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5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C3234-4976-8A33-B895-E53FD6A9B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1D303-FEED-E071-A6B5-C9A5F2670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5E822-C1C3-01D7-0FA4-12360116A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81145-EA5F-7E72-4020-365AE4DAD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97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5FDFB-1AE4-BCCB-E043-CE42A5836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7CCDF6-14FD-C96E-26AD-EE314FF60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572D2-EEC4-2E01-D1AA-5710385C4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75AAD-A948-126C-E13A-29F8AD1C9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66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C346-B81D-41A2-5F11-1C1E12B3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FFFF5-1EE2-EE02-C51E-4010A3ADB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Russia Regions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FAA4FE-7C1A-96BC-7D87-2750A8885EA5}"/>
              </a:ext>
            </a:extLst>
          </p:cNvPr>
          <p:cNvGrpSpPr/>
          <p:nvPr/>
        </p:nvGrpSpPr>
        <p:grpSpPr>
          <a:xfrm>
            <a:off x="259117" y="662271"/>
            <a:ext cx="11084771" cy="5533456"/>
            <a:chOff x="259117" y="662271"/>
            <a:chExt cx="11084771" cy="5533456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928AD4E-3345-B57C-6D04-CDB484C9F744}"/>
                </a:ext>
              </a:extLst>
            </p:cNvPr>
            <p:cNvSpPr/>
            <p:nvPr/>
          </p:nvSpPr>
          <p:spPr>
            <a:xfrm>
              <a:off x="1450551" y="3934178"/>
              <a:ext cx="157452" cy="238618"/>
            </a:xfrm>
            <a:custGeom>
              <a:avLst/>
              <a:gdLst>
                <a:gd name="csX0" fmla="*/ 129954 w 157452"/>
                <a:gd name="csY0" fmla="*/ 61650 h 238618"/>
                <a:gd name="csX1" fmla="*/ 133946 w 157452"/>
                <a:gd name="csY1" fmla="*/ 91367 h 238618"/>
                <a:gd name="csX2" fmla="*/ 157452 w 157452"/>
                <a:gd name="csY2" fmla="*/ 118865 h 238618"/>
                <a:gd name="csX3" fmla="*/ 156565 w 157452"/>
                <a:gd name="csY3" fmla="*/ 155235 h 238618"/>
                <a:gd name="csX4" fmla="*/ 136607 w 157452"/>
                <a:gd name="csY4" fmla="*/ 197813 h 238618"/>
                <a:gd name="csX5" fmla="*/ 124188 w 157452"/>
                <a:gd name="csY5" fmla="*/ 211119 h 238618"/>
                <a:gd name="csX6" fmla="*/ 114874 w 157452"/>
                <a:gd name="csY6" fmla="*/ 204023 h 238618"/>
                <a:gd name="csX7" fmla="*/ 125518 w 157452"/>
                <a:gd name="csY7" fmla="*/ 200031 h 238618"/>
                <a:gd name="csX8" fmla="*/ 137937 w 157452"/>
                <a:gd name="csY8" fmla="*/ 172089 h 238618"/>
                <a:gd name="csX9" fmla="*/ 129510 w 157452"/>
                <a:gd name="csY9" fmla="*/ 161001 h 238618"/>
                <a:gd name="csX10" fmla="*/ 111769 w 157452"/>
                <a:gd name="csY10" fmla="*/ 165436 h 238618"/>
                <a:gd name="csX11" fmla="*/ 85157 w 157452"/>
                <a:gd name="csY11" fmla="*/ 201805 h 238618"/>
                <a:gd name="csX12" fmla="*/ 71852 w 157452"/>
                <a:gd name="csY12" fmla="*/ 203136 h 238618"/>
                <a:gd name="csX13" fmla="*/ 53223 w 157452"/>
                <a:gd name="csY13" fmla="*/ 220433 h 238618"/>
                <a:gd name="csX14" fmla="*/ 51006 w 157452"/>
                <a:gd name="csY14" fmla="*/ 231965 h 238618"/>
                <a:gd name="csX15" fmla="*/ 19072 w 157452"/>
                <a:gd name="csY15" fmla="*/ 238618 h 238618"/>
                <a:gd name="csX16" fmla="*/ 0 w 157452"/>
                <a:gd name="csY16" fmla="*/ 176524 h 238618"/>
                <a:gd name="csX17" fmla="*/ 28386 w 157452"/>
                <a:gd name="csY17" fmla="*/ 156122 h 238618"/>
                <a:gd name="csX18" fmla="*/ 29273 w 157452"/>
                <a:gd name="csY18" fmla="*/ 184064 h 238618"/>
                <a:gd name="csX19" fmla="*/ 55441 w 157452"/>
                <a:gd name="csY19" fmla="*/ 178742 h 238618"/>
                <a:gd name="csX20" fmla="*/ 49232 w 157452"/>
                <a:gd name="csY20" fmla="*/ 146364 h 238618"/>
                <a:gd name="csX21" fmla="*/ 94471 w 157452"/>
                <a:gd name="csY21" fmla="*/ 125962 h 238618"/>
                <a:gd name="csX22" fmla="*/ 105560 w 157452"/>
                <a:gd name="csY22" fmla="*/ 131728 h 238618"/>
                <a:gd name="csX23" fmla="*/ 125518 w 157452"/>
                <a:gd name="csY23" fmla="*/ 97132 h 238618"/>
                <a:gd name="csX24" fmla="*/ 108664 w 157452"/>
                <a:gd name="csY24" fmla="*/ 92254 h 238618"/>
                <a:gd name="csX25" fmla="*/ 102899 w 157452"/>
                <a:gd name="csY25" fmla="*/ 79391 h 238618"/>
                <a:gd name="csX26" fmla="*/ 113100 w 157452"/>
                <a:gd name="csY26" fmla="*/ 75400 h 238618"/>
                <a:gd name="csX27" fmla="*/ 104673 w 157452"/>
                <a:gd name="csY27" fmla="*/ 64312 h 238618"/>
                <a:gd name="csX28" fmla="*/ 95802 w 157452"/>
                <a:gd name="csY28" fmla="*/ 71408 h 238618"/>
                <a:gd name="csX29" fmla="*/ 95359 w 157452"/>
                <a:gd name="csY29" fmla="*/ 89592 h 238618"/>
                <a:gd name="csX30" fmla="*/ 76730 w 157452"/>
                <a:gd name="csY30" fmla="*/ 82496 h 238618"/>
                <a:gd name="csX31" fmla="*/ 53223 w 157452"/>
                <a:gd name="csY31" fmla="*/ 49232 h 238618"/>
                <a:gd name="csX32" fmla="*/ 44353 w 157452"/>
                <a:gd name="csY32" fmla="*/ 6653 h 238618"/>
                <a:gd name="csX33" fmla="*/ 54554 w 157452"/>
                <a:gd name="csY33" fmla="*/ 0 h 238618"/>
                <a:gd name="csX34" fmla="*/ 58546 w 157452"/>
                <a:gd name="csY34" fmla="*/ 12419 h 238618"/>
                <a:gd name="csX35" fmla="*/ 69634 w 157452"/>
                <a:gd name="csY35" fmla="*/ 16410 h 238618"/>
                <a:gd name="csX36" fmla="*/ 70521 w 157452"/>
                <a:gd name="csY36" fmla="*/ 37256 h 238618"/>
                <a:gd name="csX37" fmla="*/ 90036 w 157452"/>
                <a:gd name="csY37" fmla="*/ 53667 h 238618"/>
                <a:gd name="csX38" fmla="*/ 129954 w 157452"/>
                <a:gd name="csY38" fmla="*/ 61650 h 238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57452" h="238618">
                  <a:moveTo>
                    <a:pt x="129954" y="61650"/>
                  </a:moveTo>
                  <a:lnTo>
                    <a:pt x="133946" y="91367"/>
                  </a:lnTo>
                  <a:lnTo>
                    <a:pt x="157452" y="118865"/>
                  </a:lnTo>
                  <a:lnTo>
                    <a:pt x="156565" y="155235"/>
                  </a:lnTo>
                  <a:lnTo>
                    <a:pt x="136607" y="197813"/>
                  </a:lnTo>
                  <a:lnTo>
                    <a:pt x="124188" y="211119"/>
                  </a:lnTo>
                  <a:lnTo>
                    <a:pt x="114874" y="204023"/>
                  </a:lnTo>
                  <a:lnTo>
                    <a:pt x="125518" y="200031"/>
                  </a:lnTo>
                  <a:lnTo>
                    <a:pt x="137937" y="172089"/>
                  </a:lnTo>
                  <a:lnTo>
                    <a:pt x="129510" y="161001"/>
                  </a:lnTo>
                  <a:lnTo>
                    <a:pt x="111769" y="165436"/>
                  </a:lnTo>
                  <a:lnTo>
                    <a:pt x="85157" y="201805"/>
                  </a:lnTo>
                  <a:lnTo>
                    <a:pt x="71852" y="203136"/>
                  </a:lnTo>
                  <a:lnTo>
                    <a:pt x="53223" y="220433"/>
                  </a:lnTo>
                  <a:lnTo>
                    <a:pt x="51006" y="231965"/>
                  </a:lnTo>
                  <a:lnTo>
                    <a:pt x="19072" y="238618"/>
                  </a:lnTo>
                  <a:lnTo>
                    <a:pt x="0" y="176524"/>
                  </a:lnTo>
                  <a:lnTo>
                    <a:pt x="28386" y="156122"/>
                  </a:lnTo>
                  <a:lnTo>
                    <a:pt x="29273" y="184064"/>
                  </a:lnTo>
                  <a:lnTo>
                    <a:pt x="55441" y="178742"/>
                  </a:lnTo>
                  <a:lnTo>
                    <a:pt x="49232" y="146364"/>
                  </a:lnTo>
                  <a:lnTo>
                    <a:pt x="94471" y="125962"/>
                  </a:lnTo>
                  <a:lnTo>
                    <a:pt x="105560" y="131728"/>
                  </a:lnTo>
                  <a:lnTo>
                    <a:pt x="125518" y="97132"/>
                  </a:lnTo>
                  <a:lnTo>
                    <a:pt x="108664" y="92254"/>
                  </a:lnTo>
                  <a:lnTo>
                    <a:pt x="102899" y="79391"/>
                  </a:lnTo>
                  <a:lnTo>
                    <a:pt x="113100" y="75400"/>
                  </a:lnTo>
                  <a:lnTo>
                    <a:pt x="104673" y="64312"/>
                  </a:lnTo>
                  <a:lnTo>
                    <a:pt x="95802" y="71408"/>
                  </a:lnTo>
                  <a:lnTo>
                    <a:pt x="95359" y="89592"/>
                  </a:lnTo>
                  <a:lnTo>
                    <a:pt x="76730" y="82496"/>
                  </a:lnTo>
                  <a:lnTo>
                    <a:pt x="53223" y="49232"/>
                  </a:lnTo>
                  <a:lnTo>
                    <a:pt x="44353" y="6653"/>
                  </a:lnTo>
                  <a:lnTo>
                    <a:pt x="54554" y="0"/>
                  </a:lnTo>
                  <a:lnTo>
                    <a:pt x="58546" y="12419"/>
                  </a:lnTo>
                  <a:lnTo>
                    <a:pt x="69634" y="16410"/>
                  </a:lnTo>
                  <a:lnTo>
                    <a:pt x="70521" y="37256"/>
                  </a:lnTo>
                  <a:lnTo>
                    <a:pt x="90036" y="53667"/>
                  </a:lnTo>
                  <a:lnTo>
                    <a:pt x="129954" y="6165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B8C52AE-277F-0426-FE3C-C7FDB0C664D6}"/>
                </a:ext>
              </a:extLst>
            </p:cNvPr>
            <p:cNvSpPr/>
            <p:nvPr/>
          </p:nvSpPr>
          <p:spPr>
            <a:xfrm>
              <a:off x="5020952" y="5027031"/>
              <a:ext cx="743796" cy="581021"/>
            </a:xfrm>
            <a:custGeom>
              <a:avLst/>
              <a:gdLst>
                <a:gd name="csX0" fmla="*/ 0 w 743796"/>
                <a:gd name="csY0" fmla="*/ 65642 h 581021"/>
                <a:gd name="csX1" fmla="*/ 27499 w 743796"/>
                <a:gd name="csY1" fmla="*/ 54554 h 581021"/>
                <a:gd name="csX2" fmla="*/ 18628 w 743796"/>
                <a:gd name="csY2" fmla="*/ 46570 h 581021"/>
                <a:gd name="csX3" fmla="*/ 23063 w 743796"/>
                <a:gd name="csY3" fmla="*/ 37700 h 581021"/>
                <a:gd name="csX4" fmla="*/ 45683 w 743796"/>
                <a:gd name="csY4" fmla="*/ 39030 h 581021"/>
                <a:gd name="csX5" fmla="*/ 43909 w 743796"/>
                <a:gd name="csY5" fmla="*/ 54997 h 581021"/>
                <a:gd name="csX6" fmla="*/ 53667 w 743796"/>
                <a:gd name="csY6" fmla="*/ 59876 h 581021"/>
                <a:gd name="csX7" fmla="*/ 74513 w 743796"/>
                <a:gd name="csY7" fmla="*/ 61650 h 581021"/>
                <a:gd name="csX8" fmla="*/ 83827 w 743796"/>
                <a:gd name="csY8" fmla="*/ 45240 h 581021"/>
                <a:gd name="csX9" fmla="*/ 157896 w 743796"/>
                <a:gd name="csY9" fmla="*/ 57659 h 581021"/>
                <a:gd name="csX10" fmla="*/ 169871 w 743796"/>
                <a:gd name="csY10" fmla="*/ 47014 h 581021"/>
                <a:gd name="csX11" fmla="*/ 185838 w 743796"/>
                <a:gd name="csY11" fmla="*/ 47901 h 581021"/>
                <a:gd name="csX12" fmla="*/ 189386 w 743796"/>
                <a:gd name="csY12" fmla="*/ 38143 h 581021"/>
                <a:gd name="csX13" fmla="*/ 215555 w 743796"/>
                <a:gd name="csY13" fmla="*/ 25281 h 581021"/>
                <a:gd name="csX14" fmla="*/ 220433 w 743796"/>
                <a:gd name="csY14" fmla="*/ 31047 h 581021"/>
                <a:gd name="csX15" fmla="*/ 245271 w 743796"/>
                <a:gd name="csY15" fmla="*/ 28829 h 581021"/>
                <a:gd name="csX16" fmla="*/ 256359 w 743796"/>
                <a:gd name="csY16" fmla="*/ 18628 h 581021"/>
                <a:gd name="csX17" fmla="*/ 278536 w 743796"/>
                <a:gd name="csY17" fmla="*/ 16854 h 581021"/>
                <a:gd name="csX18" fmla="*/ 278536 w 743796"/>
                <a:gd name="csY18" fmla="*/ 6209 h 581021"/>
                <a:gd name="csX19" fmla="*/ 290511 w 743796"/>
                <a:gd name="csY19" fmla="*/ 0 h 581021"/>
                <a:gd name="csX20" fmla="*/ 295390 w 743796"/>
                <a:gd name="csY20" fmla="*/ 39030 h 581021"/>
                <a:gd name="csX21" fmla="*/ 320671 w 743796"/>
                <a:gd name="csY21" fmla="*/ 56328 h 581021"/>
                <a:gd name="csX22" fmla="*/ 326880 w 743796"/>
                <a:gd name="csY22" fmla="*/ 66085 h 581021"/>
                <a:gd name="csX23" fmla="*/ 322001 w 743796"/>
                <a:gd name="csY23" fmla="*/ 76730 h 581021"/>
                <a:gd name="csX24" fmla="*/ 336638 w 743796"/>
                <a:gd name="csY24" fmla="*/ 71408 h 581021"/>
                <a:gd name="csX25" fmla="*/ 346839 w 743796"/>
                <a:gd name="csY25" fmla="*/ 78948 h 581021"/>
                <a:gd name="csX26" fmla="*/ 331759 w 743796"/>
                <a:gd name="csY26" fmla="*/ 93141 h 581021"/>
                <a:gd name="csX27" fmla="*/ 335751 w 743796"/>
                <a:gd name="csY27" fmla="*/ 113100 h 581021"/>
                <a:gd name="csX28" fmla="*/ 355709 w 743796"/>
                <a:gd name="csY28" fmla="*/ 125962 h 581021"/>
                <a:gd name="csX29" fmla="*/ 364580 w 743796"/>
                <a:gd name="csY29" fmla="*/ 123300 h 581021"/>
                <a:gd name="csX30" fmla="*/ 358371 w 743796"/>
                <a:gd name="csY30" fmla="*/ 135719 h 581021"/>
                <a:gd name="csX31" fmla="*/ 378329 w 743796"/>
                <a:gd name="csY31" fmla="*/ 160114 h 581021"/>
                <a:gd name="csX32" fmla="*/ 388974 w 743796"/>
                <a:gd name="csY32" fmla="*/ 157452 h 581021"/>
                <a:gd name="csX33" fmla="*/ 385869 w 743796"/>
                <a:gd name="csY33" fmla="*/ 149912 h 581021"/>
                <a:gd name="csX34" fmla="*/ 409376 w 743796"/>
                <a:gd name="csY34" fmla="*/ 122414 h 581021"/>
                <a:gd name="csX35" fmla="*/ 455503 w 743796"/>
                <a:gd name="csY35" fmla="*/ 93584 h 581021"/>
                <a:gd name="csX36" fmla="*/ 464374 w 743796"/>
                <a:gd name="csY36" fmla="*/ 93141 h 581021"/>
                <a:gd name="csX37" fmla="*/ 468366 w 743796"/>
                <a:gd name="csY37" fmla="*/ 114873 h 581021"/>
                <a:gd name="csX38" fmla="*/ 487437 w 743796"/>
                <a:gd name="csY38" fmla="*/ 92697 h 581021"/>
                <a:gd name="csX39" fmla="*/ 514936 w 743796"/>
                <a:gd name="csY39" fmla="*/ 97576 h 581021"/>
                <a:gd name="csX40" fmla="*/ 513162 w 743796"/>
                <a:gd name="csY40" fmla="*/ 103785 h 581021"/>
                <a:gd name="csX41" fmla="*/ 545540 w 743796"/>
                <a:gd name="csY41" fmla="*/ 94028 h 581021"/>
                <a:gd name="csX42" fmla="*/ 558402 w 743796"/>
                <a:gd name="csY42" fmla="*/ 107777 h 581021"/>
                <a:gd name="csX43" fmla="*/ 583239 w 743796"/>
                <a:gd name="csY43" fmla="*/ 85157 h 581021"/>
                <a:gd name="csX44" fmla="*/ 617834 w 743796"/>
                <a:gd name="csY44" fmla="*/ 74069 h 581021"/>
                <a:gd name="csX45" fmla="*/ 624487 w 743796"/>
                <a:gd name="csY45" fmla="*/ 73182 h 581021"/>
                <a:gd name="csX46" fmla="*/ 638680 w 743796"/>
                <a:gd name="csY46" fmla="*/ 117091 h 581021"/>
                <a:gd name="csX47" fmla="*/ 651986 w 743796"/>
                <a:gd name="csY47" fmla="*/ 115761 h 581021"/>
                <a:gd name="csX48" fmla="*/ 687469 w 743796"/>
                <a:gd name="csY48" fmla="*/ 158783 h 581021"/>
                <a:gd name="csX49" fmla="*/ 709202 w 743796"/>
                <a:gd name="csY49" fmla="*/ 227973 h 581021"/>
                <a:gd name="csX50" fmla="*/ 726055 w 743796"/>
                <a:gd name="csY50" fmla="*/ 240392 h 581021"/>
                <a:gd name="csX51" fmla="*/ 743796 w 743796"/>
                <a:gd name="csY51" fmla="*/ 239061 h 581021"/>
                <a:gd name="csX52" fmla="*/ 726943 w 743796"/>
                <a:gd name="csY52" fmla="*/ 266117 h 581021"/>
                <a:gd name="csX53" fmla="*/ 709202 w 743796"/>
                <a:gd name="csY53" fmla="*/ 269221 h 581021"/>
                <a:gd name="csX54" fmla="*/ 726055 w 743796"/>
                <a:gd name="csY54" fmla="*/ 296276 h 581021"/>
                <a:gd name="csX55" fmla="*/ 738031 w 743796"/>
                <a:gd name="csY55" fmla="*/ 299825 h 581021"/>
                <a:gd name="csX56" fmla="*/ 721177 w 743796"/>
                <a:gd name="csY56" fmla="*/ 328211 h 581021"/>
                <a:gd name="csX57" fmla="*/ 728273 w 743796"/>
                <a:gd name="csY57" fmla="*/ 350387 h 581021"/>
                <a:gd name="csX58" fmla="*/ 735813 w 743796"/>
                <a:gd name="csY58" fmla="*/ 350387 h 581021"/>
                <a:gd name="csX59" fmla="*/ 733596 w 743796"/>
                <a:gd name="csY59" fmla="*/ 365467 h 581021"/>
                <a:gd name="csX60" fmla="*/ 730047 w 743796"/>
                <a:gd name="csY60" fmla="*/ 356596 h 581021"/>
                <a:gd name="csX61" fmla="*/ 707871 w 743796"/>
                <a:gd name="csY61" fmla="*/ 354822 h 581021"/>
                <a:gd name="csX62" fmla="*/ 692347 w 743796"/>
                <a:gd name="csY62" fmla="*/ 371676 h 581021"/>
                <a:gd name="csX63" fmla="*/ 680816 w 743796"/>
                <a:gd name="csY63" fmla="*/ 388530 h 581021"/>
                <a:gd name="csX64" fmla="*/ 694565 w 743796"/>
                <a:gd name="csY64" fmla="*/ 404054 h 581021"/>
                <a:gd name="csX65" fmla="*/ 686581 w 743796"/>
                <a:gd name="csY65" fmla="*/ 427561 h 581021"/>
                <a:gd name="csX66" fmla="*/ 663518 w 743796"/>
                <a:gd name="csY66" fmla="*/ 422239 h 581021"/>
                <a:gd name="csX67" fmla="*/ 649769 w 743796"/>
                <a:gd name="csY67" fmla="*/ 434658 h 581021"/>
                <a:gd name="csX68" fmla="*/ 613843 w 743796"/>
                <a:gd name="csY68" fmla="*/ 418690 h 581021"/>
                <a:gd name="csX69" fmla="*/ 605859 w 743796"/>
                <a:gd name="csY69" fmla="*/ 438649 h 581021"/>
                <a:gd name="csX70" fmla="*/ 592553 w 743796"/>
                <a:gd name="csY70" fmla="*/ 444415 h 581021"/>
                <a:gd name="csX71" fmla="*/ 589005 w 743796"/>
                <a:gd name="csY71" fmla="*/ 462156 h 581021"/>
                <a:gd name="csX72" fmla="*/ 570820 w 743796"/>
                <a:gd name="csY72" fmla="*/ 462599 h 581021"/>
                <a:gd name="csX73" fmla="*/ 561063 w 743796"/>
                <a:gd name="csY73" fmla="*/ 479454 h 581021"/>
                <a:gd name="csX74" fmla="*/ 545983 w 743796"/>
                <a:gd name="csY74" fmla="*/ 476349 h 581021"/>
                <a:gd name="csX75" fmla="*/ 537556 w 743796"/>
                <a:gd name="csY75" fmla="*/ 488324 h 581021"/>
                <a:gd name="csX76" fmla="*/ 519371 w 743796"/>
                <a:gd name="csY76" fmla="*/ 481228 h 581021"/>
                <a:gd name="csX77" fmla="*/ 460382 w 743796"/>
                <a:gd name="csY77" fmla="*/ 499856 h 581021"/>
                <a:gd name="csX78" fmla="*/ 451068 w 743796"/>
                <a:gd name="csY78" fmla="*/ 494977 h 581021"/>
                <a:gd name="csX79" fmla="*/ 434214 w 743796"/>
                <a:gd name="csY79" fmla="*/ 514493 h 581021"/>
                <a:gd name="csX80" fmla="*/ 423126 w 743796"/>
                <a:gd name="csY80" fmla="*/ 510057 h 581021"/>
                <a:gd name="csX81" fmla="*/ 421795 w 743796"/>
                <a:gd name="csY81" fmla="*/ 519815 h 581021"/>
                <a:gd name="csX82" fmla="*/ 459938 w 743796"/>
                <a:gd name="csY82" fmla="*/ 543765 h 581021"/>
                <a:gd name="csX83" fmla="*/ 464817 w 743796"/>
                <a:gd name="csY83" fmla="*/ 562837 h 581021"/>
                <a:gd name="csX84" fmla="*/ 454616 w 743796"/>
                <a:gd name="csY84" fmla="*/ 581022 h 581021"/>
                <a:gd name="csX85" fmla="*/ 413812 w 743796"/>
                <a:gd name="csY85" fmla="*/ 579248 h 581021"/>
                <a:gd name="csX86" fmla="*/ 398288 w 743796"/>
                <a:gd name="csY86" fmla="*/ 541991 h 581021"/>
                <a:gd name="csX87" fmla="*/ 360588 w 743796"/>
                <a:gd name="csY87" fmla="*/ 513162 h 581021"/>
                <a:gd name="csX88" fmla="*/ 341517 w 743796"/>
                <a:gd name="csY88" fmla="*/ 510057 h 581021"/>
                <a:gd name="csX89" fmla="*/ 326437 w 743796"/>
                <a:gd name="csY89" fmla="*/ 522032 h 581021"/>
                <a:gd name="csX90" fmla="*/ 306034 w 743796"/>
                <a:gd name="csY90" fmla="*/ 514049 h 581021"/>
                <a:gd name="csX91" fmla="*/ 297607 w 743796"/>
                <a:gd name="csY91" fmla="*/ 527798 h 581021"/>
                <a:gd name="csX92" fmla="*/ 277648 w 743796"/>
                <a:gd name="csY92" fmla="*/ 533564 h 581021"/>
                <a:gd name="csX93" fmla="*/ 266560 w 743796"/>
                <a:gd name="csY93" fmla="*/ 525137 h 581021"/>
                <a:gd name="csX94" fmla="*/ 249263 w 743796"/>
                <a:gd name="csY94" fmla="*/ 527798 h 581021"/>
                <a:gd name="csX95" fmla="*/ 218216 w 743796"/>
                <a:gd name="csY95" fmla="*/ 506952 h 581021"/>
                <a:gd name="csX96" fmla="*/ 191604 w 743796"/>
                <a:gd name="csY96" fmla="*/ 507396 h 581021"/>
                <a:gd name="csX97" fmla="*/ 195596 w 743796"/>
                <a:gd name="csY97" fmla="*/ 475462 h 581021"/>
                <a:gd name="csX98" fmla="*/ 165879 w 743796"/>
                <a:gd name="csY98" fmla="*/ 467035 h 581021"/>
                <a:gd name="csX99" fmla="*/ 183177 w 743796"/>
                <a:gd name="csY99" fmla="*/ 438649 h 581021"/>
                <a:gd name="csX100" fmla="*/ 172089 w 743796"/>
                <a:gd name="csY100" fmla="*/ 436875 h 581021"/>
                <a:gd name="csX101" fmla="*/ 166323 w 743796"/>
                <a:gd name="csY101" fmla="*/ 419577 h 581021"/>
                <a:gd name="csX102" fmla="*/ 148582 w 743796"/>
                <a:gd name="csY102" fmla="*/ 411594 h 581021"/>
                <a:gd name="csX103" fmla="*/ 137937 w 743796"/>
                <a:gd name="csY103" fmla="*/ 422239 h 581021"/>
                <a:gd name="csX104" fmla="*/ 121970 w 743796"/>
                <a:gd name="csY104" fmla="*/ 420464 h 581021"/>
                <a:gd name="csX105" fmla="*/ 114430 w 743796"/>
                <a:gd name="csY105" fmla="*/ 451511 h 581021"/>
                <a:gd name="csX106" fmla="*/ 83383 w 743796"/>
                <a:gd name="csY106" fmla="*/ 463043 h 581021"/>
                <a:gd name="csX107" fmla="*/ 73626 w 743796"/>
                <a:gd name="csY107" fmla="*/ 456834 h 581021"/>
                <a:gd name="csX108" fmla="*/ 76287 w 743796"/>
                <a:gd name="csY108" fmla="*/ 470140 h 581021"/>
                <a:gd name="csX109" fmla="*/ 71408 w 743796"/>
                <a:gd name="csY109" fmla="*/ 466591 h 581021"/>
                <a:gd name="csX110" fmla="*/ 0 w 743796"/>
                <a:gd name="csY110" fmla="*/ 65642 h 581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</a:cxnLst>
              <a:rect l="l" t="t" r="r" b="b"/>
              <a:pathLst>
                <a:path w="743796" h="581021">
                  <a:moveTo>
                    <a:pt x="0" y="65642"/>
                  </a:moveTo>
                  <a:lnTo>
                    <a:pt x="27499" y="54554"/>
                  </a:lnTo>
                  <a:lnTo>
                    <a:pt x="18628" y="46570"/>
                  </a:lnTo>
                  <a:lnTo>
                    <a:pt x="23063" y="37700"/>
                  </a:lnTo>
                  <a:lnTo>
                    <a:pt x="45683" y="39030"/>
                  </a:lnTo>
                  <a:lnTo>
                    <a:pt x="43909" y="54997"/>
                  </a:lnTo>
                  <a:lnTo>
                    <a:pt x="53667" y="59876"/>
                  </a:lnTo>
                  <a:lnTo>
                    <a:pt x="74513" y="61650"/>
                  </a:lnTo>
                  <a:lnTo>
                    <a:pt x="83827" y="45240"/>
                  </a:lnTo>
                  <a:lnTo>
                    <a:pt x="157896" y="57659"/>
                  </a:lnTo>
                  <a:lnTo>
                    <a:pt x="169871" y="47014"/>
                  </a:lnTo>
                  <a:lnTo>
                    <a:pt x="185838" y="47901"/>
                  </a:lnTo>
                  <a:lnTo>
                    <a:pt x="189386" y="38143"/>
                  </a:lnTo>
                  <a:lnTo>
                    <a:pt x="215555" y="25281"/>
                  </a:lnTo>
                  <a:lnTo>
                    <a:pt x="220433" y="31047"/>
                  </a:lnTo>
                  <a:lnTo>
                    <a:pt x="245271" y="28829"/>
                  </a:lnTo>
                  <a:lnTo>
                    <a:pt x="256359" y="18628"/>
                  </a:lnTo>
                  <a:lnTo>
                    <a:pt x="278536" y="16854"/>
                  </a:lnTo>
                  <a:lnTo>
                    <a:pt x="278536" y="6209"/>
                  </a:lnTo>
                  <a:lnTo>
                    <a:pt x="290511" y="0"/>
                  </a:lnTo>
                  <a:lnTo>
                    <a:pt x="295390" y="39030"/>
                  </a:lnTo>
                  <a:lnTo>
                    <a:pt x="320671" y="56328"/>
                  </a:lnTo>
                  <a:lnTo>
                    <a:pt x="326880" y="66085"/>
                  </a:lnTo>
                  <a:lnTo>
                    <a:pt x="322001" y="76730"/>
                  </a:lnTo>
                  <a:lnTo>
                    <a:pt x="336638" y="71408"/>
                  </a:lnTo>
                  <a:lnTo>
                    <a:pt x="346839" y="78948"/>
                  </a:lnTo>
                  <a:lnTo>
                    <a:pt x="331759" y="93141"/>
                  </a:lnTo>
                  <a:lnTo>
                    <a:pt x="335751" y="113100"/>
                  </a:lnTo>
                  <a:lnTo>
                    <a:pt x="355709" y="125962"/>
                  </a:lnTo>
                  <a:lnTo>
                    <a:pt x="364580" y="123300"/>
                  </a:lnTo>
                  <a:lnTo>
                    <a:pt x="358371" y="135719"/>
                  </a:lnTo>
                  <a:lnTo>
                    <a:pt x="378329" y="160114"/>
                  </a:lnTo>
                  <a:lnTo>
                    <a:pt x="388974" y="157452"/>
                  </a:lnTo>
                  <a:lnTo>
                    <a:pt x="385869" y="149912"/>
                  </a:lnTo>
                  <a:lnTo>
                    <a:pt x="409376" y="122414"/>
                  </a:lnTo>
                  <a:lnTo>
                    <a:pt x="455503" y="93584"/>
                  </a:lnTo>
                  <a:lnTo>
                    <a:pt x="464374" y="93141"/>
                  </a:lnTo>
                  <a:lnTo>
                    <a:pt x="468366" y="114873"/>
                  </a:lnTo>
                  <a:lnTo>
                    <a:pt x="487437" y="92697"/>
                  </a:lnTo>
                  <a:lnTo>
                    <a:pt x="514936" y="97576"/>
                  </a:lnTo>
                  <a:lnTo>
                    <a:pt x="513162" y="103785"/>
                  </a:lnTo>
                  <a:lnTo>
                    <a:pt x="545540" y="94028"/>
                  </a:lnTo>
                  <a:lnTo>
                    <a:pt x="558402" y="107777"/>
                  </a:lnTo>
                  <a:lnTo>
                    <a:pt x="583239" y="85157"/>
                  </a:lnTo>
                  <a:lnTo>
                    <a:pt x="617834" y="74069"/>
                  </a:lnTo>
                  <a:lnTo>
                    <a:pt x="624487" y="73182"/>
                  </a:lnTo>
                  <a:lnTo>
                    <a:pt x="638680" y="117091"/>
                  </a:lnTo>
                  <a:lnTo>
                    <a:pt x="651986" y="115761"/>
                  </a:lnTo>
                  <a:lnTo>
                    <a:pt x="687469" y="158783"/>
                  </a:lnTo>
                  <a:lnTo>
                    <a:pt x="709202" y="227973"/>
                  </a:lnTo>
                  <a:lnTo>
                    <a:pt x="726055" y="240392"/>
                  </a:lnTo>
                  <a:lnTo>
                    <a:pt x="743796" y="239061"/>
                  </a:lnTo>
                  <a:lnTo>
                    <a:pt x="726943" y="266117"/>
                  </a:lnTo>
                  <a:lnTo>
                    <a:pt x="709202" y="269221"/>
                  </a:lnTo>
                  <a:lnTo>
                    <a:pt x="726055" y="296276"/>
                  </a:lnTo>
                  <a:lnTo>
                    <a:pt x="738031" y="299825"/>
                  </a:lnTo>
                  <a:lnTo>
                    <a:pt x="721177" y="328211"/>
                  </a:lnTo>
                  <a:lnTo>
                    <a:pt x="728273" y="350387"/>
                  </a:lnTo>
                  <a:lnTo>
                    <a:pt x="735813" y="350387"/>
                  </a:lnTo>
                  <a:lnTo>
                    <a:pt x="733596" y="365467"/>
                  </a:lnTo>
                  <a:lnTo>
                    <a:pt x="730047" y="356596"/>
                  </a:lnTo>
                  <a:lnTo>
                    <a:pt x="707871" y="354822"/>
                  </a:lnTo>
                  <a:lnTo>
                    <a:pt x="692347" y="371676"/>
                  </a:lnTo>
                  <a:lnTo>
                    <a:pt x="680816" y="388530"/>
                  </a:lnTo>
                  <a:lnTo>
                    <a:pt x="694565" y="404054"/>
                  </a:lnTo>
                  <a:lnTo>
                    <a:pt x="686581" y="427561"/>
                  </a:lnTo>
                  <a:lnTo>
                    <a:pt x="663518" y="422239"/>
                  </a:lnTo>
                  <a:lnTo>
                    <a:pt x="649769" y="434658"/>
                  </a:lnTo>
                  <a:lnTo>
                    <a:pt x="613843" y="418690"/>
                  </a:lnTo>
                  <a:lnTo>
                    <a:pt x="605859" y="438649"/>
                  </a:lnTo>
                  <a:lnTo>
                    <a:pt x="592553" y="444415"/>
                  </a:lnTo>
                  <a:lnTo>
                    <a:pt x="589005" y="462156"/>
                  </a:lnTo>
                  <a:lnTo>
                    <a:pt x="570820" y="462599"/>
                  </a:lnTo>
                  <a:lnTo>
                    <a:pt x="561063" y="479454"/>
                  </a:lnTo>
                  <a:lnTo>
                    <a:pt x="545983" y="476349"/>
                  </a:lnTo>
                  <a:lnTo>
                    <a:pt x="537556" y="488324"/>
                  </a:lnTo>
                  <a:lnTo>
                    <a:pt x="519371" y="481228"/>
                  </a:lnTo>
                  <a:lnTo>
                    <a:pt x="460382" y="499856"/>
                  </a:lnTo>
                  <a:lnTo>
                    <a:pt x="451068" y="494977"/>
                  </a:lnTo>
                  <a:lnTo>
                    <a:pt x="434214" y="514493"/>
                  </a:lnTo>
                  <a:lnTo>
                    <a:pt x="423126" y="510057"/>
                  </a:lnTo>
                  <a:lnTo>
                    <a:pt x="421795" y="519815"/>
                  </a:lnTo>
                  <a:lnTo>
                    <a:pt x="459938" y="543765"/>
                  </a:lnTo>
                  <a:lnTo>
                    <a:pt x="464817" y="562837"/>
                  </a:lnTo>
                  <a:lnTo>
                    <a:pt x="454616" y="581022"/>
                  </a:lnTo>
                  <a:lnTo>
                    <a:pt x="413812" y="579248"/>
                  </a:lnTo>
                  <a:lnTo>
                    <a:pt x="398288" y="541991"/>
                  </a:lnTo>
                  <a:lnTo>
                    <a:pt x="360588" y="513162"/>
                  </a:lnTo>
                  <a:lnTo>
                    <a:pt x="341517" y="510057"/>
                  </a:lnTo>
                  <a:lnTo>
                    <a:pt x="326437" y="522032"/>
                  </a:lnTo>
                  <a:lnTo>
                    <a:pt x="306034" y="514049"/>
                  </a:lnTo>
                  <a:lnTo>
                    <a:pt x="297607" y="527798"/>
                  </a:lnTo>
                  <a:lnTo>
                    <a:pt x="277648" y="533564"/>
                  </a:lnTo>
                  <a:lnTo>
                    <a:pt x="266560" y="525137"/>
                  </a:lnTo>
                  <a:lnTo>
                    <a:pt x="249263" y="527798"/>
                  </a:lnTo>
                  <a:lnTo>
                    <a:pt x="218216" y="506952"/>
                  </a:lnTo>
                  <a:lnTo>
                    <a:pt x="191604" y="507396"/>
                  </a:lnTo>
                  <a:lnTo>
                    <a:pt x="195596" y="475462"/>
                  </a:lnTo>
                  <a:lnTo>
                    <a:pt x="165879" y="467035"/>
                  </a:lnTo>
                  <a:lnTo>
                    <a:pt x="183177" y="438649"/>
                  </a:lnTo>
                  <a:lnTo>
                    <a:pt x="172089" y="436875"/>
                  </a:lnTo>
                  <a:lnTo>
                    <a:pt x="166323" y="419577"/>
                  </a:lnTo>
                  <a:lnTo>
                    <a:pt x="148582" y="411594"/>
                  </a:lnTo>
                  <a:lnTo>
                    <a:pt x="137937" y="422239"/>
                  </a:lnTo>
                  <a:lnTo>
                    <a:pt x="121970" y="420464"/>
                  </a:lnTo>
                  <a:lnTo>
                    <a:pt x="114430" y="451511"/>
                  </a:lnTo>
                  <a:lnTo>
                    <a:pt x="83383" y="463043"/>
                  </a:lnTo>
                  <a:lnTo>
                    <a:pt x="73626" y="456834"/>
                  </a:lnTo>
                  <a:lnTo>
                    <a:pt x="76287" y="470140"/>
                  </a:lnTo>
                  <a:lnTo>
                    <a:pt x="71408" y="466591"/>
                  </a:lnTo>
                  <a:lnTo>
                    <a:pt x="0" y="6564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E8F8CD6-96C4-C683-175F-8308BEE7EA95}"/>
                </a:ext>
              </a:extLst>
            </p:cNvPr>
            <p:cNvSpPr/>
            <p:nvPr/>
          </p:nvSpPr>
          <p:spPr>
            <a:xfrm>
              <a:off x="8302173" y="4460202"/>
              <a:ext cx="1343003" cy="942053"/>
            </a:xfrm>
            <a:custGeom>
              <a:avLst/>
              <a:gdLst>
                <a:gd name="csX0" fmla="*/ 322002 w 1343003"/>
                <a:gd name="csY0" fmla="*/ 624044 h 942053"/>
                <a:gd name="csX1" fmla="*/ 296277 w 1343003"/>
                <a:gd name="csY1" fmla="*/ 574369 h 942053"/>
                <a:gd name="csX2" fmla="*/ 262126 w 1343003"/>
                <a:gd name="csY2" fmla="*/ 547314 h 942053"/>
                <a:gd name="csX3" fmla="*/ 268335 w 1343003"/>
                <a:gd name="csY3" fmla="*/ 535782 h 942053"/>
                <a:gd name="csX4" fmla="*/ 251481 w 1343003"/>
                <a:gd name="csY4" fmla="*/ 510057 h 942053"/>
                <a:gd name="csX5" fmla="*/ 253255 w 1343003"/>
                <a:gd name="csY5" fmla="*/ 500743 h 942053"/>
                <a:gd name="csX6" fmla="*/ 260351 w 1343003"/>
                <a:gd name="csY6" fmla="*/ 495421 h 942053"/>
                <a:gd name="csX7" fmla="*/ 269665 w 1343003"/>
                <a:gd name="csY7" fmla="*/ 502074 h 942053"/>
                <a:gd name="csX8" fmla="*/ 285189 w 1343003"/>
                <a:gd name="csY8" fmla="*/ 488324 h 942053"/>
                <a:gd name="csX9" fmla="*/ 262126 w 1343003"/>
                <a:gd name="csY9" fmla="*/ 474132 h 942053"/>
                <a:gd name="csX10" fmla="*/ 250150 w 1343003"/>
                <a:gd name="csY10" fmla="*/ 444415 h 942053"/>
                <a:gd name="csX11" fmla="*/ 234183 w 1343003"/>
                <a:gd name="csY11" fmla="*/ 458608 h 942053"/>
                <a:gd name="csX12" fmla="*/ 231522 w 1343003"/>
                <a:gd name="csY12" fmla="*/ 447077 h 942053"/>
                <a:gd name="csX13" fmla="*/ 244828 w 1343003"/>
                <a:gd name="csY13" fmla="*/ 417360 h 942053"/>
                <a:gd name="csX14" fmla="*/ 225756 w 1343003"/>
                <a:gd name="csY14" fmla="*/ 352161 h 942053"/>
                <a:gd name="csX15" fmla="*/ 205797 w 1343003"/>
                <a:gd name="csY15" fmla="*/ 338412 h 942053"/>
                <a:gd name="csX16" fmla="*/ 192491 w 1343003"/>
                <a:gd name="csY16" fmla="*/ 359258 h 942053"/>
                <a:gd name="csX17" fmla="*/ 178299 w 1343003"/>
                <a:gd name="csY17" fmla="*/ 363250 h 942053"/>
                <a:gd name="csX18" fmla="*/ 164549 w 1343003"/>
                <a:gd name="csY18" fmla="*/ 322888 h 942053"/>
                <a:gd name="csX19" fmla="*/ 144591 w 1343003"/>
                <a:gd name="csY19" fmla="*/ 298938 h 942053"/>
                <a:gd name="csX20" fmla="*/ 121083 w 1343003"/>
                <a:gd name="csY20" fmla="*/ 307365 h 942053"/>
                <a:gd name="csX21" fmla="*/ 95803 w 1343003"/>
                <a:gd name="csY21" fmla="*/ 335751 h 942053"/>
                <a:gd name="csX22" fmla="*/ 79392 w 1343003"/>
                <a:gd name="csY22" fmla="*/ 333977 h 942053"/>
                <a:gd name="csX23" fmla="*/ 74513 w 1343003"/>
                <a:gd name="csY23" fmla="*/ 341960 h 942053"/>
                <a:gd name="csX24" fmla="*/ 54998 w 1343003"/>
                <a:gd name="csY24" fmla="*/ 309139 h 942053"/>
                <a:gd name="csX25" fmla="*/ 84714 w 1343003"/>
                <a:gd name="csY25" fmla="*/ 280753 h 942053"/>
                <a:gd name="csX26" fmla="*/ 58546 w 1343003"/>
                <a:gd name="csY26" fmla="*/ 269665 h 942053"/>
                <a:gd name="csX27" fmla="*/ 57215 w 1343003"/>
                <a:gd name="csY27" fmla="*/ 261682 h 942053"/>
                <a:gd name="csX28" fmla="*/ 33265 w 1343003"/>
                <a:gd name="csY28" fmla="*/ 263899 h 942053"/>
                <a:gd name="csX29" fmla="*/ 18185 w 1343003"/>
                <a:gd name="csY29" fmla="*/ 253698 h 942053"/>
                <a:gd name="csX30" fmla="*/ 17741 w 1343003"/>
                <a:gd name="csY30" fmla="*/ 239505 h 942053"/>
                <a:gd name="csX31" fmla="*/ 0 w 1343003"/>
                <a:gd name="csY31" fmla="*/ 232409 h 942053"/>
                <a:gd name="csX32" fmla="*/ 11532 w 1343003"/>
                <a:gd name="csY32" fmla="*/ 211119 h 942053"/>
                <a:gd name="csX33" fmla="*/ 35926 w 1343003"/>
                <a:gd name="csY33" fmla="*/ 186725 h 942053"/>
                <a:gd name="csX34" fmla="*/ 60320 w 1343003"/>
                <a:gd name="csY34" fmla="*/ 174750 h 942053"/>
                <a:gd name="csX35" fmla="*/ 117535 w 1343003"/>
                <a:gd name="csY35" fmla="*/ 164993 h 942053"/>
                <a:gd name="csX36" fmla="*/ 140599 w 1343003"/>
                <a:gd name="csY36" fmla="*/ 191604 h 942053"/>
                <a:gd name="csX37" fmla="*/ 181403 w 1343003"/>
                <a:gd name="csY37" fmla="*/ 178742 h 942053"/>
                <a:gd name="csX38" fmla="*/ 223538 w 1343003"/>
                <a:gd name="csY38" fmla="*/ 201362 h 942053"/>
                <a:gd name="csX39" fmla="*/ 237288 w 1343003"/>
                <a:gd name="csY39" fmla="*/ 195596 h 942053"/>
                <a:gd name="csX40" fmla="*/ 239949 w 1343003"/>
                <a:gd name="csY40" fmla="*/ 179629 h 942053"/>
                <a:gd name="csX41" fmla="*/ 277205 w 1343003"/>
                <a:gd name="csY41" fmla="*/ 192048 h 942053"/>
                <a:gd name="csX42" fmla="*/ 324663 w 1343003"/>
                <a:gd name="csY42" fmla="*/ 181847 h 942053"/>
                <a:gd name="csX43" fmla="*/ 391636 w 1343003"/>
                <a:gd name="csY43" fmla="*/ 232409 h 942053"/>
                <a:gd name="csX44" fmla="*/ 403167 w 1343003"/>
                <a:gd name="csY44" fmla="*/ 223538 h 942053"/>
                <a:gd name="csX45" fmla="*/ 427561 w 1343003"/>
                <a:gd name="csY45" fmla="*/ 226199 h 942053"/>
                <a:gd name="csX46" fmla="*/ 445746 w 1343003"/>
                <a:gd name="csY46" fmla="*/ 210676 h 942053"/>
                <a:gd name="csX47" fmla="*/ 460382 w 1343003"/>
                <a:gd name="csY47" fmla="*/ 210232 h 942053"/>
                <a:gd name="csX48" fmla="*/ 474575 w 1343003"/>
                <a:gd name="csY48" fmla="*/ 220877 h 942053"/>
                <a:gd name="csX49" fmla="*/ 491873 w 1343003"/>
                <a:gd name="csY49" fmla="*/ 205353 h 942053"/>
                <a:gd name="csX50" fmla="*/ 513162 w 1343003"/>
                <a:gd name="csY50" fmla="*/ 208902 h 942053"/>
                <a:gd name="csX51" fmla="*/ 522033 w 1343003"/>
                <a:gd name="csY51" fmla="*/ 216885 h 942053"/>
                <a:gd name="csX52" fmla="*/ 520259 w 1343003"/>
                <a:gd name="csY52" fmla="*/ 225756 h 942053"/>
                <a:gd name="csX53" fmla="*/ 547757 w 1343003"/>
                <a:gd name="csY53" fmla="*/ 219103 h 942053"/>
                <a:gd name="csX54" fmla="*/ 556184 w 1343003"/>
                <a:gd name="csY54" fmla="*/ 200475 h 942053"/>
                <a:gd name="csX55" fmla="*/ 567273 w 1343003"/>
                <a:gd name="csY55" fmla="*/ 204466 h 942053"/>
                <a:gd name="csX56" fmla="*/ 577917 w 1343003"/>
                <a:gd name="csY56" fmla="*/ 196927 h 942053"/>
                <a:gd name="csX57" fmla="*/ 578361 w 1343003"/>
                <a:gd name="csY57" fmla="*/ 185838 h 942053"/>
                <a:gd name="csX58" fmla="*/ 595658 w 1343003"/>
                <a:gd name="csY58" fmla="*/ 177855 h 942053"/>
                <a:gd name="csX59" fmla="*/ 624044 w 1343003"/>
                <a:gd name="csY59" fmla="*/ 186725 h 942053"/>
                <a:gd name="csX60" fmla="*/ 630697 w 1343003"/>
                <a:gd name="csY60" fmla="*/ 163662 h 942053"/>
                <a:gd name="csX61" fmla="*/ 651099 w 1343003"/>
                <a:gd name="csY61" fmla="*/ 164105 h 942053"/>
                <a:gd name="csX62" fmla="*/ 671058 w 1343003"/>
                <a:gd name="csY62" fmla="*/ 149025 h 942053"/>
                <a:gd name="csX63" fmla="*/ 699001 w 1343003"/>
                <a:gd name="csY63" fmla="*/ 159227 h 942053"/>
                <a:gd name="csX64" fmla="*/ 734926 w 1343003"/>
                <a:gd name="csY64" fmla="*/ 150800 h 942053"/>
                <a:gd name="csX65" fmla="*/ 740692 w 1343003"/>
                <a:gd name="csY65" fmla="*/ 138381 h 942053"/>
                <a:gd name="csX66" fmla="*/ 730048 w 1343003"/>
                <a:gd name="csY66" fmla="*/ 124188 h 942053"/>
                <a:gd name="csX67" fmla="*/ 756215 w 1343003"/>
                <a:gd name="csY67" fmla="*/ 100237 h 942053"/>
                <a:gd name="csX68" fmla="*/ 785489 w 1343003"/>
                <a:gd name="csY68" fmla="*/ 85157 h 942053"/>
                <a:gd name="csX69" fmla="*/ 797020 w 1343003"/>
                <a:gd name="csY69" fmla="*/ 86931 h 942053"/>
                <a:gd name="csX70" fmla="*/ 842260 w 1343003"/>
                <a:gd name="csY70" fmla="*/ 59433 h 942053"/>
                <a:gd name="csX71" fmla="*/ 860888 w 1343003"/>
                <a:gd name="csY71" fmla="*/ 57215 h 942053"/>
                <a:gd name="csX72" fmla="*/ 877299 w 1343003"/>
                <a:gd name="csY72" fmla="*/ 58989 h 942053"/>
                <a:gd name="csX73" fmla="*/ 910563 w 1343003"/>
                <a:gd name="csY73" fmla="*/ 42579 h 942053"/>
                <a:gd name="csX74" fmla="*/ 911450 w 1343003"/>
                <a:gd name="csY74" fmla="*/ 35926 h 942053"/>
                <a:gd name="csX75" fmla="*/ 926530 w 1343003"/>
                <a:gd name="csY75" fmla="*/ 34152 h 942053"/>
                <a:gd name="csX76" fmla="*/ 962456 w 1343003"/>
                <a:gd name="csY76" fmla="*/ 1774 h 942053"/>
                <a:gd name="csX77" fmla="*/ 973544 w 1343003"/>
                <a:gd name="csY77" fmla="*/ 0 h 942053"/>
                <a:gd name="csX78" fmla="*/ 1005479 w 1343003"/>
                <a:gd name="csY78" fmla="*/ 23951 h 942053"/>
                <a:gd name="csX79" fmla="*/ 1021889 w 1343003"/>
                <a:gd name="csY79" fmla="*/ 22620 h 942053"/>
                <a:gd name="csX80" fmla="*/ 1003704 w 1343003"/>
                <a:gd name="csY80" fmla="*/ 33265 h 942053"/>
                <a:gd name="csX81" fmla="*/ 1009470 w 1343003"/>
                <a:gd name="csY81" fmla="*/ 56772 h 942053"/>
                <a:gd name="csX82" fmla="*/ 992616 w 1343003"/>
                <a:gd name="csY82" fmla="*/ 67416 h 942053"/>
                <a:gd name="csX83" fmla="*/ 1003261 w 1343003"/>
                <a:gd name="csY83" fmla="*/ 82053 h 942053"/>
                <a:gd name="csX84" fmla="*/ 981528 w 1343003"/>
                <a:gd name="csY84" fmla="*/ 96689 h 942053"/>
                <a:gd name="csX85" fmla="*/ 977979 w 1343003"/>
                <a:gd name="csY85" fmla="*/ 106890 h 942053"/>
                <a:gd name="csX86" fmla="*/ 985520 w 1343003"/>
                <a:gd name="csY86" fmla="*/ 118865 h 942053"/>
                <a:gd name="csX87" fmla="*/ 954916 w 1343003"/>
                <a:gd name="csY87" fmla="*/ 162331 h 942053"/>
                <a:gd name="csX88" fmla="*/ 947820 w 1343003"/>
                <a:gd name="csY88" fmla="*/ 182734 h 942053"/>
                <a:gd name="csX89" fmla="*/ 959795 w 1343003"/>
                <a:gd name="csY89" fmla="*/ 222651 h 942053"/>
                <a:gd name="csX90" fmla="*/ 935844 w 1343003"/>
                <a:gd name="csY90" fmla="*/ 239949 h 942053"/>
                <a:gd name="csX91" fmla="*/ 928305 w 1343003"/>
                <a:gd name="csY91" fmla="*/ 270109 h 942053"/>
                <a:gd name="csX92" fmla="*/ 937619 w 1343003"/>
                <a:gd name="csY92" fmla="*/ 301599 h 942053"/>
                <a:gd name="csX93" fmla="*/ 954029 w 1343003"/>
                <a:gd name="csY93" fmla="*/ 293616 h 942053"/>
                <a:gd name="csX94" fmla="*/ 980641 w 1343003"/>
                <a:gd name="csY94" fmla="*/ 298938 h 942053"/>
                <a:gd name="csX95" fmla="*/ 990842 w 1343003"/>
                <a:gd name="csY95" fmla="*/ 286519 h 942053"/>
                <a:gd name="csX96" fmla="*/ 1019671 w 1343003"/>
                <a:gd name="csY96" fmla="*/ 282971 h 942053"/>
                <a:gd name="csX97" fmla="*/ 1054267 w 1343003"/>
                <a:gd name="csY97" fmla="*/ 333089 h 942053"/>
                <a:gd name="csX98" fmla="*/ 1054710 w 1343003"/>
                <a:gd name="csY98" fmla="*/ 348613 h 942053"/>
                <a:gd name="csX99" fmla="*/ 1083539 w 1343003"/>
                <a:gd name="csY99" fmla="*/ 331316 h 942053"/>
                <a:gd name="csX100" fmla="*/ 1093297 w 1343003"/>
                <a:gd name="csY100" fmla="*/ 342847 h 942053"/>
                <a:gd name="csX101" fmla="*/ 1101724 w 1343003"/>
                <a:gd name="csY101" fmla="*/ 336638 h 942053"/>
                <a:gd name="csX102" fmla="*/ 1102167 w 1343003"/>
                <a:gd name="csY102" fmla="*/ 323332 h 942053"/>
                <a:gd name="csX103" fmla="*/ 1158939 w 1343003"/>
                <a:gd name="csY103" fmla="*/ 291841 h 942053"/>
                <a:gd name="csX104" fmla="*/ 1160270 w 1343003"/>
                <a:gd name="csY104" fmla="*/ 282527 h 942053"/>
                <a:gd name="csX105" fmla="*/ 1175793 w 1343003"/>
                <a:gd name="csY105" fmla="*/ 272770 h 942053"/>
                <a:gd name="csX106" fmla="*/ 1170914 w 1343003"/>
                <a:gd name="csY106" fmla="*/ 254585 h 942053"/>
                <a:gd name="csX107" fmla="*/ 1188212 w 1343003"/>
                <a:gd name="csY107" fmla="*/ 226199 h 942053"/>
                <a:gd name="csX108" fmla="*/ 1228129 w 1343003"/>
                <a:gd name="csY108" fmla="*/ 222207 h 942053"/>
                <a:gd name="csX109" fmla="*/ 1237887 w 1343003"/>
                <a:gd name="csY109" fmla="*/ 202692 h 942053"/>
                <a:gd name="csX110" fmla="*/ 1252523 w 1343003"/>
                <a:gd name="csY110" fmla="*/ 194265 h 942053"/>
                <a:gd name="csX111" fmla="*/ 1248532 w 1343003"/>
                <a:gd name="csY111" fmla="*/ 184951 h 942053"/>
                <a:gd name="csX112" fmla="*/ 1254298 w 1343003"/>
                <a:gd name="csY112" fmla="*/ 176968 h 942053"/>
                <a:gd name="csX113" fmla="*/ 1293772 w 1343003"/>
                <a:gd name="csY113" fmla="*/ 185838 h 942053"/>
                <a:gd name="csX114" fmla="*/ 1292441 w 1343003"/>
                <a:gd name="csY114" fmla="*/ 200918 h 942053"/>
                <a:gd name="csX115" fmla="*/ 1308852 w 1343003"/>
                <a:gd name="csY115" fmla="*/ 205353 h 942053"/>
                <a:gd name="csX116" fmla="*/ 1315061 w 1343003"/>
                <a:gd name="csY116" fmla="*/ 230635 h 942053"/>
                <a:gd name="csX117" fmla="*/ 1309295 w 1343003"/>
                <a:gd name="csY117" fmla="*/ 256359 h 942053"/>
                <a:gd name="csX118" fmla="*/ 1323931 w 1343003"/>
                <a:gd name="csY118" fmla="*/ 282527 h 942053"/>
                <a:gd name="csX119" fmla="*/ 1338125 w 1343003"/>
                <a:gd name="csY119" fmla="*/ 285632 h 942053"/>
                <a:gd name="csX120" fmla="*/ 1334576 w 1343003"/>
                <a:gd name="csY120" fmla="*/ 303373 h 942053"/>
                <a:gd name="csX121" fmla="*/ 1343003 w 1343003"/>
                <a:gd name="csY121" fmla="*/ 319784 h 942053"/>
                <a:gd name="csX122" fmla="*/ 1280466 w 1343003"/>
                <a:gd name="csY122" fmla="*/ 339742 h 942053"/>
                <a:gd name="csX123" fmla="*/ 1228129 w 1343003"/>
                <a:gd name="csY123" fmla="*/ 342404 h 942053"/>
                <a:gd name="csX124" fmla="*/ 1225912 w 1343003"/>
                <a:gd name="csY124" fmla="*/ 352161 h 942053"/>
                <a:gd name="csX125" fmla="*/ 1238331 w 1343003"/>
                <a:gd name="csY125" fmla="*/ 373894 h 942053"/>
                <a:gd name="csX126" fmla="*/ 1264942 w 1343003"/>
                <a:gd name="csY126" fmla="*/ 390748 h 942053"/>
                <a:gd name="csX127" fmla="*/ 1252080 w 1343003"/>
                <a:gd name="csY127" fmla="*/ 412038 h 942053"/>
                <a:gd name="csX128" fmla="*/ 1225025 w 1343003"/>
                <a:gd name="csY128" fmla="*/ 424013 h 942053"/>
                <a:gd name="csX129" fmla="*/ 1213049 w 1343003"/>
                <a:gd name="csY129" fmla="*/ 446189 h 942053"/>
                <a:gd name="csX130" fmla="*/ 1208614 w 1343003"/>
                <a:gd name="csY130" fmla="*/ 493647 h 942053"/>
                <a:gd name="csX131" fmla="*/ 1189986 w 1343003"/>
                <a:gd name="csY131" fmla="*/ 502074 h 942053"/>
                <a:gd name="csX132" fmla="*/ 1173132 w 1343003"/>
                <a:gd name="csY132" fmla="*/ 530016 h 942053"/>
                <a:gd name="csX133" fmla="*/ 1148738 w 1343003"/>
                <a:gd name="csY133" fmla="*/ 542435 h 942053"/>
                <a:gd name="csX134" fmla="*/ 1176237 w 1343003"/>
                <a:gd name="csY134" fmla="*/ 580135 h 942053"/>
                <a:gd name="csX135" fmla="*/ 1159383 w 1343003"/>
                <a:gd name="csY135" fmla="*/ 586788 h 942053"/>
                <a:gd name="csX136" fmla="*/ 1158052 w 1343003"/>
                <a:gd name="csY136" fmla="*/ 604972 h 942053"/>
                <a:gd name="csX137" fmla="*/ 1148738 w 1343003"/>
                <a:gd name="csY137" fmla="*/ 611625 h 942053"/>
                <a:gd name="csX138" fmla="*/ 1151843 w 1343003"/>
                <a:gd name="csY138" fmla="*/ 643116 h 942053"/>
                <a:gd name="csX139" fmla="*/ 1142972 w 1343003"/>
                <a:gd name="csY139" fmla="*/ 653317 h 942053"/>
                <a:gd name="csX140" fmla="*/ 1154504 w 1343003"/>
                <a:gd name="csY140" fmla="*/ 665736 h 942053"/>
                <a:gd name="csX141" fmla="*/ 1152730 w 1343003"/>
                <a:gd name="csY141" fmla="*/ 700774 h 942053"/>
                <a:gd name="csX142" fmla="*/ 1162931 w 1343003"/>
                <a:gd name="csY142" fmla="*/ 704766 h 942053"/>
                <a:gd name="csX143" fmla="*/ 1161157 w 1343003"/>
                <a:gd name="csY143" fmla="*/ 695008 h 942053"/>
                <a:gd name="csX144" fmla="*/ 1174906 w 1343003"/>
                <a:gd name="csY144" fmla="*/ 688355 h 942053"/>
                <a:gd name="csX145" fmla="*/ 1187325 w 1343003"/>
                <a:gd name="csY145" fmla="*/ 697226 h 942053"/>
                <a:gd name="csX146" fmla="*/ 1182002 w 1343003"/>
                <a:gd name="csY146" fmla="*/ 714524 h 942053"/>
                <a:gd name="csX147" fmla="*/ 1190873 w 1343003"/>
                <a:gd name="csY147" fmla="*/ 722951 h 942053"/>
                <a:gd name="csX148" fmla="*/ 1204623 w 1343003"/>
                <a:gd name="csY148" fmla="*/ 710088 h 942053"/>
                <a:gd name="csX149" fmla="*/ 1214824 w 1343003"/>
                <a:gd name="csY149" fmla="*/ 720290 h 942053"/>
                <a:gd name="csX150" fmla="*/ 1222807 w 1343003"/>
                <a:gd name="csY150" fmla="*/ 711419 h 942053"/>
                <a:gd name="csX151" fmla="*/ 1249419 w 1343003"/>
                <a:gd name="csY151" fmla="*/ 731378 h 942053"/>
                <a:gd name="csX152" fmla="*/ 1246314 w 1343003"/>
                <a:gd name="csY152" fmla="*/ 758433 h 942053"/>
                <a:gd name="csX153" fmla="*/ 1268047 w 1343003"/>
                <a:gd name="csY153" fmla="*/ 760651 h 942053"/>
                <a:gd name="csX154" fmla="*/ 1276918 w 1343003"/>
                <a:gd name="csY154" fmla="*/ 781496 h 942053"/>
                <a:gd name="csX155" fmla="*/ 1268490 w 1343003"/>
                <a:gd name="csY155" fmla="*/ 790367 h 942053"/>
                <a:gd name="csX156" fmla="*/ 1287119 w 1343003"/>
                <a:gd name="csY156" fmla="*/ 797907 h 942053"/>
                <a:gd name="csX157" fmla="*/ 1300868 w 1343003"/>
                <a:gd name="csY157" fmla="*/ 847139 h 942053"/>
                <a:gd name="csX158" fmla="*/ 1282684 w 1343003"/>
                <a:gd name="csY158" fmla="*/ 856009 h 942053"/>
                <a:gd name="csX159" fmla="*/ 1284014 w 1343003"/>
                <a:gd name="csY159" fmla="*/ 898144 h 942053"/>
                <a:gd name="csX160" fmla="*/ 1270708 w 1343003"/>
                <a:gd name="csY160" fmla="*/ 903023 h 942053"/>
                <a:gd name="csX161" fmla="*/ 1260507 w 1343003"/>
                <a:gd name="csY161" fmla="*/ 924756 h 942053"/>
                <a:gd name="csX162" fmla="*/ 1225025 w 1343003"/>
                <a:gd name="csY162" fmla="*/ 940723 h 942053"/>
                <a:gd name="csX163" fmla="*/ 1193535 w 1343003"/>
                <a:gd name="csY163" fmla="*/ 933627 h 942053"/>
                <a:gd name="csX164" fmla="*/ 1160713 w 1343003"/>
                <a:gd name="csY164" fmla="*/ 911007 h 942053"/>
                <a:gd name="csX165" fmla="*/ 1146520 w 1343003"/>
                <a:gd name="csY165" fmla="*/ 915442 h 942053"/>
                <a:gd name="csX166" fmla="*/ 1132771 w 1343003"/>
                <a:gd name="csY166" fmla="*/ 901693 h 942053"/>
                <a:gd name="csX167" fmla="*/ 1124344 w 1343003"/>
                <a:gd name="csY167" fmla="*/ 904797 h 942053"/>
                <a:gd name="csX168" fmla="*/ 1126118 w 1343003"/>
                <a:gd name="csY168" fmla="*/ 917216 h 942053"/>
                <a:gd name="csX169" fmla="*/ 1112812 w 1343003"/>
                <a:gd name="csY169" fmla="*/ 915442 h 942053"/>
                <a:gd name="csX170" fmla="*/ 1107047 w 1343003"/>
                <a:gd name="csY170" fmla="*/ 924756 h 942053"/>
                <a:gd name="csX171" fmla="*/ 1091967 w 1343003"/>
                <a:gd name="csY171" fmla="*/ 917660 h 942053"/>
                <a:gd name="csX172" fmla="*/ 1070234 w 1343003"/>
                <a:gd name="csY172" fmla="*/ 922982 h 942053"/>
                <a:gd name="csX173" fmla="*/ 1068459 w 1343003"/>
                <a:gd name="csY173" fmla="*/ 909233 h 942053"/>
                <a:gd name="csX174" fmla="*/ 1055153 w 1343003"/>
                <a:gd name="csY174" fmla="*/ 908346 h 942053"/>
                <a:gd name="csX175" fmla="*/ 1020115 w 1343003"/>
                <a:gd name="csY175" fmla="*/ 934957 h 942053"/>
                <a:gd name="csX176" fmla="*/ 988624 w 1343003"/>
                <a:gd name="csY176" fmla="*/ 942054 h 942053"/>
                <a:gd name="csX177" fmla="*/ 950924 w 1343003"/>
                <a:gd name="csY177" fmla="*/ 927417 h 942053"/>
                <a:gd name="csX178" fmla="*/ 933627 w 1343003"/>
                <a:gd name="csY178" fmla="*/ 899031 h 942053"/>
                <a:gd name="csX179" fmla="*/ 931853 w 1343003"/>
                <a:gd name="csY179" fmla="*/ 871976 h 942053"/>
                <a:gd name="csX180" fmla="*/ 903910 w 1343003"/>
                <a:gd name="csY180" fmla="*/ 865767 h 942053"/>
                <a:gd name="csX181" fmla="*/ 892822 w 1343003"/>
                <a:gd name="csY181" fmla="*/ 849356 h 942053"/>
                <a:gd name="csX182" fmla="*/ 893266 w 1343003"/>
                <a:gd name="csY182" fmla="*/ 832502 h 942053"/>
                <a:gd name="csX183" fmla="*/ 877299 w 1343003"/>
                <a:gd name="csY183" fmla="*/ 812987 h 942053"/>
                <a:gd name="csX184" fmla="*/ 831172 w 1343003"/>
                <a:gd name="csY184" fmla="*/ 785045 h 942053"/>
                <a:gd name="csX185" fmla="*/ 820084 w 1343003"/>
                <a:gd name="csY185" fmla="*/ 750006 h 942053"/>
                <a:gd name="csX186" fmla="*/ 816092 w 1343003"/>
                <a:gd name="csY186" fmla="*/ 762868 h 942053"/>
                <a:gd name="csX187" fmla="*/ 808995 w 1343003"/>
                <a:gd name="csY187" fmla="*/ 760207 h 942053"/>
                <a:gd name="csX188" fmla="*/ 811656 w 1343003"/>
                <a:gd name="csY188" fmla="*/ 743353 h 942053"/>
                <a:gd name="csX189" fmla="*/ 801012 w 1343003"/>
                <a:gd name="csY189" fmla="*/ 743796 h 942053"/>
                <a:gd name="csX190" fmla="*/ 795690 w 1343003"/>
                <a:gd name="csY190" fmla="*/ 728717 h 942053"/>
                <a:gd name="csX191" fmla="*/ 782827 w 1343003"/>
                <a:gd name="csY191" fmla="*/ 727386 h 942053"/>
                <a:gd name="csX192" fmla="*/ 779279 w 1343003"/>
                <a:gd name="csY192" fmla="*/ 708758 h 942053"/>
                <a:gd name="csX193" fmla="*/ 741136 w 1343003"/>
                <a:gd name="csY193" fmla="*/ 680816 h 942053"/>
                <a:gd name="csX194" fmla="*/ 743354 w 1343003"/>
                <a:gd name="csY194" fmla="*/ 659970 h 942053"/>
                <a:gd name="csX195" fmla="*/ 720733 w 1343003"/>
                <a:gd name="csY195" fmla="*/ 658639 h 942053"/>
                <a:gd name="csX196" fmla="*/ 726056 w 1343003"/>
                <a:gd name="csY196" fmla="*/ 644890 h 942053"/>
                <a:gd name="csX197" fmla="*/ 714080 w 1343003"/>
                <a:gd name="csY197" fmla="*/ 643559 h 942053"/>
                <a:gd name="csX198" fmla="*/ 713637 w 1343003"/>
                <a:gd name="csY198" fmla="*/ 634689 h 942053"/>
                <a:gd name="csX199" fmla="*/ 697227 w 1343003"/>
                <a:gd name="csY199" fmla="*/ 627592 h 942053"/>
                <a:gd name="csX200" fmla="*/ 694565 w 1343003"/>
                <a:gd name="csY200" fmla="*/ 618722 h 942053"/>
                <a:gd name="csX201" fmla="*/ 671945 w 1343003"/>
                <a:gd name="csY201" fmla="*/ 616061 h 942053"/>
                <a:gd name="csX202" fmla="*/ 671945 w 1343003"/>
                <a:gd name="csY202" fmla="*/ 591223 h 942053"/>
                <a:gd name="csX203" fmla="*/ 663962 w 1343003"/>
                <a:gd name="csY203" fmla="*/ 596102 h 942053"/>
                <a:gd name="csX204" fmla="*/ 645333 w 1343003"/>
                <a:gd name="csY204" fmla="*/ 582353 h 942053"/>
                <a:gd name="csX205" fmla="*/ 631584 w 1343003"/>
                <a:gd name="csY205" fmla="*/ 590779 h 942053"/>
                <a:gd name="csX206" fmla="*/ 633358 w 1343003"/>
                <a:gd name="csY206" fmla="*/ 575700 h 942053"/>
                <a:gd name="csX207" fmla="*/ 620496 w 1343003"/>
                <a:gd name="csY207" fmla="*/ 568603 h 942053"/>
                <a:gd name="csX208" fmla="*/ 613843 w 1343003"/>
                <a:gd name="csY208" fmla="*/ 574369 h 942053"/>
                <a:gd name="csX209" fmla="*/ 570378 w 1343003"/>
                <a:gd name="csY209" fmla="*/ 565942 h 942053"/>
                <a:gd name="csX210" fmla="*/ 557959 w 1343003"/>
                <a:gd name="csY210" fmla="*/ 574812 h 942053"/>
                <a:gd name="csX211" fmla="*/ 559733 w 1343003"/>
                <a:gd name="csY211" fmla="*/ 585901 h 942053"/>
                <a:gd name="csX212" fmla="*/ 537556 w 1343003"/>
                <a:gd name="csY212" fmla="*/ 579248 h 942053"/>
                <a:gd name="csX213" fmla="*/ 517154 w 1343003"/>
                <a:gd name="csY213" fmla="*/ 582796 h 942053"/>
                <a:gd name="csX214" fmla="*/ 498526 w 1343003"/>
                <a:gd name="csY214" fmla="*/ 569047 h 942053"/>
                <a:gd name="csX215" fmla="*/ 489212 w 1343003"/>
                <a:gd name="csY215" fmla="*/ 575700 h 942053"/>
                <a:gd name="csX216" fmla="*/ 439537 w 1343003"/>
                <a:gd name="csY216" fmla="*/ 562394 h 942053"/>
                <a:gd name="csX217" fmla="*/ 436432 w 1343003"/>
                <a:gd name="csY217" fmla="*/ 571264 h 942053"/>
                <a:gd name="csX218" fmla="*/ 431996 w 1343003"/>
                <a:gd name="csY218" fmla="*/ 565498 h 942053"/>
                <a:gd name="csX219" fmla="*/ 431553 w 1343003"/>
                <a:gd name="csY219" fmla="*/ 572151 h 942053"/>
                <a:gd name="csX220" fmla="*/ 412925 w 1343003"/>
                <a:gd name="csY220" fmla="*/ 571264 h 942053"/>
                <a:gd name="csX221" fmla="*/ 384983 w 1343003"/>
                <a:gd name="csY221" fmla="*/ 595658 h 942053"/>
                <a:gd name="csX222" fmla="*/ 350387 w 1343003"/>
                <a:gd name="csY222" fmla="*/ 611182 h 942053"/>
                <a:gd name="csX223" fmla="*/ 341517 w 1343003"/>
                <a:gd name="csY223" fmla="*/ 607633 h 942053"/>
                <a:gd name="csX224" fmla="*/ 322002 w 1343003"/>
                <a:gd name="csY224" fmla="*/ 624044 h 942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</a:cxnLst>
              <a:rect l="l" t="t" r="r" b="b"/>
              <a:pathLst>
                <a:path w="1343003" h="942053">
                  <a:moveTo>
                    <a:pt x="322002" y="624044"/>
                  </a:moveTo>
                  <a:lnTo>
                    <a:pt x="296277" y="574369"/>
                  </a:lnTo>
                  <a:lnTo>
                    <a:pt x="262126" y="547314"/>
                  </a:lnTo>
                  <a:lnTo>
                    <a:pt x="268335" y="535782"/>
                  </a:lnTo>
                  <a:lnTo>
                    <a:pt x="251481" y="510057"/>
                  </a:lnTo>
                  <a:lnTo>
                    <a:pt x="253255" y="500743"/>
                  </a:lnTo>
                  <a:lnTo>
                    <a:pt x="260351" y="495421"/>
                  </a:lnTo>
                  <a:lnTo>
                    <a:pt x="269665" y="502074"/>
                  </a:lnTo>
                  <a:lnTo>
                    <a:pt x="285189" y="488324"/>
                  </a:lnTo>
                  <a:lnTo>
                    <a:pt x="262126" y="474132"/>
                  </a:lnTo>
                  <a:lnTo>
                    <a:pt x="250150" y="444415"/>
                  </a:lnTo>
                  <a:lnTo>
                    <a:pt x="234183" y="458608"/>
                  </a:lnTo>
                  <a:lnTo>
                    <a:pt x="231522" y="447077"/>
                  </a:lnTo>
                  <a:lnTo>
                    <a:pt x="244828" y="417360"/>
                  </a:lnTo>
                  <a:lnTo>
                    <a:pt x="225756" y="352161"/>
                  </a:lnTo>
                  <a:lnTo>
                    <a:pt x="205797" y="338412"/>
                  </a:lnTo>
                  <a:lnTo>
                    <a:pt x="192491" y="359258"/>
                  </a:lnTo>
                  <a:lnTo>
                    <a:pt x="178299" y="363250"/>
                  </a:lnTo>
                  <a:lnTo>
                    <a:pt x="164549" y="322888"/>
                  </a:lnTo>
                  <a:lnTo>
                    <a:pt x="144591" y="298938"/>
                  </a:lnTo>
                  <a:lnTo>
                    <a:pt x="121083" y="307365"/>
                  </a:lnTo>
                  <a:lnTo>
                    <a:pt x="95803" y="335751"/>
                  </a:lnTo>
                  <a:lnTo>
                    <a:pt x="79392" y="333977"/>
                  </a:lnTo>
                  <a:lnTo>
                    <a:pt x="74513" y="341960"/>
                  </a:lnTo>
                  <a:lnTo>
                    <a:pt x="54998" y="309139"/>
                  </a:lnTo>
                  <a:lnTo>
                    <a:pt x="84714" y="280753"/>
                  </a:lnTo>
                  <a:lnTo>
                    <a:pt x="58546" y="269665"/>
                  </a:lnTo>
                  <a:lnTo>
                    <a:pt x="57215" y="261682"/>
                  </a:lnTo>
                  <a:lnTo>
                    <a:pt x="33265" y="263899"/>
                  </a:lnTo>
                  <a:lnTo>
                    <a:pt x="18185" y="253698"/>
                  </a:lnTo>
                  <a:lnTo>
                    <a:pt x="17741" y="239505"/>
                  </a:lnTo>
                  <a:lnTo>
                    <a:pt x="0" y="232409"/>
                  </a:lnTo>
                  <a:lnTo>
                    <a:pt x="11532" y="211119"/>
                  </a:lnTo>
                  <a:lnTo>
                    <a:pt x="35926" y="186725"/>
                  </a:lnTo>
                  <a:lnTo>
                    <a:pt x="60320" y="174750"/>
                  </a:lnTo>
                  <a:lnTo>
                    <a:pt x="117535" y="164993"/>
                  </a:lnTo>
                  <a:lnTo>
                    <a:pt x="140599" y="191604"/>
                  </a:lnTo>
                  <a:lnTo>
                    <a:pt x="181403" y="178742"/>
                  </a:lnTo>
                  <a:lnTo>
                    <a:pt x="223538" y="201362"/>
                  </a:lnTo>
                  <a:lnTo>
                    <a:pt x="237288" y="195596"/>
                  </a:lnTo>
                  <a:lnTo>
                    <a:pt x="239949" y="179629"/>
                  </a:lnTo>
                  <a:lnTo>
                    <a:pt x="277205" y="192048"/>
                  </a:lnTo>
                  <a:lnTo>
                    <a:pt x="324663" y="181847"/>
                  </a:lnTo>
                  <a:lnTo>
                    <a:pt x="391636" y="232409"/>
                  </a:lnTo>
                  <a:lnTo>
                    <a:pt x="403167" y="223538"/>
                  </a:lnTo>
                  <a:lnTo>
                    <a:pt x="427561" y="226199"/>
                  </a:lnTo>
                  <a:lnTo>
                    <a:pt x="445746" y="210676"/>
                  </a:lnTo>
                  <a:lnTo>
                    <a:pt x="460382" y="210232"/>
                  </a:lnTo>
                  <a:lnTo>
                    <a:pt x="474575" y="220877"/>
                  </a:lnTo>
                  <a:lnTo>
                    <a:pt x="491873" y="205353"/>
                  </a:lnTo>
                  <a:lnTo>
                    <a:pt x="513162" y="208902"/>
                  </a:lnTo>
                  <a:lnTo>
                    <a:pt x="522033" y="216885"/>
                  </a:lnTo>
                  <a:lnTo>
                    <a:pt x="520259" y="225756"/>
                  </a:lnTo>
                  <a:lnTo>
                    <a:pt x="547757" y="219103"/>
                  </a:lnTo>
                  <a:lnTo>
                    <a:pt x="556184" y="200475"/>
                  </a:lnTo>
                  <a:lnTo>
                    <a:pt x="567273" y="204466"/>
                  </a:lnTo>
                  <a:lnTo>
                    <a:pt x="577917" y="196927"/>
                  </a:lnTo>
                  <a:lnTo>
                    <a:pt x="578361" y="185838"/>
                  </a:lnTo>
                  <a:lnTo>
                    <a:pt x="595658" y="177855"/>
                  </a:lnTo>
                  <a:lnTo>
                    <a:pt x="624044" y="186725"/>
                  </a:lnTo>
                  <a:lnTo>
                    <a:pt x="630697" y="163662"/>
                  </a:lnTo>
                  <a:lnTo>
                    <a:pt x="651099" y="164105"/>
                  </a:lnTo>
                  <a:lnTo>
                    <a:pt x="671058" y="149025"/>
                  </a:lnTo>
                  <a:lnTo>
                    <a:pt x="699001" y="159227"/>
                  </a:lnTo>
                  <a:lnTo>
                    <a:pt x="734926" y="150800"/>
                  </a:lnTo>
                  <a:lnTo>
                    <a:pt x="740692" y="138381"/>
                  </a:lnTo>
                  <a:lnTo>
                    <a:pt x="730048" y="124188"/>
                  </a:lnTo>
                  <a:lnTo>
                    <a:pt x="756215" y="100237"/>
                  </a:lnTo>
                  <a:lnTo>
                    <a:pt x="785489" y="85157"/>
                  </a:lnTo>
                  <a:lnTo>
                    <a:pt x="797020" y="86931"/>
                  </a:lnTo>
                  <a:lnTo>
                    <a:pt x="842260" y="59433"/>
                  </a:lnTo>
                  <a:lnTo>
                    <a:pt x="860888" y="57215"/>
                  </a:lnTo>
                  <a:lnTo>
                    <a:pt x="877299" y="58989"/>
                  </a:lnTo>
                  <a:lnTo>
                    <a:pt x="910563" y="42579"/>
                  </a:lnTo>
                  <a:lnTo>
                    <a:pt x="911450" y="35926"/>
                  </a:lnTo>
                  <a:lnTo>
                    <a:pt x="926530" y="34152"/>
                  </a:lnTo>
                  <a:lnTo>
                    <a:pt x="962456" y="1774"/>
                  </a:lnTo>
                  <a:lnTo>
                    <a:pt x="973544" y="0"/>
                  </a:lnTo>
                  <a:lnTo>
                    <a:pt x="1005479" y="23951"/>
                  </a:lnTo>
                  <a:lnTo>
                    <a:pt x="1021889" y="22620"/>
                  </a:lnTo>
                  <a:lnTo>
                    <a:pt x="1003704" y="33265"/>
                  </a:lnTo>
                  <a:lnTo>
                    <a:pt x="1009470" y="56772"/>
                  </a:lnTo>
                  <a:lnTo>
                    <a:pt x="992616" y="67416"/>
                  </a:lnTo>
                  <a:lnTo>
                    <a:pt x="1003261" y="82053"/>
                  </a:lnTo>
                  <a:lnTo>
                    <a:pt x="981528" y="96689"/>
                  </a:lnTo>
                  <a:lnTo>
                    <a:pt x="977979" y="106890"/>
                  </a:lnTo>
                  <a:lnTo>
                    <a:pt x="985520" y="118865"/>
                  </a:lnTo>
                  <a:lnTo>
                    <a:pt x="954916" y="162331"/>
                  </a:lnTo>
                  <a:lnTo>
                    <a:pt x="947820" y="182734"/>
                  </a:lnTo>
                  <a:lnTo>
                    <a:pt x="959795" y="222651"/>
                  </a:lnTo>
                  <a:lnTo>
                    <a:pt x="935844" y="239949"/>
                  </a:lnTo>
                  <a:lnTo>
                    <a:pt x="928305" y="270109"/>
                  </a:lnTo>
                  <a:lnTo>
                    <a:pt x="937619" y="301599"/>
                  </a:lnTo>
                  <a:lnTo>
                    <a:pt x="954029" y="293616"/>
                  </a:lnTo>
                  <a:lnTo>
                    <a:pt x="980641" y="298938"/>
                  </a:lnTo>
                  <a:lnTo>
                    <a:pt x="990842" y="286519"/>
                  </a:lnTo>
                  <a:lnTo>
                    <a:pt x="1019671" y="282971"/>
                  </a:lnTo>
                  <a:lnTo>
                    <a:pt x="1054267" y="333089"/>
                  </a:lnTo>
                  <a:lnTo>
                    <a:pt x="1054710" y="348613"/>
                  </a:lnTo>
                  <a:lnTo>
                    <a:pt x="1083539" y="331316"/>
                  </a:lnTo>
                  <a:lnTo>
                    <a:pt x="1093297" y="342847"/>
                  </a:lnTo>
                  <a:lnTo>
                    <a:pt x="1101724" y="336638"/>
                  </a:lnTo>
                  <a:lnTo>
                    <a:pt x="1102167" y="323332"/>
                  </a:lnTo>
                  <a:lnTo>
                    <a:pt x="1158939" y="291841"/>
                  </a:lnTo>
                  <a:lnTo>
                    <a:pt x="1160270" y="282527"/>
                  </a:lnTo>
                  <a:lnTo>
                    <a:pt x="1175793" y="272770"/>
                  </a:lnTo>
                  <a:lnTo>
                    <a:pt x="1170914" y="254585"/>
                  </a:lnTo>
                  <a:lnTo>
                    <a:pt x="1188212" y="226199"/>
                  </a:lnTo>
                  <a:lnTo>
                    <a:pt x="1228129" y="222207"/>
                  </a:lnTo>
                  <a:lnTo>
                    <a:pt x="1237887" y="202692"/>
                  </a:lnTo>
                  <a:lnTo>
                    <a:pt x="1252523" y="194265"/>
                  </a:lnTo>
                  <a:lnTo>
                    <a:pt x="1248532" y="184951"/>
                  </a:lnTo>
                  <a:lnTo>
                    <a:pt x="1254298" y="176968"/>
                  </a:lnTo>
                  <a:lnTo>
                    <a:pt x="1293772" y="185838"/>
                  </a:lnTo>
                  <a:lnTo>
                    <a:pt x="1292441" y="200918"/>
                  </a:lnTo>
                  <a:lnTo>
                    <a:pt x="1308852" y="205353"/>
                  </a:lnTo>
                  <a:lnTo>
                    <a:pt x="1315061" y="230635"/>
                  </a:lnTo>
                  <a:lnTo>
                    <a:pt x="1309295" y="256359"/>
                  </a:lnTo>
                  <a:lnTo>
                    <a:pt x="1323931" y="282527"/>
                  </a:lnTo>
                  <a:lnTo>
                    <a:pt x="1338125" y="285632"/>
                  </a:lnTo>
                  <a:lnTo>
                    <a:pt x="1334576" y="303373"/>
                  </a:lnTo>
                  <a:lnTo>
                    <a:pt x="1343003" y="319784"/>
                  </a:lnTo>
                  <a:lnTo>
                    <a:pt x="1280466" y="339742"/>
                  </a:lnTo>
                  <a:lnTo>
                    <a:pt x="1228129" y="342404"/>
                  </a:lnTo>
                  <a:lnTo>
                    <a:pt x="1225912" y="352161"/>
                  </a:lnTo>
                  <a:lnTo>
                    <a:pt x="1238331" y="373894"/>
                  </a:lnTo>
                  <a:lnTo>
                    <a:pt x="1264942" y="390748"/>
                  </a:lnTo>
                  <a:lnTo>
                    <a:pt x="1252080" y="412038"/>
                  </a:lnTo>
                  <a:lnTo>
                    <a:pt x="1225025" y="424013"/>
                  </a:lnTo>
                  <a:lnTo>
                    <a:pt x="1213049" y="446189"/>
                  </a:lnTo>
                  <a:lnTo>
                    <a:pt x="1208614" y="493647"/>
                  </a:lnTo>
                  <a:lnTo>
                    <a:pt x="1189986" y="502074"/>
                  </a:lnTo>
                  <a:lnTo>
                    <a:pt x="1173132" y="530016"/>
                  </a:lnTo>
                  <a:lnTo>
                    <a:pt x="1148738" y="542435"/>
                  </a:lnTo>
                  <a:lnTo>
                    <a:pt x="1176237" y="580135"/>
                  </a:lnTo>
                  <a:lnTo>
                    <a:pt x="1159383" y="586788"/>
                  </a:lnTo>
                  <a:lnTo>
                    <a:pt x="1158052" y="604972"/>
                  </a:lnTo>
                  <a:lnTo>
                    <a:pt x="1148738" y="611625"/>
                  </a:lnTo>
                  <a:lnTo>
                    <a:pt x="1151843" y="643116"/>
                  </a:lnTo>
                  <a:lnTo>
                    <a:pt x="1142972" y="653317"/>
                  </a:lnTo>
                  <a:lnTo>
                    <a:pt x="1154504" y="665736"/>
                  </a:lnTo>
                  <a:lnTo>
                    <a:pt x="1152730" y="700774"/>
                  </a:lnTo>
                  <a:lnTo>
                    <a:pt x="1162931" y="704766"/>
                  </a:lnTo>
                  <a:lnTo>
                    <a:pt x="1161157" y="695008"/>
                  </a:lnTo>
                  <a:lnTo>
                    <a:pt x="1174906" y="688355"/>
                  </a:lnTo>
                  <a:lnTo>
                    <a:pt x="1187325" y="697226"/>
                  </a:lnTo>
                  <a:lnTo>
                    <a:pt x="1182002" y="714524"/>
                  </a:lnTo>
                  <a:lnTo>
                    <a:pt x="1190873" y="722951"/>
                  </a:lnTo>
                  <a:lnTo>
                    <a:pt x="1204623" y="710088"/>
                  </a:lnTo>
                  <a:lnTo>
                    <a:pt x="1214824" y="720290"/>
                  </a:lnTo>
                  <a:lnTo>
                    <a:pt x="1222807" y="711419"/>
                  </a:lnTo>
                  <a:lnTo>
                    <a:pt x="1249419" y="731378"/>
                  </a:lnTo>
                  <a:lnTo>
                    <a:pt x="1246314" y="758433"/>
                  </a:lnTo>
                  <a:lnTo>
                    <a:pt x="1268047" y="760651"/>
                  </a:lnTo>
                  <a:lnTo>
                    <a:pt x="1276918" y="781496"/>
                  </a:lnTo>
                  <a:lnTo>
                    <a:pt x="1268490" y="790367"/>
                  </a:lnTo>
                  <a:lnTo>
                    <a:pt x="1287119" y="797907"/>
                  </a:lnTo>
                  <a:lnTo>
                    <a:pt x="1300868" y="847139"/>
                  </a:lnTo>
                  <a:lnTo>
                    <a:pt x="1282684" y="856009"/>
                  </a:lnTo>
                  <a:lnTo>
                    <a:pt x="1284014" y="898144"/>
                  </a:lnTo>
                  <a:lnTo>
                    <a:pt x="1270708" y="903023"/>
                  </a:lnTo>
                  <a:lnTo>
                    <a:pt x="1260507" y="924756"/>
                  </a:lnTo>
                  <a:lnTo>
                    <a:pt x="1225025" y="940723"/>
                  </a:lnTo>
                  <a:lnTo>
                    <a:pt x="1193535" y="933627"/>
                  </a:lnTo>
                  <a:lnTo>
                    <a:pt x="1160713" y="911007"/>
                  </a:lnTo>
                  <a:lnTo>
                    <a:pt x="1146520" y="915442"/>
                  </a:lnTo>
                  <a:lnTo>
                    <a:pt x="1132771" y="901693"/>
                  </a:lnTo>
                  <a:lnTo>
                    <a:pt x="1124344" y="904797"/>
                  </a:lnTo>
                  <a:lnTo>
                    <a:pt x="1126118" y="917216"/>
                  </a:lnTo>
                  <a:lnTo>
                    <a:pt x="1112812" y="915442"/>
                  </a:lnTo>
                  <a:lnTo>
                    <a:pt x="1107047" y="924756"/>
                  </a:lnTo>
                  <a:lnTo>
                    <a:pt x="1091967" y="917660"/>
                  </a:lnTo>
                  <a:lnTo>
                    <a:pt x="1070234" y="922982"/>
                  </a:lnTo>
                  <a:lnTo>
                    <a:pt x="1068459" y="909233"/>
                  </a:lnTo>
                  <a:lnTo>
                    <a:pt x="1055153" y="908346"/>
                  </a:lnTo>
                  <a:lnTo>
                    <a:pt x="1020115" y="934957"/>
                  </a:lnTo>
                  <a:lnTo>
                    <a:pt x="988624" y="942054"/>
                  </a:lnTo>
                  <a:lnTo>
                    <a:pt x="950924" y="927417"/>
                  </a:lnTo>
                  <a:lnTo>
                    <a:pt x="933627" y="899031"/>
                  </a:lnTo>
                  <a:lnTo>
                    <a:pt x="931853" y="871976"/>
                  </a:lnTo>
                  <a:lnTo>
                    <a:pt x="903910" y="865767"/>
                  </a:lnTo>
                  <a:lnTo>
                    <a:pt x="892822" y="849356"/>
                  </a:lnTo>
                  <a:lnTo>
                    <a:pt x="893266" y="832502"/>
                  </a:lnTo>
                  <a:lnTo>
                    <a:pt x="877299" y="812987"/>
                  </a:lnTo>
                  <a:lnTo>
                    <a:pt x="831172" y="785045"/>
                  </a:lnTo>
                  <a:lnTo>
                    <a:pt x="820084" y="750006"/>
                  </a:lnTo>
                  <a:lnTo>
                    <a:pt x="816092" y="762868"/>
                  </a:lnTo>
                  <a:lnTo>
                    <a:pt x="808995" y="760207"/>
                  </a:lnTo>
                  <a:lnTo>
                    <a:pt x="811656" y="743353"/>
                  </a:lnTo>
                  <a:lnTo>
                    <a:pt x="801012" y="743796"/>
                  </a:lnTo>
                  <a:lnTo>
                    <a:pt x="795690" y="728717"/>
                  </a:lnTo>
                  <a:lnTo>
                    <a:pt x="782827" y="727386"/>
                  </a:lnTo>
                  <a:lnTo>
                    <a:pt x="779279" y="708758"/>
                  </a:lnTo>
                  <a:lnTo>
                    <a:pt x="741136" y="680816"/>
                  </a:lnTo>
                  <a:lnTo>
                    <a:pt x="743354" y="659970"/>
                  </a:lnTo>
                  <a:lnTo>
                    <a:pt x="720733" y="658639"/>
                  </a:lnTo>
                  <a:lnTo>
                    <a:pt x="726056" y="644890"/>
                  </a:lnTo>
                  <a:lnTo>
                    <a:pt x="714080" y="643559"/>
                  </a:lnTo>
                  <a:lnTo>
                    <a:pt x="713637" y="634689"/>
                  </a:lnTo>
                  <a:lnTo>
                    <a:pt x="697227" y="627592"/>
                  </a:lnTo>
                  <a:lnTo>
                    <a:pt x="694565" y="618722"/>
                  </a:lnTo>
                  <a:lnTo>
                    <a:pt x="671945" y="616061"/>
                  </a:lnTo>
                  <a:lnTo>
                    <a:pt x="671945" y="591223"/>
                  </a:lnTo>
                  <a:lnTo>
                    <a:pt x="663962" y="596102"/>
                  </a:lnTo>
                  <a:lnTo>
                    <a:pt x="645333" y="582353"/>
                  </a:lnTo>
                  <a:lnTo>
                    <a:pt x="631584" y="590779"/>
                  </a:lnTo>
                  <a:lnTo>
                    <a:pt x="633358" y="575700"/>
                  </a:lnTo>
                  <a:lnTo>
                    <a:pt x="620496" y="568603"/>
                  </a:lnTo>
                  <a:lnTo>
                    <a:pt x="613843" y="574369"/>
                  </a:lnTo>
                  <a:lnTo>
                    <a:pt x="570378" y="565942"/>
                  </a:lnTo>
                  <a:lnTo>
                    <a:pt x="557959" y="574812"/>
                  </a:lnTo>
                  <a:lnTo>
                    <a:pt x="559733" y="585901"/>
                  </a:lnTo>
                  <a:lnTo>
                    <a:pt x="537556" y="579248"/>
                  </a:lnTo>
                  <a:lnTo>
                    <a:pt x="517154" y="582796"/>
                  </a:lnTo>
                  <a:lnTo>
                    <a:pt x="498526" y="569047"/>
                  </a:lnTo>
                  <a:lnTo>
                    <a:pt x="489212" y="575700"/>
                  </a:lnTo>
                  <a:lnTo>
                    <a:pt x="439537" y="562394"/>
                  </a:lnTo>
                  <a:lnTo>
                    <a:pt x="436432" y="571264"/>
                  </a:lnTo>
                  <a:lnTo>
                    <a:pt x="431996" y="565498"/>
                  </a:lnTo>
                  <a:lnTo>
                    <a:pt x="431553" y="572151"/>
                  </a:lnTo>
                  <a:lnTo>
                    <a:pt x="412925" y="571264"/>
                  </a:lnTo>
                  <a:lnTo>
                    <a:pt x="384983" y="595658"/>
                  </a:lnTo>
                  <a:lnTo>
                    <a:pt x="350387" y="611182"/>
                  </a:lnTo>
                  <a:lnTo>
                    <a:pt x="341517" y="607633"/>
                  </a:lnTo>
                  <a:lnTo>
                    <a:pt x="322002" y="624044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C016C09-7B8D-BA48-EBC3-E4CA9BA85420}"/>
                </a:ext>
              </a:extLst>
            </p:cNvPr>
            <p:cNvSpPr/>
            <p:nvPr/>
          </p:nvSpPr>
          <p:spPr>
            <a:xfrm>
              <a:off x="3243735" y="1049471"/>
              <a:ext cx="2722375" cy="2021157"/>
            </a:xfrm>
            <a:custGeom>
              <a:avLst/>
              <a:gdLst>
                <a:gd name="csX0" fmla="*/ 2653185 w 2722375"/>
                <a:gd name="csY0" fmla="*/ 278536 h 2021157"/>
                <a:gd name="csX1" fmla="*/ 2666491 w 2722375"/>
                <a:gd name="csY1" fmla="*/ 274987 h 2021157"/>
                <a:gd name="csX2" fmla="*/ 2692215 w 2722375"/>
                <a:gd name="csY2" fmla="*/ 285189 h 2021157"/>
                <a:gd name="csX3" fmla="*/ 2708626 w 2722375"/>
                <a:gd name="csY3" fmla="*/ 270109 h 2021157"/>
                <a:gd name="csX4" fmla="*/ 2718827 w 2722375"/>
                <a:gd name="csY4" fmla="*/ 275874 h 2021157"/>
                <a:gd name="csX5" fmla="*/ 2722375 w 2722375"/>
                <a:gd name="csY5" fmla="*/ 298938 h 2021157"/>
                <a:gd name="csX6" fmla="*/ 2715723 w 2722375"/>
                <a:gd name="csY6" fmla="*/ 310913 h 2021157"/>
                <a:gd name="csX7" fmla="*/ 2682014 w 2722375"/>
                <a:gd name="csY7" fmla="*/ 315792 h 2021157"/>
                <a:gd name="csX8" fmla="*/ 2648750 w 2722375"/>
                <a:gd name="csY8" fmla="*/ 303817 h 2021157"/>
                <a:gd name="csX9" fmla="*/ 2642540 w 2722375"/>
                <a:gd name="csY9" fmla="*/ 282527 h 2021157"/>
                <a:gd name="csX10" fmla="*/ 2653185 w 2722375"/>
                <a:gd name="csY10" fmla="*/ 278536 h 2021157"/>
                <a:gd name="csX11" fmla="*/ 2636331 w 2722375"/>
                <a:gd name="csY11" fmla="*/ 278092 h 2021157"/>
                <a:gd name="csX12" fmla="*/ 2621695 w 2722375"/>
                <a:gd name="csY12" fmla="*/ 295390 h 2021157"/>
                <a:gd name="csX13" fmla="*/ 2610607 w 2722375"/>
                <a:gd name="csY13" fmla="*/ 292285 h 2021157"/>
                <a:gd name="csX14" fmla="*/ 2583108 w 2722375"/>
                <a:gd name="csY14" fmla="*/ 301599 h 2021157"/>
                <a:gd name="csX15" fmla="*/ 2572463 w 2722375"/>
                <a:gd name="csY15" fmla="*/ 281640 h 2021157"/>
                <a:gd name="csX16" fmla="*/ 2553835 w 2722375"/>
                <a:gd name="csY16" fmla="*/ 278979 h 2021157"/>
                <a:gd name="csX17" fmla="*/ 2550730 w 2722375"/>
                <a:gd name="csY17" fmla="*/ 262125 h 2021157"/>
                <a:gd name="csX18" fmla="*/ 2563149 w 2722375"/>
                <a:gd name="csY18" fmla="*/ 245715 h 2021157"/>
                <a:gd name="csX19" fmla="*/ 2581777 w 2722375"/>
                <a:gd name="csY19" fmla="*/ 238618 h 2021157"/>
                <a:gd name="csX20" fmla="*/ 2593309 w 2722375"/>
                <a:gd name="csY20" fmla="*/ 244384 h 2021157"/>
                <a:gd name="csX21" fmla="*/ 2585769 w 2722375"/>
                <a:gd name="csY21" fmla="*/ 245715 h 2021157"/>
                <a:gd name="csX22" fmla="*/ 2593309 w 2722375"/>
                <a:gd name="csY22" fmla="*/ 253255 h 2021157"/>
                <a:gd name="csX23" fmla="*/ 2627460 w 2722375"/>
                <a:gd name="csY23" fmla="*/ 260795 h 2021157"/>
                <a:gd name="csX24" fmla="*/ 2636331 w 2722375"/>
                <a:gd name="csY24" fmla="*/ 278092 h 2021157"/>
                <a:gd name="csX25" fmla="*/ 1624200 w 2722375"/>
                <a:gd name="csY25" fmla="*/ 991729 h 2021157"/>
                <a:gd name="csX26" fmla="*/ 1657021 w 2722375"/>
                <a:gd name="csY26" fmla="*/ 967778 h 2021157"/>
                <a:gd name="csX27" fmla="*/ 1671214 w 2722375"/>
                <a:gd name="csY27" fmla="*/ 968222 h 2021157"/>
                <a:gd name="csX28" fmla="*/ 1670327 w 2722375"/>
                <a:gd name="csY28" fmla="*/ 982858 h 2021157"/>
                <a:gd name="csX29" fmla="*/ 1679197 w 2722375"/>
                <a:gd name="csY29" fmla="*/ 980641 h 2021157"/>
                <a:gd name="csX30" fmla="*/ 1680528 w 2722375"/>
                <a:gd name="csY30" fmla="*/ 991285 h 2021157"/>
                <a:gd name="csX31" fmla="*/ 1701374 w 2722375"/>
                <a:gd name="csY31" fmla="*/ 969996 h 2021157"/>
                <a:gd name="csX32" fmla="*/ 1704478 w 2722375"/>
                <a:gd name="csY32" fmla="*/ 977536 h 2021157"/>
                <a:gd name="csX33" fmla="*/ 1714236 w 2722375"/>
                <a:gd name="csY33" fmla="*/ 966004 h 2021157"/>
                <a:gd name="csX34" fmla="*/ 1716454 w 2722375"/>
                <a:gd name="csY34" fmla="*/ 972657 h 2021157"/>
                <a:gd name="csX35" fmla="*/ 1721332 w 2722375"/>
                <a:gd name="csY35" fmla="*/ 976649 h 2021157"/>
                <a:gd name="csX36" fmla="*/ 1717341 w 2722375"/>
                <a:gd name="csY36" fmla="*/ 969552 h 2021157"/>
                <a:gd name="csX37" fmla="*/ 1723994 w 2722375"/>
                <a:gd name="csY37" fmla="*/ 961125 h 2021157"/>
                <a:gd name="csX38" fmla="*/ 1728872 w 2722375"/>
                <a:gd name="csY38" fmla="*/ 964230 h 2021157"/>
                <a:gd name="csX39" fmla="*/ 1727985 w 2722375"/>
                <a:gd name="csY39" fmla="*/ 956690 h 2021157"/>
                <a:gd name="csX40" fmla="*/ 1751492 w 2722375"/>
                <a:gd name="csY40" fmla="*/ 956247 h 2021157"/>
                <a:gd name="csX41" fmla="*/ 1735525 w 2722375"/>
                <a:gd name="csY41" fmla="*/ 950481 h 2021157"/>
                <a:gd name="csX42" fmla="*/ 1743509 w 2722375"/>
                <a:gd name="csY42" fmla="*/ 942941 h 2021157"/>
                <a:gd name="csX43" fmla="*/ 1759476 w 2722375"/>
                <a:gd name="csY43" fmla="*/ 954472 h 2021157"/>
                <a:gd name="csX44" fmla="*/ 1740404 w 2722375"/>
                <a:gd name="csY44" fmla="*/ 934514 h 2021157"/>
                <a:gd name="csX45" fmla="*/ 1739517 w 2722375"/>
                <a:gd name="csY45" fmla="*/ 922538 h 2021157"/>
                <a:gd name="csX46" fmla="*/ 1759032 w 2722375"/>
                <a:gd name="csY46" fmla="*/ 915442 h 2021157"/>
                <a:gd name="csX47" fmla="*/ 1777661 w 2722375"/>
                <a:gd name="csY47" fmla="*/ 919877 h 2021157"/>
                <a:gd name="csX48" fmla="*/ 1786088 w 2722375"/>
                <a:gd name="csY48" fmla="*/ 933627 h 2021157"/>
                <a:gd name="csX49" fmla="*/ 1784757 w 2722375"/>
                <a:gd name="csY49" fmla="*/ 918990 h 2021157"/>
                <a:gd name="csX50" fmla="*/ 1789636 w 2722375"/>
                <a:gd name="csY50" fmla="*/ 914111 h 2021157"/>
                <a:gd name="csX51" fmla="*/ 1796732 w 2722375"/>
                <a:gd name="csY51" fmla="*/ 920321 h 2021157"/>
                <a:gd name="csX52" fmla="*/ 1796289 w 2722375"/>
                <a:gd name="csY52" fmla="*/ 903910 h 2021157"/>
                <a:gd name="csX53" fmla="*/ 1813143 w 2722375"/>
                <a:gd name="csY53" fmla="*/ 896814 h 2021157"/>
                <a:gd name="csX54" fmla="*/ 1833545 w 2722375"/>
                <a:gd name="csY54" fmla="*/ 899918 h 2021157"/>
                <a:gd name="csX55" fmla="*/ 1845520 w 2722375"/>
                <a:gd name="csY55" fmla="*/ 914111 h 2021157"/>
                <a:gd name="csX56" fmla="*/ 1882333 w 2722375"/>
                <a:gd name="csY56" fmla="*/ 916773 h 2021157"/>
                <a:gd name="csX57" fmla="*/ 1885882 w 2722375"/>
                <a:gd name="csY57" fmla="*/ 923426 h 2021157"/>
                <a:gd name="csX58" fmla="*/ 1883220 w 2722375"/>
                <a:gd name="csY58" fmla="*/ 913224 h 2021157"/>
                <a:gd name="csX59" fmla="*/ 1852173 w 2722375"/>
                <a:gd name="csY59" fmla="*/ 909676 h 2021157"/>
                <a:gd name="csX60" fmla="*/ 1849068 w 2722375"/>
                <a:gd name="csY60" fmla="*/ 899031 h 2021157"/>
                <a:gd name="csX61" fmla="*/ 1870358 w 2722375"/>
                <a:gd name="csY61" fmla="*/ 898144 h 2021157"/>
                <a:gd name="csX62" fmla="*/ 1865923 w 2722375"/>
                <a:gd name="csY62" fmla="*/ 889717 h 2021157"/>
                <a:gd name="csX63" fmla="*/ 1897413 w 2722375"/>
                <a:gd name="csY63" fmla="*/ 887943 h 2021157"/>
                <a:gd name="csX64" fmla="*/ 1920477 w 2722375"/>
                <a:gd name="csY64" fmla="*/ 895927 h 2021157"/>
                <a:gd name="csX65" fmla="*/ 1893421 w 2722375"/>
                <a:gd name="csY65" fmla="*/ 876855 h 2021157"/>
                <a:gd name="csX66" fmla="*/ 1876567 w 2722375"/>
                <a:gd name="csY66" fmla="*/ 881290 h 2021157"/>
                <a:gd name="csX67" fmla="*/ 1870801 w 2722375"/>
                <a:gd name="csY67" fmla="*/ 875081 h 2021157"/>
                <a:gd name="csX68" fmla="*/ 1869027 w 2722375"/>
                <a:gd name="csY68" fmla="*/ 849800 h 2021157"/>
                <a:gd name="csX69" fmla="*/ 1875237 w 2722375"/>
                <a:gd name="csY69" fmla="*/ 843147 h 2021157"/>
                <a:gd name="csX70" fmla="*/ 1879229 w 2722375"/>
                <a:gd name="csY70" fmla="*/ 852017 h 2021157"/>
                <a:gd name="csX71" fmla="*/ 1906284 w 2722375"/>
                <a:gd name="csY71" fmla="*/ 847139 h 2021157"/>
                <a:gd name="csX72" fmla="*/ 1923581 w 2722375"/>
                <a:gd name="csY72" fmla="*/ 855122 h 2021157"/>
                <a:gd name="csX73" fmla="*/ 1922251 w 2722375"/>
                <a:gd name="csY73" fmla="*/ 844477 h 2021157"/>
                <a:gd name="csX74" fmla="*/ 1948419 w 2722375"/>
                <a:gd name="csY74" fmla="*/ 838712 h 2021157"/>
                <a:gd name="csX75" fmla="*/ 1968821 w 2722375"/>
                <a:gd name="csY75" fmla="*/ 866654 h 2021157"/>
                <a:gd name="csX76" fmla="*/ 1958177 w 2722375"/>
                <a:gd name="csY76" fmla="*/ 830285 h 2021157"/>
                <a:gd name="csX77" fmla="*/ 1966160 w 2722375"/>
                <a:gd name="csY77" fmla="*/ 829398 h 2021157"/>
                <a:gd name="csX78" fmla="*/ 1979466 w 2722375"/>
                <a:gd name="csY78" fmla="*/ 844477 h 2021157"/>
                <a:gd name="csX79" fmla="*/ 1971482 w 2722375"/>
                <a:gd name="csY79" fmla="*/ 824519 h 2021157"/>
                <a:gd name="csX80" fmla="*/ 1982571 w 2722375"/>
                <a:gd name="csY80" fmla="*/ 818753 h 2021157"/>
                <a:gd name="csX81" fmla="*/ 2013174 w 2722375"/>
                <a:gd name="csY81" fmla="*/ 835607 h 2021157"/>
                <a:gd name="csX82" fmla="*/ 2006078 w 2722375"/>
                <a:gd name="csY82" fmla="*/ 818309 h 2021157"/>
                <a:gd name="csX83" fmla="*/ 1997207 w 2722375"/>
                <a:gd name="csY83" fmla="*/ 816979 h 2021157"/>
                <a:gd name="csX84" fmla="*/ 2004303 w 2722375"/>
                <a:gd name="csY84" fmla="*/ 799681 h 2021157"/>
                <a:gd name="csX85" fmla="*/ 2035794 w 2722375"/>
                <a:gd name="csY85" fmla="*/ 812544 h 2021157"/>
                <a:gd name="csX86" fmla="*/ 2038012 w 2722375"/>
                <a:gd name="csY86" fmla="*/ 820527 h 2021157"/>
                <a:gd name="csX87" fmla="*/ 2051761 w 2722375"/>
                <a:gd name="csY87" fmla="*/ 829398 h 2021157"/>
                <a:gd name="csX88" fmla="*/ 2040673 w 2722375"/>
                <a:gd name="csY88" fmla="*/ 820083 h 2021157"/>
                <a:gd name="csX89" fmla="*/ 2044665 w 2722375"/>
                <a:gd name="csY89" fmla="*/ 805891 h 2021157"/>
                <a:gd name="csX90" fmla="*/ 2025593 w 2722375"/>
                <a:gd name="csY90" fmla="*/ 791254 h 2021157"/>
                <a:gd name="csX91" fmla="*/ 2063293 w 2722375"/>
                <a:gd name="csY91" fmla="*/ 794802 h 2021157"/>
                <a:gd name="csX92" fmla="*/ 2053091 w 2722375"/>
                <a:gd name="csY92" fmla="*/ 788149 h 2021157"/>
                <a:gd name="csX93" fmla="*/ 2062849 w 2722375"/>
                <a:gd name="csY93" fmla="*/ 779279 h 2021157"/>
                <a:gd name="csX94" fmla="*/ 2043334 w 2722375"/>
                <a:gd name="csY94" fmla="*/ 772182 h 2021157"/>
                <a:gd name="csX95" fmla="*/ 2051761 w 2722375"/>
                <a:gd name="csY95" fmla="*/ 764642 h 2021157"/>
                <a:gd name="csX96" fmla="*/ 2048656 w 2722375"/>
                <a:gd name="csY96" fmla="*/ 756215 h 2021157"/>
                <a:gd name="csX97" fmla="*/ 2067284 w 2722375"/>
                <a:gd name="csY97" fmla="*/ 751780 h 2021157"/>
                <a:gd name="csX98" fmla="*/ 2064623 w 2722375"/>
                <a:gd name="csY98" fmla="*/ 761538 h 2021157"/>
                <a:gd name="csX99" fmla="*/ 2073494 w 2722375"/>
                <a:gd name="csY99" fmla="*/ 761981 h 2021157"/>
                <a:gd name="csX100" fmla="*/ 2069502 w 2722375"/>
                <a:gd name="csY100" fmla="*/ 777505 h 2021157"/>
                <a:gd name="csX101" fmla="*/ 2093896 w 2722375"/>
                <a:gd name="csY101" fmla="*/ 768191 h 2021157"/>
                <a:gd name="csX102" fmla="*/ 2095670 w 2722375"/>
                <a:gd name="csY102" fmla="*/ 756659 h 2021157"/>
                <a:gd name="csX103" fmla="*/ 2110750 w 2722375"/>
                <a:gd name="csY103" fmla="*/ 754441 h 2021157"/>
                <a:gd name="csX104" fmla="*/ 2125830 w 2722375"/>
                <a:gd name="csY104" fmla="*/ 777061 h 2021157"/>
                <a:gd name="csX105" fmla="*/ 2132040 w 2722375"/>
                <a:gd name="csY105" fmla="*/ 753554 h 2021157"/>
                <a:gd name="csX106" fmla="*/ 2157764 w 2722375"/>
                <a:gd name="csY106" fmla="*/ 759320 h 2021157"/>
                <a:gd name="csX107" fmla="*/ 2154659 w 2722375"/>
                <a:gd name="csY107" fmla="*/ 748675 h 2021157"/>
                <a:gd name="csX108" fmla="*/ 2161756 w 2722375"/>
                <a:gd name="csY108" fmla="*/ 744684 h 2021157"/>
                <a:gd name="csX109" fmla="*/ 2183045 w 2722375"/>
                <a:gd name="csY109" fmla="*/ 751780 h 2021157"/>
                <a:gd name="csX110" fmla="*/ 2195020 w 2722375"/>
                <a:gd name="csY110" fmla="*/ 743797 h 2021157"/>
                <a:gd name="csX111" fmla="*/ 2222076 w 2722375"/>
                <a:gd name="csY111" fmla="*/ 745571 h 2021157"/>
                <a:gd name="csX112" fmla="*/ 2254010 w 2722375"/>
                <a:gd name="csY112" fmla="*/ 757546 h 2021157"/>
                <a:gd name="csX113" fmla="*/ 2249575 w 2722375"/>
                <a:gd name="csY113" fmla="*/ 745571 h 2021157"/>
                <a:gd name="csX114" fmla="*/ 2260663 w 2722375"/>
                <a:gd name="csY114" fmla="*/ 743797 h 2021157"/>
                <a:gd name="csX115" fmla="*/ 2278404 w 2722375"/>
                <a:gd name="csY115" fmla="*/ 753554 h 2021157"/>
                <a:gd name="csX116" fmla="*/ 2259332 w 2722375"/>
                <a:gd name="csY116" fmla="*/ 758877 h 2021157"/>
                <a:gd name="csX117" fmla="*/ 2266428 w 2722375"/>
                <a:gd name="csY117" fmla="*/ 764642 h 2021157"/>
                <a:gd name="csX118" fmla="*/ 2286831 w 2722375"/>
                <a:gd name="csY118" fmla="*/ 760651 h 2021157"/>
                <a:gd name="csX119" fmla="*/ 2282839 w 2722375"/>
                <a:gd name="csY119" fmla="*/ 751337 h 2021157"/>
                <a:gd name="csX120" fmla="*/ 2297032 w 2722375"/>
                <a:gd name="csY120" fmla="*/ 741135 h 2021157"/>
                <a:gd name="csX121" fmla="*/ 2316991 w 2722375"/>
                <a:gd name="csY121" fmla="*/ 748675 h 2021157"/>
                <a:gd name="csX122" fmla="*/ 2334732 w 2722375"/>
                <a:gd name="csY122" fmla="*/ 766860 h 2021157"/>
                <a:gd name="csX123" fmla="*/ 2332071 w 2722375"/>
                <a:gd name="csY123" fmla="*/ 779279 h 2021157"/>
                <a:gd name="csX124" fmla="*/ 2346707 w 2722375"/>
                <a:gd name="csY124" fmla="*/ 773957 h 2021157"/>
                <a:gd name="csX125" fmla="*/ 2347594 w 2722375"/>
                <a:gd name="csY125" fmla="*/ 784601 h 2021157"/>
                <a:gd name="csX126" fmla="*/ 2379085 w 2722375"/>
                <a:gd name="csY126" fmla="*/ 781940 h 2021157"/>
                <a:gd name="csX127" fmla="*/ 2388843 w 2722375"/>
                <a:gd name="csY127" fmla="*/ 793028 h 2021157"/>
                <a:gd name="csX128" fmla="*/ 2409245 w 2722375"/>
                <a:gd name="csY128" fmla="*/ 795689 h 2021157"/>
                <a:gd name="csX129" fmla="*/ 2422551 w 2722375"/>
                <a:gd name="csY129" fmla="*/ 786375 h 2021157"/>
                <a:gd name="csX130" fmla="*/ 2430978 w 2722375"/>
                <a:gd name="csY130" fmla="*/ 793472 h 2021157"/>
                <a:gd name="csX131" fmla="*/ 2448275 w 2722375"/>
                <a:gd name="csY131" fmla="*/ 787262 h 2021157"/>
                <a:gd name="csX132" fmla="*/ 2461137 w 2722375"/>
                <a:gd name="csY132" fmla="*/ 801012 h 2021157"/>
                <a:gd name="csX133" fmla="*/ 2463355 w 2722375"/>
                <a:gd name="csY133" fmla="*/ 779722 h 2021157"/>
                <a:gd name="csX134" fmla="*/ 2470895 w 2722375"/>
                <a:gd name="csY134" fmla="*/ 775287 h 2021157"/>
                <a:gd name="csX135" fmla="*/ 2534763 w 2722375"/>
                <a:gd name="csY135" fmla="*/ 770408 h 2021157"/>
                <a:gd name="csX136" fmla="*/ 2562262 w 2722375"/>
                <a:gd name="csY136" fmla="*/ 789924 h 2021157"/>
                <a:gd name="csX137" fmla="*/ 2566697 w 2722375"/>
                <a:gd name="csY137" fmla="*/ 806778 h 2021157"/>
                <a:gd name="csX138" fmla="*/ 2564480 w 2722375"/>
                <a:gd name="csY138" fmla="*/ 828510 h 2021157"/>
                <a:gd name="csX139" fmla="*/ 2549843 w 2722375"/>
                <a:gd name="csY139" fmla="*/ 839599 h 2021157"/>
                <a:gd name="csX140" fmla="*/ 2552948 w 2722375"/>
                <a:gd name="csY140" fmla="*/ 844034 h 2021157"/>
                <a:gd name="csX141" fmla="*/ 2514804 w 2722375"/>
                <a:gd name="csY141" fmla="*/ 861332 h 2021157"/>
                <a:gd name="csX142" fmla="*/ 2515691 w 2722375"/>
                <a:gd name="csY142" fmla="*/ 867985 h 2021157"/>
                <a:gd name="csX143" fmla="*/ 2385294 w 2722375"/>
                <a:gd name="csY143" fmla="*/ 868871 h 2021157"/>
                <a:gd name="csX144" fmla="*/ 2331184 w 2722375"/>
                <a:gd name="csY144" fmla="*/ 863549 h 2021157"/>
                <a:gd name="csX145" fmla="*/ 2334732 w 2722375"/>
                <a:gd name="csY145" fmla="*/ 852904 h 2021157"/>
                <a:gd name="csX146" fmla="*/ 2331184 w 2722375"/>
                <a:gd name="csY146" fmla="*/ 852017 h 2021157"/>
                <a:gd name="csX147" fmla="*/ 2315216 w 2722375"/>
                <a:gd name="csY147" fmla="*/ 861332 h 2021157"/>
                <a:gd name="csX148" fmla="*/ 2250018 w 2722375"/>
                <a:gd name="csY148" fmla="*/ 854235 h 2021157"/>
                <a:gd name="csX149" fmla="*/ 2232277 w 2722375"/>
                <a:gd name="csY149" fmla="*/ 867097 h 2021157"/>
                <a:gd name="csX150" fmla="*/ 2233608 w 2722375"/>
                <a:gd name="csY150" fmla="*/ 851574 h 2021157"/>
                <a:gd name="csX151" fmla="*/ 2194134 w 2722375"/>
                <a:gd name="csY151" fmla="*/ 873750 h 2021157"/>
                <a:gd name="csX152" fmla="*/ 2195908 w 2722375"/>
                <a:gd name="csY152" fmla="*/ 860444 h 2021157"/>
                <a:gd name="csX153" fmla="*/ 2183045 w 2722375"/>
                <a:gd name="csY153" fmla="*/ 869315 h 2021157"/>
                <a:gd name="csX154" fmla="*/ 2167522 w 2722375"/>
                <a:gd name="csY154" fmla="*/ 859557 h 2021157"/>
                <a:gd name="csX155" fmla="*/ 2185263 w 2722375"/>
                <a:gd name="csY155" fmla="*/ 884839 h 2021157"/>
                <a:gd name="csX156" fmla="*/ 2164417 w 2722375"/>
                <a:gd name="csY156" fmla="*/ 882177 h 2021157"/>
                <a:gd name="csX157" fmla="*/ 2159095 w 2722375"/>
                <a:gd name="csY157" fmla="*/ 895927 h 2021157"/>
                <a:gd name="csX158" fmla="*/ 2146232 w 2722375"/>
                <a:gd name="csY158" fmla="*/ 891048 h 2021157"/>
                <a:gd name="csX159" fmla="*/ 2138693 w 2722375"/>
                <a:gd name="csY159" fmla="*/ 873750 h 2021157"/>
                <a:gd name="csX160" fmla="*/ 2141354 w 2722375"/>
                <a:gd name="csY160" fmla="*/ 893266 h 2021157"/>
                <a:gd name="csX161" fmla="*/ 2130265 w 2722375"/>
                <a:gd name="csY161" fmla="*/ 902580 h 2021157"/>
                <a:gd name="csX162" fmla="*/ 2120951 w 2722375"/>
                <a:gd name="csY162" fmla="*/ 871533 h 2021157"/>
                <a:gd name="csX163" fmla="*/ 2119621 w 2722375"/>
                <a:gd name="csY163" fmla="*/ 886613 h 2021157"/>
                <a:gd name="csX164" fmla="*/ 2113855 w 2722375"/>
                <a:gd name="csY164" fmla="*/ 881290 h 2021157"/>
                <a:gd name="csX165" fmla="*/ 2099662 w 2722375"/>
                <a:gd name="csY165" fmla="*/ 905241 h 2021157"/>
                <a:gd name="csX166" fmla="*/ 2080147 w 2722375"/>
                <a:gd name="csY166" fmla="*/ 868871 h 2021157"/>
                <a:gd name="csX167" fmla="*/ 2081921 w 2722375"/>
                <a:gd name="csY167" fmla="*/ 896370 h 2021157"/>
                <a:gd name="csX168" fmla="*/ 2070389 w 2722375"/>
                <a:gd name="csY168" fmla="*/ 918990 h 2021157"/>
                <a:gd name="csX169" fmla="*/ 2064180 w 2722375"/>
                <a:gd name="csY169" fmla="*/ 914555 h 2021157"/>
                <a:gd name="csX170" fmla="*/ 2058857 w 2722375"/>
                <a:gd name="csY170" fmla="*/ 921651 h 2021157"/>
                <a:gd name="csX171" fmla="*/ 2055309 w 2722375"/>
                <a:gd name="csY171" fmla="*/ 911007 h 2021157"/>
                <a:gd name="csX172" fmla="*/ 2050430 w 2722375"/>
                <a:gd name="csY172" fmla="*/ 917660 h 2021157"/>
                <a:gd name="csX173" fmla="*/ 2056640 w 2722375"/>
                <a:gd name="csY173" fmla="*/ 924313 h 2021157"/>
                <a:gd name="csX174" fmla="*/ 2045108 w 2722375"/>
                <a:gd name="csY174" fmla="*/ 926087 h 2021157"/>
                <a:gd name="csX175" fmla="*/ 2045108 w 2722375"/>
                <a:gd name="csY175" fmla="*/ 915885 h 2021157"/>
                <a:gd name="csX176" fmla="*/ 2030915 w 2722375"/>
                <a:gd name="csY176" fmla="*/ 933183 h 2021157"/>
                <a:gd name="csX177" fmla="*/ 2024262 w 2722375"/>
                <a:gd name="csY177" fmla="*/ 894596 h 2021157"/>
                <a:gd name="csX178" fmla="*/ 2020714 w 2722375"/>
                <a:gd name="csY178" fmla="*/ 907458 h 2021157"/>
                <a:gd name="csX179" fmla="*/ 2010956 w 2722375"/>
                <a:gd name="csY179" fmla="*/ 902580 h 2021157"/>
                <a:gd name="csX180" fmla="*/ 2018496 w 2722375"/>
                <a:gd name="csY180" fmla="*/ 911450 h 2021157"/>
                <a:gd name="csX181" fmla="*/ 2018496 w 2722375"/>
                <a:gd name="csY181" fmla="*/ 935844 h 2021157"/>
                <a:gd name="csX182" fmla="*/ 1998094 w 2722375"/>
                <a:gd name="csY182" fmla="*/ 953142 h 2021157"/>
                <a:gd name="csX183" fmla="*/ 1996320 w 2722375"/>
                <a:gd name="csY183" fmla="*/ 931409 h 2021157"/>
                <a:gd name="csX184" fmla="*/ 1972813 w 2722375"/>
                <a:gd name="csY184" fmla="*/ 906571 h 2021157"/>
                <a:gd name="csX185" fmla="*/ 1993215 w 2722375"/>
                <a:gd name="csY185" fmla="*/ 932296 h 2021157"/>
                <a:gd name="csX186" fmla="*/ 1989224 w 2722375"/>
                <a:gd name="csY186" fmla="*/ 956247 h 2021157"/>
                <a:gd name="csX187" fmla="*/ 1971039 w 2722375"/>
                <a:gd name="csY187" fmla="*/ 962456 h 2021157"/>
                <a:gd name="csX188" fmla="*/ 1961281 w 2722375"/>
                <a:gd name="csY188" fmla="*/ 933627 h 2021157"/>
                <a:gd name="csX189" fmla="*/ 1955959 w 2722375"/>
                <a:gd name="csY189" fmla="*/ 942054 h 2021157"/>
                <a:gd name="csX190" fmla="*/ 1963055 w 2722375"/>
                <a:gd name="csY190" fmla="*/ 966891 h 2021157"/>
                <a:gd name="csX191" fmla="*/ 1937331 w 2722375"/>
                <a:gd name="csY191" fmla="*/ 977979 h 2021157"/>
                <a:gd name="csX192" fmla="*/ 1935556 w 2722375"/>
                <a:gd name="csY192" fmla="*/ 969109 h 2021157"/>
                <a:gd name="csX193" fmla="*/ 1927130 w 2722375"/>
                <a:gd name="csY193" fmla="*/ 981528 h 2021157"/>
                <a:gd name="csX194" fmla="*/ 1909388 w 2722375"/>
                <a:gd name="csY194" fmla="*/ 961125 h 2021157"/>
                <a:gd name="csX195" fmla="*/ 1916041 w 2722375"/>
                <a:gd name="csY195" fmla="*/ 938949 h 2021157"/>
                <a:gd name="csX196" fmla="*/ 1904509 w 2722375"/>
                <a:gd name="csY196" fmla="*/ 954029 h 2021157"/>
                <a:gd name="csX197" fmla="*/ 1900074 w 2722375"/>
                <a:gd name="csY197" fmla="*/ 949150 h 2021157"/>
                <a:gd name="csX198" fmla="*/ 1914711 w 2722375"/>
                <a:gd name="csY198" fmla="*/ 975762 h 2021157"/>
                <a:gd name="csX199" fmla="*/ 1911162 w 2722375"/>
                <a:gd name="csY199" fmla="*/ 990398 h 2021157"/>
                <a:gd name="csX200" fmla="*/ 1880115 w 2722375"/>
                <a:gd name="csY200" fmla="*/ 977979 h 2021157"/>
                <a:gd name="csX201" fmla="*/ 1899631 w 2722375"/>
                <a:gd name="csY201" fmla="*/ 992172 h 2021157"/>
                <a:gd name="csX202" fmla="*/ 1894308 w 2722375"/>
                <a:gd name="csY202" fmla="*/ 998825 h 2021157"/>
                <a:gd name="csX203" fmla="*/ 1865479 w 2722375"/>
                <a:gd name="csY203" fmla="*/ 984189 h 2021157"/>
                <a:gd name="csX204" fmla="*/ 1887212 w 2722375"/>
                <a:gd name="csY204" fmla="*/ 999269 h 2021157"/>
                <a:gd name="csX205" fmla="*/ 1873906 w 2722375"/>
                <a:gd name="csY205" fmla="*/ 1014349 h 2021157"/>
                <a:gd name="csX206" fmla="*/ 1864592 w 2722375"/>
                <a:gd name="csY206" fmla="*/ 1015679 h 2021157"/>
                <a:gd name="csX207" fmla="*/ 1847295 w 2722375"/>
                <a:gd name="csY207" fmla="*/ 997495 h 2021157"/>
                <a:gd name="csX208" fmla="*/ 1851286 w 2722375"/>
                <a:gd name="csY208" fmla="*/ 1024550 h 2021157"/>
                <a:gd name="csX209" fmla="*/ 1842859 w 2722375"/>
                <a:gd name="csY209" fmla="*/ 1013018 h 2021157"/>
                <a:gd name="csX210" fmla="*/ 1829553 w 2722375"/>
                <a:gd name="csY210" fmla="*/ 1029872 h 2021157"/>
                <a:gd name="csX211" fmla="*/ 1821570 w 2722375"/>
                <a:gd name="csY211" fmla="*/ 1015679 h 2021157"/>
                <a:gd name="csX212" fmla="*/ 1821126 w 2722375"/>
                <a:gd name="csY212" fmla="*/ 1035195 h 2021157"/>
                <a:gd name="csX213" fmla="*/ 1805159 w 2722375"/>
                <a:gd name="csY213" fmla="*/ 1026768 h 2021157"/>
                <a:gd name="csX214" fmla="*/ 1815804 w 2722375"/>
                <a:gd name="csY214" fmla="*/ 1037412 h 2021157"/>
                <a:gd name="csX215" fmla="*/ 1801168 w 2722375"/>
                <a:gd name="csY215" fmla="*/ 1049831 h 2021157"/>
                <a:gd name="csX216" fmla="*/ 1799394 w 2722375"/>
                <a:gd name="csY216" fmla="*/ 1066242 h 2021157"/>
                <a:gd name="csX217" fmla="*/ 1779878 w 2722375"/>
                <a:gd name="csY217" fmla="*/ 1074669 h 2021157"/>
                <a:gd name="csX218" fmla="*/ 1771008 w 2722375"/>
                <a:gd name="csY218" fmla="*/ 1089305 h 2021157"/>
                <a:gd name="csX219" fmla="*/ 1763911 w 2722375"/>
                <a:gd name="csY219" fmla="*/ 1086200 h 2021157"/>
                <a:gd name="csX220" fmla="*/ 1771008 w 2722375"/>
                <a:gd name="csY220" fmla="*/ 1097288 h 2021157"/>
                <a:gd name="csX221" fmla="*/ 1738186 w 2722375"/>
                <a:gd name="csY221" fmla="*/ 1183776 h 2021157"/>
                <a:gd name="csX222" fmla="*/ 1739517 w 2722375"/>
                <a:gd name="csY222" fmla="*/ 1252967 h 2021157"/>
                <a:gd name="csX223" fmla="*/ 1751049 w 2722375"/>
                <a:gd name="csY223" fmla="*/ 1270264 h 2021157"/>
                <a:gd name="csX224" fmla="*/ 1750162 w 2722375"/>
                <a:gd name="csY224" fmla="*/ 1284901 h 2021157"/>
                <a:gd name="csX225" fmla="*/ 1743509 w 2722375"/>
                <a:gd name="csY225" fmla="*/ 1277804 h 2021157"/>
                <a:gd name="csX226" fmla="*/ 1732864 w 2722375"/>
                <a:gd name="csY226" fmla="*/ 1293772 h 2021157"/>
                <a:gd name="csX227" fmla="*/ 1716454 w 2722375"/>
                <a:gd name="csY227" fmla="*/ 1263168 h 2021157"/>
                <a:gd name="csX228" fmla="*/ 1726211 w 2722375"/>
                <a:gd name="csY228" fmla="*/ 1294658 h 2021157"/>
                <a:gd name="csX229" fmla="*/ 1706696 w 2722375"/>
                <a:gd name="csY229" fmla="*/ 1262281 h 2021157"/>
                <a:gd name="csX230" fmla="*/ 1704922 w 2722375"/>
                <a:gd name="csY230" fmla="*/ 1268934 h 2021157"/>
                <a:gd name="csX231" fmla="*/ 1704478 w 2722375"/>
                <a:gd name="csY231" fmla="*/ 1256959 h 2021157"/>
                <a:gd name="csX232" fmla="*/ 1711575 w 2722375"/>
                <a:gd name="csY232" fmla="*/ 1252080 h 2021157"/>
                <a:gd name="csX233" fmla="*/ 1698713 w 2722375"/>
                <a:gd name="csY233" fmla="*/ 1244540 h 2021157"/>
                <a:gd name="csX234" fmla="*/ 1692060 w 2722375"/>
                <a:gd name="csY234" fmla="*/ 1252523 h 2021157"/>
                <a:gd name="csX235" fmla="*/ 1700930 w 2722375"/>
                <a:gd name="csY235" fmla="*/ 1257402 h 2021157"/>
                <a:gd name="csX236" fmla="*/ 1700043 w 2722375"/>
                <a:gd name="csY236" fmla="*/ 1274700 h 2021157"/>
                <a:gd name="csX237" fmla="*/ 1691616 w 2722375"/>
                <a:gd name="csY237" fmla="*/ 1272926 h 2021157"/>
                <a:gd name="csX238" fmla="*/ 1697826 w 2722375"/>
                <a:gd name="csY238" fmla="*/ 1269377 h 2021157"/>
                <a:gd name="csX239" fmla="*/ 1687624 w 2722375"/>
                <a:gd name="csY239" fmla="*/ 1248975 h 2021157"/>
                <a:gd name="csX240" fmla="*/ 1682745 w 2722375"/>
                <a:gd name="csY240" fmla="*/ 1257846 h 2021157"/>
                <a:gd name="csX241" fmla="*/ 1679197 w 2722375"/>
                <a:gd name="csY241" fmla="*/ 1237887 h 2021157"/>
                <a:gd name="csX242" fmla="*/ 1676980 w 2722375"/>
                <a:gd name="csY242" fmla="*/ 1257402 h 2021157"/>
                <a:gd name="csX243" fmla="*/ 1676093 w 2722375"/>
                <a:gd name="csY243" fmla="*/ 1252523 h 2021157"/>
                <a:gd name="csX244" fmla="*/ 1672544 w 2722375"/>
                <a:gd name="csY244" fmla="*/ 1252080 h 2021157"/>
                <a:gd name="csX245" fmla="*/ 1667222 w 2722375"/>
                <a:gd name="csY245" fmla="*/ 1239217 h 2021157"/>
                <a:gd name="csX246" fmla="*/ 1673431 w 2722375"/>
                <a:gd name="csY246" fmla="*/ 1244096 h 2021157"/>
                <a:gd name="csX247" fmla="*/ 1677867 w 2722375"/>
                <a:gd name="csY247" fmla="*/ 1234339 h 2021157"/>
                <a:gd name="csX248" fmla="*/ 1675206 w 2722375"/>
                <a:gd name="csY248" fmla="*/ 1228129 h 2021157"/>
                <a:gd name="csX249" fmla="*/ 1675206 w 2722375"/>
                <a:gd name="csY249" fmla="*/ 1234339 h 2021157"/>
                <a:gd name="csX250" fmla="*/ 1672988 w 2722375"/>
                <a:gd name="csY250" fmla="*/ 1241435 h 2021157"/>
                <a:gd name="csX251" fmla="*/ 1669440 w 2722375"/>
                <a:gd name="csY251" fmla="*/ 1220146 h 2021157"/>
                <a:gd name="csX252" fmla="*/ 1663674 w 2722375"/>
                <a:gd name="csY252" fmla="*/ 1232565 h 2021157"/>
                <a:gd name="csX253" fmla="*/ 1657465 w 2722375"/>
                <a:gd name="csY253" fmla="*/ 1223694 h 2021157"/>
                <a:gd name="csX254" fmla="*/ 1643272 w 2722375"/>
                <a:gd name="csY254" fmla="*/ 1234782 h 2021157"/>
                <a:gd name="csX255" fmla="*/ 1643272 w 2722375"/>
                <a:gd name="csY255" fmla="*/ 1186438 h 2021157"/>
                <a:gd name="csX256" fmla="*/ 1634401 w 2722375"/>
                <a:gd name="csY256" fmla="*/ 1195308 h 2021157"/>
                <a:gd name="csX257" fmla="*/ 1637062 w 2722375"/>
                <a:gd name="csY257" fmla="*/ 1213049 h 2021157"/>
                <a:gd name="csX258" fmla="*/ 1630853 w 2722375"/>
                <a:gd name="csY258" fmla="*/ 1185107 h 2021157"/>
                <a:gd name="csX259" fmla="*/ 1624643 w 2722375"/>
                <a:gd name="csY259" fmla="*/ 1188212 h 2021157"/>
                <a:gd name="csX260" fmla="*/ 1611338 w 2722375"/>
                <a:gd name="csY260" fmla="*/ 1154947 h 2021157"/>
                <a:gd name="csX261" fmla="*/ 1606902 w 2722375"/>
                <a:gd name="csY261" fmla="*/ 1160270 h 2021157"/>
                <a:gd name="csX262" fmla="*/ 1603798 w 2722375"/>
                <a:gd name="csY262" fmla="*/ 1146520 h 2021157"/>
                <a:gd name="csX263" fmla="*/ 1615329 w 2722375"/>
                <a:gd name="csY263" fmla="*/ 1152286 h 2021157"/>
                <a:gd name="csX264" fmla="*/ 1616216 w 2722375"/>
                <a:gd name="csY264" fmla="*/ 1160713 h 2021157"/>
                <a:gd name="csX265" fmla="*/ 1627748 w 2722375"/>
                <a:gd name="csY265" fmla="*/ 1147851 h 2021157"/>
                <a:gd name="csX266" fmla="*/ 1631296 w 2722375"/>
                <a:gd name="csY266" fmla="*/ 1127892 h 2021157"/>
                <a:gd name="csX267" fmla="*/ 1641941 w 2722375"/>
                <a:gd name="csY267" fmla="*/ 1143859 h 2021157"/>
                <a:gd name="csX268" fmla="*/ 1645489 w 2722375"/>
                <a:gd name="csY268" fmla="*/ 1132771 h 2021157"/>
                <a:gd name="csX269" fmla="*/ 1659682 w 2722375"/>
                <a:gd name="csY269" fmla="*/ 1146520 h 2021157"/>
                <a:gd name="csX270" fmla="*/ 1654360 w 2722375"/>
                <a:gd name="csY270" fmla="*/ 1134988 h 2021157"/>
                <a:gd name="csX271" fmla="*/ 1664561 w 2722375"/>
                <a:gd name="csY271" fmla="*/ 1134545 h 2021157"/>
                <a:gd name="csX272" fmla="*/ 1663674 w 2722375"/>
                <a:gd name="csY272" fmla="*/ 1128779 h 2021157"/>
                <a:gd name="csX273" fmla="*/ 1653916 w 2722375"/>
                <a:gd name="csY273" fmla="*/ 1131884 h 2021157"/>
                <a:gd name="csX274" fmla="*/ 1651698 w 2722375"/>
                <a:gd name="csY274" fmla="*/ 1124344 h 2021157"/>
                <a:gd name="csX275" fmla="*/ 1646820 w 2722375"/>
                <a:gd name="csY275" fmla="*/ 1130110 h 2021157"/>
                <a:gd name="csX276" fmla="*/ 1644602 w 2722375"/>
                <a:gd name="csY276" fmla="*/ 1108377 h 2021157"/>
                <a:gd name="csX277" fmla="*/ 1679197 w 2722375"/>
                <a:gd name="csY277" fmla="*/ 1101280 h 2021157"/>
                <a:gd name="csX278" fmla="*/ 1647263 w 2722375"/>
                <a:gd name="csY278" fmla="*/ 1102167 h 2021157"/>
                <a:gd name="csX279" fmla="*/ 1654803 w 2722375"/>
                <a:gd name="csY279" fmla="*/ 1082209 h 2021157"/>
                <a:gd name="csX280" fmla="*/ 1669440 w 2722375"/>
                <a:gd name="csY280" fmla="*/ 1078217 h 2021157"/>
                <a:gd name="csX281" fmla="*/ 1667666 w 2722375"/>
                <a:gd name="csY281" fmla="*/ 1072894 h 2021157"/>
                <a:gd name="csX282" fmla="*/ 1646820 w 2722375"/>
                <a:gd name="csY282" fmla="*/ 1081765 h 2021157"/>
                <a:gd name="csX283" fmla="*/ 1650812 w 2722375"/>
                <a:gd name="csY283" fmla="*/ 1071120 h 2021157"/>
                <a:gd name="csX284" fmla="*/ 1636175 w 2722375"/>
                <a:gd name="csY284" fmla="*/ 1077773 h 2021157"/>
                <a:gd name="csX285" fmla="*/ 1641054 w 2722375"/>
                <a:gd name="csY285" fmla="*/ 1068016 h 2021157"/>
                <a:gd name="csX286" fmla="*/ 1637506 w 2722375"/>
                <a:gd name="csY286" fmla="*/ 1072451 h 2021157"/>
                <a:gd name="csX287" fmla="*/ 1633957 w 2722375"/>
                <a:gd name="csY287" fmla="*/ 1062250 h 2021157"/>
                <a:gd name="csX288" fmla="*/ 1646820 w 2722375"/>
                <a:gd name="csY288" fmla="*/ 1042735 h 2021157"/>
                <a:gd name="csX289" fmla="*/ 1627748 w 2722375"/>
                <a:gd name="csY289" fmla="*/ 1055597 h 2021157"/>
                <a:gd name="csX290" fmla="*/ 1633071 w 2722375"/>
                <a:gd name="csY290" fmla="*/ 1039630 h 2021157"/>
                <a:gd name="csX291" fmla="*/ 1624643 w 2722375"/>
                <a:gd name="csY291" fmla="*/ 1040517 h 2021157"/>
                <a:gd name="csX292" fmla="*/ 1623313 w 2722375"/>
                <a:gd name="csY292" fmla="*/ 1051605 h 2021157"/>
                <a:gd name="csX293" fmla="*/ 1606459 w 2722375"/>
                <a:gd name="csY293" fmla="*/ 1040960 h 2021157"/>
                <a:gd name="csX294" fmla="*/ 1606015 w 2722375"/>
                <a:gd name="csY294" fmla="*/ 1020558 h 2021157"/>
                <a:gd name="csX295" fmla="*/ 1624200 w 2722375"/>
                <a:gd name="csY295" fmla="*/ 991729 h 2021157"/>
                <a:gd name="csX296" fmla="*/ 2484645 w 2722375"/>
                <a:gd name="csY296" fmla="*/ 273657 h 2021157"/>
                <a:gd name="csX297" fmla="*/ 2497063 w 2722375"/>
                <a:gd name="csY297" fmla="*/ 230191 h 2021157"/>
                <a:gd name="csX298" fmla="*/ 2528997 w 2722375"/>
                <a:gd name="csY298" fmla="*/ 255472 h 2021157"/>
                <a:gd name="csX299" fmla="*/ 2539642 w 2722375"/>
                <a:gd name="csY299" fmla="*/ 276762 h 2021157"/>
                <a:gd name="csX300" fmla="*/ 2537868 w 2722375"/>
                <a:gd name="csY300" fmla="*/ 282084 h 2021157"/>
                <a:gd name="csX301" fmla="*/ 2508595 w 2722375"/>
                <a:gd name="csY301" fmla="*/ 268778 h 2021157"/>
                <a:gd name="csX302" fmla="*/ 2509039 w 2722375"/>
                <a:gd name="csY302" fmla="*/ 283858 h 2021157"/>
                <a:gd name="csX303" fmla="*/ 2499281 w 2722375"/>
                <a:gd name="csY303" fmla="*/ 274100 h 2021157"/>
                <a:gd name="csX304" fmla="*/ 2492628 w 2722375"/>
                <a:gd name="csY304" fmla="*/ 283858 h 2021157"/>
                <a:gd name="csX305" fmla="*/ 2484645 w 2722375"/>
                <a:gd name="csY305" fmla="*/ 273657 h 2021157"/>
                <a:gd name="csX306" fmla="*/ 2483757 w 2722375"/>
                <a:gd name="csY306" fmla="*/ 196039 h 2021157"/>
                <a:gd name="csX307" fmla="*/ 2481539 w 2722375"/>
                <a:gd name="csY307" fmla="*/ 183177 h 2021157"/>
                <a:gd name="csX308" fmla="*/ 2492184 w 2722375"/>
                <a:gd name="csY308" fmla="*/ 184951 h 2021157"/>
                <a:gd name="csX309" fmla="*/ 2509039 w 2722375"/>
                <a:gd name="csY309" fmla="*/ 193822 h 2021157"/>
                <a:gd name="csX310" fmla="*/ 2498837 w 2722375"/>
                <a:gd name="csY310" fmla="*/ 158783 h 2021157"/>
                <a:gd name="csX311" fmla="*/ 2483757 w 2722375"/>
                <a:gd name="csY311" fmla="*/ 143260 h 2021157"/>
                <a:gd name="csX312" fmla="*/ 2495733 w 2722375"/>
                <a:gd name="csY312" fmla="*/ 133058 h 2021157"/>
                <a:gd name="csX313" fmla="*/ 2504603 w 2722375"/>
                <a:gd name="csY313" fmla="*/ 157452 h 2021157"/>
                <a:gd name="csX314" fmla="*/ 2517466 w 2722375"/>
                <a:gd name="csY314" fmla="*/ 162331 h 2021157"/>
                <a:gd name="csX315" fmla="*/ 2534763 w 2722375"/>
                <a:gd name="csY315" fmla="*/ 213337 h 2021157"/>
                <a:gd name="csX316" fmla="*/ 2514361 w 2722375"/>
                <a:gd name="csY316" fmla="*/ 212006 h 2021157"/>
                <a:gd name="csX317" fmla="*/ 2510369 w 2722375"/>
                <a:gd name="csY317" fmla="*/ 198701 h 2021157"/>
                <a:gd name="csX318" fmla="*/ 2512143 w 2722375"/>
                <a:gd name="csY318" fmla="*/ 209789 h 2021157"/>
                <a:gd name="csX319" fmla="*/ 2483757 w 2722375"/>
                <a:gd name="csY319" fmla="*/ 196039 h 2021157"/>
                <a:gd name="csX320" fmla="*/ 2442509 w 2722375"/>
                <a:gd name="csY320" fmla="*/ 245715 h 2021157"/>
                <a:gd name="csX321" fmla="*/ 2457145 w 2722375"/>
                <a:gd name="csY321" fmla="*/ 242166 h 2021157"/>
                <a:gd name="csX322" fmla="*/ 2465573 w 2722375"/>
                <a:gd name="csY322" fmla="*/ 228417 h 2021157"/>
                <a:gd name="csX323" fmla="*/ 2490410 w 2722375"/>
                <a:gd name="csY323" fmla="*/ 245715 h 2021157"/>
                <a:gd name="csX324" fmla="*/ 2471339 w 2722375"/>
                <a:gd name="csY324" fmla="*/ 270996 h 2021157"/>
                <a:gd name="csX325" fmla="*/ 2442509 w 2722375"/>
                <a:gd name="csY325" fmla="*/ 245715 h 2021157"/>
                <a:gd name="csX326" fmla="*/ 2381746 w 2722375"/>
                <a:gd name="csY326" fmla="*/ 184064 h 2021157"/>
                <a:gd name="csX327" fmla="*/ 2379972 w 2722375"/>
                <a:gd name="csY327" fmla="*/ 167654 h 2021157"/>
                <a:gd name="csX328" fmla="*/ 2389286 w 2722375"/>
                <a:gd name="csY328" fmla="*/ 173420 h 2021157"/>
                <a:gd name="csX329" fmla="*/ 2405696 w 2722375"/>
                <a:gd name="csY329" fmla="*/ 168097 h 2021157"/>
                <a:gd name="csX330" fmla="*/ 2413680 w 2722375"/>
                <a:gd name="csY330" fmla="*/ 175194 h 2021157"/>
                <a:gd name="csX331" fmla="*/ 2415010 w 2722375"/>
                <a:gd name="csY331" fmla="*/ 198257 h 2021157"/>
                <a:gd name="csX332" fmla="*/ 2399487 w 2722375"/>
                <a:gd name="csY332" fmla="*/ 200918 h 2021157"/>
                <a:gd name="csX333" fmla="*/ 2381746 w 2722375"/>
                <a:gd name="csY333" fmla="*/ 184064 h 2021157"/>
                <a:gd name="csX334" fmla="*/ 2405253 w 2722375"/>
                <a:gd name="csY334" fmla="*/ 118422 h 2021157"/>
                <a:gd name="csX335" fmla="*/ 2375093 w 2722375"/>
                <a:gd name="csY335" fmla="*/ 121970 h 2021157"/>
                <a:gd name="csX336" fmla="*/ 2347594 w 2722375"/>
                <a:gd name="csY336" fmla="*/ 103342 h 2021157"/>
                <a:gd name="csX337" fmla="*/ 2341385 w 2722375"/>
                <a:gd name="csY337" fmla="*/ 113543 h 2021157"/>
                <a:gd name="csX338" fmla="*/ 2320983 w 2722375"/>
                <a:gd name="csY338" fmla="*/ 96246 h 2021157"/>
                <a:gd name="csX339" fmla="*/ 2309007 w 2722375"/>
                <a:gd name="csY339" fmla="*/ 100237 h 2021157"/>
                <a:gd name="csX340" fmla="*/ 2308120 w 2722375"/>
                <a:gd name="csY340" fmla="*/ 119753 h 2021157"/>
                <a:gd name="csX341" fmla="*/ 2300137 w 2722375"/>
                <a:gd name="csY341" fmla="*/ 106003 h 2021157"/>
                <a:gd name="csX342" fmla="*/ 2286831 w 2722375"/>
                <a:gd name="csY342" fmla="*/ 113100 h 2021157"/>
                <a:gd name="csX343" fmla="*/ 2285500 w 2722375"/>
                <a:gd name="csY343" fmla="*/ 104229 h 2021157"/>
                <a:gd name="csX344" fmla="*/ 2270420 w 2722375"/>
                <a:gd name="csY344" fmla="*/ 100237 h 2021157"/>
                <a:gd name="csX345" fmla="*/ 2290822 w 2722375"/>
                <a:gd name="csY345" fmla="*/ 97576 h 2021157"/>
                <a:gd name="csX346" fmla="*/ 2291266 w 2722375"/>
                <a:gd name="csY346" fmla="*/ 90923 h 2021157"/>
                <a:gd name="csX347" fmla="*/ 2268646 w 2722375"/>
                <a:gd name="csY347" fmla="*/ 81609 h 2021157"/>
                <a:gd name="csX348" fmla="*/ 2269977 w 2722375"/>
                <a:gd name="csY348" fmla="*/ 61207 h 2021157"/>
                <a:gd name="csX349" fmla="*/ 2285500 w 2722375"/>
                <a:gd name="csY349" fmla="*/ 64312 h 2021157"/>
                <a:gd name="csX350" fmla="*/ 2282839 w 2722375"/>
                <a:gd name="csY350" fmla="*/ 72295 h 2021157"/>
                <a:gd name="csX351" fmla="*/ 2301911 w 2722375"/>
                <a:gd name="csY351" fmla="*/ 88262 h 2021157"/>
                <a:gd name="csX352" fmla="*/ 2298363 w 2722375"/>
                <a:gd name="csY352" fmla="*/ 71408 h 2021157"/>
                <a:gd name="csX353" fmla="*/ 2310781 w 2722375"/>
                <a:gd name="csY353" fmla="*/ 81609 h 2021157"/>
                <a:gd name="csX354" fmla="*/ 2313886 w 2722375"/>
                <a:gd name="csY354" fmla="*/ 74513 h 2021157"/>
                <a:gd name="csX355" fmla="*/ 2299693 w 2722375"/>
                <a:gd name="csY355" fmla="*/ 62537 h 2021157"/>
                <a:gd name="csX356" fmla="*/ 2327192 w 2722375"/>
                <a:gd name="csY356" fmla="*/ 71852 h 2021157"/>
                <a:gd name="csX357" fmla="*/ 2325418 w 2722375"/>
                <a:gd name="csY357" fmla="*/ 81166 h 2021157"/>
                <a:gd name="csX358" fmla="*/ 2338724 w 2722375"/>
                <a:gd name="csY358" fmla="*/ 91367 h 2021157"/>
                <a:gd name="csX359" fmla="*/ 2364892 w 2722375"/>
                <a:gd name="csY359" fmla="*/ 82940 h 2021157"/>
                <a:gd name="csX360" fmla="*/ 2353360 w 2722375"/>
                <a:gd name="csY360" fmla="*/ 76730 h 2021157"/>
                <a:gd name="csX361" fmla="*/ 2359126 w 2722375"/>
                <a:gd name="csY361" fmla="*/ 75400 h 2021157"/>
                <a:gd name="csX362" fmla="*/ 2351586 w 2722375"/>
                <a:gd name="csY362" fmla="*/ 70521 h 2021157"/>
                <a:gd name="csX363" fmla="*/ 2356021 w 2722375"/>
                <a:gd name="csY363" fmla="*/ 65642 h 2021157"/>
                <a:gd name="csX364" fmla="*/ 2392834 w 2722375"/>
                <a:gd name="csY364" fmla="*/ 74513 h 2021157"/>
                <a:gd name="csX365" fmla="*/ 2394608 w 2722375"/>
                <a:gd name="csY365" fmla="*/ 80722 h 2021157"/>
                <a:gd name="csX366" fmla="*/ 2382633 w 2722375"/>
                <a:gd name="csY366" fmla="*/ 77174 h 2021157"/>
                <a:gd name="csX367" fmla="*/ 2403035 w 2722375"/>
                <a:gd name="csY367" fmla="*/ 86044 h 2021157"/>
                <a:gd name="csX368" fmla="*/ 2402148 w 2722375"/>
                <a:gd name="csY368" fmla="*/ 95802 h 2021157"/>
                <a:gd name="csX369" fmla="*/ 2387512 w 2722375"/>
                <a:gd name="csY369" fmla="*/ 89593 h 2021157"/>
                <a:gd name="csX370" fmla="*/ 2377310 w 2722375"/>
                <a:gd name="csY370" fmla="*/ 95359 h 2021157"/>
                <a:gd name="csX371" fmla="*/ 2402592 w 2722375"/>
                <a:gd name="csY371" fmla="*/ 106003 h 2021157"/>
                <a:gd name="csX372" fmla="*/ 2405253 w 2722375"/>
                <a:gd name="csY372" fmla="*/ 118422 h 2021157"/>
                <a:gd name="csX373" fmla="*/ 2291266 w 2722375"/>
                <a:gd name="csY373" fmla="*/ 43022 h 2021157"/>
                <a:gd name="csX374" fmla="*/ 2272194 w 2722375"/>
                <a:gd name="csY374" fmla="*/ 39030 h 2021157"/>
                <a:gd name="csX375" fmla="*/ 2282839 w 2722375"/>
                <a:gd name="csY375" fmla="*/ 27055 h 2021157"/>
                <a:gd name="csX376" fmla="*/ 2268203 w 2722375"/>
                <a:gd name="csY376" fmla="*/ 20846 h 2021157"/>
                <a:gd name="csX377" fmla="*/ 2264655 w 2722375"/>
                <a:gd name="csY377" fmla="*/ 0 h 2021157"/>
                <a:gd name="csX378" fmla="*/ 2314330 w 2722375"/>
                <a:gd name="csY378" fmla="*/ 29273 h 2021157"/>
                <a:gd name="csX379" fmla="*/ 2325861 w 2722375"/>
                <a:gd name="csY379" fmla="*/ 25725 h 2021157"/>
                <a:gd name="csX380" fmla="*/ 2334732 w 2722375"/>
                <a:gd name="csY380" fmla="*/ 31934 h 2021157"/>
                <a:gd name="csX381" fmla="*/ 2347594 w 2722375"/>
                <a:gd name="csY381" fmla="*/ 61207 h 2021157"/>
                <a:gd name="csX382" fmla="*/ 2341385 w 2722375"/>
                <a:gd name="csY382" fmla="*/ 59876 h 2021157"/>
                <a:gd name="csX383" fmla="*/ 2337393 w 2722375"/>
                <a:gd name="csY383" fmla="*/ 74956 h 2021157"/>
                <a:gd name="csX384" fmla="*/ 2328522 w 2722375"/>
                <a:gd name="csY384" fmla="*/ 58102 h 2021157"/>
                <a:gd name="csX385" fmla="*/ 2331627 w 2722375"/>
                <a:gd name="csY385" fmla="*/ 43022 h 2021157"/>
                <a:gd name="csX386" fmla="*/ 2317434 w 2722375"/>
                <a:gd name="csY386" fmla="*/ 42579 h 2021157"/>
                <a:gd name="csX387" fmla="*/ 2310781 w 2722375"/>
                <a:gd name="csY387" fmla="*/ 51893 h 2021157"/>
                <a:gd name="csX388" fmla="*/ 2309007 w 2722375"/>
                <a:gd name="csY388" fmla="*/ 44796 h 2021157"/>
                <a:gd name="csX389" fmla="*/ 2291266 w 2722375"/>
                <a:gd name="csY389" fmla="*/ 43022 h 2021157"/>
                <a:gd name="csX390" fmla="*/ 1632627 w 2722375"/>
                <a:gd name="csY390" fmla="*/ 1107046 h 2021157"/>
                <a:gd name="csX391" fmla="*/ 1602467 w 2722375"/>
                <a:gd name="csY391" fmla="*/ 1127005 h 2021157"/>
                <a:gd name="csX392" fmla="*/ 1612668 w 2722375"/>
                <a:gd name="csY392" fmla="*/ 1097288 h 2021157"/>
                <a:gd name="csX393" fmla="*/ 1603798 w 2722375"/>
                <a:gd name="csY393" fmla="*/ 1072451 h 2021157"/>
                <a:gd name="csX394" fmla="*/ 1608233 w 2722375"/>
                <a:gd name="csY394" fmla="*/ 1064911 h 2021157"/>
                <a:gd name="csX395" fmla="*/ 1623756 w 2722375"/>
                <a:gd name="csY395" fmla="*/ 1068459 h 2021157"/>
                <a:gd name="csX396" fmla="*/ 1626861 w 2722375"/>
                <a:gd name="csY396" fmla="*/ 1078217 h 2021157"/>
                <a:gd name="csX397" fmla="*/ 1632627 w 2722375"/>
                <a:gd name="csY397" fmla="*/ 1072451 h 2021157"/>
                <a:gd name="csX398" fmla="*/ 1634844 w 2722375"/>
                <a:gd name="csY398" fmla="*/ 1081765 h 2021157"/>
                <a:gd name="csX399" fmla="*/ 1630853 w 2722375"/>
                <a:gd name="csY399" fmla="*/ 1093740 h 2021157"/>
                <a:gd name="csX400" fmla="*/ 1630853 w 2722375"/>
                <a:gd name="csY400" fmla="*/ 1076443 h 2021157"/>
                <a:gd name="csX401" fmla="*/ 1625974 w 2722375"/>
                <a:gd name="csY401" fmla="*/ 1083096 h 2021157"/>
                <a:gd name="csX402" fmla="*/ 1632627 w 2722375"/>
                <a:gd name="csY402" fmla="*/ 1107046 h 2021157"/>
                <a:gd name="csX403" fmla="*/ 289180 w 2722375"/>
                <a:gd name="csY403" fmla="*/ 1151843 h 2021157"/>
                <a:gd name="csX404" fmla="*/ 303817 w 2722375"/>
                <a:gd name="csY404" fmla="*/ 1191316 h 2021157"/>
                <a:gd name="csX405" fmla="*/ 301599 w 2722375"/>
                <a:gd name="csY405" fmla="*/ 1211719 h 2021157"/>
                <a:gd name="csX406" fmla="*/ 310470 w 2722375"/>
                <a:gd name="csY406" fmla="*/ 1217928 h 2021157"/>
                <a:gd name="csX407" fmla="*/ 321558 w 2722375"/>
                <a:gd name="csY407" fmla="*/ 1213493 h 2021157"/>
                <a:gd name="csX408" fmla="*/ 338855 w 2722375"/>
                <a:gd name="csY408" fmla="*/ 1225025 h 2021157"/>
                <a:gd name="csX409" fmla="*/ 352605 w 2722375"/>
                <a:gd name="csY409" fmla="*/ 1222363 h 2021157"/>
                <a:gd name="csX410" fmla="*/ 369015 w 2722375"/>
                <a:gd name="csY410" fmla="*/ 1196195 h 2021157"/>
                <a:gd name="csX411" fmla="*/ 379660 w 2722375"/>
                <a:gd name="csY411" fmla="*/ 1197082 h 2021157"/>
                <a:gd name="csX412" fmla="*/ 384982 w 2722375"/>
                <a:gd name="csY412" fmla="*/ 1188212 h 2021157"/>
                <a:gd name="csX413" fmla="*/ 380104 w 2722375"/>
                <a:gd name="csY413" fmla="*/ 1182446 h 2021157"/>
                <a:gd name="csX414" fmla="*/ 386313 w 2722375"/>
                <a:gd name="csY414" fmla="*/ 1171358 h 2021157"/>
                <a:gd name="csX415" fmla="*/ 374781 w 2722375"/>
                <a:gd name="csY415" fmla="*/ 1171358 h 2021157"/>
                <a:gd name="csX416" fmla="*/ 359701 w 2722375"/>
                <a:gd name="csY416" fmla="*/ 1157165 h 2021157"/>
                <a:gd name="csX417" fmla="*/ 379660 w 2722375"/>
                <a:gd name="csY417" fmla="*/ 1098619 h 2021157"/>
                <a:gd name="csX418" fmla="*/ 376112 w 2722375"/>
                <a:gd name="csY418" fmla="*/ 1091523 h 2021157"/>
                <a:gd name="csX419" fmla="*/ 394740 w 2722375"/>
                <a:gd name="csY419" fmla="*/ 1069346 h 2021157"/>
                <a:gd name="csX420" fmla="*/ 412481 w 2722375"/>
                <a:gd name="csY420" fmla="*/ 1083096 h 2021157"/>
                <a:gd name="csX421" fmla="*/ 434214 w 2722375"/>
                <a:gd name="csY421" fmla="*/ 1068016 h 2021157"/>
                <a:gd name="csX422" fmla="*/ 446189 w 2722375"/>
                <a:gd name="csY422" fmla="*/ 1081765 h 2021157"/>
                <a:gd name="csX423" fmla="*/ 451068 w 2722375"/>
                <a:gd name="csY423" fmla="*/ 1117247 h 2021157"/>
                <a:gd name="csX424" fmla="*/ 442198 w 2722375"/>
                <a:gd name="csY424" fmla="*/ 1132771 h 2021157"/>
                <a:gd name="csX425" fmla="*/ 443528 w 2722375"/>
                <a:gd name="csY425" fmla="*/ 1150512 h 2021157"/>
                <a:gd name="csX426" fmla="*/ 454616 w 2722375"/>
                <a:gd name="csY426" fmla="*/ 1166922 h 2021157"/>
                <a:gd name="csX427" fmla="*/ 447520 w 2722375"/>
                <a:gd name="csY427" fmla="*/ 1174019 h 2021157"/>
                <a:gd name="csX428" fmla="*/ 436431 w 2722375"/>
                <a:gd name="csY428" fmla="*/ 1157608 h 2021157"/>
                <a:gd name="csX429" fmla="*/ 420465 w 2722375"/>
                <a:gd name="csY429" fmla="*/ 1168253 h 2021157"/>
                <a:gd name="csX430" fmla="*/ 443528 w 2722375"/>
                <a:gd name="csY430" fmla="*/ 1172245 h 2021157"/>
                <a:gd name="csX431" fmla="*/ 446633 w 2722375"/>
                <a:gd name="csY431" fmla="*/ 1179785 h 2021157"/>
                <a:gd name="csX432" fmla="*/ 454173 w 2722375"/>
                <a:gd name="csY432" fmla="*/ 1172245 h 2021157"/>
                <a:gd name="csX433" fmla="*/ 464374 w 2722375"/>
                <a:gd name="csY433" fmla="*/ 1248088 h 2021157"/>
                <a:gd name="csX434" fmla="*/ 483889 w 2722375"/>
                <a:gd name="csY434" fmla="*/ 1259620 h 2021157"/>
                <a:gd name="csX435" fmla="*/ 478123 w 2722375"/>
                <a:gd name="csY435" fmla="*/ 1253854 h 2021157"/>
                <a:gd name="csX436" fmla="*/ 489211 w 2722375"/>
                <a:gd name="csY436" fmla="*/ 1249862 h 2021157"/>
                <a:gd name="csX437" fmla="*/ 488324 w 2722375"/>
                <a:gd name="csY437" fmla="*/ 1275587 h 2021157"/>
                <a:gd name="csX438" fmla="*/ 498969 w 2722375"/>
                <a:gd name="csY438" fmla="*/ 1292441 h 2021157"/>
                <a:gd name="csX439" fmla="*/ 516710 w 2722375"/>
                <a:gd name="csY439" fmla="*/ 1270264 h 2021157"/>
                <a:gd name="csX440" fmla="*/ 524694 w 2722375"/>
                <a:gd name="csY440" fmla="*/ 1271595 h 2021157"/>
                <a:gd name="csX441" fmla="*/ 537112 w 2722375"/>
                <a:gd name="csY441" fmla="*/ 1249862 h 2021157"/>
                <a:gd name="csX442" fmla="*/ 562394 w 2722375"/>
                <a:gd name="csY442" fmla="*/ 1181559 h 2021157"/>
                <a:gd name="csX443" fmla="*/ 591223 w 2722375"/>
                <a:gd name="csY443" fmla="*/ 1166035 h 2021157"/>
                <a:gd name="csX444" fmla="*/ 620939 w 2722375"/>
                <a:gd name="csY444" fmla="*/ 1175349 h 2021157"/>
                <a:gd name="csX445" fmla="*/ 663075 w 2722375"/>
                <a:gd name="csY445" fmla="*/ 1172688 h 2021157"/>
                <a:gd name="csX446" fmla="*/ 695895 w 2722375"/>
                <a:gd name="csY446" fmla="*/ 1191760 h 2021157"/>
                <a:gd name="csX447" fmla="*/ 718516 w 2722375"/>
                <a:gd name="csY447" fmla="*/ 1194421 h 2021157"/>
                <a:gd name="csX448" fmla="*/ 777505 w 2722375"/>
                <a:gd name="csY448" fmla="*/ 1185107 h 2021157"/>
                <a:gd name="csX449" fmla="*/ 785045 w 2722375"/>
                <a:gd name="csY449" fmla="*/ 1211275 h 2021157"/>
                <a:gd name="csX450" fmla="*/ 773957 w 2722375"/>
                <a:gd name="csY450" fmla="*/ 1213493 h 2021157"/>
                <a:gd name="csX451" fmla="*/ 805891 w 2722375"/>
                <a:gd name="csY451" fmla="*/ 1240992 h 2021157"/>
                <a:gd name="csX452" fmla="*/ 800568 w 2722375"/>
                <a:gd name="csY452" fmla="*/ 1274700 h 2021157"/>
                <a:gd name="csX453" fmla="*/ 771739 w 2722375"/>
                <a:gd name="csY453" fmla="*/ 1271152 h 2021157"/>
                <a:gd name="csX454" fmla="*/ 767304 w 2722375"/>
                <a:gd name="csY454" fmla="*/ 1279135 h 2021157"/>
                <a:gd name="csX455" fmla="*/ 766417 w 2722375"/>
                <a:gd name="csY455" fmla="*/ 1292441 h 2021157"/>
                <a:gd name="csX456" fmla="*/ 775287 w 2722375"/>
                <a:gd name="csY456" fmla="*/ 1276474 h 2021157"/>
                <a:gd name="csX457" fmla="*/ 800568 w 2722375"/>
                <a:gd name="csY457" fmla="*/ 1285788 h 2021157"/>
                <a:gd name="csX458" fmla="*/ 779722 w 2722375"/>
                <a:gd name="csY458" fmla="*/ 1330584 h 2021157"/>
                <a:gd name="csX459" fmla="*/ 812100 w 2722375"/>
                <a:gd name="csY459" fmla="*/ 1293772 h 2021157"/>
                <a:gd name="csX460" fmla="*/ 838268 w 2722375"/>
                <a:gd name="csY460" fmla="*/ 1280022 h 2021157"/>
                <a:gd name="csX461" fmla="*/ 844477 w 2722375"/>
                <a:gd name="csY461" fmla="*/ 1323044 h 2021157"/>
                <a:gd name="csX462" fmla="*/ 860888 w 2722375"/>
                <a:gd name="csY462" fmla="*/ 1375381 h 2021157"/>
                <a:gd name="csX463" fmla="*/ 880847 w 2722375"/>
                <a:gd name="csY463" fmla="*/ 1403766 h 2021157"/>
                <a:gd name="csX464" fmla="*/ 891491 w 2722375"/>
                <a:gd name="csY464" fmla="*/ 1457433 h 2021157"/>
                <a:gd name="csX465" fmla="*/ 914555 w 2722375"/>
                <a:gd name="csY465" fmla="*/ 1480053 h 2021157"/>
                <a:gd name="csX466" fmla="*/ 927861 w 2722375"/>
                <a:gd name="csY466" fmla="*/ 1468522 h 2021157"/>
                <a:gd name="csX467" fmla="*/ 962899 w 2722375"/>
                <a:gd name="csY467" fmla="*/ 1465417 h 2021157"/>
                <a:gd name="csX468" fmla="*/ 996164 w 2722375"/>
                <a:gd name="csY468" fmla="*/ 1499568 h 2021157"/>
                <a:gd name="csX469" fmla="*/ 910120 w 2722375"/>
                <a:gd name="csY469" fmla="*/ 1589605 h 2021157"/>
                <a:gd name="csX470" fmla="*/ 940280 w 2722375"/>
                <a:gd name="csY470" fmla="*/ 1611337 h 2021157"/>
                <a:gd name="csX471" fmla="*/ 921651 w 2722375"/>
                <a:gd name="csY471" fmla="*/ 1668109 h 2021157"/>
                <a:gd name="csX472" fmla="*/ 929635 w 2722375"/>
                <a:gd name="csY472" fmla="*/ 1694277 h 2021157"/>
                <a:gd name="csX473" fmla="*/ 896370 w 2722375"/>
                <a:gd name="csY473" fmla="*/ 1717784 h 2021157"/>
                <a:gd name="csX474" fmla="*/ 872420 w 2722375"/>
                <a:gd name="csY474" fmla="*/ 1680528 h 2021157"/>
                <a:gd name="csX475" fmla="*/ 853792 w 2722375"/>
                <a:gd name="csY475" fmla="*/ 1688068 h 2021157"/>
                <a:gd name="csX476" fmla="*/ 834720 w 2722375"/>
                <a:gd name="csY476" fmla="*/ 1664561 h 2021157"/>
                <a:gd name="csX477" fmla="*/ 816979 w 2722375"/>
                <a:gd name="csY477" fmla="*/ 1673875 h 2021157"/>
                <a:gd name="csX478" fmla="*/ 802786 w 2722375"/>
                <a:gd name="csY478" fmla="*/ 1660569 h 2021157"/>
                <a:gd name="csX479" fmla="*/ 785045 w 2722375"/>
                <a:gd name="csY479" fmla="*/ 1669440 h 2021157"/>
                <a:gd name="csX480" fmla="*/ 777505 w 2722375"/>
                <a:gd name="csY480" fmla="*/ 1659238 h 2021157"/>
                <a:gd name="csX481" fmla="*/ 785045 w 2722375"/>
                <a:gd name="csY481" fmla="*/ 1644602 h 2021157"/>
                <a:gd name="csX482" fmla="*/ 718959 w 2722375"/>
                <a:gd name="csY482" fmla="*/ 1583395 h 2021157"/>
                <a:gd name="csX483" fmla="*/ 700774 w 2722375"/>
                <a:gd name="csY483" fmla="*/ 1577186 h 2021157"/>
                <a:gd name="csX484" fmla="*/ 681703 w 2722375"/>
                <a:gd name="csY484" fmla="*/ 1553679 h 2021157"/>
                <a:gd name="csX485" fmla="*/ 653760 w 2722375"/>
                <a:gd name="csY485" fmla="*/ 1547470 h 2021157"/>
                <a:gd name="csX486" fmla="*/ 651543 w 2722375"/>
                <a:gd name="csY486" fmla="*/ 1587831 h 2021157"/>
                <a:gd name="csX487" fmla="*/ 667066 w 2722375"/>
                <a:gd name="csY487" fmla="*/ 1619321 h 2021157"/>
                <a:gd name="csX488" fmla="*/ 669284 w 2722375"/>
                <a:gd name="csY488" fmla="*/ 1649924 h 2021157"/>
                <a:gd name="csX489" fmla="*/ 659083 w 2722375"/>
                <a:gd name="csY489" fmla="*/ 1677423 h 2021157"/>
                <a:gd name="csX490" fmla="*/ 633801 w 2722375"/>
                <a:gd name="csY490" fmla="*/ 1696052 h 2021157"/>
                <a:gd name="csX491" fmla="*/ 630253 w 2722375"/>
                <a:gd name="csY491" fmla="*/ 1712018 h 2021157"/>
                <a:gd name="csX492" fmla="*/ 640898 w 2722375"/>
                <a:gd name="csY492" fmla="*/ 1742178 h 2021157"/>
                <a:gd name="csX493" fmla="*/ 618278 w 2722375"/>
                <a:gd name="csY493" fmla="*/ 1754597 h 2021157"/>
                <a:gd name="csX494" fmla="*/ 589005 w 2722375"/>
                <a:gd name="csY494" fmla="*/ 1752379 h 2021157"/>
                <a:gd name="csX495" fmla="*/ 575699 w 2722375"/>
                <a:gd name="csY495" fmla="*/ 1779878 h 2021157"/>
                <a:gd name="csX496" fmla="*/ 546870 w 2722375"/>
                <a:gd name="csY496" fmla="*/ 1808264 h 2021157"/>
                <a:gd name="csX497" fmla="*/ 550418 w 2722375"/>
                <a:gd name="csY497" fmla="*/ 1818022 h 2021157"/>
                <a:gd name="csX498" fmla="*/ 538887 w 2722375"/>
                <a:gd name="csY498" fmla="*/ 1832214 h 2021157"/>
                <a:gd name="csX499" fmla="*/ 547757 w 2722375"/>
                <a:gd name="csY499" fmla="*/ 1842416 h 2021157"/>
                <a:gd name="csX500" fmla="*/ 567272 w 2722375"/>
                <a:gd name="csY500" fmla="*/ 1834432 h 2021157"/>
                <a:gd name="csX501" fmla="*/ 592110 w 2722375"/>
                <a:gd name="csY501" fmla="*/ 1858383 h 2021157"/>
                <a:gd name="csX502" fmla="*/ 603642 w 2722375"/>
                <a:gd name="csY502" fmla="*/ 1841529 h 2021157"/>
                <a:gd name="csX503" fmla="*/ 636019 w 2722375"/>
                <a:gd name="csY503" fmla="*/ 1820239 h 2021157"/>
                <a:gd name="csX504" fmla="*/ 646664 w 2722375"/>
                <a:gd name="csY504" fmla="*/ 1835319 h 2021157"/>
                <a:gd name="csX505" fmla="*/ 659970 w 2722375"/>
                <a:gd name="csY505" fmla="*/ 1826892 h 2021157"/>
                <a:gd name="csX506" fmla="*/ 668840 w 2722375"/>
                <a:gd name="csY506" fmla="*/ 1832214 h 2021157"/>
                <a:gd name="csX507" fmla="*/ 696783 w 2722375"/>
                <a:gd name="csY507" fmla="*/ 1870358 h 2021157"/>
                <a:gd name="csX508" fmla="*/ 625375 w 2722375"/>
                <a:gd name="csY508" fmla="*/ 1924025 h 2021157"/>
                <a:gd name="csX509" fmla="*/ 612956 w 2722375"/>
                <a:gd name="csY509" fmla="*/ 1922694 h 2021157"/>
                <a:gd name="csX510" fmla="*/ 565498 w 2722375"/>
                <a:gd name="csY510" fmla="*/ 1957289 h 2021157"/>
                <a:gd name="csX511" fmla="*/ 575256 w 2722375"/>
                <a:gd name="csY511" fmla="*/ 1986562 h 2021157"/>
                <a:gd name="csX512" fmla="*/ 529129 w 2722375"/>
                <a:gd name="csY512" fmla="*/ 2021158 h 2021157"/>
                <a:gd name="csX513" fmla="*/ 476793 w 2722375"/>
                <a:gd name="csY513" fmla="*/ 1998537 h 2021157"/>
                <a:gd name="csX514" fmla="*/ 453286 w 2722375"/>
                <a:gd name="csY514" fmla="*/ 2014061 h 2021157"/>
                <a:gd name="csX515" fmla="*/ 436431 w 2722375"/>
                <a:gd name="csY515" fmla="*/ 1989667 h 2021157"/>
                <a:gd name="csX516" fmla="*/ 446189 w 2722375"/>
                <a:gd name="csY516" fmla="*/ 1977248 h 2021157"/>
                <a:gd name="csX517" fmla="*/ 432883 w 2722375"/>
                <a:gd name="csY517" fmla="*/ 1953741 h 2021157"/>
                <a:gd name="csX518" fmla="*/ 414255 w 2722375"/>
                <a:gd name="csY518" fmla="*/ 1937331 h 2021157"/>
                <a:gd name="csX519" fmla="*/ 387200 w 2722375"/>
                <a:gd name="csY519" fmla="*/ 1949306 h 2021157"/>
                <a:gd name="csX520" fmla="*/ 378773 w 2722375"/>
                <a:gd name="csY520" fmla="*/ 1931121 h 2021157"/>
                <a:gd name="csX521" fmla="*/ 386313 w 2722375"/>
                <a:gd name="csY521" fmla="*/ 1922251 h 2021157"/>
                <a:gd name="csX522" fmla="*/ 383652 w 2722375"/>
                <a:gd name="csY522" fmla="*/ 1902735 h 2021157"/>
                <a:gd name="csX523" fmla="*/ 363249 w 2722375"/>
                <a:gd name="csY523" fmla="*/ 1901848 h 2021157"/>
                <a:gd name="csX524" fmla="*/ 349500 w 2722375"/>
                <a:gd name="csY524" fmla="*/ 1877454 h 2021157"/>
                <a:gd name="csX525" fmla="*/ 348170 w 2722375"/>
                <a:gd name="csY525" fmla="*/ 1868140 h 2021157"/>
                <a:gd name="csX526" fmla="*/ 360588 w 2722375"/>
                <a:gd name="csY526" fmla="*/ 1858383 h 2021157"/>
                <a:gd name="csX527" fmla="*/ 345952 w 2722375"/>
                <a:gd name="csY527" fmla="*/ 1834876 h 2021157"/>
                <a:gd name="csX528" fmla="*/ 307808 w 2722375"/>
                <a:gd name="csY528" fmla="*/ 1857052 h 2021157"/>
                <a:gd name="csX529" fmla="*/ 268335 w 2722375"/>
                <a:gd name="csY529" fmla="*/ 1799837 h 2021157"/>
                <a:gd name="csX530" fmla="*/ 277648 w 2722375"/>
                <a:gd name="csY530" fmla="*/ 1787862 h 2021157"/>
                <a:gd name="csX531" fmla="*/ 272770 w 2722375"/>
                <a:gd name="csY531" fmla="*/ 1782096 h 2021157"/>
                <a:gd name="csX532" fmla="*/ 254142 w 2722375"/>
                <a:gd name="csY532" fmla="*/ 1774112 h 2021157"/>
                <a:gd name="csX533" fmla="*/ 239505 w 2722375"/>
                <a:gd name="csY533" fmla="*/ 1784757 h 2021157"/>
                <a:gd name="csX534" fmla="*/ 224425 w 2722375"/>
                <a:gd name="csY534" fmla="*/ 1778104 h 2021157"/>
                <a:gd name="csX535" fmla="*/ 215555 w 2722375"/>
                <a:gd name="csY535" fmla="*/ 1784757 h 2021157"/>
                <a:gd name="csX536" fmla="*/ 203136 w 2722375"/>
                <a:gd name="csY536" fmla="*/ 1763024 h 2021157"/>
                <a:gd name="csX537" fmla="*/ 188499 w 2722375"/>
                <a:gd name="csY537" fmla="*/ 1760807 h 2021157"/>
                <a:gd name="csX538" fmla="*/ 194265 w 2722375"/>
                <a:gd name="csY538" fmla="*/ 1742178 h 2021157"/>
                <a:gd name="csX539" fmla="*/ 187169 w 2722375"/>
                <a:gd name="csY539" fmla="*/ 1732421 h 2021157"/>
                <a:gd name="csX540" fmla="*/ 165879 w 2722375"/>
                <a:gd name="csY540" fmla="*/ 1728429 h 2021157"/>
                <a:gd name="csX541" fmla="*/ 153461 w 2722375"/>
                <a:gd name="csY541" fmla="*/ 1699156 h 2021157"/>
                <a:gd name="csX542" fmla="*/ 161444 w 2722375"/>
                <a:gd name="csY542" fmla="*/ 1690729 h 2021157"/>
                <a:gd name="csX543" fmla="*/ 144147 w 2722375"/>
                <a:gd name="csY543" fmla="*/ 1687181 h 2021157"/>
                <a:gd name="csX544" fmla="*/ 142372 w 2722375"/>
                <a:gd name="csY544" fmla="*/ 1672101 h 2021157"/>
                <a:gd name="csX545" fmla="*/ 131728 w 2722375"/>
                <a:gd name="csY545" fmla="*/ 1668996 h 2021157"/>
                <a:gd name="csX546" fmla="*/ 106447 w 2722375"/>
                <a:gd name="csY546" fmla="*/ 1685407 h 2021157"/>
                <a:gd name="csX547" fmla="*/ 94471 w 2722375"/>
                <a:gd name="csY547" fmla="*/ 1670327 h 2021157"/>
                <a:gd name="csX548" fmla="*/ 95359 w 2722375"/>
                <a:gd name="csY548" fmla="*/ 1642384 h 2021157"/>
                <a:gd name="csX549" fmla="*/ 80278 w 2722375"/>
                <a:gd name="csY549" fmla="*/ 1637062 h 2021157"/>
                <a:gd name="csX550" fmla="*/ 82053 w 2722375"/>
                <a:gd name="csY550" fmla="*/ 1624643 h 2021157"/>
                <a:gd name="csX551" fmla="*/ 70521 w 2722375"/>
                <a:gd name="csY551" fmla="*/ 1628192 h 2021157"/>
                <a:gd name="csX552" fmla="*/ 47458 w 2722375"/>
                <a:gd name="csY552" fmla="*/ 1612668 h 2021157"/>
                <a:gd name="csX553" fmla="*/ 44796 w 2722375"/>
                <a:gd name="csY553" fmla="*/ 1587387 h 2021157"/>
                <a:gd name="csX554" fmla="*/ 25725 w 2722375"/>
                <a:gd name="csY554" fmla="*/ 1578073 h 2021157"/>
                <a:gd name="csX555" fmla="*/ 21733 w 2722375"/>
                <a:gd name="csY555" fmla="*/ 1565654 h 2021157"/>
                <a:gd name="csX556" fmla="*/ 15523 w 2722375"/>
                <a:gd name="csY556" fmla="*/ 1571864 h 2021157"/>
                <a:gd name="csX557" fmla="*/ 23064 w 2722375"/>
                <a:gd name="csY557" fmla="*/ 1546139 h 2021157"/>
                <a:gd name="csX558" fmla="*/ 0 w 2722375"/>
                <a:gd name="csY558" fmla="*/ 1538599 h 2021157"/>
                <a:gd name="csX559" fmla="*/ 6653 w 2722375"/>
                <a:gd name="csY559" fmla="*/ 1527067 h 2021157"/>
                <a:gd name="csX560" fmla="*/ 1331 w 2722375"/>
                <a:gd name="csY560" fmla="*/ 1517310 h 2021157"/>
                <a:gd name="csX561" fmla="*/ 15080 w 2722375"/>
                <a:gd name="csY561" fmla="*/ 1502673 h 2021157"/>
                <a:gd name="csX562" fmla="*/ 5766 w 2722375"/>
                <a:gd name="csY562" fmla="*/ 1496907 h 2021157"/>
                <a:gd name="csX563" fmla="*/ 27055 w 2722375"/>
                <a:gd name="csY563" fmla="*/ 1476949 h 2021157"/>
                <a:gd name="csX564" fmla="*/ 21289 w 2722375"/>
                <a:gd name="csY564" fmla="*/ 1463643 h 2021157"/>
                <a:gd name="csX565" fmla="*/ 55884 w 2722375"/>
                <a:gd name="csY565" fmla="*/ 1421951 h 2021157"/>
                <a:gd name="csX566" fmla="*/ 111769 w 2722375"/>
                <a:gd name="csY566" fmla="*/ 1392235 h 2021157"/>
                <a:gd name="csX567" fmla="*/ 111325 w 2722375"/>
                <a:gd name="csY567" fmla="*/ 1382921 h 2021157"/>
                <a:gd name="csX568" fmla="*/ 131284 w 2722375"/>
                <a:gd name="csY568" fmla="*/ 1361631 h 2021157"/>
                <a:gd name="csX569" fmla="*/ 121083 w 2722375"/>
                <a:gd name="csY569" fmla="*/ 1345221 h 2021157"/>
                <a:gd name="csX570" fmla="*/ 143260 w 2722375"/>
                <a:gd name="csY570" fmla="*/ 1339898 h 2021157"/>
                <a:gd name="csX571" fmla="*/ 172532 w 2722375"/>
                <a:gd name="csY571" fmla="*/ 1313287 h 2021157"/>
                <a:gd name="csX572" fmla="*/ 171645 w 2722375"/>
                <a:gd name="csY572" fmla="*/ 1301311 h 2021157"/>
                <a:gd name="csX573" fmla="*/ 158783 w 2722375"/>
                <a:gd name="csY573" fmla="*/ 1291110 h 2021157"/>
                <a:gd name="csX574" fmla="*/ 156565 w 2722375"/>
                <a:gd name="csY574" fmla="*/ 1245870 h 2021157"/>
                <a:gd name="csX575" fmla="*/ 171202 w 2722375"/>
                <a:gd name="csY575" fmla="*/ 1216598 h 2021157"/>
                <a:gd name="csX576" fmla="*/ 196926 w 2722375"/>
                <a:gd name="csY576" fmla="*/ 1209945 h 2021157"/>
                <a:gd name="csX577" fmla="*/ 194709 w 2722375"/>
                <a:gd name="csY577" fmla="*/ 1199743 h 2021157"/>
                <a:gd name="csX578" fmla="*/ 214224 w 2722375"/>
                <a:gd name="csY578" fmla="*/ 1182889 h 2021157"/>
                <a:gd name="csX579" fmla="*/ 222207 w 2722375"/>
                <a:gd name="csY579" fmla="*/ 1149625 h 2021157"/>
                <a:gd name="csX580" fmla="*/ 253254 w 2722375"/>
                <a:gd name="csY580" fmla="*/ 1173575 h 2021157"/>
                <a:gd name="csX581" fmla="*/ 289180 w 2722375"/>
                <a:gd name="csY581" fmla="*/ 1151843 h 2021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722375" h="2021157">
                  <a:moveTo>
                    <a:pt x="2653185" y="278536"/>
                  </a:moveTo>
                  <a:lnTo>
                    <a:pt x="2666491" y="274987"/>
                  </a:lnTo>
                  <a:lnTo>
                    <a:pt x="2692215" y="285189"/>
                  </a:lnTo>
                  <a:lnTo>
                    <a:pt x="2708626" y="270109"/>
                  </a:lnTo>
                  <a:lnTo>
                    <a:pt x="2718827" y="275874"/>
                  </a:lnTo>
                  <a:lnTo>
                    <a:pt x="2722375" y="298938"/>
                  </a:lnTo>
                  <a:lnTo>
                    <a:pt x="2715723" y="310913"/>
                  </a:lnTo>
                  <a:lnTo>
                    <a:pt x="2682014" y="315792"/>
                  </a:lnTo>
                  <a:lnTo>
                    <a:pt x="2648750" y="303817"/>
                  </a:lnTo>
                  <a:lnTo>
                    <a:pt x="2642540" y="282527"/>
                  </a:lnTo>
                  <a:lnTo>
                    <a:pt x="2653185" y="278536"/>
                  </a:lnTo>
                  <a:close/>
                  <a:moveTo>
                    <a:pt x="2636331" y="278092"/>
                  </a:moveTo>
                  <a:lnTo>
                    <a:pt x="2621695" y="295390"/>
                  </a:lnTo>
                  <a:lnTo>
                    <a:pt x="2610607" y="292285"/>
                  </a:lnTo>
                  <a:lnTo>
                    <a:pt x="2583108" y="301599"/>
                  </a:lnTo>
                  <a:lnTo>
                    <a:pt x="2572463" y="281640"/>
                  </a:lnTo>
                  <a:lnTo>
                    <a:pt x="2553835" y="278979"/>
                  </a:lnTo>
                  <a:lnTo>
                    <a:pt x="2550730" y="262125"/>
                  </a:lnTo>
                  <a:lnTo>
                    <a:pt x="2563149" y="245715"/>
                  </a:lnTo>
                  <a:lnTo>
                    <a:pt x="2581777" y="238618"/>
                  </a:lnTo>
                  <a:lnTo>
                    <a:pt x="2593309" y="244384"/>
                  </a:lnTo>
                  <a:lnTo>
                    <a:pt x="2585769" y="245715"/>
                  </a:lnTo>
                  <a:lnTo>
                    <a:pt x="2593309" y="253255"/>
                  </a:lnTo>
                  <a:lnTo>
                    <a:pt x="2627460" y="260795"/>
                  </a:lnTo>
                  <a:lnTo>
                    <a:pt x="2636331" y="278092"/>
                  </a:lnTo>
                  <a:close/>
                  <a:moveTo>
                    <a:pt x="1624200" y="991729"/>
                  </a:moveTo>
                  <a:lnTo>
                    <a:pt x="1657021" y="967778"/>
                  </a:lnTo>
                  <a:lnTo>
                    <a:pt x="1671214" y="968222"/>
                  </a:lnTo>
                  <a:lnTo>
                    <a:pt x="1670327" y="982858"/>
                  </a:lnTo>
                  <a:lnTo>
                    <a:pt x="1679197" y="980641"/>
                  </a:lnTo>
                  <a:lnTo>
                    <a:pt x="1680528" y="991285"/>
                  </a:lnTo>
                  <a:lnTo>
                    <a:pt x="1701374" y="969996"/>
                  </a:lnTo>
                  <a:lnTo>
                    <a:pt x="1704478" y="977536"/>
                  </a:lnTo>
                  <a:lnTo>
                    <a:pt x="1714236" y="966004"/>
                  </a:lnTo>
                  <a:lnTo>
                    <a:pt x="1716454" y="972657"/>
                  </a:lnTo>
                  <a:lnTo>
                    <a:pt x="1721332" y="976649"/>
                  </a:lnTo>
                  <a:lnTo>
                    <a:pt x="1717341" y="969552"/>
                  </a:lnTo>
                  <a:lnTo>
                    <a:pt x="1723994" y="961125"/>
                  </a:lnTo>
                  <a:lnTo>
                    <a:pt x="1728872" y="964230"/>
                  </a:lnTo>
                  <a:lnTo>
                    <a:pt x="1727985" y="956690"/>
                  </a:lnTo>
                  <a:lnTo>
                    <a:pt x="1751492" y="956247"/>
                  </a:lnTo>
                  <a:lnTo>
                    <a:pt x="1735525" y="950481"/>
                  </a:lnTo>
                  <a:lnTo>
                    <a:pt x="1743509" y="942941"/>
                  </a:lnTo>
                  <a:lnTo>
                    <a:pt x="1759476" y="954472"/>
                  </a:lnTo>
                  <a:lnTo>
                    <a:pt x="1740404" y="934514"/>
                  </a:lnTo>
                  <a:lnTo>
                    <a:pt x="1739517" y="922538"/>
                  </a:lnTo>
                  <a:lnTo>
                    <a:pt x="1759032" y="915442"/>
                  </a:lnTo>
                  <a:lnTo>
                    <a:pt x="1777661" y="919877"/>
                  </a:lnTo>
                  <a:lnTo>
                    <a:pt x="1786088" y="933627"/>
                  </a:lnTo>
                  <a:lnTo>
                    <a:pt x="1784757" y="918990"/>
                  </a:lnTo>
                  <a:lnTo>
                    <a:pt x="1789636" y="914111"/>
                  </a:lnTo>
                  <a:lnTo>
                    <a:pt x="1796732" y="920321"/>
                  </a:lnTo>
                  <a:lnTo>
                    <a:pt x="1796289" y="903910"/>
                  </a:lnTo>
                  <a:lnTo>
                    <a:pt x="1813143" y="896814"/>
                  </a:lnTo>
                  <a:lnTo>
                    <a:pt x="1833545" y="899918"/>
                  </a:lnTo>
                  <a:lnTo>
                    <a:pt x="1845520" y="914111"/>
                  </a:lnTo>
                  <a:lnTo>
                    <a:pt x="1882333" y="916773"/>
                  </a:lnTo>
                  <a:lnTo>
                    <a:pt x="1885882" y="923426"/>
                  </a:lnTo>
                  <a:lnTo>
                    <a:pt x="1883220" y="913224"/>
                  </a:lnTo>
                  <a:lnTo>
                    <a:pt x="1852173" y="909676"/>
                  </a:lnTo>
                  <a:lnTo>
                    <a:pt x="1849068" y="899031"/>
                  </a:lnTo>
                  <a:lnTo>
                    <a:pt x="1870358" y="898144"/>
                  </a:lnTo>
                  <a:lnTo>
                    <a:pt x="1865923" y="889717"/>
                  </a:lnTo>
                  <a:lnTo>
                    <a:pt x="1897413" y="887943"/>
                  </a:lnTo>
                  <a:lnTo>
                    <a:pt x="1920477" y="895927"/>
                  </a:lnTo>
                  <a:lnTo>
                    <a:pt x="1893421" y="876855"/>
                  </a:lnTo>
                  <a:lnTo>
                    <a:pt x="1876567" y="881290"/>
                  </a:lnTo>
                  <a:lnTo>
                    <a:pt x="1870801" y="875081"/>
                  </a:lnTo>
                  <a:lnTo>
                    <a:pt x="1869027" y="849800"/>
                  </a:lnTo>
                  <a:lnTo>
                    <a:pt x="1875237" y="843147"/>
                  </a:lnTo>
                  <a:lnTo>
                    <a:pt x="1879229" y="852017"/>
                  </a:lnTo>
                  <a:lnTo>
                    <a:pt x="1906284" y="847139"/>
                  </a:lnTo>
                  <a:lnTo>
                    <a:pt x="1923581" y="855122"/>
                  </a:lnTo>
                  <a:lnTo>
                    <a:pt x="1922251" y="844477"/>
                  </a:lnTo>
                  <a:lnTo>
                    <a:pt x="1948419" y="838712"/>
                  </a:lnTo>
                  <a:lnTo>
                    <a:pt x="1968821" y="866654"/>
                  </a:lnTo>
                  <a:lnTo>
                    <a:pt x="1958177" y="830285"/>
                  </a:lnTo>
                  <a:lnTo>
                    <a:pt x="1966160" y="829398"/>
                  </a:lnTo>
                  <a:lnTo>
                    <a:pt x="1979466" y="844477"/>
                  </a:lnTo>
                  <a:lnTo>
                    <a:pt x="1971482" y="824519"/>
                  </a:lnTo>
                  <a:lnTo>
                    <a:pt x="1982571" y="818753"/>
                  </a:lnTo>
                  <a:lnTo>
                    <a:pt x="2013174" y="835607"/>
                  </a:lnTo>
                  <a:lnTo>
                    <a:pt x="2006078" y="818309"/>
                  </a:lnTo>
                  <a:lnTo>
                    <a:pt x="1997207" y="816979"/>
                  </a:lnTo>
                  <a:lnTo>
                    <a:pt x="2004303" y="799681"/>
                  </a:lnTo>
                  <a:lnTo>
                    <a:pt x="2035794" y="812544"/>
                  </a:lnTo>
                  <a:lnTo>
                    <a:pt x="2038012" y="820527"/>
                  </a:lnTo>
                  <a:lnTo>
                    <a:pt x="2051761" y="829398"/>
                  </a:lnTo>
                  <a:lnTo>
                    <a:pt x="2040673" y="820083"/>
                  </a:lnTo>
                  <a:lnTo>
                    <a:pt x="2044665" y="805891"/>
                  </a:lnTo>
                  <a:lnTo>
                    <a:pt x="2025593" y="791254"/>
                  </a:lnTo>
                  <a:lnTo>
                    <a:pt x="2063293" y="794802"/>
                  </a:lnTo>
                  <a:lnTo>
                    <a:pt x="2053091" y="788149"/>
                  </a:lnTo>
                  <a:lnTo>
                    <a:pt x="2062849" y="779279"/>
                  </a:lnTo>
                  <a:lnTo>
                    <a:pt x="2043334" y="772182"/>
                  </a:lnTo>
                  <a:lnTo>
                    <a:pt x="2051761" y="764642"/>
                  </a:lnTo>
                  <a:lnTo>
                    <a:pt x="2048656" y="756215"/>
                  </a:lnTo>
                  <a:lnTo>
                    <a:pt x="2067284" y="751780"/>
                  </a:lnTo>
                  <a:lnTo>
                    <a:pt x="2064623" y="761538"/>
                  </a:lnTo>
                  <a:lnTo>
                    <a:pt x="2073494" y="761981"/>
                  </a:lnTo>
                  <a:lnTo>
                    <a:pt x="2069502" y="777505"/>
                  </a:lnTo>
                  <a:lnTo>
                    <a:pt x="2093896" y="768191"/>
                  </a:lnTo>
                  <a:lnTo>
                    <a:pt x="2095670" y="756659"/>
                  </a:lnTo>
                  <a:lnTo>
                    <a:pt x="2110750" y="754441"/>
                  </a:lnTo>
                  <a:lnTo>
                    <a:pt x="2125830" y="777061"/>
                  </a:lnTo>
                  <a:lnTo>
                    <a:pt x="2132040" y="753554"/>
                  </a:lnTo>
                  <a:lnTo>
                    <a:pt x="2157764" y="759320"/>
                  </a:lnTo>
                  <a:lnTo>
                    <a:pt x="2154659" y="748675"/>
                  </a:lnTo>
                  <a:lnTo>
                    <a:pt x="2161756" y="744684"/>
                  </a:lnTo>
                  <a:lnTo>
                    <a:pt x="2183045" y="751780"/>
                  </a:lnTo>
                  <a:lnTo>
                    <a:pt x="2195020" y="743797"/>
                  </a:lnTo>
                  <a:lnTo>
                    <a:pt x="2222076" y="745571"/>
                  </a:lnTo>
                  <a:lnTo>
                    <a:pt x="2254010" y="757546"/>
                  </a:lnTo>
                  <a:lnTo>
                    <a:pt x="2249575" y="745571"/>
                  </a:lnTo>
                  <a:lnTo>
                    <a:pt x="2260663" y="743797"/>
                  </a:lnTo>
                  <a:lnTo>
                    <a:pt x="2278404" y="753554"/>
                  </a:lnTo>
                  <a:lnTo>
                    <a:pt x="2259332" y="758877"/>
                  </a:lnTo>
                  <a:lnTo>
                    <a:pt x="2266428" y="764642"/>
                  </a:lnTo>
                  <a:lnTo>
                    <a:pt x="2286831" y="760651"/>
                  </a:lnTo>
                  <a:lnTo>
                    <a:pt x="2282839" y="751337"/>
                  </a:lnTo>
                  <a:lnTo>
                    <a:pt x="2297032" y="741135"/>
                  </a:lnTo>
                  <a:lnTo>
                    <a:pt x="2316991" y="748675"/>
                  </a:lnTo>
                  <a:lnTo>
                    <a:pt x="2334732" y="766860"/>
                  </a:lnTo>
                  <a:lnTo>
                    <a:pt x="2332071" y="779279"/>
                  </a:lnTo>
                  <a:lnTo>
                    <a:pt x="2346707" y="773957"/>
                  </a:lnTo>
                  <a:lnTo>
                    <a:pt x="2347594" y="784601"/>
                  </a:lnTo>
                  <a:lnTo>
                    <a:pt x="2379085" y="781940"/>
                  </a:lnTo>
                  <a:lnTo>
                    <a:pt x="2388843" y="793028"/>
                  </a:lnTo>
                  <a:lnTo>
                    <a:pt x="2409245" y="795689"/>
                  </a:lnTo>
                  <a:lnTo>
                    <a:pt x="2422551" y="786375"/>
                  </a:lnTo>
                  <a:lnTo>
                    <a:pt x="2430978" y="793472"/>
                  </a:lnTo>
                  <a:lnTo>
                    <a:pt x="2448275" y="787262"/>
                  </a:lnTo>
                  <a:lnTo>
                    <a:pt x="2461137" y="801012"/>
                  </a:lnTo>
                  <a:lnTo>
                    <a:pt x="2463355" y="779722"/>
                  </a:lnTo>
                  <a:lnTo>
                    <a:pt x="2470895" y="775287"/>
                  </a:lnTo>
                  <a:lnTo>
                    <a:pt x="2534763" y="770408"/>
                  </a:lnTo>
                  <a:lnTo>
                    <a:pt x="2562262" y="789924"/>
                  </a:lnTo>
                  <a:lnTo>
                    <a:pt x="2566697" y="806778"/>
                  </a:lnTo>
                  <a:lnTo>
                    <a:pt x="2564480" y="828510"/>
                  </a:lnTo>
                  <a:lnTo>
                    <a:pt x="2549843" y="839599"/>
                  </a:lnTo>
                  <a:lnTo>
                    <a:pt x="2552948" y="844034"/>
                  </a:lnTo>
                  <a:lnTo>
                    <a:pt x="2514804" y="861332"/>
                  </a:lnTo>
                  <a:lnTo>
                    <a:pt x="2515691" y="867985"/>
                  </a:lnTo>
                  <a:lnTo>
                    <a:pt x="2385294" y="868871"/>
                  </a:lnTo>
                  <a:lnTo>
                    <a:pt x="2331184" y="863549"/>
                  </a:lnTo>
                  <a:lnTo>
                    <a:pt x="2334732" y="852904"/>
                  </a:lnTo>
                  <a:lnTo>
                    <a:pt x="2331184" y="852017"/>
                  </a:lnTo>
                  <a:lnTo>
                    <a:pt x="2315216" y="861332"/>
                  </a:lnTo>
                  <a:lnTo>
                    <a:pt x="2250018" y="854235"/>
                  </a:lnTo>
                  <a:lnTo>
                    <a:pt x="2232277" y="867097"/>
                  </a:lnTo>
                  <a:lnTo>
                    <a:pt x="2233608" y="851574"/>
                  </a:lnTo>
                  <a:lnTo>
                    <a:pt x="2194134" y="873750"/>
                  </a:lnTo>
                  <a:lnTo>
                    <a:pt x="2195908" y="860444"/>
                  </a:lnTo>
                  <a:lnTo>
                    <a:pt x="2183045" y="869315"/>
                  </a:lnTo>
                  <a:lnTo>
                    <a:pt x="2167522" y="859557"/>
                  </a:lnTo>
                  <a:lnTo>
                    <a:pt x="2185263" y="884839"/>
                  </a:lnTo>
                  <a:lnTo>
                    <a:pt x="2164417" y="882177"/>
                  </a:lnTo>
                  <a:lnTo>
                    <a:pt x="2159095" y="895927"/>
                  </a:lnTo>
                  <a:lnTo>
                    <a:pt x="2146232" y="891048"/>
                  </a:lnTo>
                  <a:lnTo>
                    <a:pt x="2138693" y="873750"/>
                  </a:lnTo>
                  <a:lnTo>
                    <a:pt x="2141354" y="893266"/>
                  </a:lnTo>
                  <a:lnTo>
                    <a:pt x="2130265" y="902580"/>
                  </a:lnTo>
                  <a:lnTo>
                    <a:pt x="2120951" y="871533"/>
                  </a:lnTo>
                  <a:lnTo>
                    <a:pt x="2119621" y="886613"/>
                  </a:lnTo>
                  <a:lnTo>
                    <a:pt x="2113855" y="881290"/>
                  </a:lnTo>
                  <a:lnTo>
                    <a:pt x="2099662" y="905241"/>
                  </a:lnTo>
                  <a:lnTo>
                    <a:pt x="2080147" y="868871"/>
                  </a:lnTo>
                  <a:lnTo>
                    <a:pt x="2081921" y="896370"/>
                  </a:lnTo>
                  <a:lnTo>
                    <a:pt x="2070389" y="918990"/>
                  </a:lnTo>
                  <a:lnTo>
                    <a:pt x="2064180" y="914555"/>
                  </a:lnTo>
                  <a:lnTo>
                    <a:pt x="2058857" y="921651"/>
                  </a:lnTo>
                  <a:lnTo>
                    <a:pt x="2055309" y="911007"/>
                  </a:lnTo>
                  <a:lnTo>
                    <a:pt x="2050430" y="917660"/>
                  </a:lnTo>
                  <a:lnTo>
                    <a:pt x="2056640" y="924313"/>
                  </a:lnTo>
                  <a:lnTo>
                    <a:pt x="2045108" y="926087"/>
                  </a:lnTo>
                  <a:lnTo>
                    <a:pt x="2045108" y="915885"/>
                  </a:lnTo>
                  <a:lnTo>
                    <a:pt x="2030915" y="933183"/>
                  </a:lnTo>
                  <a:lnTo>
                    <a:pt x="2024262" y="894596"/>
                  </a:lnTo>
                  <a:lnTo>
                    <a:pt x="2020714" y="907458"/>
                  </a:lnTo>
                  <a:lnTo>
                    <a:pt x="2010956" y="902580"/>
                  </a:lnTo>
                  <a:lnTo>
                    <a:pt x="2018496" y="911450"/>
                  </a:lnTo>
                  <a:lnTo>
                    <a:pt x="2018496" y="935844"/>
                  </a:lnTo>
                  <a:lnTo>
                    <a:pt x="1998094" y="953142"/>
                  </a:lnTo>
                  <a:lnTo>
                    <a:pt x="1996320" y="931409"/>
                  </a:lnTo>
                  <a:lnTo>
                    <a:pt x="1972813" y="906571"/>
                  </a:lnTo>
                  <a:lnTo>
                    <a:pt x="1993215" y="932296"/>
                  </a:lnTo>
                  <a:lnTo>
                    <a:pt x="1989224" y="956247"/>
                  </a:lnTo>
                  <a:lnTo>
                    <a:pt x="1971039" y="962456"/>
                  </a:lnTo>
                  <a:lnTo>
                    <a:pt x="1961281" y="933627"/>
                  </a:lnTo>
                  <a:lnTo>
                    <a:pt x="1955959" y="942054"/>
                  </a:lnTo>
                  <a:lnTo>
                    <a:pt x="1963055" y="966891"/>
                  </a:lnTo>
                  <a:lnTo>
                    <a:pt x="1937331" y="977979"/>
                  </a:lnTo>
                  <a:lnTo>
                    <a:pt x="1935556" y="969109"/>
                  </a:lnTo>
                  <a:lnTo>
                    <a:pt x="1927130" y="981528"/>
                  </a:lnTo>
                  <a:lnTo>
                    <a:pt x="1909388" y="961125"/>
                  </a:lnTo>
                  <a:lnTo>
                    <a:pt x="1916041" y="938949"/>
                  </a:lnTo>
                  <a:lnTo>
                    <a:pt x="1904509" y="954029"/>
                  </a:lnTo>
                  <a:lnTo>
                    <a:pt x="1900074" y="949150"/>
                  </a:lnTo>
                  <a:lnTo>
                    <a:pt x="1914711" y="975762"/>
                  </a:lnTo>
                  <a:lnTo>
                    <a:pt x="1911162" y="990398"/>
                  </a:lnTo>
                  <a:lnTo>
                    <a:pt x="1880115" y="977979"/>
                  </a:lnTo>
                  <a:lnTo>
                    <a:pt x="1899631" y="992172"/>
                  </a:lnTo>
                  <a:lnTo>
                    <a:pt x="1894308" y="998825"/>
                  </a:lnTo>
                  <a:lnTo>
                    <a:pt x="1865479" y="984189"/>
                  </a:lnTo>
                  <a:lnTo>
                    <a:pt x="1887212" y="999269"/>
                  </a:lnTo>
                  <a:lnTo>
                    <a:pt x="1873906" y="1014349"/>
                  </a:lnTo>
                  <a:lnTo>
                    <a:pt x="1864592" y="1015679"/>
                  </a:lnTo>
                  <a:lnTo>
                    <a:pt x="1847295" y="997495"/>
                  </a:lnTo>
                  <a:lnTo>
                    <a:pt x="1851286" y="1024550"/>
                  </a:lnTo>
                  <a:lnTo>
                    <a:pt x="1842859" y="1013018"/>
                  </a:lnTo>
                  <a:lnTo>
                    <a:pt x="1829553" y="1029872"/>
                  </a:lnTo>
                  <a:lnTo>
                    <a:pt x="1821570" y="1015679"/>
                  </a:lnTo>
                  <a:lnTo>
                    <a:pt x="1821126" y="1035195"/>
                  </a:lnTo>
                  <a:lnTo>
                    <a:pt x="1805159" y="1026768"/>
                  </a:lnTo>
                  <a:lnTo>
                    <a:pt x="1815804" y="1037412"/>
                  </a:lnTo>
                  <a:lnTo>
                    <a:pt x="1801168" y="1049831"/>
                  </a:lnTo>
                  <a:lnTo>
                    <a:pt x="1799394" y="1066242"/>
                  </a:lnTo>
                  <a:lnTo>
                    <a:pt x="1779878" y="1074669"/>
                  </a:lnTo>
                  <a:lnTo>
                    <a:pt x="1771008" y="1089305"/>
                  </a:lnTo>
                  <a:lnTo>
                    <a:pt x="1763911" y="1086200"/>
                  </a:lnTo>
                  <a:lnTo>
                    <a:pt x="1771008" y="1097288"/>
                  </a:lnTo>
                  <a:lnTo>
                    <a:pt x="1738186" y="1183776"/>
                  </a:lnTo>
                  <a:lnTo>
                    <a:pt x="1739517" y="1252967"/>
                  </a:lnTo>
                  <a:lnTo>
                    <a:pt x="1751049" y="1270264"/>
                  </a:lnTo>
                  <a:lnTo>
                    <a:pt x="1750162" y="1284901"/>
                  </a:lnTo>
                  <a:lnTo>
                    <a:pt x="1743509" y="1277804"/>
                  </a:lnTo>
                  <a:lnTo>
                    <a:pt x="1732864" y="1293772"/>
                  </a:lnTo>
                  <a:lnTo>
                    <a:pt x="1716454" y="1263168"/>
                  </a:lnTo>
                  <a:lnTo>
                    <a:pt x="1726211" y="1294658"/>
                  </a:lnTo>
                  <a:lnTo>
                    <a:pt x="1706696" y="1262281"/>
                  </a:lnTo>
                  <a:lnTo>
                    <a:pt x="1704922" y="1268934"/>
                  </a:lnTo>
                  <a:lnTo>
                    <a:pt x="1704478" y="1256959"/>
                  </a:lnTo>
                  <a:lnTo>
                    <a:pt x="1711575" y="1252080"/>
                  </a:lnTo>
                  <a:lnTo>
                    <a:pt x="1698713" y="1244540"/>
                  </a:lnTo>
                  <a:lnTo>
                    <a:pt x="1692060" y="1252523"/>
                  </a:lnTo>
                  <a:lnTo>
                    <a:pt x="1700930" y="1257402"/>
                  </a:lnTo>
                  <a:lnTo>
                    <a:pt x="1700043" y="1274700"/>
                  </a:lnTo>
                  <a:lnTo>
                    <a:pt x="1691616" y="1272926"/>
                  </a:lnTo>
                  <a:lnTo>
                    <a:pt x="1697826" y="1269377"/>
                  </a:lnTo>
                  <a:lnTo>
                    <a:pt x="1687624" y="1248975"/>
                  </a:lnTo>
                  <a:lnTo>
                    <a:pt x="1682745" y="1257846"/>
                  </a:lnTo>
                  <a:lnTo>
                    <a:pt x="1679197" y="1237887"/>
                  </a:lnTo>
                  <a:lnTo>
                    <a:pt x="1676980" y="1257402"/>
                  </a:lnTo>
                  <a:lnTo>
                    <a:pt x="1676093" y="1252523"/>
                  </a:lnTo>
                  <a:lnTo>
                    <a:pt x="1672544" y="1252080"/>
                  </a:lnTo>
                  <a:lnTo>
                    <a:pt x="1667222" y="1239217"/>
                  </a:lnTo>
                  <a:lnTo>
                    <a:pt x="1673431" y="1244096"/>
                  </a:lnTo>
                  <a:lnTo>
                    <a:pt x="1677867" y="1234339"/>
                  </a:lnTo>
                  <a:lnTo>
                    <a:pt x="1675206" y="1228129"/>
                  </a:lnTo>
                  <a:lnTo>
                    <a:pt x="1675206" y="1234339"/>
                  </a:lnTo>
                  <a:lnTo>
                    <a:pt x="1672988" y="1241435"/>
                  </a:lnTo>
                  <a:lnTo>
                    <a:pt x="1669440" y="1220146"/>
                  </a:lnTo>
                  <a:lnTo>
                    <a:pt x="1663674" y="1232565"/>
                  </a:lnTo>
                  <a:lnTo>
                    <a:pt x="1657465" y="1223694"/>
                  </a:lnTo>
                  <a:lnTo>
                    <a:pt x="1643272" y="1234782"/>
                  </a:lnTo>
                  <a:lnTo>
                    <a:pt x="1643272" y="1186438"/>
                  </a:lnTo>
                  <a:lnTo>
                    <a:pt x="1634401" y="1195308"/>
                  </a:lnTo>
                  <a:lnTo>
                    <a:pt x="1637062" y="1213049"/>
                  </a:lnTo>
                  <a:lnTo>
                    <a:pt x="1630853" y="1185107"/>
                  </a:lnTo>
                  <a:lnTo>
                    <a:pt x="1624643" y="1188212"/>
                  </a:lnTo>
                  <a:lnTo>
                    <a:pt x="1611338" y="1154947"/>
                  </a:lnTo>
                  <a:lnTo>
                    <a:pt x="1606902" y="1160270"/>
                  </a:lnTo>
                  <a:lnTo>
                    <a:pt x="1603798" y="1146520"/>
                  </a:lnTo>
                  <a:lnTo>
                    <a:pt x="1615329" y="1152286"/>
                  </a:lnTo>
                  <a:lnTo>
                    <a:pt x="1616216" y="1160713"/>
                  </a:lnTo>
                  <a:lnTo>
                    <a:pt x="1627748" y="1147851"/>
                  </a:lnTo>
                  <a:lnTo>
                    <a:pt x="1631296" y="1127892"/>
                  </a:lnTo>
                  <a:lnTo>
                    <a:pt x="1641941" y="1143859"/>
                  </a:lnTo>
                  <a:lnTo>
                    <a:pt x="1645489" y="1132771"/>
                  </a:lnTo>
                  <a:lnTo>
                    <a:pt x="1659682" y="1146520"/>
                  </a:lnTo>
                  <a:lnTo>
                    <a:pt x="1654360" y="1134988"/>
                  </a:lnTo>
                  <a:lnTo>
                    <a:pt x="1664561" y="1134545"/>
                  </a:lnTo>
                  <a:lnTo>
                    <a:pt x="1663674" y="1128779"/>
                  </a:lnTo>
                  <a:lnTo>
                    <a:pt x="1653916" y="1131884"/>
                  </a:lnTo>
                  <a:lnTo>
                    <a:pt x="1651698" y="1124344"/>
                  </a:lnTo>
                  <a:lnTo>
                    <a:pt x="1646820" y="1130110"/>
                  </a:lnTo>
                  <a:lnTo>
                    <a:pt x="1644602" y="1108377"/>
                  </a:lnTo>
                  <a:lnTo>
                    <a:pt x="1679197" y="1101280"/>
                  </a:lnTo>
                  <a:lnTo>
                    <a:pt x="1647263" y="1102167"/>
                  </a:lnTo>
                  <a:lnTo>
                    <a:pt x="1654803" y="1082209"/>
                  </a:lnTo>
                  <a:lnTo>
                    <a:pt x="1669440" y="1078217"/>
                  </a:lnTo>
                  <a:lnTo>
                    <a:pt x="1667666" y="1072894"/>
                  </a:lnTo>
                  <a:lnTo>
                    <a:pt x="1646820" y="1081765"/>
                  </a:lnTo>
                  <a:lnTo>
                    <a:pt x="1650812" y="1071120"/>
                  </a:lnTo>
                  <a:lnTo>
                    <a:pt x="1636175" y="1077773"/>
                  </a:lnTo>
                  <a:lnTo>
                    <a:pt x="1641054" y="1068016"/>
                  </a:lnTo>
                  <a:lnTo>
                    <a:pt x="1637506" y="1072451"/>
                  </a:lnTo>
                  <a:lnTo>
                    <a:pt x="1633957" y="1062250"/>
                  </a:lnTo>
                  <a:lnTo>
                    <a:pt x="1646820" y="1042735"/>
                  </a:lnTo>
                  <a:lnTo>
                    <a:pt x="1627748" y="1055597"/>
                  </a:lnTo>
                  <a:lnTo>
                    <a:pt x="1633071" y="1039630"/>
                  </a:lnTo>
                  <a:lnTo>
                    <a:pt x="1624643" y="1040517"/>
                  </a:lnTo>
                  <a:lnTo>
                    <a:pt x="1623313" y="1051605"/>
                  </a:lnTo>
                  <a:lnTo>
                    <a:pt x="1606459" y="1040960"/>
                  </a:lnTo>
                  <a:lnTo>
                    <a:pt x="1606015" y="1020558"/>
                  </a:lnTo>
                  <a:lnTo>
                    <a:pt x="1624200" y="991729"/>
                  </a:lnTo>
                  <a:close/>
                  <a:moveTo>
                    <a:pt x="2484645" y="273657"/>
                  </a:moveTo>
                  <a:lnTo>
                    <a:pt x="2497063" y="230191"/>
                  </a:lnTo>
                  <a:lnTo>
                    <a:pt x="2528997" y="255472"/>
                  </a:lnTo>
                  <a:lnTo>
                    <a:pt x="2539642" y="276762"/>
                  </a:lnTo>
                  <a:lnTo>
                    <a:pt x="2537868" y="282084"/>
                  </a:lnTo>
                  <a:lnTo>
                    <a:pt x="2508595" y="268778"/>
                  </a:lnTo>
                  <a:lnTo>
                    <a:pt x="2509039" y="283858"/>
                  </a:lnTo>
                  <a:lnTo>
                    <a:pt x="2499281" y="274100"/>
                  </a:lnTo>
                  <a:lnTo>
                    <a:pt x="2492628" y="283858"/>
                  </a:lnTo>
                  <a:lnTo>
                    <a:pt x="2484645" y="273657"/>
                  </a:lnTo>
                  <a:close/>
                  <a:moveTo>
                    <a:pt x="2483757" y="196039"/>
                  </a:moveTo>
                  <a:lnTo>
                    <a:pt x="2481539" y="183177"/>
                  </a:lnTo>
                  <a:lnTo>
                    <a:pt x="2492184" y="184951"/>
                  </a:lnTo>
                  <a:lnTo>
                    <a:pt x="2509039" y="193822"/>
                  </a:lnTo>
                  <a:lnTo>
                    <a:pt x="2498837" y="158783"/>
                  </a:lnTo>
                  <a:lnTo>
                    <a:pt x="2483757" y="143260"/>
                  </a:lnTo>
                  <a:lnTo>
                    <a:pt x="2495733" y="133058"/>
                  </a:lnTo>
                  <a:lnTo>
                    <a:pt x="2504603" y="157452"/>
                  </a:lnTo>
                  <a:lnTo>
                    <a:pt x="2517466" y="162331"/>
                  </a:lnTo>
                  <a:lnTo>
                    <a:pt x="2534763" y="213337"/>
                  </a:lnTo>
                  <a:lnTo>
                    <a:pt x="2514361" y="212006"/>
                  </a:lnTo>
                  <a:lnTo>
                    <a:pt x="2510369" y="198701"/>
                  </a:lnTo>
                  <a:lnTo>
                    <a:pt x="2512143" y="209789"/>
                  </a:lnTo>
                  <a:lnTo>
                    <a:pt x="2483757" y="196039"/>
                  </a:lnTo>
                  <a:close/>
                  <a:moveTo>
                    <a:pt x="2442509" y="245715"/>
                  </a:moveTo>
                  <a:lnTo>
                    <a:pt x="2457145" y="242166"/>
                  </a:lnTo>
                  <a:lnTo>
                    <a:pt x="2465573" y="228417"/>
                  </a:lnTo>
                  <a:lnTo>
                    <a:pt x="2490410" y="245715"/>
                  </a:lnTo>
                  <a:lnTo>
                    <a:pt x="2471339" y="270996"/>
                  </a:lnTo>
                  <a:lnTo>
                    <a:pt x="2442509" y="245715"/>
                  </a:lnTo>
                  <a:close/>
                  <a:moveTo>
                    <a:pt x="2381746" y="184064"/>
                  </a:moveTo>
                  <a:lnTo>
                    <a:pt x="2379972" y="167654"/>
                  </a:lnTo>
                  <a:lnTo>
                    <a:pt x="2389286" y="173420"/>
                  </a:lnTo>
                  <a:lnTo>
                    <a:pt x="2405696" y="168097"/>
                  </a:lnTo>
                  <a:lnTo>
                    <a:pt x="2413680" y="175194"/>
                  </a:lnTo>
                  <a:lnTo>
                    <a:pt x="2415010" y="198257"/>
                  </a:lnTo>
                  <a:lnTo>
                    <a:pt x="2399487" y="200918"/>
                  </a:lnTo>
                  <a:lnTo>
                    <a:pt x="2381746" y="184064"/>
                  </a:lnTo>
                  <a:close/>
                  <a:moveTo>
                    <a:pt x="2405253" y="118422"/>
                  </a:moveTo>
                  <a:lnTo>
                    <a:pt x="2375093" y="121970"/>
                  </a:lnTo>
                  <a:lnTo>
                    <a:pt x="2347594" y="103342"/>
                  </a:lnTo>
                  <a:lnTo>
                    <a:pt x="2341385" y="113543"/>
                  </a:lnTo>
                  <a:lnTo>
                    <a:pt x="2320983" y="96246"/>
                  </a:lnTo>
                  <a:lnTo>
                    <a:pt x="2309007" y="100237"/>
                  </a:lnTo>
                  <a:lnTo>
                    <a:pt x="2308120" y="119753"/>
                  </a:lnTo>
                  <a:lnTo>
                    <a:pt x="2300137" y="106003"/>
                  </a:lnTo>
                  <a:lnTo>
                    <a:pt x="2286831" y="113100"/>
                  </a:lnTo>
                  <a:lnTo>
                    <a:pt x="2285500" y="104229"/>
                  </a:lnTo>
                  <a:lnTo>
                    <a:pt x="2270420" y="100237"/>
                  </a:lnTo>
                  <a:lnTo>
                    <a:pt x="2290822" y="97576"/>
                  </a:lnTo>
                  <a:lnTo>
                    <a:pt x="2291266" y="90923"/>
                  </a:lnTo>
                  <a:lnTo>
                    <a:pt x="2268646" y="81609"/>
                  </a:lnTo>
                  <a:lnTo>
                    <a:pt x="2269977" y="61207"/>
                  </a:lnTo>
                  <a:lnTo>
                    <a:pt x="2285500" y="64312"/>
                  </a:lnTo>
                  <a:lnTo>
                    <a:pt x="2282839" y="72295"/>
                  </a:lnTo>
                  <a:lnTo>
                    <a:pt x="2301911" y="88262"/>
                  </a:lnTo>
                  <a:lnTo>
                    <a:pt x="2298363" y="71408"/>
                  </a:lnTo>
                  <a:lnTo>
                    <a:pt x="2310781" y="81609"/>
                  </a:lnTo>
                  <a:lnTo>
                    <a:pt x="2313886" y="74513"/>
                  </a:lnTo>
                  <a:lnTo>
                    <a:pt x="2299693" y="62537"/>
                  </a:lnTo>
                  <a:lnTo>
                    <a:pt x="2327192" y="71852"/>
                  </a:lnTo>
                  <a:lnTo>
                    <a:pt x="2325418" y="81166"/>
                  </a:lnTo>
                  <a:lnTo>
                    <a:pt x="2338724" y="91367"/>
                  </a:lnTo>
                  <a:lnTo>
                    <a:pt x="2364892" y="82940"/>
                  </a:lnTo>
                  <a:lnTo>
                    <a:pt x="2353360" y="76730"/>
                  </a:lnTo>
                  <a:lnTo>
                    <a:pt x="2359126" y="75400"/>
                  </a:lnTo>
                  <a:lnTo>
                    <a:pt x="2351586" y="70521"/>
                  </a:lnTo>
                  <a:lnTo>
                    <a:pt x="2356021" y="65642"/>
                  </a:lnTo>
                  <a:lnTo>
                    <a:pt x="2392834" y="74513"/>
                  </a:lnTo>
                  <a:lnTo>
                    <a:pt x="2394608" y="80722"/>
                  </a:lnTo>
                  <a:lnTo>
                    <a:pt x="2382633" y="77174"/>
                  </a:lnTo>
                  <a:lnTo>
                    <a:pt x="2403035" y="86044"/>
                  </a:lnTo>
                  <a:lnTo>
                    <a:pt x="2402148" y="95802"/>
                  </a:lnTo>
                  <a:lnTo>
                    <a:pt x="2387512" y="89593"/>
                  </a:lnTo>
                  <a:lnTo>
                    <a:pt x="2377310" y="95359"/>
                  </a:lnTo>
                  <a:lnTo>
                    <a:pt x="2402592" y="106003"/>
                  </a:lnTo>
                  <a:lnTo>
                    <a:pt x="2405253" y="118422"/>
                  </a:lnTo>
                  <a:close/>
                  <a:moveTo>
                    <a:pt x="2291266" y="43022"/>
                  </a:moveTo>
                  <a:lnTo>
                    <a:pt x="2272194" y="39030"/>
                  </a:lnTo>
                  <a:lnTo>
                    <a:pt x="2282839" y="27055"/>
                  </a:lnTo>
                  <a:lnTo>
                    <a:pt x="2268203" y="20846"/>
                  </a:lnTo>
                  <a:lnTo>
                    <a:pt x="2264655" y="0"/>
                  </a:lnTo>
                  <a:lnTo>
                    <a:pt x="2314330" y="29273"/>
                  </a:lnTo>
                  <a:lnTo>
                    <a:pt x="2325861" y="25725"/>
                  </a:lnTo>
                  <a:lnTo>
                    <a:pt x="2334732" y="31934"/>
                  </a:lnTo>
                  <a:lnTo>
                    <a:pt x="2347594" y="61207"/>
                  </a:lnTo>
                  <a:lnTo>
                    <a:pt x="2341385" y="59876"/>
                  </a:lnTo>
                  <a:lnTo>
                    <a:pt x="2337393" y="74956"/>
                  </a:lnTo>
                  <a:lnTo>
                    <a:pt x="2328522" y="58102"/>
                  </a:lnTo>
                  <a:lnTo>
                    <a:pt x="2331627" y="43022"/>
                  </a:lnTo>
                  <a:lnTo>
                    <a:pt x="2317434" y="42579"/>
                  </a:lnTo>
                  <a:lnTo>
                    <a:pt x="2310781" y="51893"/>
                  </a:lnTo>
                  <a:lnTo>
                    <a:pt x="2309007" y="44796"/>
                  </a:lnTo>
                  <a:lnTo>
                    <a:pt x="2291266" y="43022"/>
                  </a:lnTo>
                  <a:close/>
                  <a:moveTo>
                    <a:pt x="1632627" y="1107046"/>
                  </a:moveTo>
                  <a:lnTo>
                    <a:pt x="1602467" y="1127005"/>
                  </a:lnTo>
                  <a:lnTo>
                    <a:pt x="1612668" y="1097288"/>
                  </a:lnTo>
                  <a:lnTo>
                    <a:pt x="1603798" y="1072451"/>
                  </a:lnTo>
                  <a:lnTo>
                    <a:pt x="1608233" y="1064911"/>
                  </a:lnTo>
                  <a:lnTo>
                    <a:pt x="1623756" y="1068459"/>
                  </a:lnTo>
                  <a:lnTo>
                    <a:pt x="1626861" y="1078217"/>
                  </a:lnTo>
                  <a:lnTo>
                    <a:pt x="1632627" y="1072451"/>
                  </a:lnTo>
                  <a:lnTo>
                    <a:pt x="1634844" y="1081765"/>
                  </a:lnTo>
                  <a:lnTo>
                    <a:pt x="1630853" y="1093740"/>
                  </a:lnTo>
                  <a:lnTo>
                    <a:pt x="1630853" y="1076443"/>
                  </a:lnTo>
                  <a:lnTo>
                    <a:pt x="1625974" y="1083096"/>
                  </a:lnTo>
                  <a:lnTo>
                    <a:pt x="1632627" y="1107046"/>
                  </a:lnTo>
                  <a:close/>
                  <a:moveTo>
                    <a:pt x="289180" y="1151843"/>
                  </a:moveTo>
                  <a:lnTo>
                    <a:pt x="303817" y="1191316"/>
                  </a:lnTo>
                  <a:lnTo>
                    <a:pt x="301599" y="1211719"/>
                  </a:lnTo>
                  <a:lnTo>
                    <a:pt x="310470" y="1217928"/>
                  </a:lnTo>
                  <a:lnTo>
                    <a:pt x="321558" y="1213493"/>
                  </a:lnTo>
                  <a:lnTo>
                    <a:pt x="338855" y="1225025"/>
                  </a:lnTo>
                  <a:lnTo>
                    <a:pt x="352605" y="1222363"/>
                  </a:lnTo>
                  <a:lnTo>
                    <a:pt x="369015" y="1196195"/>
                  </a:lnTo>
                  <a:lnTo>
                    <a:pt x="379660" y="1197082"/>
                  </a:lnTo>
                  <a:lnTo>
                    <a:pt x="384982" y="1188212"/>
                  </a:lnTo>
                  <a:lnTo>
                    <a:pt x="380104" y="1182446"/>
                  </a:lnTo>
                  <a:lnTo>
                    <a:pt x="386313" y="1171358"/>
                  </a:lnTo>
                  <a:lnTo>
                    <a:pt x="374781" y="1171358"/>
                  </a:lnTo>
                  <a:lnTo>
                    <a:pt x="359701" y="1157165"/>
                  </a:lnTo>
                  <a:lnTo>
                    <a:pt x="379660" y="1098619"/>
                  </a:lnTo>
                  <a:lnTo>
                    <a:pt x="376112" y="1091523"/>
                  </a:lnTo>
                  <a:lnTo>
                    <a:pt x="394740" y="1069346"/>
                  </a:lnTo>
                  <a:lnTo>
                    <a:pt x="412481" y="1083096"/>
                  </a:lnTo>
                  <a:lnTo>
                    <a:pt x="434214" y="1068016"/>
                  </a:lnTo>
                  <a:lnTo>
                    <a:pt x="446189" y="1081765"/>
                  </a:lnTo>
                  <a:lnTo>
                    <a:pt x="451068" y="1117247"/>
                  </a:lnTo>
                  <a:lnTo>
                    <a:pt x="442198" y="1132771"/>
                  </a:lnTo>
                  <a:lnTo>
                    <a:pt x="443528" y="1150512"/>
                  </a:lnTo>
                  <a:lnTo>
                    <a:pt x="454616" y="1166922"/>
                  </a:lnTo>
                  <a:lnTo>
                    <a:pt x="447520" y="1174019"/>
                  </a:lnTo>
                  <a:lnTo>
                    <a:pt x="436431" y="1157608"/>
                  </a:lnTo>
                  <a:lnTo>
                    <a:pt x="420465" y="1168253"/>
                  </a:lnTo>
                  <a:lnTo>
                    <a:pt x="443528" y="1172245"/>
                  </a:lnTo>
                  <a:lnTo>
                    <a:pt x="446633" y="1179785"/>
                  </a:lnTo>
                  <a:lnTo>
                    <a:pt x="454173" y="1172245"/>
                  </a:lnTo>
                  <a:lnTo>
                    <a:pt x="464374" y="1248088"/>
                  </a:lnTo>
                  <a:lnTo>
                    <a:pt x="483889" y="1259620"/>
                  </a:lnTo>
                  <a:lnTo>
                    <a:pt x="478123" y="1253854"/>
                  </a:lnTo>
                  <a:lnTo>
                    <a:pt x="489211" y="1249862"/>
                  </a:lnTo>
                  <a:lnTo>
                    <a:pt x="488324" y="1275587"/>
                  </a:lnTo>
                  <a:lnTo>
                    <a:pt x="498969" y="1292441"/>
                  </a:lnTo>
                  <a:lnTo>
                    <a:pt x="516710" y="1270264"/>
                  </a:lnTo>
                  <a:lnTo>
                    <a:pt x="524694" y="1271595"/>
                  </a:lnTo>
                  <a:lnTo>
                    <a:pt x="537112" y="1249862"/>
                  </a:lnTo>
                  <a:lnTo>
                    <a:pt x="562394" y="1181559"/>
                  </a:lnTo>
                  <a:lnTo>
                    <a:pt x="591223" y="1166035"/>
                  </a:lnTo>
                  <a:lnTo>
                    <a:pt x="620939" y="1175349"/>
                  </a:lnTo>
                  <a:lnTo>
                    <a:pt x="663075" y="1172688"/>
                  </a:lnTo>
                  <a:lnTo>
                    <a:pt x="695895" y="1191760"/>
                  </a:lnTo>
                  <a:lnTo>
                    <a:pt x="718516" y="1194421"/>
                  </a:lnTo>
                  <a:lnTo>
                    <a:pt x="777505" y="1185107"/>
                  </a:lnTo>
                  <a:lnTo>
                    <a:pt x="785045" y="1211275"/>
                  </a:lnTo>
                  <a:lnTo>
                    <a:pt x="773957" y="1213493"/>
                  </a:lnTo>
                  <a:lnTo>
                    <a:pt x="805891" y="1240992"/>
                  </a:lnTo>
                  <a:lnTo>
                    <a:pt x="800568" y="1274700"/>
                  </a:lnTo>
                  <a:lnTo>
                    <a:pt x="771739" y="1271152"/>
                  </a:lnTo>
                  <a:lnTo>
                    <a:pt x="767304" y="1279135"/>
                  </a:lnTo>
                  <a:lnTo>
                    <a:pt x="766417" y="1292441"/>
                  </a:lnTo>
                  <a:lnTo>
                    <a:pt x="775287" y="1276474"/>
                  </a:lnTo>
                  <a:lnTo>
                    <a:pt x="800568" y="1285788"/>
                  </a:lnTo>
                  <a:lnTo>
                    <a:pt x="779722" y="1330584"/>
                  </a:lnTo>
                  <a:lnTo>
                    <a:pt x="812100" y="1293772"/>
                  </a:lnTo>
                  <a:lnTo>
                    <a:pt x="838268" y="1280022"/>
                  </a:lnTo>
                  <a:lnTo>
                    <a:pt x="844477" y="1323044"/>
                  </a:lnTo>
                  <a:lnTo>
                    <a:pt x="860888" y="1375381"/>
                  </a:lnTo>
                  <a:lnTo>
                    <a:pt x="880847" y="1403766"/>
                  </a:lnTo>
                  <a:lnTo>
                    <a:pt x="891491" y="1457433"/>
                  </a:lnTo>
                  <a:lnTo>
                    <a:pt x="914555" y="1480053"/>
                  </a:lnTo>
                  <a:lnTo>
                    <a:pt x="927861" y="1468522"/>
                  </a:lnTo>
                  <a:lnTo>
                    <a:pt x="962899" y="1465417"/>
                  </a:lnTo>
                  <a:lnTo>
                    <a:pt x="996164" y="1499568"/>
                  </a:lnTo>
                  <a:lnTo>
                    <a:pt x="910120" y="1589605"/>
                  </a:lnTo>
                  <a:lnTo>
                    <a:pt x="940280" y="1611337"/>
                  </a:lnTo>
                  <a:lnTo>
                    <a:pt x="921651" y="1668109"/>
                  </a:lnTo>
                  <a:lnTo>
                    <a:pt x="929635" y="1694277"/>
                  </a:lnTo>
                  <a:lnTo>
                    <a:pt x="896370" y="1717784"/>
                  </a:lnTo>
                  <a:lnTo>
                    <a:pt x="872420" y="1680528"/>
                  </a:lnTo>
                  <a:lnTo>
                    <a:pt x="853792" y="1688068"/>
                  </a:lnTo>
                  <a:lnTo>
                    <a:pt x="834720" y="1664561"/>
                  </a:lnTo>
                  <a:lnTo>
                    <a:pt x="816979" y="1673875"/>
                  </a:lnTo>
                  <a:lnTo>
                    <a:pt x="802786" y="1660569"/>
                  </a:lnTo>
                  <a:lnTo>
                    <a:pt x="785045" y="1669440"/>
                  </a:lnTo>
                  <a:lnTo>
                    <a:pt x="777505" y="1659238"/>
                  </a:lnTo>
                  <a:lnTo>
                    <a:pt x="785045" y="1644602"/>
                  </a:lnTo>
                  <a:lnTo>
                    <a:pt x="718959" y="1583395"/>
                  </a:lnTo>
                  <a:lnTo>
                    <a:pt x="700774" y="1577186"/>
                  </a:lnTo>
                  <a:lnTo>
                    <a:pt x="681703" y="1553679"/>
                  </a:lnTo>
                  <a:lnTo>
                    <a:pt x="653760" y="1547470"/>
                  </a:lnTo>
                  <a:lnTo>
                    <a:pt x="651543" y="1587831"/>
                  </a:lnTo>
                  <a:lnTo>
                    <a:pt x="667066" y="1619321"/>
                  </a:lnTo>
                  <a:lnTo>
                    <a:pt x="669284" y="1649924"/>
                  </a:lnTo>
                  <a:lnTo>
                    <a:pt x="659083" y="1677423"/>
                  </a:lnTo>
                  <a:lnTo>
                    <a:pt x="633801" y="1696052"/>
                  </a:lnTo>
                  <a:lnTo>
                    <a:pt x="630253" y="1712018"/>
                  </a:lnTo>
                  <a:lnTo>
                    <a:pt x="640898" y="1742178"/>
                  </a:lnTo>
                  <a:lnTo>
                    <a:pt x="618278" y="1754597"/>
                  </a:lnTo>
                  <a:lnTo>
                    <a:pt x="589005" y="1752379"/>
                  </a:lnTo>
                  <a:lnTo>
                    <a:pt x="575699" y="1779878"/>
                  </a:lnTo>
                  <a:lnTo>
                    <a:pt x="546870" y="1808264"/>
                  </a:lnTo>
                  <a:lnTo>
                    <a:pt x="550418" y="1818022"/>
                  </a:lnTo>
                  <a:lnTo>
                    <a:pt x="538887" y="1832214"/>
                  </a:lnTo>
                  <a:lnTo>
                    <a:pt x="547757" y="1842416"/>
                  </a:lnTo>
                  <a:lnTo>
                    <a:pt x="567272" y="1834432"/>
                  </a:lnTo>
                  <a:lnTo>
                    <a:pt x="592110" y="1858383"/>
                  </a:lnTo>
                  <a:lnTo>
                    <a:pt x="603642" y="1841529"/>
                  </a:lnTo>
                  <a:lnTo>
                    <a:pt x="636019" y="1820239"/>
                  </a:lnTo>
                  <a:lnTo>
                    <a:pt x="646664" y="1835319"/>
                  </a:lnTo>
                  <a:lnTo>
                    <a:pt x="659970" y="1826892"/>
                  </a:lnTo>
                  <a:lnTo>
                    <a:pt x="668840" y="1832214"/>
                  </a:lnTo>
                  <a:lnTo>
                    <a:pt x="696783" y="1870358"/>
                  </a:lnTo>
                  <a:lnTo>
                    <a:pt x="625375" y="1924025"/>
                  </a:lnTo>
                  <a:lnTo>
                    <a:pt x="612956" y="1922694"/>
                  </a:lnTo>
                  <a:lnTo>
                    <a:pt x="565498" y="1957289"/>
                  </a:lnTo>
                  <a:lnTo>
                    <a:pt x="575256" y="1986562"/>
                  </a:lnTo>
                  <a:lnTo>
                    <a:pt x="529129" y="2021158"/>
                  </a:lnTo>
                  <a:lnTo>
                    <a:pt x="476793" y="1998537"/>
                  </a:lnTo>
                  <a:lnTo>
                    <a:pt x="453286" y="2014061"/>
                  </a:lnTo>
                  <a:lnTo>
                    <a:pt x="436431" y="1989667"/>
                  </a:lnTo>
                  <a:lnTo>
                    <a:pt x="446189" y="1977248"/>
                  </a:lnTo>
                  <a:lnTo>
                    <a:pt x="432883" y="1953741"/>
                  </a:lnTo>
                  <a:lnTo>
                    <a:pt x="414255" y="1937331"/>
                  </a:lnTo>
                  <a:lnTo>
                    <a:pt x="387200" y="1949306"/>
                  </a:lnTo>
                  <a:lnTo>
                    <a:pt x="378773" y="1931121"/>
                  </a:lnTo>
                  <a:lnTo>
                    <a:pt x="386313" y="1922251"/>
                  </a:lnTo>
                  <a:lnTo>
                    <a:pt x="383652" y="1902735"/>
                  </a:lnTo>
                  <a:lnTo>
                    <a:pt x="363249" y="1901848"/>
                  </a:lnTo>
                  <a:lnTo>
                    <a:pt x="349500" y="1877454"/>
                  </a:lnTo>
                  <a:lnTo>
                    <a:pt x="348170" y="1868140"/>
                  </a:lnTo>
                  <a:lnTo>
                    <a:pt x="360588" y="1858383"/>
                  </a:lnTo>
                  <a:lnTo>
                    <a:pt x="345952" y="1834876"/>
                  </a:lnTo>
                  <a:lnTo>
                    <a:pt x="307808" y="1857052"/>
                  </a:lnTo>
                  <a:lnTo>
                    <a:pt x="268335" y="1799837"/>
                  </a:lnTo>
                  <a:lnTo>
                    <a:pt x="277648" y="1787862"/>
                  </a:lnTo>
                  <a:lnTo>
                    <a:pt x="272770" y="1782096"/>
                  </a:lnTo>
                  <a:lnTo>
                    <a:pt x="254142" y="1774112"/>
                  </a:lnTo>
                  <a:lnTo>
                    <a:pt x="239505" y="1784757"/>
                  </a:lnTo>
                  <a:lnTo>
                    <a:pt x="224425" y="1778104"/>
                  </a:lnTo>
                  <a:lnTo>
                    <a:pt x="215555" y="1784757"/>
                  </a:lnTo>
                  <a:lnTo>
                    <a:pt x="203136" y="1763024"/>
                  </a:lnTo>
                  <a:lnTo>
                    <a:pt x="188499" y="1760807"/>
                  </a:lnTo>
                  <a:lnTo>
                    <a:pt x="194265" y="1742178"/>
                  </a:lnTo>
                  <a:lnTo>
                    <a:pt x="187169" y="1732421"/>
                  </a:lnTo>
                  <a:lnTo>
                    <a:pt x="165879" y="1728429"/>
                  </a:lnTo>
                  <a:lnTo>
                    <a:pt x="153461" y="1699156"/>
                  </a:lnTo>
                  <a:lnTo>
                    <a:pt x="161444" y="1690729"/>
                  </a:lnTo>
                  <a:lnTo>
                    <a:pt x="144147" y="1687181"/>
                  </a:lnTo>
                  <a:lnTo>
                    <a:pt x="142372" y="1672101"/>
                  </a:lnTo>
                  <a:lnTo>
                    <a:pt x="131728" y="1668996"/>
                  </a:lnTo>
                  <a:lnTo>
                    <a:pt x="106447" y="1685407"/>
                  </a:lnTo>
                  <a:lnTo>
                    <a:pt x="94471" y="1670327"/>
                  </a:lnTo>
                  <a:lnTo>
                    <a:pt x="95359" y="1642384"/>
                  </a:lnTo>
                  <a:lnTo>
                    <a:pt x="80278" y="1637062"/>
                  </a:lnTo>
                  <a:lnTo>
                    <a:pt x="82053" y="1624643"/>
                  </a:lnTo>
                  <a:lnTo>
                    <a:pt x="70521" y="1628192"/>
                  </a:lnTo>
                  <a:lnTo>
                    <a:pt x="47458" y="1612668"/>
                  </a:lnTo>
                  <a:lnTo>
                    <a:pt x="44796" y="1587387"/>
                  </a:lnTo>
                  <a:lnTo>
                    <a:pt x="25725" y="1578073"/>
                  </a:lnTo>
                  <a:lnTo>
                    <a:pt x="21733" y="1565654"/>
                  </a:lnTo>
                  <a:lnTo>
                    <a:pt x="15523" y="1571864"/>
                  </a:lnTo>
                  <a:lnTo>
                    <a:pt x="23064" y="1546139"/>
                  </a:lnTo>
                  <a:lnTo>
                    <a:pt x="0" y="1538599"/>
                  </a:lnTo>
                  <a:lnTo>
                    <a:pt x="6653" y="1527067"/>
                  </a:lnTo>
                  <a:lnTo>
                    <a:pt x="1331" y="1517310"/>
                  </a:lnTo>
                  <a:lnTo>
                    <a:pt x="15080" y="1502673"/>
                  </a:lnTo>
                  <a:lnTo>
                    <a:pt x="5766" y="1496907"/>
                  </a:lnTo>
                  <a:lnTo>
                    <a:pt x="27055" y="1476949"/>
                  </a:lnTo>
                  <a:lnTo>
                    <a:pt x="21289" y="1463643"/>
                  </a:lnTo>
                  <a:lnTo>
                    <a:pt x="55884" y="1421951"/>
                  </a:lnTo>
                  <a:lnTo>
                    <a:pt x="111769" y="1392235"/>
                  </a:lnTo>
                  <a:lnTo>
                    <a:pt x="111325" y="1382921"/>
                  </a:lnTo>
                  <a:lnTo>
                    <a:pt x="131284" y="1361631"/>
                  </a:lnTo>
                  <a:lnTo>
                    <a:pt x="121083" y="1345221"/>
                  </a:lnTo>
                  <a:lnTo>
                    <a:pt x="143260" y="1339898"/>
                  </a:lnTo>
                  <a:lnTo>
                    <a:pt x="172532" y="1313287"/>
                  </a:lnTo>
                  <a:lnTo>
                    <a:pt x="171645" y="1301311"/>
                  </a:lnTo>
                  <a:lnTo>
                    <a:pt x="158783" y="1291110"/>
                  </a:lnTo>
                  <a:lnTo>
                    <a:pt x="156565" y="1245870"/>
                  </a:lnTo>
                  <a:lnTo>
                    <a:pt x="171202" y="1216598"/>
                  </a:lnTo>
                  <a:lnTo>
                    <a:pt x="196926" y="1209945"/>
                  </a:lnTo>
                  <a:lnTo>
                    <a:pt x="194709" y="1199743"/>
                  </a:lnTo>
                  <a:lnTo>
                    <a:pt x="214224" y="1182889"/>
                  </a:lnTo>
                  <a:lnTo>
                    <a:pt x="222207" y="1149625"/>
                  </a:lnTo>
                  <a:lnTo>
                    <a:pt x="253254" y="1173575"/>
                  </a:lnTo>
                  <a:lnTo>
                    <a:pt x="289180" y="115184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CDE96BB-DFC5-9B1E-166C-A9EE1E71D824}"/>
                </a:ext>
              </a:extLst>
            </p:cNvPr>
            <p:cNvSpPr/>
            <p:nvPr/>
          </p:nvSpPr>
          <p:spPr>
            <a:xfrm>
              <a:off x="2099433" y="4100057"/>
              <a:ext cx="296276" cy="506065"/>
            </a:xfrm>
            <a:custGeom>
              <a:avLst/>
              <a:gdLst>
                <a:gd name="csX0" fmla="*/ 286519 w 296276"/>
                <a:gd name="csY0" fmla="*/ 81166 h 506065"/>
                <a:gd name="csX1" fmla="*/ 251924 w 296276"/>
                <a:gd name="csY1" fmla="*/ 96689 h 506065"/>
                <a:gd name="csX2" fmla="*/ 278092 w 296276"/>
                <a:gd name="csY2" fmla="*/ 152130 h 506065"/>
                <a:gd name="csX3" fmla="*/ 262125 w 296276"/>
                <a:gd name="csY3" fmla="*/ 168541 h 506065"/>
                <a:gd name="csX4" fmla="*/ 265230 w 296276"/>
                <a:gd name="csY4" fmla="*/ 177411 h 506065"/>
                <a:gd name="csX5" fmla="*/ 247045 w 296276"/>
                <a:gd name="csY5" fmla="*/ 176081 h 506065"/>
                <a:gd name="csX6" fmla="*/ 243497 w 296276"/>
                <a:gd name="csY6" fmla="*/ 194709 h 506065"/>
                <a:gd name="csX7" fmla="*/ 234183 w 296276"/>
                <a:gd name="csY7" fmla="*/ 201362 h 506065"/>
                <a:gd name="csX8" fmla="*/ 238175 w 296276"/>
                <a:gd name="csY8" fmla="*/ 226643 h 506065"/>
                <a:gd name="csX9" fmla="*/ 256803 w 296276"/>
                <a:gd name="csY9" fmla="*/ 215555 h 506065"/>
                <a:gd name="csX10" fmla="*/ 296277 w 296276"/>
                <a:gd name="csY10" fmla="*/ 278092 h 506065"/>
                <a:gd name="csX11" fmla="*/ 286519 w 296276"/>
                <a:gd name="csY11" fmla="*/ 320227 h 506065"/>
                <a:gd name="csX12" fmla="*/ 290954 w 296276"/>
                <a:gd name="csY12" fmla="*/ 331316 h 506065"/>
                <a:gd name="csX13" fmla="*/ 273213 w 296276"/>
                <a:gd name="csY13" fmla="*/ 373894 h 506065"/>
                <a:gd name="csX14" fmla="*/ 263012 w 296276"/>
                <a:gd name="csY14" fmla="*/ 427561 h 506065"/>
                <a:gd name="csX15" fmla="*/ 237731 w 296276"/>
                <a:gd name="csY15" fmla="*/ 420021 h 506065"/>
                <a:gd name="csX16" fmla="*/ 239062 w 296276"/>
                <a:gd name="csY16" fmla="*/ 406715 h 506065"/>
                <a:gd name="csX17" fmla="*/ 231078 w 296276"/>
                <a:gd name="csY17" fmla="*/ 398288 h 506065"/>
                <a:gd name="csX18" fmla="*/ 214224 w 296276"/>
                <a:gd name="csY18" fmla="*/ 401393 h 506065"/>
                <a:gd name="csX19" fmla="*/ 211119 w 296276"/>
                <a:gd name="csY19" fmla="*/ 416473 h 506065"/>
                <a:gd name="csX20" fmla="*/ 228860 w 296276"/>
                <a:gd name="csY20" fmla="*/ 451068 h 506065"/>
                <a:gd name="csX21" fmla="*/ 236400 w 296276"/>
                <a:gd name="csY21" fmla="*/ 498526 h 506065"/>
                <a:gd name="csX22" fmla="*/ 231965 w 296276"/>
                <a:gd name="csY22" fmla="*/ 480785 h 506065"/>
                <a:gd name="csX23" fmla="*/ 217329 w 296276"/>
                <a:gd name="csY23" fmla="*/ 483002 h 506065"/>
                <a:gd name="csX24" fmla="*/ 212006 w 296276"/>
                <a:gd name="csY24" fmla="*/ 496751 h 506065"/>
                <a:gd name="csX25" fmla="*/ 211119 w 296276"/>
                <a:gd name="csY25" fmla="*/ 487437 h 506065"/>
                <a:gd name="csX26" fmla="*/ 192491 w 296276"/>
                <a:gd name="csY26" fmla="*/ 490986 h 506065"/>
                <a:gd name="csX27" fmla="*/ 192048 w 296276"/>
                <a:gd name="csY27" fmla="*/ 478567 h 506065"/>
                <a:gd name="csX28" fmla="*/ 181847 w 296276"/>
                <a:gd name="csY28" fmla="*/ 486107 h 506065"/>
                <a:gd name="csX29" fmla="*/ 181403 w 296276"/>
                <a:gd name="csY29" fmla="*/ 471914 h 506065"/>
                <a:gd name="csX30" fmla="*/ 171202 w 296276"/>
                <a:gd name="csY30" fmla="*/ 470140 h 506065"/>
                <a:gd name="csX31" fmla="*/ 172089 w 296276"/>
                <a:gd name="csY31" fmla="*/ 483889 h 506065"/>
                <a:gd name="csX32" fmla="*/ 161001 w 296276"/>
                <a:gd name="csY32" fmla="*/ 484333 h 506065"/>
                <a:gd name="csX33" fmla="*/ 168541 w 296276"/>
                <a:gd name="csY33" fmla="*/ 490986 h 506065"/>
                <a:gd name="csX34" fmla="*/ 159227 w 296276"/>
                <a:gd name="csY34" fmla="*/ 506066 h 506065"/>
                <a:gd name="csX35" fmla="*/ 151687 w 296276"/>
                <a:gd name="csY35" fmla="*/ 503404 h 506065"/>
                <a:gd name="csX36" fmla="*/ 157452 w 296276"/>
                <a:gd name="csY36" fmla="*/ 496308 h 506065"/>
                <a:gd name="csX37" fmla="*/ 154791 w 296276"/>
                <a:gd name="csY37" fmla="*/ 477236 h 506065"/>
                <a:gd name="csX38" fmla="*/ 132615 w 296276"/>
                <a:gd name="csY38" fmla="*/ 473245 h 506065"/>
                <a:gd name="csX39" fmla="*/ 130841 w 296276"/>
                <a:gd name="csY39" fmla="*/ 479897 h 506065"/>
                <a:gd name="csX40" fmla="*/ 123301 w 296276"/>
                <a:gd name="csY40" fmla="*/ 471914 h 506065"/>
                <a:gd name="csX41" fmla="*/ 107777 w 296276"/>
                <a:gd name="csY41" fmla="*/ 481228 h 506065"/>
                <a:gd name="csX42" fmla="*/ 82053 w 296276"/>
                <a:gd name="csY42" fmla="*/ 453729 h 506065"/>
                <a:gd name="csX43" fmla="*/ 67860 w 296276"/>
                <a:gd name="csY43" fmla="*/ 462156 h 506065"/>
                <a:gd name="csX44" fmla="*/ 65642 w 296276"/>
                <a:gd name="csY44" fmla="*/ 428005 h 506065"/>
                <a:gd name="csX45" fmla="*/ 51449 w 296276"/>
                <a:gd name="csY45" fmla="*/ 455503 h 506065"/>
                <a:gd name="csX46" fmla="*/ 54110 w 296276"/>
                <a:gd name="csY46" fmla="*/ 437319 h 506065"/>
                <a:gd name="csX47" fmla="*/ 49232 w 296276"/>
                <a:gd name="csY47" fmla="*/ 426674 h 506065"/>
                <a:gd name="csX48" fmla="*/ 56328 w 296276"/>
                <a:gd name="csY48" fmla="*/ 429335 h 506065"/>
                <a:gd name="csX49" fmla="*/ 51449 w 296276"/>
                <a:gd name="csY49" fmla="*/ 418247 h 506065"/>
                <a:gd name="csX50" fmla="*/ 47014 w 296276"/>
                <a:gd name="csY50" fmla="*/ 428448 h 506065"/>
                <a:gd name="csX51" fmla="*/ 51006 w 296276"/>
                <a:gd name="csY51" fmla="*/ 441754 h 506065"/>
                <a:gd name="csX52" fmla="*/ 45240 w 296276"/>
                <a:gd name="csY52" fmla="*/ 450181 h 506065"/>
                <a:gd name="csX53" fmla="*/ 41248 w 296276"/>
                <a:gd name="csY53" fmla="*/ 443972 h 506065"/>
                <a:gd name="csX54" fmla="*/ 43466 w 296276"/>
                <a:gd name="csY54" fmla="*/ 423126 h 506065"/>
                <a:gd name="csX55" fmla="*/ 0 w 296276"/>
                <a:gd name="csY55" fmla="*/ 400062 h 506065"/>
                <a:gd name="csX56" fmla="*/ 48345 w 296276"/>
                <a:gd name="csY56" fmla="*/ 373007 h 506065"/>
                <a:gd name="csX57" fmla="*/ 71408 w 296276"/>
                <a:gd name="csY57" fmla="*/ 368572 h 506065"/>
                <a:gd name="csX58" fmla="*/ 45240 w 296276"/>
                <a:gd name="csY58" fmla="*/ 348170 h 506065"/>
                <a:gd name="csX59" fmla="*/ 63424 w 296276"/>
                <a:gd name="csY59" fmla="*/ 334420 h 506065"/>
                <a:gd name="csX60" fmla="*/ 42135 w 296276"/>
                <a:gd name="csY60" fmla="*/ 303817 h 506065"/>
                <a:gd name="csX61" fmla="*/ 67860 w 296276"/>
                <a:gd name="csY61" fmla="*/ 301599 h 506065"/>
                <a:gd name="csX62" fmla="*/ 88262 w 296276"/>
                <a:gd name="csY62" fmla="*/ 321558 h 506065"/>
                <a:gd name="csX63" fmla="*/ 100681 w 296276"/>
                <a:gd name="csY63" fmla="*/ 306921 h 506065"/>
                <a:gd name="csX64" fmla="*/ 136163 w 296276"/>
                <a:gd name="csY64" fmla="*/ 309139 h 506065"/>
                <a:gd name="csX65" fmla="*/ 141042 w 296276"/>
                <a:gd name="csY65" fmla="*/ 292729 h 506065"/>
                <a:gd name="csX66" fmla="*/ 133058 w 296276"/>
                <a:gd name="csY66" fmla="*/ 283415 h 506065"/>
                <a:gd name="csX67" fmla="*/ 139268 w 296276"/>
                <a:gd name="csY67" fmla="*/ 267004 h 506065"/>
                <a:gd name="csX68" fmla="*/ 133945 w 296276"/>
                <a:gd name="csY68" fmla="*/ 255472 h 506065"/>
                <a:gd name="csX69" fmla="*/ 153017 w 296276"/>
                <a:gd name="csY69" fmla="*/ 198257 h 506065"/>
                <a:gd name="csX70" fmla="*/ 190717 w 296276"/>
                <a:gd name="csY70" fmla="*/ 200031 h 506065"/>
                <a:gd name="csX71" fmla="*/ 186725 w 296276"/>
                <a:gd name="csY71" fmla="*/ 186282 h 506065"/>
                <a:gd name="csX72" fmla="*/ 143260 w 296276"/>
                <a:gd name="csY72" fmla="*/ 179185 h 506065"/>
                <a:gd name="csX73" fmla="*/ 141042 w 296276"/>
                <a:gd name="csY73" fmla="*/ 118865 h 506065"/>
                <a:gd name="csX74" fmla="*/ 149469 w 296276"/>
                <a:gd name="csY74" fmla="*/ 95802 h 506065"/>
                <a:gd name="csX75" fmla="*/ 164549 w 296276"/>
                <a:gd name="csY75" fmla="*/ 82053 h 506065"/>
                <a:gd name="csX76" fmla="*/ 150356 w 296276"/>
                <a:gd name="csY76" fmla="*/ 74513 h 506065"/>
                <a:gd name="csX77" fmla="*/ 144147 w 296276"/>
                <a:gd name="csY77" fmla="*/ 47458 h 506065"/>
                <a:gd name="csX78" fmla="*/ 148582 w 296276"/>
                <a:gd name="csY78" fmla="*/ 24394 h 506065"/>
                <a:gd name="csX79" fmla="*/ 141485 w 296276"/>
                <a:gd name="csY79" fmla="*/ 9314 h 506065"/>
                <a:gd name="csX80" fmla="*/ 156565 w 296276"/>
                <a:gd name="csY80" fmla="*/ 1774 h 506065"/>
                <a:gd name="csX81" fmla="*/ 176081 w 296276"/>
                <a:gd name="csY81" fmla="*/ 3548 h 506065"/>
                <a:gd name="csX82" fmla="*/ 183621 w 296276"/>
                <a:gd name="csY82" fmla="*/ 18185 h 506065"/>
                <a:gd name="csX83" fmla="*/ 180959 w 296276"/>
                <a:gd name="csY83" fmla="*/ 1774 h 506065"/>
                <a:gd name="csX84" fmla="*/ 187169 w 296276"/>
                <a:gd name="csY84" fmla="*/ 0 h 506065"/>
                <a:gd name="csX85" fmla="*/ 214668 w 296276"/>
                <a:gd name="csY85" fmla="*/ 21289 h 506065"/>
                <a:gd name="csX86" fmla="*/ 268778 w 296276"/>
                <a:gd name="csY86" fmla="*/ 22620 h 506065"/>
                <a:gd name="csX87" fmla="*/ 282971 w 296276"/>
                <a:gd name="csY87" fmla="*/ 43022 h 506065"/>
                <a:gd name="csX88" fmla="*/ 286519 w 296276"/>
                <a:gd name="csY88" fmla="*/ 81166 h 506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</a:cxnLst>
              <a:rect l="l" t="t" r="r" b="b"/>
              <a:pathLst>
                <a:path w="296276" h="506065">
                  <a:moveTo>
                    <a:pt x="286519" y="81166"/>
                  </a:moveTo>
                  <a:lnTo>
                    <a:pt x="251924" y="96689"/>
                  </a:lnTo>
                  <a:lnTo>
                    <a:pt x="278092" y="152130"/>
                  </a:lnTo>
                  <a:lnTo>
                    <a:pt x="262125" y="168541"/>
                  </a:lnTo>
                  <a:lnTo>
                    <a:pt x="265230" y="177411"/>
                  </a:lnTo>
                  <a:lnTo>
                    <a:pt x="247045" y="176081"/>
                  </a:lnTo>
                  <a:lnTo>
                    <a:pt x="243497" y="194709"/>
                  </a:lnTo>
                  <a:lnTo>
                    <a:pt x="234183" y="201362"/>
                  </a:lnTo>
                  <a:lnTo>
                    <a:pt x="238175" y="226643"/>
                  </a:lnTo>
                  <a:lnTo>
                    <a:pt x="256803" y="215555"/>
                  </a:lnTo>
                  <a:lnTo>
                    <a:pt x="296277" y="278092"/>
                  </a:lnTo>
                  <a:lnTo>
                    <a:pt x="286519" y="320227"/>
                  </a:lnTo>
                  <a:lnTo>
                    <a:pt x="290954" y="331316"/>
                  </a:lnTo>
                  <a:lnTo>
                    <a:pt x="273213" y="373894"/>
                  </a:lnTo>
                  <a:lnTo>
                    <a:pt x="263012" y="427561"/>
                  </a:lnTo>
                  <a:lnTo>
                    <a:pt x="237731" y="420021"/>
                  </a:lnTo>
                  <a:lnTo>
                    <a:pt x="239062" y="406715"/>
                  </a:lnTo>
                  <a:lnTo>
                    <a:pt x="231078" y="398288"/>
                  </a:lnTo>
                  <a:lnTo>
                    <a:pt x="214224" y="401393"/>
                  </a:lnTo>
                  <a:lnTo>
                    <a:pt x="211119" y="416473"/>
                  </a:lnTo>
                  <a:lnTo>
                    <a:pt x="228860" y="451068"/>
                  </a:lnTo>
                  <a:lnTo>
                    <a:pt x="236400" y="498526"/>
                  </a:lnTo>
                  <a:lnTo>
                    <a:pt x="231965" y="480785"/>
                  </a:lnTo>
                  <a:lnTo>
                    <a:pt x="217329" y="483002"/>
                  </a:lnTo>
                  <a:lnTo>
                    <a:pt x="212006" y="496751"/>
                  </a:lnTo>
                  <a:lnTo>
                    <a:pt x="211119" y="487437"/>
                  </a:lnTo>
                  <a:lnTo>
                    <a:pt x="192491" y="490986"/>
                  </a:lnTo>
                  <a:lnTo>
                    <a:pt x="192048" y="478567"/>
                  </a:lnTo>
                  <a:lnTo>
                    <a:pt x="181847" y="486107"/>
                  </a:lnTo>
                  <a:lnTo>
                    <a:pt x="181403" y="471914"/>
                  </a:lnTo>
                  <a:lnTo>
                    <a:pt x="171202" y="470140"/>
                  </a:lnTo>
                  <a:lnTo>
                    <a:pt x="172089" y="483889"/>
                  </a:lnTo>
                  <a:lnTo>
                    <a:pt x="161001" y="484333"/>
                  </a:lnTo>
                  <a:lnTo>
                    <a:pt x="168541" y="490986"/>
                  </a:lnTo>
                  <a:lnTo>
                    <a:pt x="159227" y="506066"/>
                  </a:lnTo>
                  <a:lnTo>
                    <a:pt x="151687" y="503404"/>
                  </a:lnTo>
                  <a:lnTo>
                    <a:pt x="157452" y="496308"/>
                  </a:lnTo>
                  <a:lnTo>
                    <a:pt x="154791" y="477236"/>
                  </a:lnTo>
                  <a:lnTo>
                    <a:pt x="132615" y="473245"/>
                  </a:lnTo>
                  <a:lnTo>
                    <a:pt x="130841" y="479897"/>
                  </a:lnTo>
                  <a:lnTo>
                    <a:pt x="123301" y="471914"/>
                  </a:lnTo>
                  <a:lnTo>
                    <a:pt x="107777" y="481228"/>
                  </a:lnTo>
                  <a:lnTo>
                    <a:pt x="82053" y="453729"/>
                  </a:lnTo>
                  <a:lnTo>
                    <a:pt x="67860" y="462156"/>
                  </a:lnTo>
                  <a:lnTo>
                    <a:pt x="65642" y="428005"/>
                  </a:lnTo>
                  <a:lnTo>
                    <a:pt x="51449" y="455503"/>
                  </a:lnTo>
                  <a:lnTo>
                    <a:pt x="54110" y="437319"/>
                  </a:lnTo>
                  <a:lnTo>
                    <a:pt x="49232" y="426674"/>
                  </a:lnTo>
                  <a:lnTo>
                    <a:pt x="56328" y="429335"/>
                  </a:lnTo>
                  <a:lnTo>
                    <a:pt x="51449" y="418247"/>
                  </a:lnTo>
                  <a:lnTo>
                    <a:pt x="47014" y="428448"/>
                  </a:lnTo>
                  <a:lnTo>
                    <a:pt x="51006" y="441754"/>
                  </a:lnTo>
                  <a:lnTo>
                    <a:pt x="45240" y="450181"/>
                  </a:lnTo>
                  <a:lnTo>
                    <a:pt x="41248" y="443972"/>
                  </a:lnTo>
                  <a:lnTo>
                    <a:pt x="43466" y="423126"/>
                  </a:lnTo>
                  <a:lnTo>
                    <a:pt x="0" y="400062"/>
                  </a:lnTo>
                  <a:lnTo>
                    <a:pt x="48345" y="373007"/>
                  </a:lnTo>
                  <a:lnTo>
                    <a:pt x="71408" y="368572"/>
                  </a:lnTo>
                  <a:lnTo>
                    <a:pt x="45240" y="348170"/>
                  </a:lnTo>
                  <a:lnTo>
                    <a:pt x="63424" y="334420"/>
                  </a:lnTo>
                  <a:lnTo>
                    <a:pt x="42135" y="303817"/>
                  </a:lnTo>
                  <a:lnTo>
                    <a:pt x="67860" y="301599"/>
                  </a:lnTo>
                  <a:lnTo>
                    <a:pt x="88262" y="321558"/>
                  </a:lnTo>
                  <a:lnTo>
                    <a:pt x="100681" y="306921"/>
                  </a:lnTo>
                  <a:lnTo>
                    <a:pt x="136163" y="309139"/>
                  </a:lnTo>
                  <a:lnTo>
                    <a:pt x="141042" y="292729"/>
                  </a:lnTo>
                  <a:lnTo>
                    <a:pt x="133058" y="283415"/>
                  </a:lnTo>
                  <a:lnTo>
                    <a:pt x="139268" y="267004"/>
                  </a:lnTo>
                  <a:lnTo>
                    <a:pt x="133945" y="255472"/>
                  </a:lnTo>
                  <a:lnTo>
                    <a:pt x="153017" y="198257"/>
                  </a:lnTo>
                  <a:lnTo>
                    <a:pt x="190717" y="200031"/>
                  </a:lnTo>
                  <a:lnTo>
                    <a:pt x="186725" y="186282"/>
                  </a:lnTo>
                  <a:lnTo>
                    <a:pt x="143260" y="179185"/>
                  </a:lnTo>
                  <a:lnTo>
                    <a:pt x="141042" y="118865"/>
                  </a:lnTo>
                  <a:lnTo>
                    <a:pt x="149469" y="95802"/>
                  </a:lnTo>
                  <a:lnTo>
                    <a:pt x="164549" y="82053"/>
                  </a:lnTo>
                  <a:lnTo>
                    <a:pt x="150356" y="74513"/>
                  </a:lnTo>
                  <a:lnTo>
                    <a:pt x="144147" y="47458"/>
                  </a:lnTo>
                  <a:lnTo>
                    <a:pt x="148582" y="24394"/>
                  </a:lnTo>
                  <a:lnTo>
                    <a:pt x="141485" y="9314"/>
                  </a:lnTo>
                  <a:lnTo>
                    <a:pt x="156565" y="1774"/>
                  </a:lnTo>
                  <a:lnTo>
                    <a:pt x="176081" y="3548"/>
                  </a:lnTo>
                  <a:lnTo>
                    <a:pt x="183621" y="18185"/>
                  </a:lnTo>
                  <a:lnTo>
                    <a:pt x="180959" y="1774"/>
                  </a:lnTo>
                  <a:lnTo>
                    <a:pt x="187169" y="0"/>
                  </a:lnTo>
                  <a:lnTo>
                    <a:pt x="214668" y="21289"/>
                  </a:lnTo>
                  <a:lnTo>
                    <a:pt x="268778" y="22620"/>
                  </a:lnTo>
                  <a:lnTo>
                    <a:pt x="282971" y="43022"/>
                  </a:lnTo>
                  <a:lnTo>
                    <a:pt x="286519" y="81166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5C76649-2C6D-22A6-8BAD-90EB91D708D4}"/>
                </a:ext>
              </a:extLst>
            </p:cNvPr>
            <p:cNvSpPr/>
            <p:nvPr/>
          </p:nvSpPr>
          <p:spPr>
            <a:xfrm>
              <a:off x="3318248" y="3813538"/>
              <a:ext cx="561950" cy="730934"/>
            </a:xfrm>
            <a:custGeom>
              <a:avLst/>
              <a:gdLst>
                <a:gd name="csX0" fmla="*/ 459939 w 561950"/>
                <a:gd name="csY0" fmla="*/ 156122 h 730934"/>
                <a:gd name="csX1" fmla="*/ 448850 w 561950"/>
                <a:gd name="csY1" fmla="*/ 188056 h 730934"/>
                <a:gd name="csX2" fmla="*/ 486107 w 561950"/>
                <a:gd name="csY2" fmla="*/ 208015 h 730934"/>
                <a:gd name="csX3" fmla="*/ 496308 w 561950"/>
                <a:gd name="csY3" fmla="*/ 229747 h 730934"/>
                <a:gd name="csX4" fmla="*/ 518484 w 561950"/>
                <a:gd name="csY4" fmla="*/ 227530 h 730934"/>
                <a:gd name="csX5" fmla="*/ 526024 w 561950"/>
                <a:gd name="csY5" fmla="*/ 251480 h 730934"/>
                <a:gd name="csX6" fmla="*/ 535338 w 561950"/>
                <a:gd name="csY6" fmla="*/ 255472 h 730934"/>
                <a:gd name="csX7" fmla="*/ 548201 w 561950"/>
                <a:gd name="csY7" fmla="*/ 247045 h 730934"/>
                <a:gd name="csX8" fmla="*/ 561950 w 561950"/>
                <a:gd name="csY8" fmla="*/ 263456 h 730934"/>
                <a:gd name="csX9" fmla="*/ 544209 w 561950"/>
                <a:gd name="csY9" fmla="*/ 272770 h 730934"/>
                <a:gd name="csX10" fmla="*/ 539774 w 561950"/>
                <a:gd name="csY10" fmla="*/ 286519 h 730934"/>
                <a:gd name="csX11" fmla="*/ 526024 w 561950"/>
                <a:gd name="csY11" fmla="*/ 295390 h 730934"/>
                <a:gd name="csX12" fmla="*/ 534451 w 561950"/>
                <a:gd name="csY12" fmla="*/ 305591 h 730934"/>
                <a:gd name="csX13" fmla="*/ 526024 w 561950"/>
                <a:gd name="csY13" fmla="*/ 322001 h 730934"/>
                <a:gd name="csX14" fmla="*/ 514493 w 561950"/>
                <a:gd name="csY14" fmla="*/ 324219 h 730934"/>
                <a:gd name="csX15" fmla="*/ 530903 w 561950"/>
                <a:gd name="csY15" fmla="*/ 327324 h 730934"/>
                <a:gd name="csX16" fmla="*/ 538887 w 561950"/>
                <a:gd name="csY16" fmla="*/ 344621 h 730934"/>
                <a:gd name="csX17" fmla="*/ 520258 w 561950"/>
                <a:gd name="csY17" fmla="*/ 348613 h 730934"/>
                <a:gd name="csX18" fmla="*/ 501187 w 561950"/>
                <a:gd name="csY18" fmla="*/ 338412 h 730934"/>
                <a:gd name="csX19" fmla="*/ 488768 w 561950"/>
                <a:gd name="csY19" fmla="*/ 349944 h 730934"/>
                <a:gd name="csX20" fmla="*/ 471027 w 561950"/>
                <a:gd name="csY20" fmla="*/ 353048 h 730934"/>
                <a:gd name="csX21" fmla="*/ 469696 w 561950"/>
                <a:gd name="csY21" fmla="*/ 337968 h 730934"/>
                <a:gd name="csX22" fmla="*/ 468366 w 561950"/>
                <a:gd name="csY22" fmla="*/ 345508 h 730934"/>
                <a:gd name="csX23" fmla="*/ 454616 w 561950"/>
                <a:gd name="csY23" fmla="*/ 338855 h 730934"/>
                <a:gd name="csX24" fmla="*/ 456391 w 561950"/>
                <a:gd name="csY24" fmla="*/ 347726 h 730934"/>
                <a:gd name="csX25" fmla="*/ 447520 w 561950"/>
                <a:gd name="csY25" fmla="*/ 351718 h 730934"/>
                <a:gd name="csX26" fmla="*/ 438206 w 561950"/>
                <a:gd name="csY26" fmla="*/ 342847 h 730934"/>
                <a:gd name="csX27" fmla="*/ 441754 w 561950"/>
                <a:gd name="csY27" fmla="*/ 369902 h 730934"/>
                <a:gd name="csX28" fmla="*/ 422682 w 561950"/>
                <a:gd name="csY28" fmla="*/ 369459 h 730934"/>
                <a:gd name="csX29" fmla="*/ 422239 w 561950"/>
                <a:gd name="csY29" fmla="*/ 357040 h 730934"/>
                <a:gd name="csX30" fmla="*/ 412038 w 561950"/>
                <a:gd name="csY30" fmla="*/ 353048 h 730934"/>
                <a:gd name="csX31" fmla="*/ 419577 w 561950"/>
                <a:gd name="csY31" fmla="*/ 348613 h 730934"/>
                <a:gd name="csX32" fmla="*/ 420465 w 561950"/>
                <a:gd name="csY32" fmla="*/ 329098 h 730934"/>
                <a:gd name="csX33" fmla="*/ 405385 w 561950"/>
                <a:gd name="csY33" fmla="*/ 328654 h 730934"/>
                <a:gd name="csX34" fmla="*/ 390305 w 561950"/>
                <a:gd name="csY34" fmla="*/ 345065 h 730934"/>
                <a:gd name="csX35" fmla="*/ 380104 w 561950"/>
                <a:gd name="csY35" fmla="*/ 344621 h 730934"/>
                <a:gd name="csX36" fmla="*/ 398288 w 561950"/>
                <a:gd name="csY36" fmla="*/ 314461 h 730934"/>
                <a:gd name="csX37" fmla="*/ 413368 w 561950"/>
                <a:gd name="csY37" fmla="*/ 318010 h 730934"/>
                <a:gd name="csX38" fmla="*/ 411594 w 561950"/>
                <a:gd name="csY38" fmla="*/ 305147 h 730934"/>
                <a:gd name="csX39" fmla="*/ 383652 w 561950"/>
                <a:gd name="csY39" fmla="*/ 274544 h 730934"/>
                <a:gd name="csX40" fmla="*/ 360588 w 561950"/>
                <a:gd name="csY40" fmla="*/ 270996 h 730934"/>
                <a:gd name="csX41" fmla="*/ 338412 w 561950"/>
                <a:gd name="csY41" fmla="*/ 285189 h 730934"/>
                <a:gd name="csX42" fmla="*/ 333977 w 561950"/>
                <a:gd name="csY42" fmla="*/ 305147 h 730934"/>
                <a:gd name="csX43" fmla="*/ 318010 w 561950"/>
                <a:gd name="csY43" fmla="*/ 316679 h 730934"/>
                <a:gd name="csX44" fmla="*/ 332646 w 561950"/>
                <a:gd name="csY44" fmla="*/ 352605 h 730934"/>
                <a:gd name="csX45" fmla="*/ 333977 w 561950"/>
                <a:gd name="csY45" fmla="*/ 402723 h 730934"/>
                <a:gd name="csX46" fmla="*/ 372564 w 561950"/>
                <a:gd name="csY46" fmla="*/ 403611 h 730934"/>
                <a:gd name="csX47" fmla="*/ 383208 w 561950"/>
                <a:gd name="csY47" fmla="*/ 424456 h 730934"/>
                <a:gd name="csX48" fmla="*/ 425787 w 561950"/>
                <a:gd name="csY48" fmla="*/ 426674 h 730934"/>
                <a:gd name="csX49" fmla="*/ 435101 w 561950"/>
                <a:gd name="csY49" fmla="*/ 436431 h 730934"/>
                <a:gd name="csX50" fmla="*/ 485663 w 561950"/>
                <a:gd name="csY50" fmla="*/ 420021 h 730934"/>
                <a:gd name="csX51" fmla="*/ 502074 w 561950"/>
                <a:gd name="csY51" fmla="*/ 440423 h 730934"/>
                <a:gd name="csX52" fmla="*/ 478123 w 561950"/>
                <a:gd name="csY52" fmla="*/ 465704 h 730934"/>
                <a:gd name="csX53" fmla="*/ 455947 w 561950"/>
                <a:gd name="csY53" fmla="*/ 470583 h 730934"/>
                <a:gd name="csX54" fmla="*/ 456391 w 561950"/>
                <a:gd name="csY54" fmla="*/ 479454 h 730934"/>
                <a:gd name="csX55" fmla="*/ 442641 w 561950"/>
                <a:gd name="csY55" fmla="*/ 488324 h 730934"/>
                <a:gd name="csX56" fmla="*/ 444859 w 561950"/>
                <a:gd name="csY56" fmla="*/ 504291 h 730934"/>
                <a:gd name="csX57" fmla="*/ 430666 w 561950"/>
                <a:gd name="csY57" fmla="*/ 514493 h 730934"/>
                <a:gd name="csX58" fmla="*/ 422682 w 561950"/>
                <a:gd name="csY58" fmla="*/ 498525 h 730934"/>
                <a:gd name="csX59" fmla="*/ 407159 w 561950"/>
                <a:gd name="csY59" fmla="*/ 490542 h 730934"/>
                <a:gd name="csX60" fmla="*/ 380104 w 561950"/>
                <a:gd name="csY60" fmla="*/ 505622 h 730934"/>
                <a:gd name="csX61" fmla="*/ 360588 w 561950"/>
                <a:gd name="csY61" fmla="*/ 500743 h 730934"/>
                <a:gd name="csX62" fmla="*/ 294946 w 561950"/>
                <a:gd name="csY62" fmla="*/ 579248 h 730934"/>
                <a:gd name="csX63" fmla="*/ 288293 w 561950"/>
                <a:gd name="csY63" fmla="*/ 601424 h 730934"/>
                <a:gd name="csX64" fmla="*/ 293172 w 561950"/>
                <a:gd name="csY64" fmla="*/ 611625 h 730934"/>
                <a:gd name="csX65" fmla="*/ 280310 w 561950"/>
                <a:gd name="csY65" fmla="*/ 603642 h 730934"/>
                <a:gd name="csX66" fmla="*/ 261238 w 561950"/>
                <a:gd name="csY66" fmla="*/ 616947 h 730934"/>
                <a:gd name="csX67" fmla="*/ 242610 w 561950"/>
                <a:gd name="csY67" fmla="*/ 639568 h 730934"/>
                <a:gd name="csX68" fmla="*/ 242166 w 561950"/>
                <a:gd name="csY68" fmla="*/ 657309 h 730934"/>
                <a:gd name="csX69" fmla="*/ 235070 w 561950"/>
                <a:gd name="csY69" fmla="*/ 656422 h 730934"/>
                <a:gd name="csX70" fmla="*/ 232409 w 561950"/>
                <a:gd name="csY70" fmla="*/ 668840 h 730934"/>
                <a:gd name="csX71" fmla="*/ 225756 w 561950"/>
                <a:gd name="csY71" fmla="*/ 676380 h 730934"/>
                <a:gd name="csX72" fmla="*/ 229304 w 561950"/>
                <a:gd name="csY72" fmla="*/ 690573 h 730934"/>
                <a:gd name="csX73" fmla="*/ 209345 w 561950"/>
                <a:gd name="csY73" fmla="*/ 681259 h 730934"/>
                <a:gd name="csX74" fmla="*/ 196927 w 561950"/>
                <a:gd name="csY74" fmla="*/ 687025 h 730934"/>
                <a:gd name="csX75" fmla="*/ 192048 w 561950"/>
                <a:gd name="csY75" fmla="*/ 706540 h 730934"/>
                <a:gd name="csX76" fmla="*/ 159227 w 561950"/>
                <a:gd name="csY76" fmla="*/ 730934 h 730934"/>
                <a:gd name="csX77" fmla="*/ 129510 w 561950"/>
                <a:gd name="csY77" fmla="*/ 714967 h 730934"/>
                <a:gd name="csX78" fmla="*/ 106447 w 561950"/>
                <a:gd name="csY78" fmla="*/ 675937 h 730934"/>
                <a:gd name="csX79" fmla="*/ 94915 w 561950"/>
                <a:gd name="csY79" fmla="*/ 685694 h 730934"/>
                <a:gd name="csX80" fmla="*/ 76730 w 561950"/>
                <a:gd name="csY80" fmla="*/ 679485 h 730934"/>
                <a:gd name="csX81" fmla="*/ 68303 w 561950"/>
                <a:gd name="csY81" fmla="*/ 686581 h 730934"/>
                <a:gd name="csX82" fmla="*/ 48345 w 561950"/>
                <a:gd name="csY82" fmla="*/ 684807 h 730934"/>
                <a:gd name="csX83" fmla="*/ 47901 w 561950"/>
                <a:gd name="csY83" fmla="*/ 656865 h 730934"/>
                <a:gd name="csX84" fmla="*/ 35926 w 561950"/>
                <a:gd name="csY84" fmla="*/ 644003 h 730934"/>
                <a:gd name="csX85" fmla="*/ 31490 w 561950"/>
                <a:gd name="csY85" fmla="*/ 663074 h 730934"/>
                <a:gd name="csX86" fmla="*/ 21289 w 561950"/>
                <a:gd name="csY86" fmla="*/ 661300 h 730934"/>
                <a:gd name="csX87" fmla="*/ 34152 w 561950"/>
                <a:gd name="csY87" fmla="*/ 640011 h 730934"/>
                <a:gd name="csX88" fmla="*/ 28386 w 561950"/>
                <a:gd name="csY88" fmla="*/ 626262 h 730934"/>
                <a:gd name="csX89" fmla="*/ 35039 w 561950"/>
                <a:gd name="csY89" fmla="*/ 619609 h 730934"/>
                <a:gd name="csX90" fmla="*/ 44353 w 561950"/>
                <a:gd name="csY90" fmla="*/ 623600 h 730934"/>
                <a:gd name="csX91" fmla="*/ 43022 w 561950"/>
                <a:gd name="csY91" fmla="*/ 612956 h 730934"/>
                <a:gd name="csX92" fmla="*/ 53223 w 561950"/>
                <a:gd name="csY92" fmla="*/ 604529 h 730934"/>
                <a:gd name="csX93" fmla="*/ 47458 w 561950"/>
                <a:gd name="csY93" fmla="*/ 598763 h 730934"/>
                <a:gd name="csX94" fmla="*/ 54998 w 561950"/>
                <a:gd name="csY94" fmla="*/ 593441 h 730934"/>
                <a:gd name="csX95" fmla="*/ 44796 w 561950"/>
                <a:gd name="csY95" fmla="*/ 579691 h 730934"/>
                <a:gd name="csX96" fmla="*/ 50119 w 561950"/>
                <a:gd name="csY96" fmla="*/ 576587 h 730934"/>
                <a:gd name="csX97" fmla="*/ 34595 w 561950"/>
                <a:gd name="csY97" fmla="*/ 577917 h 730934"/>
                <a:gd name="csX98" fmla="*/ 29716 w 561950"/>
                <a:gd name="csY98" fmla="*/ 565498 h 730934"/>
                <a:gd name="csX99" fmla="*/ 58989 w 561950"/>
                <a:gd name="csY99" fmla="*/ 563724 h 730934"/>
                <a:gd name="csX100" fmla="*/ 69190 w 561950"/>
                <a:gd name="csY100" fmla="*/ 537556 h 730934"/>
                <a:gd name="csX101" fmla="*/ 81609 w 561950"/>
                <a:gd name="csY101" fmla="*/ 530459 h 730934"/>
                <a:gd name="csX102" fmla="*/ 67860 w 561950"/>
                <a:gd name="csY102" fmla="*/ 527355 h 730934"/>
                <a:gd name="csX103" fmla="*/ 60763 w 561950"/>
                <a:gd name="csY103" fmla="*/ 506065 h 730934"/>
                <a:gd name="csX104" fmla="*/ 24837 w 561950"/>
                <a:gd name="csY104" fmla="*/ 526024 h 730934"/>
                <a:gd name="csX105" fmla="*/ 3992 w 561950"/>
                <a:gd name="csY105" fmla="*/ 507396 h 730934"/>
                <a:gd name="csX106" fmla="*/ 22620 w 561950"/>
                <a:gd name="csY106" fmla="*/ 485220 h 730934"/>
                <a:gd name="csX107" fmla="*/ 15967 w 561950"/>
                <a:gd name="csY107" fmla="*/ 480784 h 730934"/>
                <a:gd name="csX108" fmla="*/ 19072 w 561950"/>
                <a:gd name="csY108" fmla="*/ 471470 h 730934"/>
                <a:gd name="csX109" fmla="*/ 7540 w 561950"/>
                <a:gd name="csY109" fmla="*/ 463930 h 730934"/>
                <a:gd name="csX110" fmla="*/ 17298 w 561950"/>
                <a:gd name="csY110" fmla="*/ 456390 h 730934"/>
                <a:gd name="csX111" fmla="*/ 24394 w 561950"/>
                <a:gd name="csY111" fmla="*/ 465704 h 730934"/>
                <a:gd name="csX112" fmla="*/ 34152 w 561950"/>
                <a:gd name="csY112" fmla="*/ 450181 h 730934"/>
                <a:gd name="csX113" fmla="*/ 16854 w 561950"/>
                <a:gd name="csY113" fmla="*/ 439980 h 730934"/>
                <a:gd name="csX114" fmla="*/ 34595 w 561950"/>
                <a:gd name="csY114" fmla="*/ 373451 h 730934"/>
                <a:gd name="csX115" fmla="*/ 19072 w 561950"/>
                <a:gd name="csY115" fmla="*/ 367241 h 730934"/>
                <a:gd name="csX116" fmla="*/ 21733 w 561950"/>
                <a:gd name="csY116" fmla="*/ 347726 h 730934"/>
                <a:gd name="csX117" fmla="*/ 0 w 561950"/>
                <a:gd name="csY117" fmla="*/ 318453 h 730934"/>
                <a:gd name="csX118" fmla="*/ 7096 w 561950"/>
                <a:gd name="csY118" fmla="*/ 281640 h 730934"/>
                <a:gd name="csX119" fmla="*/ 1331 w 561950"/>
                <a:gd name="csY119" fmla="*/ 260351 h 730934"/>
                <a:gd name="csX120" fmla="*/ 15967 w 561950"/>
                <a:gd name="csY120" fmla="*/ 218216 h 730934"/>
                <a:gd name="csX121" fmla="*/ 39474 w 561950"/>
                <a:gd name="csY121" fmla="*/ 174306 h 730934"/>
                <a:gd name="csX122" fmla="*/ 84714 w 561950"/>
                <a:gd name="csY122" fmla="*/ 152574 h 730934"/>
                <a:gd name="csX123" fmla="*/ 103786 w 561950"/>
                <a:gd name="csY123" fmla="*/ 134389 h 730934"/>
                <a:gd name="csX124" fmla="*/ 94028 w 561950"/>
                <a:gd name="csY124" fmla="*/ 127736 h 730934"/>
                <a:gd name="csX125" fmla="*/ 95359 w 561950"/>
                <a:gd name="csY125" fmla="*/ 82496 h 730934"/>
                <a:gd name="csX126" fmla="*/ 128623 w 561950"/>
                <a:gd name="csY126" fmla="*/ 97576 h 730934"/>
                <a:gd name="csX127" fmla="*/ 210232 w 561950"/>
                <a:gd name="csY127" fmla="*/ 77174 h 730934"/>
                <a:gd name="csX128" fmla="*/ 208458 w 561950"/>
                <a:gd name="csY128" fmla="*/ 55441 h 730934"/>
                <a:gd name="csX129" fmla="*/ 202249 w 561950"/>
                <a:gd name="csY129" fmla="*/ 54110 h 730934"/>
                <a:gd name="csX130" fmla="*/ 209789 w 561950"/>
                <a:gd name="csY130" fmla="*/ 47458 h 730934"/>
                <a:gd name="csX131" fmla="*/ 193378 w 561950"/>
                <a:gd name="csY131" fmla="*/ 23950 h 730934"/>
                <a:gd name="csX132" fmla="*/ 217772 w 561950"/>
                <a:gd name="csY132" fmla="*/ 19959 h 730934"/>
                <a:gd name="csX133" fmla="*/ 226643 w 561950"/>
                <a:gd name="csY133" fmla="*/ 29273 h 730934"/>
                <a:gd name="csX134" fmla="*/ 267004 w 561950"/>
                <a:gd name="csY134" fmla="*/ 21289 h 730934"/>
                <a:gd name="csX135" fmla="*/ 276762 w 561950"/>
                <a:gd name="csY135" fmla="*/ 9758 h 730934"/>
                <a:gd name="csX136" fmla="*/ 280310 w 561950"/>
                <a:gd name="csY136" fmla="*/ 15080 h 730934"/>
                <a:gd name="csX137" fmla="*/ 305147 w 561950"/>
                <a:gd name="csY137" fmla="*/ 0 h 730934"/>
                <a:gd name="csX138" fmla="*/ 310470 w 561950"/>
                <a:gd name="csY138" fmla="*/ 43466 h 730934"/>
                <a:gd name="csX139" fmla="*/ 338412 w 561950"/>
                <a:gd name="csY139" fmla="*/ 62981 h 730934"/>
                <a:gd name="csX140" fmla="*/ 380104 w 561950"/>
                <a:gd name="csY140" fmla="*/ 71852 h 730934"/>
                <a:gd name="csX141" fmla="*/ 374781 w 561950"/>
                <a:gd name="csY141" fmla="*/ 99350 h 730934"/>
                <a:gd name="csX142" fmla="*/ 410707 w 561950"/>
                <a:gd name="csY142" fmla="*/ 109551 h 730934"/>
                <a:gd name="csX143" fmla="*/ 403167 w 561950"/>
                <a:gd name="csY143" fmla="*/ 125518 h 730934"/>
                <a:gd name="csX144" fmla="*/ 410263 w 561950"/>
                <a:gd name="csY144" fmla="*/ 159670 h 730934"/>
                <a:gd name="csX145" fmla="*/ 430666 w 561950"/>
                <a:gd name="csY145" fmla="*/ 164549 h 730934"/>
                <a:gd name="csX146" fmla="*/ 448850 w 561950"/>
                <a:gd name="csY146" fmla="*/ 153017 h 730934"/>
                <a:gd name="csX147" fmla="*/ 459939 w 561950"/>
                <a:gd name="csY147" fmla="*/ 156122 h 730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561950" h="730934">
                  <a:moveTo>
                    <a:pt x="459939" y="156122"/>
                  </a:moveTo>
                  <a:lnTo>
                    <a:pt x="448850" y="188056"/>
                  </a:lnTo>
                  <a:lnTo>
                    <a:pt x="486107" y="208015"/>
                  </a:lnTo>
                  <a:lnTo>
                    <a:pt x="496308" y="229747"/>
                  </a:lnTo>
                  <a:lnTo>
                    <a:pt x="518484" y="227530"/>
                  </a:lnTo>
                  <a:lnTo>
                    <a:pt x="526024" y="251480"/>
                  </a:lnTo>
                  <a:lnTo>
                    <a:pt x="535338" y="255472"/>
                  </a:lnTo>
                  <a:lnTo>
                    <a:pt x="548201" y="247045"/>
                  </a:lnTo>
                  <a:lnTo>
                    <a:pt x="561950" y="263456"/>
                  </a:lnTo>
                  <a:lnTo>
                    <a:pt x="544209" y="272770"/>
                  </a:lnTo>
                  <a:lnTo>
                    <a:pt x="539774" y="286519"/>
                  </a:lnTo>
                  <a:lnTo>
                    <a:pt x="526024" y="295390"/>
                  </a:lnTo>
                  <a:lnTo>
                    <a:pt x="534451" y="305591"/>
                  </a:lnTo>
                  <a:lnTo>
                    <a:pt x="526024" y="322001"/>
                  </a:lnTo>
                  <a:lnTo>
                    <a:pt x="514493" y="324219"/>
                  </a:lnTo>
                  <a:lnTo>
                    <a:pt x="530903" y="327324"/>
                  </a:lnTo>
                  <a:lnTo>
                    <a:pt x="538887" y="344621"/>
                  </a:lnTo>
                  <a:lnTo>
                    <a:pt x="520258" y="348613"/>
                  </a:lnTo>
                  <a:lnTo>
                    <a:pt x="501187" y="338412"/>
                  </a:lnTo>
                  <a:lnTo>
                    <a:pt x="488768" y="349944"/>
                  </a:lnTo>
                  <a:lnTo>
                    <a:pt x="471027" y="353048"/>
                  </a:lnTo>
                  <a:lnTo>
                    <a:pt x="469696" y="337968"/>
                  </a:lnTo>
                  <a:lnTo>
                    <a:pt x="468366" y="345508"/>
                  </a:lnTo>
                  <a:lnTo>
                    <a:pt x="454616" y="338855"/>
                  </a:lnTo>
                  <a:lnTo>
                    <a:pt x="456391" y="347726"/>
                  </a:lnTo>
                  <a:lnTo>
                    <a:pt x="447520" y="351718"/>
                  </a:lnTo>
                  <a:lnTo>
                    <a:pt x="438206" y="342847"/>
                  </a:lnTo>
                  <a:lnTo>
                    <a:pt x="441754" y="369902"/>
                  </a:lnTo>
                  <a:lnTo>
                    <a:pt x="422682" y="369459"/>
                  </a:lnTo>
                  <a:lnTo>
                    <a:pt x="422239" y="357040"/>
                  </a:lnTo>
                  <a:lnTo>
                    <a:pt x="412038" y="353048"/>
                  </a:lnTo>
                  <a:lnTo>
                    <a:pt x="419577" y="348613"/>
                  </a:lnTo>
                  <a:lnTo>
                    <a:pt x="420465" y="329098"/>
                  </a:lnTo>
                  <a:lnTo>
                    <a:pt x="405385" y="328654"/>
                  </a:lnTo>
                  <a:lnTo>
                    <a:pt x="390305" y="345065"/>
                  </a:lnTo>
                  <a:lnTo>
                    <a:pt x="380104" y="344621"/>
                  </a:lnTo>
                  <a:lnTo>
                    <a:pt x="398288" y="314461"/>
                  </a:lnTo>
                  <a:lnTo>
                    <a:pt x="413368" y="318010"/>
                  </a:lnTo>
                  <a:lnTo>
                    <a:pt x="411594" y="305147"/>
                  </a:lnTo>
                  <a:lnTo>
                    <a:pt x="383652" y="274544"/>
                  </a:lnTo>
                  <a:lnTo>
                    <a:pt x="360588" y="270996"/>
                  </a:lnTo>
                  <a:lnTo>
                    <a:pt x="338412" y="285189"/>
                  </a:lnTo>
                  <a:lnTo>
                    <a:pt x="333977" y="305147"/>
                  </a:lnTo>
                  <a:lnTo>
                    <a:pt x="318010" y="316679"/>
                  </a:lnTo>
                  <a:lnTo>
                    <a:pt x="332646" y="352605"/>
                  </a:lnTo>
                  <a:lnTo>
                    <a:pt x="333977" y="402723"/>
                  </a:lnTo>
                  <a:lnTo>
                    <a:pt x="372564" y="403611"/>
                  </a:lnTo>
                  <a:lnTo>
                    <a:pt x="383208" y="424456"/>
                  </a:lnTo>
                  <a:lnTo>
                    <a:pt x="425787" y="426674"/>
                  </a:lnTo>
                  <a:lnTo>
                    <a:pt x="435101" y="436431"/>
                  </a:lnTo>
                  <a:lnTo>
                    <a:pt x="485663" y="420021"/>
                  </a:lnTo>
                  <a:lnTo>
                    <a:pt x="502074" y="440423"/>
                  </a:lnTo>
                  <a:lnTo>
                    <a:pt x="478123" y="465704"/>
                  </a:lnTo>
                  <a:lnTo>
                    <a:pt x="455947" y="470583"/>
                  </a:lnTo>
                  <a:lnTo>
                    <a:pt x="456391" y="479454"/>
                  </a:lnTo>
                  <a:lnTo>
                    <a:pt x="442641" y="488324"/>
                  </a:lnTo>
                  <a:lnTo>
                    <a:pt x="444859" y="504291"/>
                  </a:lnTo>
                  <a:lnTo>
                    <a:pt x="430666" y="514493"/>
                  </a:lnTo>
                  <a:lnTo>
                    <a:pt x="422682" y="498525"/>
                  </a:lnTo>
                  <a:lnTo>
                    <a:pt x="407159" y="490542"/>
                  </a:lnTo>
                  <a:lnTo>
                    <a:pt x="380104" y="505622"/>
                  </a:lnTo>
                  <a:lnTo>
                    <a:pt x="360588" y="500743"/>
                  </a:lnTo>
                  <a:lnTo>
                    <a:pt x="294946" y="579248"/>
                  </a:lnTo>
                  <a:lnTo>
                    <a:pt x="288293" y="601424"/>
                  </a:lnTo>
                  <a:lnTo>
                    <a:pt x="293172" y="611625"/>
                  </a:lnTo>
                  <a:lnTo>
                    <a:pt x="280310" y="603642"/>
                  </a:lnTo>
                  <a:lnTo>
                    <a:pt x="261238" y="616947"/>
                  </a:lnTo>
                  <a:lnTo>
                    <a:pt x="242610" y="639568"/>
                  </a:lnTo>
                  <a:lnTo>
                    <a:pt x="242166" y="657309"/>
                  </a:lnTo>
                  <a:lnTo>
                    <a:pt x="235070" y="656422"/>
                  </a:lnTo>
                  <a:lnTo>
                    <a:pt x="232409" y="668840"/>
                  </a:lnTo>
                  <a:lnTo>
                    <a:pt x="225756" y="676380"/>
                  </a:lnTo>
                  <a:lnTo>
                    <a:pt x="229304" y="690573"/>
                  </a:lnTo>
                  <a:lnTo>
                    <a:pt x="209345" y="681259"/>
                  </a:lnTo>
                  <a:lnTo>
                    <a:pt x="196927" y="687025"/>
                  </a:lnTo>
                  <a:lnTo>
                    <a:pt x="192048" y="706540"/>
                  </a:lnTo>
                  <a:lnTo>
                    <a:pt x="159227" y="730934"/>
                  </a:lnTo>
                  <a:lnTo>
                    <a:pt x="129510" y="714967"/>
                  </a:lnTo>
                  <a:lnTo>
                    <a:pt x="106447" y="675937"/>
                  </a:lnTo>
                  <a:lnTo>
                    <a:pt x="94915" y="685694"/>
                  </a:lnTo>
                  <a:lnTo>
                    <a:pt x="76730" y="679485"/>
                  </a:lnTo>
                  <a:lnTo>
                    <a:pt x="68303" y="686581"/>
                  </a:lnTo>
                  <a:lnTo>
                    <a:pt x="48345" y="684807"/>
                  </a:lnTo>
                  <a:lnTo>
                    <a:pt x="47901" y="656865"/>
                  </a:lnTo>
                  <a:lnTo>
                    <a:pt x="35926" y="644003"/>
                  </a:lnTo>
                  <a:lnTo>
                    <a:pt x="31490" y="663074"/>
                  </a:lnTo>
                  <a:lnTo>
                    <a:pt x="21289" y="661300"/>
                  </a:lnTo>
                  <a:lnTo>
                    <a:pt x="34152" y="640011"/>
                  </a:lnTo>
                  <a:lnTo>
                    <a:pt x="28386" y="626262"/>
                  </a:lnTo>
                  <a:lnTo>
                    <a:pt x="35039" y="619609"/>
                  </a:lnTo>
                  <a:lnTo>
                    <a:pt x="44353" y="623600"/>
                  </a:lnTo>
                  <a:lnTo>
                    <a:pt x="43022" y="612956"/>
                  </a:lnTo>
                  <a:lnTo>
                    <a:pt x="53223" y="604529"/>
                  </a:lnTo>
                  <a:lnTo>
                    <a:pt x="47458" y="598763"/>
                  </a:lnTo>
                  <a:lnTo>
                    <a:pt x="54998" y="593441"/>
                  </a:lnTo>
                  <a:lnTo>
                    <a:pt x="44796" y="579691"/>
                  </a:lnTo>
                  <a:lnTo>
                    <a:pt x="50119" y="576587"/>
                  </a:lnTo>
                  <a:lnTo>
                    <a:pt x="34595" y="577917"/>
                  </a:lnTo>
                  <a:lnTo>
                    <a:pt x="29716" y="565498"/>
                  </a:lnTo>
                  <a:lnTo>
                    <a:pt x="58989" y="563724"/>
                  </a:lnTo>
                  <a:lnTo>
                    <a:pt x="69190" y="537556"/>
                  </a:lnTo>
                  <a:lnTo>
                    <a:pt x="81609" y="530459"/>
                  </a:lnTo>
                  <a:lnTo>
                    <a:pt x="67860" y="527355"/>
                  </a:lnTo>
                  <a:lnTo>
                    <a:pt x="60763" y="506065"/>
                  </a:lnTo>
                  <a:lnTo>
                    <a:pt x="24837" y="526024"/>
                  </a:lnTo>
                  <a:lnTo>
                    <a:pt x="3992" y="507396"/>
                  </a:lnTo>
                  <a:lnTo>
                    <a:pt x="22620" y="485220"/>
                  </a:lnTo>
                  <a:lnTo>
                    <a:pt x="15967" y="480784"/>
                  </a:lnTo>
                  <a:lnTo>
                    <a:pt x="19072" y="471470"/>
                  </a:lnTo>
                  <a:lnTo>
                    <a:pt x="7540" y="463930"/>
                  </a:lnTo>
                  <a:lnTo>
                    <a:pt x="17298" y="456390"/>
                  </a:lnTo>
                  <a:lnTo>
                    <a:pt x="24394" y="465704"/>
                  </a:lnTo>
                  <a:lnTo>
                    <a:pt x="34152" y="450181"/>
                  </a:lnTo>
                  <a:lnTo>
                    <a:pt x="16854" y="439980"/>
                  </a:lnTo>
                  <a:lnTo>
                    <a:pt x="34595" y="373451"/>
                  </a:lnTo>
                  <a:lnTo>
                    <a:pt x="19072" y="367241"/>
                  </a:lnTo>
                  <a:lnTo>
                    <a:pt x="21733" y="347726"/>
                  </a:lnTo>
                  <a:lnTo>
                    <a:pt x="0" y="318453"/>
                  </a:lnTo>
                  <a:lnTo>
                    <a:pt x="7096" y="281640"/>
                  </a:lnTo>
                  <a:lnTo>
                    <a:pt x="1331" y="260351"/>
                  </a:lnTo>
                  <a:lnTo>
                    <a:pt x="15967" y="218216"/>
                  </a:lnTo>
                  <a:lnTo>
                    <a:pt x="39474" y="174306"/>
                  </a:lnTo>
                  <a:lnTo>
                    <a:pt x="84714" y="152574"/>
                  </a:lnTo>
                  <a:lnTo>
                    <a:pt x="103786" y="134389"/>
                  </a:lnTo>
                  <a:lnTo>
                    <a:pt x="94028" y="127736"/>
                  </a:lnTo>
                  <a:lnTo>
                    <a:pt x="95359" y="82496"/>
                  </a:lnTo>
                  <a:lnTo>
                    <a:pt x="128623" y="97576"/>
                  </a:lnTo>
                  <a:lnTo>
                    <a:pt x="210232" y="77174"/>
                  </a:lnTo>
                  <a:lnTo>
                    <a:pt x="208458" y="55441"/>
                  </a:lnTo>
                  <a:lnTo>
                    <a:pt x="202249" y="54110"/>
                  </a:lnTo>
                  <a:lnTo>
                    <a:pt x="209789" y="47458"/>
                  </a:lnTo>
                  <a:lnTo>
                    <a:pt x="193378" y="23950"/>
                  </a:lnTo>
                  <a:lnTo>
                    <a:pt x="217772" y="19959"/>
                  </a:lnTo>
                  <a:lnTo>
                    <a:pt x="226643" y="29273"/>
                  </a:lnTo>
                  <a:lnTo>
                    <a:pt x="267004" y="21289"/>
                  </a:lnTo>
                  <a:lnTo>
                    <a:pt x="276762" y="9758"/>
                  </a:lnTo>
                  <a:lnTo>
                    <a:pt x="280310" y="15080"/>
                  </a:lnTo>
                  <a:lnTo>
                    <a:pt x="305147" y="0"/>
                  </a:lnTo>
                  <a:lnTo>
                    <a:pt x="310470" y="43466"/>
                  </a:lnTo>
                  <a:lnTo>
                    <a:pt x="338412" y="62981"/>
                  </a:lnTo>
                  <a:lnTo>
                    <a:pt x="380104" y="71852"/>
                  </a:lnTo>
                  <a:lnTo>
                    <a:pt x="374781" y="99350"/>
                  </a:lnTo>
                  <a:lnTo>
                    <a:pt x="410707" y="109551"/>
                  </a:lnTo>
                  <a:lnTo>
                    <a:pt x="403167" y="125518"/>
                  </a:lnTo>
                  <a:lnTo>
                    <a:pt x="410263" y="159670"/>
                  </a:lnTo>
                  <a:lnTo>
                    <a:pt x="430666" y="164549"/>
                  </a:lnTo>
                  <a:lnTo>
                    <a:pt x="448850" y="153017"/>
                  </a:lnTo>
                  <a:lnTo>
                    <a:pt x="459939" y="156122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090A01-5B64-6870-54E3-52D1BFBBD222}"/>
                </a:ext>
              </a:extLst>
            </p:cNvPr>
            <p:cNvSpPr/>
            <p:nvPr/>
          </p:nvSpPr>
          <p:spPr>
            <a:xfrm>
              <a:off x="1926013" y="3189937"/>
              <a:ext cx="250593" cy="370789"/>
            </a:xfrm>
            <a:custGeom>
              <a:avLst/>
              <a:gdLst>
                <a:gd name="csX0" fmla="*/ 52780 w 250593"/>
                <a:gd name="csY0" fmla="*/ 0 h 370789"/>
                <a:gd name="csX1" fmla="*/ 61650 w 250593"/>
                <a:gd name="csY1" fmla="*/ 11975 h 370789"/>
                <a:gd name="csX2" fmla="*/ 59876 w 250593"/>
                <a:gd name="csY2" fmla="*/ 23507 h 370789"/>
                <a:gd name="csX3" fmla="*/ 76287 w 250593"/>
                <a:gd name="csY3" fmla="*/ 31491 h 370789"/>
                <a:gd name="csX4" fmla="*/ 76287 w 250593"/>
                <a:gd name="csY4" fmla="*/ 39474 h 370789"/>
                <a:gd name="csX5" fmla="*/ 99350 w 250593"/>
                <a:gd name="csY5" fmla="*/ 43909 h 370789"/>
                <a:gd name="csX6" fmla="*/ 111769 w 250593"/>
                <a:gd name="csY6" fmla="*/ 35039 h 370789"/>
                <a:gd name="csX7" fmla="*/ 133502 w 250593"/>
                <a:gd name="csY7" fmla="*/ 85601 h 370789"/>
                <a:gd name="csX8" fmla="*/ 177855 w 250593"/>
                <a:gd name="csY8" fmla="*/ 109108 h 370789"/>
                <a:gd name="csX9" fmla="*/ 190717 w 250593"/>
                <a:gd name="csY9" fmla="*/ 101125 h 370789"/>
                <a:gd name="csX10" fmla="*/ 207571 w 250593"/>
                <a:gd name="csY10" fmla="*/ 113543 h 370789"/>
                <a:gd name="csX11" fmla="*/ 220877 w 250593"/>
                <a:gd name="csY11" fmla="*/ 136163 h 370789"/>
                <a:gd name="csX12" fmla="*/ 246602 w 250593"/>
                <a:gd name="csY12" fmla="*/ 157452 h 370789"/>
                <a:gd name="csX13" fmla="*/ 239062 w 250593"/>
                <a:gd name="csY13" fmla="*/ 162775 h 370789"/>
                <a:gd name="csX14" fmla="*/ 245715 w 250593"/>
                <a:gd name="csY14" fmla="*/ 185838 h 370789"/>
                <a:gd name="csX15" fmla="*/ 250593 w 250593"/>
                <a:gd name="csY15" fmla="*/ 196039 h 370789"/>
                <a:gd name="csX16" fmla="*/ 245271 w 250593"/>
                <a:gd name="csY16" fmla="*/ 208902 h 370789"/>
                <a:gd name="csX17" fmla="*/ 233296 w 250593"/>
                <a:gd name="csY17" fmla="*/ 203580 h 370789"/>
                <a:gd name="csX18" fmla="*/ 227086 w 250593"/>
                <a:gd name="csY18" fmla="*/ 212450 h 370789"/>
                <a:gd name="csX19" fmla="*/ 230191 w 250593"/>
                <a:gd name="csY19" fmla="*/ 233296 h 370789"/>
                <a:gd name="csX20" fmla="*/ 244827 w 250593"/>
                <a:gd name="csY20" fmla="*/ 235514 h 370789"/>
                <a:gd name="csX21" fmla="*/ 246602 w 250593"/>
                <a:gd name="csY21" fmla="*/ 246158 h 370789"/>
                <a:gd name="csX22" fmla="*/ 233296 w 250593"/>
                <a:gd name="csY22" fmla="*/ 259464 h 370789"/>
                <a:gd name="csX23" fmla="*/ 225312 w 250593"/>
                <a:gd name="csY23" fmla="*/ 249707 h 370789"/>
                <a:gd name="csX24" fmla="*/ 212893 w 250593"/>
                <a:gd name="csY24" fmla="*/ 258577 h 370789"/>
                <a:gd name="csX25" fmla="*/ 214668 w 250593"/>
                <a:gd name="csY25" fmla="*/ 301599 h 370789"/>
                <a:gd name="csX26" fmla="*/ 188056 w 250593"/>
                <a:gd name="csY26" fmla="*/ 307809 h 370789"/>
                <a:gd name="csX27" fmla="*/ 184064 w 250593"/>
                <a:gd name="csY27" fmla="*/ 322002 h 370789"/>
                <a:gd name="csX28" fmla="*/ 164549 w 250593"/>
                <a:gd name="csY28" fmla="*/ 338856 h 370789"/>
                <a:gd name="csX29" fmla="*/ 162331 w 250593"/>
                <a:gd name="csY29" fmla="*/ 360145 h 370789"/>
                <a:gd name="csX30" fmla="*/ 135276 w 250593"/>
                <a:gd name="csY30" fmla="*/ 370790 h 370789"/>
                <a:gd name="csX31" fmla="*/ 115761 w 250593"/>
                <a:gd name="csY31" fmla="*/ 358371 h 370789"/>
                <a:gd name="csX32" fmla="*/ 118422 w 250593"/>
                <a:gd name="csY32" fmla="*/ 325106 h 370789"/>
                <a:gd name="csX33" fmla="*/ 103786 w 250593"/>
                <a:gd name="csY33" fmla="*/ 303373 h 370789"/>
                <a:gd name="csX34" fmla="*/ 108221 w 250593"/>
                <a:gd name="csY34" fmla="*/ 289180 h 370789"/>
                <a:gd name="csX35" fmla="*/ 102011 w 250593"/>
                <a:gd name="csY35" fmla="*/ 281640 h 370789"/>
                <a:gd name="csX36" fmla="*/ 88262 w 250593"/>
                <a:gd name="csY36" fmla="*/ 291398 h 370789"/>
                <a:gd name="csX37" fmla="*/ 74956 w 250593"/>
                <a:gd name="csY37" fmla="*/ 282971 h 370789"/>
                <a:gd name="csX38" fmla="*/ 86044 w 250593"/>
                <a:gd name="csY38" fmla="*/ 228861 h 370789"/>
                <a:gd name="csX39" fmla="*/ 96689 w 250593"/>
                <a:gd name="csY39" fmla="*/ 221321 h 370789"/>
                <a:gd name="csX40" fmla="*/ 102899 w 250593"/>
                <a:gd name="csY40" fmla="*/ 196483 h 370789"/>
                <a:gd name="csX41" fmla="*/ 60763 w 250593"/>
                <a:gd name="csY41" fmla="*/ 164549 h 370789"/>
                <a:gd name="csX42" fmla="*/ 33708 w 250593"/>
                <a:gd name="csY42" fmla="*/ 156122 h 370789"/>
                <a:gd name="csX43" fmla="*/ 35482 w 250593"/>
                <a:gd name="csY43" fmla="*/ 134389 h 370789"/>
                <a:gd name="csX44" fmla="*/ 25725 w 250593"/>
                <a:gd name="csY44" fmla="*/ 125962 h 370789"/>
                <a:gd name="csX45" fmla="*/ 32821 w 250593"/>
                <a:gd name="csY45" fmla="*/ 102899 h 370789"/>
                <a:gd name="csX46" fmla="*/ 19515 w 250593"/>
                <a:gd name="csY46" fmla="*/ 83383 h 370789"/>
                <a:gd name="csX47" fmla="*/ 0 w 250593"/>
                <a:gd name="csY47" fmla="*/ 74513 h 370789"/>
                <a:gd name="csX48" fmla="*/ 7096 w 250593"/>
                <a:gd name="csY48" fmla="*/ 47014 h 370789"/>
                <a:gd name="csX49" fmla="*/ 19959 w 250593"/>
                <a:gd name="csY49" fmla="*/ 32821 h 370789"/>
                <a:gd name="csX50" fmla="*/ 28386 w 250593"/>
                <a:gd name="csY50" fmla="*/ 36813 h 370789"/>
                <a:gd name="csX51" fmla="*/ 52780 w 250593"/>
                <a:gd name="csY51" fmla="*/ 0 h 37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50593" h="370789">
                  <a:moveTo>
                    <a:pt x="52780" y="0"/>
                  </a:moveTo>
                  <a:lnTo>
                    <a:pt x="61650" y="11975"/>
                  </a:lnTo>
                  <a:lnTo>
                    <a:pt x="59876" y="23507"/>
                  </a:lnTo>
                  <a:lnTo>
                    <a:pt x="76287" y="31491"/>
                  </a:lnTo>
                  <a:lnTo>
                    <a:pt x="76287" y="39474"/>
                  </a:lnTo>
                  <a:lnTo>
                    <a:pt x="99350" y="43909"/>
                  </a:lnTo>
                  <a:lnTo>
                    <a:pt x="111769" y="35039"/>
                  </a:lnTo>
                  <a:lnTo>
                    <a:pt x="133502" y="85601"/>
                  </a:lnTo>
                  <a:lnTo>
                    <a:pt x="177855" y="109108"/>
                  </a:lnTo>
                  <a:lnTo>
                    <a:pt x="190717" y="101125"/>
                  </a:lnTo>
                  <a:lnTo>
                    <a:pt x="207571" y="113543"/>
                  </a:lnTo>
                  <a:lnTo>
                    <a:pt x="220877" y="136163"/>
                  </a:lnTo>
                  <a:lnTo>
                    <a:pt x="246602" y="157452"/>
                  </a:lnTo>
                  <a:lnTo>
                    <a:pt x="239062" y="162775"/>
                  </a:lnTo>
                  <a:lnTo>
                    <a:pt x="245715" y="185838"/>
                  </a:lnTo>
                  <a:lnTo>
                    <a:pt x="250593" y="196039"/>
                  </a:lnTo>
                  <a:lnTo>
                    <a:pt x="245271" y="208902"/>
                  </a:lnTo>
                  <a:lnTo>
                    <a:pt x="233296" y="203580"/>
                  </a:lnTo>
                  <a:lnTo>
                    <a:pt x="227086" y="212450"/>
                  </a:lnTo>
                  <a:lnTo>
                    <a:pt x="230191" y="233296"/>
                  </a:lnTo>
                  <a:lnTo>
                    <a:pt x="244827" y="235514"/>
                  </a:lnTo>
                  <a:lnTo>
                    <a:pt x="246602" y="246158"/>
                  </a:lnTo>
                  <a:lnTo>
                    <a:pt x="233296" y="259464"/>
                  </a:lnTo>
                  <a:lnTo>
                    <a:pt x="225312" y="249707"/>
                  </a:lnTo>
                  <a:lnTo>
                    <a:pt x="212893" y="258577"/>
                  </a:lnTo>
                  <a:lnTo>
                    <a:pt x="214668" y="301599"/>
                  </a:lnTo>
                  <a:lnTo>
                    <a:pt x="188056" y="307809"/>
                  </a:lnTo>
                  <a:lnTo>
                    <a:pt x="184064" y="322002"/>
                  </a:lnTo>
                  <a:lnTo>
                    <a:pt x="164549" y="338856"/>
                  </a:lnTo>
                  <a:lnTo>
                    <a:pt x="162331" y="360145"/>
                  </a:lnTo>
                  <a:lnTo>
                    <a:pt x="135276" y="370790"/>
                  </a:lnTo>
                  <a:lnTo>
                    <a:pt x="115761" y="358371"/>
                  </a:lnTo>
                  <a:lnTo>
                    <a:pt x="118422" y="325106"/>
                  </a:lnTo>
                  <a:lnTo>
                    <a:pt x="103786" y="303373"/>
                  </a:lnTo>
                  <a:lnTo>
                    <a:pt x="108221" y="289180"/>
                  </a:lnTo>
                  <a:lnTo>
                    <a:pt x="102011" y="281640"/>
                  </a:lnTo>
                  <a:lnTo>
                    <a:pt x="88262" y="291398"/>
                  </a:lnTo>
                  <a:lnTo>
                    <a:pt x="74956" y="282971"/>
                  </a:lnTo>
                  <a:lnTo>
                    <a:pt x="86044" y="228861"/>
                  </a:lnTo>
                  <a:lnTo>
                    <a:pt x="96689" y="221321"/>
                  </a:lnTo>
                  <a:lnTo>
                    <a:pt x="102899" y="196483"/>
                  </a:lnTo>
                  <a:lnTo>
                    <a:pt x="60763" y="164549"/>
                  </a:lnTo>
                  <a:lnTo>
                    <a:pt x="33708" y="156122"/>
                  </a:lnTo>
                  <a:lnTo>
                    <a:pt x="35482" y="134389"/>
                  </a:lnTo>
                  <a:lnTo>
                    <a:pt x="25725" y="125962"/>
                  </a:lnTo>
                  <a:lnTo>
                    <a:pt x="32821" y="102899"/>
                  </a:lnTo>
                  <a:lnTo>
                    <a:pt x="19515" y="83383"/>
                  </a:lnTo>
                  <a:lnTo>
                    <a:pt x="0" y="74513"/>
                  </a:lnTo>
                  <a:lnTo>
                    <a:pt x="7096" y="47014"/>
                  </a:lnTo>
                  <a:lnTo>
                    <a:pt x="19959" y="32821"/>
                  </a:lnTo>
                  <a:lnTo>
                    <a:pt x="28386" y="36813"/>
                  </a:lnTo>
                  <a:lnTo>
                    <a:pt x="52780" y="0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74CC893-5DA7-0EA4-7511-D4A0C3F91D93}"/>
                </a:ext>
              </a:extLst>
            </p:cNvPr>
            <p:cNvSpPr/>
            <p:nvPr/>
          </p:nvSpPr>
          <p:spPr>
            <a:xfrm>
              <a:off x="1942424" y="2741087"/>
              <a:ext cx="324218" cy="318896"/>
            </a:xfrm>
            <a:custGeom>
              <a:avLst/>
              <a:gdLst>
                <a:gd name="csX0" fmla="*/ 203136 w 324218"/>
                <a:gd name="csY0" fmla="*/ 74069 h 318896"/>
                <a:gd name="csX1" fmla="*/ 208902 w 324218"/>
                <a:gd name="csY1" fmla="*/ 82940 h 318896"/>
                <a:gd name="csX2" fmla="*/ 231078 w 324218"/>
                <a:gd name="csY2" fmla="*/ 76287 h 318896"/>
                <a:gd name="csX3" fmla="*/ 259907 w 324218"/>
                <a:gd name="csY3" fmla="*/ 84714 h 318896"/>
                <a:gd name="csX4" fmla="*/ 274987 w 324218"/>
                <a:gd name="csY4" fmla="*/ 83827 h 318896"/>
                <a:gd name="csX5" fmla="*/ 288737 w 324218"/>
                <a:gd name="csY5" fmla="*/ 70964 h 318896"/>
                <a:gd name="csX6" fmla="*/ 307365 w 324218"/>
                <a:gd name="csY6" fmla="*/ 83383 h 318896"/>
                <a:gd name="csX7" fmla="*/ 316679 w 324218"/>
                <a:gd name="csY7" fmla="*/ 94915 h 318896"/>
                <a:gd name="csX8" fmla="*/ 307365 w 324218"/>
                <a:gd name="csY8" fmla="*/ 120639 h 318896"/>
                <a:gd name="csX9" fmla="*/ 324219 w 324218"/>
                <a:gd name="csY9" fmla="*/ 140598 h 318896"/>
                <a:gd name="csX10" fmla="*/ 305591 w 324218"/>
                <a:gd name="csY10" fmla="*/ 186725 h 318896"/>
                <a:gd name="csX11" fmla="*/ 283858 w 324218"/>
                <a:gd name="csY11" fmla="*/ 197813 h 318896"/>
                <a:gd name="csX12" fmla="*/ 303817 w 324218"/>
                <a:gd name="csY12" fmla="*/ 235513 h 318896"/>
                <a:gd name="csX13" fmla="*/ 291842 w 324218"/>
                <a:gd name="csY13" fmla="*/ 243497 h 318896"/>
                <a:gd name="csX14" fmla="*/ 298494 w 324218"/>
                <a:gd name="csY14" fmla="*/ 248376 h 318896"/>
                <a:gd name="csX15" fmla="*/ 279866 w 324218"/>
                <a:gd name="csY15" fmla="*/ 262125 h 318896"/>
                <a:gd name="csX16" fmla="*/ 279866 w 324218"/>
                <a:gd name="csY16" fmla="*/ 282527 h 318896"/>
                <a:gd name="csX17" fmla="*/ 232409 w 324218"/>
                <a:gd name="csY17" fmla="*/ 262568 h 318896"/>
                <a:gd name="csX18" fmla="*/ 227086 w 324218"/>
                <a:gd name="csY18" fmla="*/ 296277 h 318896"/>
                <a:gd name="csX19" fmla="*/ 217329 w 324218"/>
                <a:gd name="csY19" fmla="*/ 293172 h 318896"/>
                <a:gd name="csX20" fmla="*/ 200475 w 324218"/>
                <a:gd name="csY20" fmla="*/ 304260 h 318896"/>
                <a:gd name="csX21" fmla="*/ 183621 w 324218"/>
                <a:gd name="csY21" fmla="*/ 300268 h 318896"/>
                <a:gd name="csX22" fmla="*/ 177855 w 324218"/>
                <a:gd name="csY22" fmla="*/ 310470 h 318896"/>
                <a:gd name="csX23" fmla="*/ 157452 w 324218"/>
                <a:gd name="csY23" fmla="*/ 318897 h 318896"/>
                <a:gd name="csX24" fmla="*/ 149469 w 324218"/>
                <a:gd name="csY24" fmla="*/ 306921 h 318896"/>
                <a:gd name="csX25" fmla="*/ 134833 w 324218"/>
                <a:gd name="csY25" fmla="*/ 317566 h 318896"/>
                <a:gd name="csX26" fmla="*/ 125962 w 324218"/>
                <a:gd name="csY26" fmla="*/ 314018 h 318896"/>
                <a:gd name="csX27" fmla="*/ 126849 w 324218"/>
                <a:gd name="csY27" fmla="*/ 306478 h 318896"/>
                <a:gd name="csX28" fmla="*/ 111769 w 324218"/>
                <a:gd name="csY28" fmla="*/ 302486 h 318896"/>
                <a:gd name="csX29" fmla="*/ 102455 w 324218"/>
                <a:gd name="csY29" fmla="*/ 303817 h 318896"/>
                <a:gd name="csX30" fmla="*/ 103342 w 324218"/>
                <a:gd name="csY30" fmla="*/ 313574 h 318896"/>
                <a:gd name="csX31" fmla="*/ 91367 w 324218"/>
                <a:gd name="csY31" fmla="*/ 314905 h 318896"/>
                <a:gd name="csX32" fmla="*/ 92697 w 324218"/>
                <a:gd name="csY32" fmla="*/ 285189 h 318896"/>
                <a:gd name="csX33" fmla="*/ 115317 w 324218"/>
                <a:gd name="csY33" fmla="*/ 267004 h 318896"/>
                <a:gd name="csX34" fmla="*/ 125518 w 324218"/>
                <a:gd name="csY34" fmla="*/ 231078 h 318896"/>
                <a:gd name="csX35" fmla="*/ 104229 w 324218"/>
                <a:gd name="csY35" fmla="*/ 217329 h 318896"/>
                <a:gd name="csX36" fmla="*/ 111326 w 324218"/>
                <a:gd name="csY36" fmla="*/ 209789 h 318896"/>
                <a:gd name="csX37" fmla="*/ 98463 w 324218"/>
                <a:gd name="csY37" fmla="*/ 188056 h 318896"/>
                <a:gd name="csX38" fmla="*/ 70964 w 324218"/>
                <a:gd name="csY38" fmla="*/ 177855 h 318896"/>
                <a:gd name="csX39" fmla="*/ 54997 w 324218"/>
                <a:gd name="csY39" fmla="*/ 132171 h 318896"/>
                <a:gd name="csX40" fmla="*/ 20846 w 324218"/>
                <a:gd name="csY40" fmla="*/ 141485 h 318896"/>
                <a:gd name="csX41" fmla="*/ 0 w 324218"/>
                <a:gd name="csY41" fmla="*/ 121970 h 318896"/>
                <a:gd name="csX42" fmla="*/ 2218 w 324218"/>
                <a:gd name="csY42" fmla="*/ 106003 h 318896"/>
                <a:gd name="csX43" fmla="*/ 17298 w 324218"/>
                <a:gd name="csY43" fmla="*/ 90036 h 318896"/>
                <a:gd name="csX44" fmla="*/ 18185 w 324218"/>
                <a:gd name="csY44" fmla="*/ 75843 h 318896"/>
                <a:gd name="csX45" fmla="*/ 41692 w 324218"/>
                <a:gd name="csY45" fmla="*/ 59876 h 318896"/>
                <a:gd name="csX46" fmla="*/ 49232 w 324218"/>
                <a:gd name="csY46" fmla="*/ 62981 h 318896"/>
                <a:gd name="csX47" fmla="*/ 58989 w 324218"/>
                <a:gd name="csY47" fmla="*/ 42579 h 318896"/>
                <a:gd name="csX48" fmla="*/ 74956 w 324218"/>
                <a:gd name="csY48" fmla="*/ 40361 h 318896"/>
                <a:gd name="csX49" fmla="*/ 88262 w 324218"/>
                <a:gd name="csY49" fmla="*/ 1331 h 318896"/>
                <a:gd name="csX50" fmla="*/ 117978 w 324218"/>
                <a:gd name="csY50" fmla="*/ 0 h 318896"/>
                <a:gd name="csX51" fmla="*/ 131284 w 324218"/>
                <a:gd name="csY51" fmla="*/ 23063 h 318896"/>
                <a:gd name="csX52" fmla="*/ 124188 w 324218"/>
                <a:gd name="csY52" fmla="*/ 33265 h 318896"/>
                <a:gd name="csX53" fmla="*/ 127293 w 324218"/>
                <a:gd name="csY53" fmla="*/ 44796 h 318896"/>
                <a:gd name="csX54" fmla="*/ 140598 w 324218"/>
                <a:gd name="csY54" fmla="*/ 62981 h 318896"/>
                <a:gd name="csX55" fmla="*/ 163218 w 324218"/>
                <a:gd name="csY55" fmla="*/ 70521 h 318896"/>
                <a:gd name="csX56" fmla="*/ 175637 w 324218"/>
                <a:gd name="csY56" fmla="*/ 65642 h 318896"/>
                <a:gd name="csX57" fmla="*/ 191604 w 324218"/>
                <a:gd name="csY57" fmla="*/ 81609 h 318896"/>
                <a:gd name="csX58" fmla="*/ 203136 w 324218"/>
                <a:gd name="csY58" fmla="*/ 74069 h 318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324218" h="318896">
                  <a:moveTo>
                    <a:pt x="203136" y="74069"/>
                  </a:moveTo>
                  <a:lnTo>
                    <a:pt x="208902" y="82940"/>
                  </a:lnTo>
                  <a:lnTo>
                    <a:pt x="231078" y="76287"/>
                  </a:lnTo>
                  <a:lnTo>
                    <a:pt x="259907" y="84714"/>
                  </a:lnTo>
                  <a:lnTo>
                    <a:pt x="274987" y="83827"/>
                  </a:lnTo>
                  <a:lnTo>
                    <a:pt x="288737" y="70964"/>
                  </a:lnTo>
                  <a:lnTo>
                    <a:pt x="307365" y="83383"/>
                  </a:lnTo>
                  <a:lnTo>
                    <a:pt x="316679" y="94915"/>
                  </a:lnTo>
                  <a:lnTo>
                    <a:pt x="307365" y="120639"/>
                  </a:lnTo>
                  <a:lnTo>
                    <a:pt x="324219" y="140598"/>
                  </a:lnTo>
                  <a:lnTo>
                    <a:pt x="305591" y="186725"/>
                  </a:lnTo>
                  <a:lnTo>
                    <a:pt x="283858" y="197813"/>
                  </a:lnTo>
                  <a:lnTo>
                    <a:pt x="303817" y="235513"/>
                  </a:lnTo>
                  <a:lnTo>
                    <a:pt x="291842" y="243497"/>
                  </a:lnTo>
                  <a:lnTo>
                    <a:pt x="298494" y="248376"/>
                  </a:lnTo>
                  <a:lnTo>
                    <a:pt x="279866" y="262125"/>
                  </a:lnTo>
                  <a:lnTo>
                    <a:pt x="279866" y="282527"/>
                  </a:lnTo>
                  <a:lnTo>
                    <a:pt x="232409" y="262568"/>
                  </a:lnTo>
                  <a:lnTo>
                    <a:pt x="227086" y="296277"/>
                  </a:lnTo>
                  <a:lnTo>
                    <a:pt x="217329" y="293172"/>
                  </a:lnTo>
                  <a:lnTo>
                    <a:pt x="200475" y="304260"/>
                  </a:lnTo>
                  <a:lnTo>
                    <a:pt x="183621" y="300268"/>
                  </a:lnTo>
                  <a:lnTo>
                    <a:pt x="177855" y="310470"/>
                  </a:lnTo>
                  <a:lnTo>
                    <a:pt x="157452" y="318897"/>
                  </a:lnTo>
                  <a:lnTo>
                    <a:pt x="149469" y="306921"/>
                  </a:lnTo>
                  <a:lnTo>
                    <a:pt x="134833" y="317566"/>
                  </a:lnTo>
                  <a:lnTo>
                    <a:pt x="125962" y="314018"/>
                  </a:lnTo>
                  <a:lnTo>
                    <a:pt x="126849" y="306478"/>
                  </a:lnTo>
                  <a:lnTo>
                    <a:pt x="111769" y="302486"/>
                  </a:lnTo>
                  <a:lnTo>
                    <a:pt x="102455" y="303817"/>
                  </a:lnTo>
                  <a:lnTo>
                    <a:pt x="103342" y="313574"/>
                  </a:lnTo>
                  <a:lnTo>
                    <a:pt x="91367" y="314905"/>
                  </a:lnTo>
                  <a:lnTo>
                    <a:pt x="92697" y="285189"/>
                  </a:lnTo>
                  <a:lnTo>
                    <a:pt x="115317" y="267004"/>
                  </a:lnTo>
                  <a:lnTo>
                    <a:pt x="125518" y="231078"/>
                  </a:lnTo>
                  <a:lnTo>
                    <a:pt x="104229" y="217329"/>
                  </a:lnTo>
                  <a:lnTo>
                    <a:pt x="111326" y="209789"/>
                  </a:lnTo>
                  <a:lnTo>
                    <a:pt x="98463" y="188056"/>
                  </a:lnTo>
                  <a:lnTo>
                    <a:pt x="70964" y="177855"/>
                  </a:lnTo>
                  <a:lnTo>
                    <a:pt x="54997" y="132171"/>
                  </a:lnTo>
                  <a:lnTo>
                    <a:pt x="20846" y="141485"/>
                  </a:lnTo>
                  <a:lnTo>
                    <a:pt x="0" y="121970"/>
                  </a:lnTo>
                  <a:lnTo>
                    <a:pt x="2218" y="106003"/>
                  </a:lnTo>
                  <a:lnTo>
                    <a:pt x="17298" y="90036"/>
                  </a:lnTo>
                  <a:lnTo>
                    <a:pt x="18185" y="75843"/>
                  </a:lnTo>
                  <a:lnTo>
                    <a:pt x="41692" y="59876"/>
                  </a:lnTo>
                  <a:lnTo>
                    <a:pt x="49232" y="62981"/>
                  </a:lnTo>
                  <a:lnTo>
                    <a:pt x="58989" y="42579"/>
                  </a:lnTo>
                  <a:lnTo>
                    <a:pt x="74956" y="40361"/>
                  </a:lnTo>
                  <a:lnTo>
                    <a:pt x="88262" y="1331"/>
                  </a:lnTo>
                  <a:lnTo>
                    <a:pt x="117978" y="0"/>
                  </a:lnTo>
                  <a:lnTo>
                    <a:pt x="131284" y="23063"/>
                  </a:lnTo>
                  <a:lnTo>
                    <a:pt x="124188" y="33265"/>
                  </a:lnTo>
                  <a:lnTo>
                    <a:pt x="127293" y="44796"/>
                  </a:lnTo>
                  <a:lnTo>
                    <a:pt x="140598" y="62981"/>
                  </a:lnTo>
                  <a:lnTo>
                    <a:pt x="163218" y="70521"/>
                  </a:lnTo>
                  <a:lnTo>
                    <a:pt x="175637" y="65642"/>
                  </a:lnTo>
                  <a:lnTo>
                    <a:pt x="191604" y="81609"/>
                  </a:lnTo>
                  <a:lnTo>
                    <a:pt x="203136" y="7406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91E8FE-2D63-FC88-623E-3C75EA235167}"/>
                </a:ext>
              </a:extLst>
            </p:cNvPr>
            <p:cNvSpPr/>
            <p:nvPr/>
          </p:nvSpPr>
          <p:spPr>
            <a:xfrm>
              <a:off x="6715673" y="4699264"/>
              <a:ext cx="1454772" cy="1134988"/>
            </a:xfrm>
            <a:custGeom>
              <a:avLst/>
              <a:gdLst>
                <a:gd name="csX0" fmla="*/ 25725 w 1454772"/>
                <a:gd name="csY0" fmla="*/ 863992 h 1134988"/>
                <a:gd name="csX1" fmla="*/ 14193 w 1454772"/>
                <a:gd name="csY1" fmla="*/ 842703 h 1134988"/>
                <a:gd name="csX2" fmla="*/ 1331 w 1454772"/>
                <a:gd name="csY2" fmla="*/ 844478 h 1134988"/>
                <a:gd name="csX3" fmla="*/ 0 w 1454772"/>
                <a:gd name="csY3" fmla="*/ 821414 h 1134988"/>
                <a:gd name="csX4" fmla="*/ 26612 w 1454772"/>
                <a:gd name="csY4" fmla="*/ 788149 h 1134988"/>
                <a:gd name="csX5" fmla="*/ 27055 w 1454772"/>
                <a:gd name="csY5" fmla="*/ 769521 h 1134988"/>
                <a:gd name="csX6" fmla="*/ 19959 w 1454772"/>
                <a:gd name="csY6" fmla="*/ 764199 h 1134988"/>
                <a:gd name="csX7" fmla="*/ 26612 w 1454772"/>
                <a:gd name="csY7" fmla="*/ 752667 h 1134988"/>
                <a:gd name="csX8" fmla="*/ 49675 w 1454772"/>
                <a:gd name="csY8" fmla="*/ 761981 h 1134988"/>
                <a:gd name="csX9" fmla="*/ 53667 w 1454772"/>
                <a:gd name="csY9" fmla="*/ 747788 h 1134988"/>
                <a:gd name="csX10" fmla="*/ 63868 w 1454772"/>
                <a:gd name="csY10" fmla="*/ 726055 h 1134988"/>
                <a:gd name="csX11" fmla="*/ 90480 w 1454772"/>
                <a:gd name="csY11" fmla="*/ 723394 h 1134988"/>
                <a:gd name="csX12" fmla="*/ 106447 w 1454772"/>
                <a:gd name="csY12" fmla="*/ 713193 h 1134988"/>
                <a:gd name="csX13" fmla="*/ 105560 w 1454772"/>
                <a:gd name="csY13" fmla="*/ 699887 h 1134988"/>
                <a:gd name="csX14" fmla="*/ 123301 w 1454772"/>
                <a:gd name="csY14" fmla="*/ 699444 h 1134988"/>
                <a:gd name="csX15" fmla="*/ 137937 w 1454772"/>
                <a:gd name="csY15" fmla="*/ 689243 h 1134988"/>
                <a:gd name="csX16" fmla="*/ 149913 w 1454772"/>
                <a:gd name="csY16" fmla="*/ 708758 h 1134988"/>
                <a:gd name="csX17" fmla="*/ 149469 w 1454772"/>
                <a:gd name="csY17" fmla="*/ 727386 h 1134988"/>
                <a:gd name="csX18" fmla="*/ 189386 w 1454772"/>
                <a:gd name="csY18" fmla="*/ 769521 h 1134988"/>
                <a:gd name="csX19" fmla="*/ 239949 w 1454772"/>
                <a:gd name="csY19" fmla="*/ 793915 h 1134988"/>
                <a:gd name="csX20" fmla="*/ 284301 w 1454772"/>
                <a:gd name="csY20" fmla="*/ 848469 h 1134988"/>
                <a:gd name="csX21" fmla="*/ 302043 w 1454772"/>
                <a:gd name="csY21" fmla="*/ 840486 h 1134988"/>
                <a:gd name="csX22" fmla="*/ 333533 w 1454772"/>
                <a:gd name="csY22" fmla="*/ 846251 h 1134988"/>
                <a:gd name="csX23" fmla="*/ 354379 w 1454772"/>
                <a:gd name="csY23" fmla="*/ 878629 h 1134988"/>
                <a:gd name="csX24" fmla="*/ 393853 w 1454772"/>
                <a:gd name="csY24" fmla="*/ 903466 h 1134988"/>
                <a:gd name="csX25" fmla="*/ 392079 w 1454772"/>
                <a:gd name="csY25" fmla="*/ 930522 h 1134988"/>
                <a:gd name="csX26" fmla="*/ 406715 w 1454772"/>
                <a:gd name="csY26" fmla="*/ 954472 h 1134988"/>
                <a:gd name="csX27" fmla="*/ 427118 w 1454772"/>
                <a:gd name="csY27" fmla="*/ 946932 h 1134988"/>
                <a:gd name="csX28" fmla="*/ 447077 w 1454772"/>
                <a:gd name="csY28" fmla="*/ 954472 h 1134988"/>
                <a:gd name="csX29" fmla="*/ 450624 w 1454772"/>
                <a:gd name="csY29" fmla="*/ 994390 h 1134988"/>
                <a:gd name="csX30" fmla="*/ 484332 w 1454772"/>
                <a:gd name="csY30" fmla="*/ 971327 h 1134988"/>
                <a:gd name="csX31" fmla="*/ 507840 w 1454772"/>
                <a:gd name="csY31" fmla="*/ 966004 h 1134988"/>
                <a:gd name="csX32" fmla="*/ 518928 w 1454772"/>
                <a:gd name="csY32" fmla="*/ 970883 h 1134988"/>
                <a:gd name="csX33" fmla="*/ 518928 w 1454772"/>
                <a:gd name="csY33" fmla="*/ 921208 h 1134988"/>
                <a:gd name="csX34" fmla="*/ 586344 w 1454772"/>
                <a:gd name="csY34" fmla="*/ 882177 h 1134988"/>
                <a:gd name="csX35" fmla="*/ 608964 w 1454772"/>
                <a:gd name="csY35" fmla="*/ 856896 h 1134988"/>
                <a:gd name="csX36" fmla="*/ 641342 w 1454772"/>
                <a:gd name="csY36" fmla="*/ 797020 h 1134988"/>
                <a:gd name="csX37" fmla="*/ 786376 w 1454772"/>
                <a:gd name="csY37" fmla="*/ 672832 h 1134988"/>
                <a:gd name="csX38" fmla="*/ 806334 w 1454772"/>
                <a:gd name="csY38" fmla="*/ 588562 h 1134988"/>
                <a:gd name="csX39" fmla="*/ 843147 w 1454772"/>
                <a:gd name="csY39" fmla="*/ 484332 h 1134988"/>
                <a:gd name="csX40" fmla="*/ 803673 w 1454772"/>
                <a:gd name="csY40" fmla="*/ 480785 h 1134988"/>
                <a:gd name="csX41" fmla="*/ 812100 w 1454772"/>
                <a:gd name="csY41" fmla="*/ 460826 h 1134988"/>
                <a:gd name="csX42" fmla="*/ 812987 w 1454772"/>
                <a:gd name="csY42" fmla="*/ 424900 h 1134988"/>
                <a:gd name="csX43" fmla="*/ 804560 w 1454772"/>
                <a:gd name="csY43" fmla="*/ 406715 h 1134988"/>
                <a:gd name="csX44" fmla="*/ 808995 w 1454772"/>
                <a:gd name="csY44" fmla="*/ 382764 h 1134988"/>
                <a:gd name="csX45" fmla="*/ 797464 w 1454772"/>
                <a:gd name="csY45" fmla="*/ 373894 h 1134988"/>
                <a:gd name="csX46" fmla="*/ 792141 w 1454772"/>
                <a:gd name="csY46" fmla="*/ 353048 h 1134988"/>
                <a:gd name="csX47" fmla="*/ 794359 w 1454772"/>
                <a:gd name="csY47" fmla="*/ 333089 h 1134988"/>
                <a:gd name="csX48" fmla="*/ 809439 w 1454772"/>
                <a:gd name="csY48" fmla="*/ 280753 h 1134988"/>
                <a:gd name="csX49" fmla="*/ 826736 w 1454772"/>
                <a:gd name="csY49" fmla="*/ 282527 h 1134988"/>
                <a:gd name="csX50" fmla="*/ 831615 w 1454772"/>
                <a:gd name="csY50" fmla="*/ 274100 h 1134988"/>
                <a:gd name="csX51" fmla="*/ 809882 w 1454772"/>
                <a:gd name="csY51" fmla="*/ 267004 h 1134988"/>
                <a:gd name="csX52" fmla="*/ 791254 w 1454772"/>
                <a:gd name="csY52" fmla="*/ 238174 h 1134988"/>
                <a:gd name="csX53" fmla="*/ 773513 w 1454772"/>
                <a:gd name="csY53" fmla="*/ 236844 h 1134988"/>
                <a:gd name="csX54" fmla="*/ 777061 w 1454772"/>
                <a:gd name="csY54" fmla="*/ 194265 h 1134988"/>
                <a:gd name="csX55" fmla="*/ 821858 w 1454772"/>
                <a:gd name="csY55" fmla="*/ 175637 h 1134988"/>
                <a:gd name="csX56" fmla="*/ 828511 w 1454772"/>
                <a:gd name="csY56" fmla="*/ 164992 h 1134988"/>
                <a:gd name="csX57" fmla="*/ 855566 w 1454772"/>
                <a:gd name="csY57" fmla="*/ 165436 h 1134988"/>
                <a:gd name="csX58" fmla="*/ 867541 w 1454772"/>
                <a:gd name="csY58" fmla="*/ 125962 h 1134988"/>
                <a:gd name="csX59" fmla="*/ 893709 w 1454772"/>
                <a:gd name="csY59" fmla="*/ 126406 h 1134988"/>
                <a:gd name="csX60" fmla="*/ 915442 w 1454772"/>
                <a:gd name="csY60" fmla="*/ 138381 h 1134988"/>
                <a:gd name="csX61" fmla="*/ 926087 w 1454772"/>
                <a:gd name="csY61" fmla="*/ 130397 h 1134988"/>
                <a:gd name="csX62" fmla="*/ 958021 w 1454772"/>
                <a:gd name="csY62" fmla="*/ 133502 h 1134988"/>
                <a:gd name="csX63" fmla="*/ 971327 w 1454772"/>
                <a:gd name="csY63" fmla="*/ 118865 h 1134988"/>
                <a:gd name="csX64" fmla="*/ 973544 w 1454772"/>
                <a:gd name="csY64" fmla="*/ 89592 h 1134988"/>
                <a:gd name="csX65" fmla="*/ 982415 w 1454772"/>
                <a:gd name="csY65" fmla="*/ 87375 h 1134988"/>
                <a:gd name="csX66" fmla="*/ 1004148 w 1454772"/>
                <a:gd name="csY66" fmla="*/ 112213 h 1134988"/>
                <a:gd name="csX67" fmla="*/ 1025437 w 1454772"/>
                <a:gd name="csY67" fmla="*/ 103342 h 1134988"/>
                <a:gd name="csX68" fmla="*/ 1053379 w 1454772"/>
                <a:gd name="csY68" fmla="*/ 109551 h 1134988"/>
                <a:gd name="csX69" fmla="*/ 1065798 w 1454772"/>
                <a:gd name="csY69" fmla="*/ 93584 h 1134988"/>
                <a:gd name="csX70" fmla="*/ 1072895 w 1454772"/>
                <a:gd name="csY70" fmla="*/ 95802 h 1134988"/>
                <a:gd name="csX71" fmla="*/ 1077330 w 1454772"/>
                <a:gd name="csY71" fmla="*/ 119753 h 1134988"/>
                <a:gd name="csX72" fmla="*/ 1090192 w 1454772"/>
                <a:gd name="csY72" fmla="*/ 127292 h 1134988"/>
                <a:gd name="csX73" fmla="*/ 1127448 w 1454772"/>
                <a:gd name="csY73" fmla="*/ 129510 h 1134988"/>
                <a:gd name="csX74" fmla="*/ 1136763 w 1454772"/>
                <a:gd name="csY74" fmla="*/ 120196 h 1134988"/>
                <a:gd name="csX75" fmla="*/ 1169583 w 1454772"/>
                <a:gd name="csY75" fmla="*/ 135276 h 1134988"/>
                <a:gd name="csX76" fmla="*/ 1183777 w 1454772"/>
                <a:gd name="csY76" fmla="*/ 109995 h 1134988"/>
                <a:gd name="csX77" fmla="*/ 1206396 w 1454772"/>
                <a:gd name="csY77" fmla="*/ 108664 h 1134988"/>
                <a:gd name="csX78" fmla="*/ 1209501 w 1454772"/>
                <a:gd name="csY78" fmla="*/ 101568 h 1134988"/>
                <a:gd name="csX79" fmla="*/ 1230347 w 1454772"/>
                <a:gd name="csY79" fmla="*/ 97132 h 1134988"/>
                <a:gd name="csX80" fmla="*/ 1239661 w 1454772"/>
                <a:gd name="csY80" fmla="*/ 34151 h 1134988"/>
                <a:gd name="csX81" fmla="*/ 1267160 w 1454772"/>
                <a:gd name="csY81" fmla="*/ 31047 h 1134988"/>
                <a:gd name="csX82" fmla="*/ 1283127 w 1454772"/>
                <a:gd name="csY82" fmla="*/ 21733 h 1134988"/>
                <a:gd name="csX83" fmla="*/ 1292441 w 1454772"/>
                <a:gd name="csY83" fmla="*/ 3548 h 1134988"/>
                <a:gd name="csX84" fmla="*/ 1313730 w 1454772"/>
                <a:gd name="csY84" fmla="*/ 0 h 1134988"/>
                <a:gd name="csX85" fmla="*/ 1323045 w 1454772"/>
                <a:gd name="csY85" fmla="*/ 9757 h 1134988"/>
                <a:gd name="csX86" fmla="*/ 1290667 w 1454772"/>
                <a:gd name="csY86" fmla="*/ 44796 h 1134988"/>
                <a:gd name="csX87" fmla="*/ 1280465 w 1454772"/>
                <a:gd name="csY87" fmla="*/ 94028 h 1134988"/>
                <a:gd name="csX88" fmla="*/ 1300868 w 1454772"/>
                <a:gd name="csY88" fmla="*/ 95802 h 1134988"/>
                <a:gd name="csX89" fmla="*/ 1313287 w 1454772"/>
                <a:gd name="csY89" fmla="*/ 111769 h 1134988"/>
                <a:gd name="csX90" fmla="*/ 1306634 w 1454772"/>
                <a:gd name="csY90" fmla="*/ 117091 h 1134988"/>
                <a:gd name="csX91" fmla="*/ 1309739 w 1454772"/>
                <a:gd name="csY91" fmla="*/ 132615 h 1134988"/>
                <a:gd name="csX92" fmla="*/ 1325706 w 1454772"/>
                <a:gd name="csY92" fmla="*/ 150356 h 1134988"/>
                <a:gd name="csX93" fmla="*/ 1323488 w 1454772"/>
                <a:gd name="csY93" fmla="*/ 165879 h 1134988"/>
                <a:gd name="csX94" fmla="*/ 1337681 w 1454772"/>
                <a:gd name="csY94" fmla="*/ 180959 h 1134988"/>
                <a:gd name="csX95" fmla="*/ 1342116 w 1454772"/>
                <a:gd name="csY95" fmla="*/ 215555 h 1134988"/>
                <a:gd name="csX96" fmla="*/ 1357639 w 1454772"/>
                <a:gd name="csY96" fmla="*/ 251037 h 1134988"/>
                <a:gd name="csX97" fmla="*/ 1374937 w 1454772"/>
                <a:gd name="csY97" fmla="*/ 255472 h 1134988"/>
                <a:gd name="csX98" fmla="*/ 1392235 w 1454772"/>
                <a:gd name="csY98" fmla="*/ 246158 h 1134988"/>
                <a:gd name="csX99" fmla="*/ 1404653 w 1454772"/>
                <a:gd name="csY99" fmla="*/ 265229 h 1134988"/>
                <a:gd name="csX100" fmla="*/ 1433483 w 1454772"/>
                <a:gd name="csY100" fmla="*/ 275874 h 1134988"/>
                <a:gd name="csX101" fmla="*/ 1454772 w 1454772"/>
                <a:gd name="csY101" fmla="*/ 315348 h 1134988"/>
                <a:gd name="csX102" fmla="*/ 1448119 w 1454772"/>
                <a:gd name="csY102" fmla="*/ 354822 h 1134988"/>
                <a:gd name="csX103" fmla="*/ 1433483 w 1454772"/>
                <a:gd name="csY103" fmla="*/ 368572 h 1134988"/>
                <a:gd name="csX104" fmla="*/ 1407315 w 1454772"/>
                <a:gd name="csY104" fmla="*/ 369015 h 1134988"/>
                <a:gd name="csX105" fmla="*/ 1366510 w 1454772"/>
                <a:gd name="csY105" fmla="*/ 392966 h 1134988"/>
                <a:gd name="csX106" fmla="*/ 1327036 w 1454772"/>
                <a:gd name="csY106" fmla="*/ 463043 h 1134988"/>
                <a:gd name="csX107" fmla="*/ 1246314 w 1454772"/>
                <a:gd name="csY107" fmla="*/ 534008 h 1134988"/>
                <a:gd name="csX108" fmla="*/ 1255628 w 1454772"/>
                <a:gd name="csY108" fmla="*/ 548201 h 1134988"/>
                <a:gd name="csX109" fmla="*/ 1256515 w 1454772"/>
                <a:gd name="csY109" fmla="*/ 570377 h 1134988"/>
                <a:gd name="csX110" fmla="*/ 1265829 w 1454772"/>
                <a:gd name="csY110" fmla="*/ 572595 h 1134988"/>
                <a:gd name="csX111" fmla="*/ 1272039 w 1454772"/>
                <a:gd name="csY111" fmla="*/ 588118 h 1134988"/>
                <a:gd name="csX112" fmla="*/ 1290667 w 1454772"/>
                <a:gd name="csY112" fmla="*/ 590336 h 1134988"/>
                <a:gd name="csX113" fmla="*/ 1288449 w 1454772"/>
                <a:gd name="csY113" fmla="*/ 607633 h 1134988"/>
                <a:gd name="csX114" fmla="*/ 1304859 w 1454772"/>
                <a:gd name="csY114" fmla="*/ 604972 h 1134988"/>
                <a:gd name="csX115" fmla="*/ 1306634 w 1454772"/>
                <a:gd name="csY115" fmla="*/ 618722 h 1134988"/>
                <a:gd name="csX116" fmla="*/ 1300424 w 1454772"/>
                <a:gd name="csY116" fmla="*/ 622270 h 1134988"/>
                <a:gd name="csX117" fmla="*/ 1304859 w 1454772"/>
                <a:gd name="csY117" fmla="*/ 640011 h 1134988"/>
                <a:gd name="csX118" fmla="*/ 1297320 w 1454772"/>
                <a:gd name="csY118" fmla="*/ 659083 h 1134988"/>
                <a:gd name="csX119" fmla="*/ 1261394 w 1454772"/>
                <a:gd name="csY119" fmla="*/ 702549 h 1134988"/>
                <a:gd name="csX120" fmla="*/ 1234782 w 1454772"/>
                <a:gd name="csY120" fmla="*/ 704766 h 1134988"/>
                <a:gd name="csX121" fmla="*/ 1210388 w 1454772"/>
                <a:gd name="csY121" fmla="*/ 729160 h 1134988"/>
                <a:gd name="csX122" fmla="*/ 1178011 w 1454772"/>
                <a:gd name="csY122" fmla="*/ 734039 h 1134988"/>
                <a:gd name="csX123" fmla="*/ 1169583 w 1454772"/>
                <a:gd name="csY123" fmla="*/ 755328 h 1134988"/>
                <a:gd name="csX124" fmla="*/ 1147407 w 1454772"/>
                <a:gd name="csY124" fmla="*/ 746457 h 1134988"/>
                <a:gd name="csX125" fmla="*/ 1139867 w 1454772"/>
                <a:gd name="csY125" fmla="*/ 750893 h 1134988"/>
                <a:gd name="csX126" fmla="*/ 1108377 w 1454772"/>
                <a:gd name="csY126" fmla="*/ 806778 h 1134988"/>
                <a:gd name="csX127" fmla="*/ 1065798 w 1454772"/>
                <a:gd name="csY127" fmla="*/ 832945 h 1134988"/>
                <a:gd name="csX128" fmla="*/ 1040073 w 1454772"/>
                <a:gd name="csY128" fmla="*/ 878186 h 1134988"/>
                <a:gd name="csX129" fmla="*/ 983746 w 1454772"/>
                <a:gd name="csY129" fmla="*/ 871089 h 1134988"/>
                <a:gd name="csX130" fmla="*/ 930522 w 1454772"/>
                <a:gd name="csY130" fmla="*/ 916329 h 1134988"/>
                <a:gd name="csX131" fmla="*/ 919877 w 1454772"/>
                <a:gd name="csY131" fmla="*/ 915885 h 1134988"/>
                <a:gd name="csX132" fmla="*/ 902136 w 1454772"/>
                <a:gd name="csY132" fmla="*/ 898144 h 1134988"/>
                <a:gd name="csX133" fmla="*/ 891935 w 1454772"/>
                <a:gd name="csY133" fmla="*/ 909233 h 1134988"/>
                <a:gd name="csX134" fmla="*/ 860888 w 1454772"/>
                <a:gd name="csY134" fmla="*/ 903910 h 1134988"/>
                <a:gd name="csX135" fmla="*/ 844478 w 1454772"/>
                <a:gd name="csY135" fmla="*/ 939836 h 1134988"/>
                <a:gd name="csX136" fmla="*/ 865767 w 1454772"/>
                <a:gd name="csY136" fmla="*/ 958908 h 1134988"/>
                <a:gd name="csX137" fmla="*/ 846695 w 1454772"/>
                <a:gd name="csY137" fmla="*/ 970439 h 1134988"/>
                <a:gd name="csX138" fmla="*/ 842703 w 1454772"/>
                <a:gd name="csY138" fmla="*/ 999712 h 1134988"/>
                <a:gd name="csX139" fmla="*/ 828067 w 1454772"/>
                <a:gd name="csY139" fmla="*/ 1013905 h 1134988"/>
                <a:gd name="csX140" fmla="*/ 839599 w 1454772"/>
                <a:gd name="csY140" fmla="*/ 1025880 h 1134988"/>
                <a:gd name="csX141" fmla="*/ 886169 w 1454772"/>
                <a:gd name="csY141" fmla="*/ 1043178 h 1134988"/>
                <a:gd name="csX142" fmla="*/ 845808 w 1454772"/>
                <a:gd name="csY142" fmla="*/ 1060476 h 1134988"/>
                <a:gd name="csX143" fmla="*/ 841373 w 1454772"/>
                <a:gd name="csY143" fmla="*/ 1073781 h 1134988"/>
                <a:gd name="csX144" fmla="*/ 828511 w 1454772"/>
                <a:gd name="csY144" fmla="*/ 1072895 h 1134988"/>
                <a:gd name="csX145" fmla="*/ 824519 w 1454772"/>
                <a:gd name="csY145" fmla="*/ 1090192 h 1134988"/>
                <a:gd name="csX146" fmla="*/ 812100 w 1454772"/>
                <a:gd name="csY146" fmla="*/ 1100837 h 1134988"/>
                <a:gd name="csX147" fmla="*/ 812543 w 1454772"/>
                <a:gd name="csY147" fmla="*/ 1126561 h 1134988"/>
                <a:gd name="csX148" fmla="*/ 762425 w 1454772"/>
                <a:gd name="csY148" fmla="*/ 1126561 h 1134988"/>
                <a:gd name="csX149" fmla="*/ 740249 w 1454772"/>
                <a:gd name="csY149" fmla="*/ 1102167 h 1134988"/>
                <a:gd name="csX150" fmla="*/ 710088 w 1454772"/>
                <a:gd name="csY150" fmla="*/ 1087087 h 1134988"/>
                <a:gd name="csX151" fmla="*/ 671945 w 1454772"/>
                <a:gd name="csY151" fmla="*/ 1095514 h 1134988"/>
                <a:gd name="csX152" fmla="*/ 649325 w 1454772"/>
                <a:gd name="csY152" fmla="*/ 1082652 h 1134988"/>
                <a:gd name="csX153" fmla="*/ 590336 w 1454772"/>
                <a:gd name="csY153" fmla="*/ 1076886 h 1134988"/>
                <a:gd name="csX154" fmla="*/ 571264 w 1454772"/>
                <a:gd name="csY154" fmla="*/ 1090192 h 1134988"/>
                <a:gd name="csX155" fmla="*/ 510057 w 1454772"/>
                <a:gd name="csY155" fmla="*/ 1107489 h 1134988"/>
                <a:gd name="csX156" fmla="*/ 486107 w 1454772"/>
                <a:gd name="csY156" fmla="*/ 1130109 h 1134988"/>
                <a:gd name="csX157" fmla="*/ 455503 w 1454772"/>
                <a:gd name="csY157" fmla="*/ 1126561 h 1134988"/>
                <a:gd name="csX158" fmla="*/ 439536 w 1454772"/>
                <a:gd name="csY158" fmla="*/ 1134989 h 1134988"/>
                <a:gd name="csX159" fmla="*/ 409820 w 1454772"/>
                <a:gd name="csY159" fmla="*/ 1127448 h 1134988"/>
                <a:gd name="csX160" fmla="*/ 402724 w 1454772"/>
                <a:gd name="csY160" fmla="*/ 1113699 h 1134988"/>
                <a:gd name="csX161" fmla="*/ 374338 w 1454772"/>
                <a:gd name="csY161" fmla="*/ 1112812 h 1134988"/>
                <a:gd name="csX162" fmla="*/ 321114 w 1454772"/>
                <a:gd name="csY162" fmla="*/ 1079991 h 1134988"/>
                <a:gd name="csX163" fmla="*/ 322445 w 1454772"/>
                <a:gd name="csY163" fmla="*/ 1058258 h 1134988"/>
                <a:gd name="csX164" fmla="*/ 312244 w 1454772"/>
                <a:gd name="csY164" fmla="*/ 1047170 h 1134988"/>
                <a:gd name="csX165" fmla="*/ 304704 w 1454772"/>
                <a:gd name="csY165" fmla="*/ 1005921 h 1134988"/>
                <a:gd name="csX166" fmla="*/ 307809 w 1454772"/>
                <a:gd name="csY166" fmla="*/ 976205 h 1134988"/>
                <a:gd name="csX167" fmla="*/ 297164 w 1454772"/>
                <a:gd name="csY167" fmla="*/ 967335 h 1134988"/>
                <a:gd name="csX168" fmla="*/ 249263 w 1454772"/>
                <a:gd name="csY168" fmla="*/ 954472 h 1134988"/>
                <a:gd name="csX169" fmla="*/ 234183 w 1454772"/>
                <a:gd name="csY169" fmla="*/ 958021 h 1134988"/>
                <a:gd name="csX170" fmla="*/ 160557 w 1454772"/>
                <a:gd name="csY170" fmla="*/ 920321 h 1134988"/>
                <a:gd name="csX171" fmla="*/ 109551 w 1454772"/>
                <a:gd name="csY171" fmla="*/ 917216 h 1134988"/>
                <a:gd name="csX172" fmla="*/ 91367 w 1454772"/>
                <a:gd name="csY172" fmla="*/ 899031 h 1134988"/>
                <a:gd name="csX173" fmla="*/ 58545 w 1454772"/>
                <a:gd name="csY173" fmla="*/ 891048 h 1134988"/>
                <a:gd name="csX174" fmla="*/ 25725 w 1454772"/>
                <a:gd name="csY174" fmla="*/ 863992 h 11349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</a:cxnLst>
              <a:rect l="l" t="t" r="r" b="b"/>
              <a:pathLst>
                <a:path w="1454772" h="1134988">
                  <a:moveTo>
                    <a:pt x="25725" y="863992"/>
                  </a:moveTo>
                  <a:lnTo>
                    <a:pt x="14193" y="842703"/>
                  </a:lnTo>
                  <a:lnTo>
                    <a:pt x="1331" y="844478"/>
                  </a:lnTo>
                  <a:lnTo>
                    <a:pt x="0" y="821414"/>
                  </a:lnTo>
                  <a:lnTo>
                    <a:pt x="26612" y="788149"/>
                  </a:lnTo>
                  <a:lnTo>
                    <a:pt x="27055" y="769521"/>
                  </a:lnTo>
                  <a:lnTo>
                    <a:pt x="19959" y="764199"/>
                  </a:lnTo>
                  <a:lnTo>
                    <a:pt x="26612" y="752667"/>
                  </a:lnTo>
                  <a:lnTo>
                    <a:pt x="49675" y="761981"/>
                  </a:lnTo>
                  <a:lnTo>
                    <a:pt x="53667" y="747788"/>
                  </a:lnTo>
                  <a:lnTo>
                    <a:pt x="63868" y="726055"/>
                  </a:lnTo>
                  <a:lnTo>
                    <a:pt x="90480" y="723394"/>
                  </a:lnTo>
                  <a:lnTo>
                    <a:pt x="106447" y="713193"/>
                  </a:lnTo>
                  <a:lnTo>
                    <a:pt x="105560" y="699887"/>
                  </a:lnTo>
                  <a:lnTo>
                    <a:pt x="123301" y="699444"/>
                  </a:lnTo>
                  <a:lnTo>
                    <a:pt x="137937" y="689243"/>
                  </a:lnTo>
                  <a:lnTo>
                    <a:pt x="149913" y="708758"/>
                  </a:lnTo>
                  <a:lnTo>
                    <a:pt x="149469" y="727386"/>
                  </a:lnTo>
                  <a:lnTo>
                    <a:pt x="189386" y="769521"/>
                  </a:lnTo>
                  <a:lnTo>
                    <a:pt x="239949" y="793915"/>
                  </a:lnTo>
                  <a:lnTo>
                    <a:pt x="284301" y="848469"/>
                  </a:lnTo>
                  <a:lnTo>
                    <a:pt x="302043" y="840486"/>
                  </a:lnTo>
                  <a:lnTo>
                    <a:pt x="333533" y="846251"/>
                  </a:lnTo>
                  <a:lnTo>
                    <a:pt x="354379" y="878629"/>
                  </a:lnTo>
                  <a:lnTo>
                    <a:pt x="393853" y="903466"/>
                  </a:lnTo>
                  <a:lnTo>
                    <a:pt x="392079" y="930522"/>
                  </a:lnTo>
                  <a:lnTo>
                    <a:pt x="406715" y="954472"/>
                  </a:lnTo>
                  <a:lnTo>
                    <a:pt x="427118" y="946932"/>
                  </a:lnTo>
                  <a:lnTo>
                    <a:pt x="447077" y="954472"/>
                  </a:lnTo>
                  <a:lnTo>
                    <a:pt x="450624" y="994390"/>
                  </a:lnTo>
                  <a:lnTo>
                    <a:pt x="484332" y="971327"/>
                  </a:lnTo>
                  <a:lnTo>
                    <a:pt x="507840" y="966004"/>
                  </a:lnTo>
                  <a:lnTo>
                    <a:pt x="518928" y="970883"/>
                  </a:lnTo>
                  <a:lnTo>
                    <a:pt x="518928" y="921208"/>
                  </a:lnTo>
                  <a:lnTo>
                    <a:pt x="586344" y="882177"/>
                  </a:lnTo>
                  <a:lnTo>
                    <a:pt x="608964" y="856896"/>
                  </a:lnTo>
                  <a:lnTo>
                    <a:pt x="641342" y="797020"/>
                  </a:lnTo>
                  <a:lnTo>
                    <a:pt x="786376" y="672832"/>
                  </a:lnTo>
                  <a:lnTo>
                    <a:pt x="806334" y="588562"/>
                  </a:lnTo>
                  <a:lnTo>
                    <a:pt x="843147" y="484332"/>
                  </a:lnTo>
                  <a:lnTo>
                    <a:pt x="803673" y="480785"/>
                  </a:lnTo>
                  <a:lnTo>
                    <a:pt x="812100" y="460826"/>
                  </a:lnTo>
                  <a:lnTo>
                    <a:pt x="812987" y="424900"/>
                  </a:lnTo>
                  <a:lnTo>
                    <a:pt x="804560" y="406715"/>
                  </a:lnTo>
                  <a:lnTo>
                    <a:pt x="808995" y="382764"/>
                  </a:lnTo>
                  <a:lnTo>
                    <a:pt x="797464" y="373894"/>
                  </a:lnTo>
                  <a:lnTo>
                    <a:pt x="792141" y="353048"/>
                  </a:lnTo>
                  <a:lnTo>
                    <a:pt x="794359" y="333089"/>
                  </a:lnTo>
                  <a:lnTo>
                    <a:pt x="809439" y="280753"/>
                  </a:lnTo>
                  <a:lnTo>
                    <a:pt x="826736" y="282527"/>
                  </a:lnTo>
                  <a:lnTo>
                    <a:pt x="831615" y="274100"/>
                  </a:lnTo>
                  <a:lnTo>
                    <a:pt x="809882" y="267004"/>
                  </a:lnTo>
                  <a:lnTo>
                    <a:pt x="791254" y="238174"/>
                  </a:lnTo>
                  <a:lnTo>
                    <a:pt x="773513" y="236844"/>
                  </a:lnTo>
                  <a:lnTo>
                    <a:pt x="777061" y="194265"/>
                  </a:lnTo>
                  <a:lnTo>
                    <a:pt x="821858" y="175637"/>
                  </a:lnTo>
                  <a:lnTo>
                    <a:pt x="828511" y="164992"/>
                  </a:lnTo>
                  <a:lnTo>
                    <a:pt x="855566" y="165436"/>
                  </a:lnTo>
                  <a:lnTo>
                    <a:pt x="867541" y="125962"/>
                  </a:lnTo>
                  <a:lnTo>
                    <a:pt x="893709" y="126406"/>
                  </a:lnTo>
                  <a:lnTo>
                    <a:pt x="915442" y="138381"/>
                  </a:lnTo>
                  <a:lnTo>
                    <a:pt x="926087" y="130397"/>
                  </a:lnTo>
                  <a:lnTo>
                    <a:pt x="958021" y="133502"/>
                  </a:lnTo>
                  <a:lnTo>
                    <a:pt x="971327" y="118865"/>
                  </a:lnTo>
                  <a:lnTo>
                    <a:pt x="973544" y="89592"/>
                  </a:lnTo>
                  <a:lnTo>
                    <a:pt x="982415" y="87375"/>
                  </a:lnTo>
                  <a:lnTo>
                    <a:pt x="1004148" y="112213"/>
                  </a:lnTo>
                  <a:lnTo>
                    <a:pt x="1025437" y="103342"/>
                  </a:lnTo>
                  <a:lnTo>
                    <a:pt x="1053379" y="109551"/>
                  </a:lnTo>
                  <a:lnTo>
                    <a:pt x="1065798" y="93584"/>
                  </a:lnTo>
                  <a:lnTo>
                    <a:pt x="1072895" y="95802"/>
                  </a:lnTo>
                  <a:lnTo>
                    <a:pt x="1077330" y="119753"/>
                  </a:lnTo>
                  <a:lnTo>
                    <a:pt x="1090192" y="127292"/>
                  </a:lnTo>
                  <a:lnTo>
                    <a:pt x="1127448" y="129510"/>
                  </a:lnTo>
                  <a:lnTo>
                    <a:pt x="1136763" y="120196"/>
                  </a:lnTo>
                  <a:lnTo>
                    <a:pt x="1169583" y="135276"/>
                  </a:lnTo>
                  <a:lnTo>
                    <a:pt x="1183777" y="109995"/>
                  </a:lnTo>
                  <a:lnTo>
                    <a:pt x="1206396" y="108664"/>
                  </a:lnTo>
                  <a:lnTo>
                    <a:pt x="1209501" y="101568"/>
                  </a:lnTo>
                  <a:lnTo>
                    <a:pt x="1230347" y="97132"/>
                  </a:lnTo>
                  <a:lnTo>
                    <a:pt x="1239661" y="34151"/>
                  </a:lnTo>
                  <a:lnTo>
                    <a:pt x="1267160" y="31047"/>
                  </a:lnTo>
                  <a:lnTo>
                    <a:pt x="1283127" y="21733"/>
                  </a:lnTo>
                  <a:lnTo>
                    <a:pt x="1292441" y="3548"/>
                  </a:lnTo>
                  <a:lnTo>
                    <a:pt x="1313730" y="0"/>
                  </a:lnTo>
                  <a:lnTo>
                    <a:pt x="1323045" y="9757"/>
                  </a:lnTo>
                  <a:lnTo>
                    <a:pt x="1290667" y="44796"/>
                  </a:lnTo>
                  <a:lnTo>
                    <a:pt x="1280465" y="94028"/>
                  </a:lnTo>
                  <a:lnTo>
                    <a:pt x="1300868" y="95802"/>
                  </a:lnTo>
                  <a:lnTo>
                    <a:pt x="1313287" y="111769"/>
                  </a:lnTo>
                  <a:lnTo>
                    <a:pt x="1306634" y="117091"/>
                  </a:lnTo>
                  <a:lnTo>
                    <a:pt x="1309739" y="132615"/>
                  </a:lnTo>
                  <a:lnTo>
                    <a:pt x="1325706" y="150356"/>
                  </a:lnTo>
                  <a:lnTo>
                    <a:pt x="1323488" y="165879"/>
                  </a:lnTo>
                  <a:lnTo>
                    <a:pt x="1337681" y="180959"/>
                  </a:lnTo>
                  <a:lnTo>
                    <a:pt x="1342116" y="215555"/>
                  </a:lnTo>
                  <a:lnTo>
                    <a:pt x="1357639" y="251037"/>
                  </a:lnTo>
                  <a:lnTo>
                    <a:pt x="1374937" y="255472"/>
                  </a:lnTo>
                  <a:lnTo>
                    <a:pt x="1392235" y="246158"/>
                  </a:lnTo>
                  <a:lnTo>
                    <a:pt x="1404653" y="265229"/>
                  </a:lnTo>
                  <a:lnTo>
                    <a:pt x="1433483" y="275874"/>
                  </a:lnTo>
                  <a:lnTo>
                    <a:pt x="1454772" y="315348"/>
                  </a:lnTo>
                  <a:lnTo>
                    <a:pt x="1448119" y="354822"/>
                  </a:lnTo>
                  <a:lnTo>
                    <a:pt x="1433483" y="368572"/>
                  </a:lnTo>
                  <a:lnTo>
                    <a:pt x="1407315" y="369015"/>
                  </a:lnTo>
                  <a:lnTo>
                    <a:pt x="1366510" y="392966"/>
                  </a:lnTo>
                  <a:lnTo>
                    <a:pt x="1327036" y="463043"/>
                  </a:lnTo>
                  <a:lnTo>
                    <a:pt x="1246314" y="534008"/>
                  </a:lnTo>
                  <a:lnTo>
                    <a:pt x="1255628" y="548201"/>
                  </a:lnTo>
                  <a:lnTo>
                    <a:pt x="1256515" y="570377"/>
                  </a:lnTo>
                  <a:lnTo>
                    <a:pt x="1265829" y="572595"/>
                  </a:lnTo>
                  <a:lnTo>
                    <a:pt x="1272039" y="588118"/>
                  </a:lnTo>
                  <a:lnTo>
                    <a:pt x="1290667" y="590336"/>
                  </a:lnTo>
                  <a:lnTo>
                    <a:pt x="1288449" y="607633"/>
                  </a:lnTo>
                  <a:lnTo>
                    <a:pt x="1304859" y="604972"/>
                  </a:lnTo>
                  <a:lnTo>
                    <a:pt x="1306634" y="618722"/>
                  </a:lnTo>
                  <a:lnTo>
                    <a:pt x="1300424" y="622270"/>
                  </a:lnTo>
                  <a:lnTo>
                    <a:pt x="1304859" y="640011"/>
                  </a:lnTo>
                  <a:lnTo>
                    <a:pt x="1297320" y="659083"/>
                  </a:lnTo>
                  <a:lnTo>
                    <a:pt x="1261394" y="702549"/>
                  </a:lnTo>
                  <a:lnTo>
                    <a:pt x="1234782" y="704766"/>
                  </a:lnTo>
                  <a:lnTo>
                    <a:pt x="1210388" y="729160"/>
                  </a:lnTo>
                  <a:lnTo>
                    <a:pt x="1178011" y="734039"/>
                  </a:lnTo>
                  <a:lnTo>
                    <a:pt x="1169583" y="755328"/>
                  </a:lnTo>
                  <a:lnTo>
                    <a:pt x="1147407" y="746457"/>
                  </a:lnTo>
                  <a:lnTo>
                    <a:pt x="1139867" y="750893"/>
                  </a:lnTo>
                  <a:lnTo>
                    <a:pt x="1108377" y="806778"/>
                  </a:lnTo>
                  <a:lnTo>
                    <a:pt x="1065798" y="832945"/>
                  </a:lnTo>
                  <a:lnTo>
                    <a:pt x="1040073" y="878186"/>
                  </a:lnTo>
                  <a:lnTo>
                    <a:pt x="983746" y="871089"/>
                  </a:lnTo>
                  <a:lnTo>
                    <a:pt x="930522" y="916329"/>
                  </a:lnTo>
                  <a:lnTo>
                    <a:pt x="919877" y="915885"/>
                  </a:lnTo>
                  <a:lnTo>
                    <a:pt x="902136" y="898144"/>
                  </a:lnTo>
                  <a:lnTo>
                    <a:pt x="891935" y="909233"/>
                  </a:lnTo>
                  <a:lnTo>
                    <a:pt x="860888" y="903910"/>
                  </a:lnTo>
                  <a:lnTo>
                    <a:pt x="844478" y="939836"/>
                  </a:lnTo>
                  <a:lnTo>
                    <a:pt x="865767" y="958908"/>
                  </a:lnTo>
                  <a:lnTo>
                    <a:pt x="846695" y="970439"/>
                  </a:lnTo>
                  <a:lnTo>
                    <a:pt x="842703" y="999712"/>
                  </a:lnTo>
                  <a:lnTo>
                    <a:pt x="828067" y="1013905"/>
                  </a:lnTo>
                  <a:lnTo>
                    <a:pt x="839599" y="1025880"/>
                  </a:lnTo>
                  <a:lnTo>
                    <a:pt x="886169" y="1043178"/>
                  </a:lnTo>
                  <a:lnTo>
                    <a:pt x="845808" y="1060476"/>
                  </a:lnTo>
                  <a:lnTo>
                    <a:pt x="841373" y="1073781"/>
                  </a:lnTo>
                  <a:lnTo>
                    <a:pt x="828511" y="1072895"/>
                  </a:lnTo>
                  <a:lnTo>
                    <a:pt x="824519" y="1090192"/>
                  </a:lnTo>
                  <a:lnTo>
                    <a:pt x="812100" y="1100837"/>
                  </a:lnTo>
                  <a:lnTo>
                    <a:pt x="812543" y="1126561"/>
                  </a:lnTo>
                  <a:lnTo>
                    <a:pt x="762425" y="1126561"/>
                  </a:lnTo>
                  <a:lnTo>
                    <a:pt x="740249" y="1102167"/>
                  </a:lnTo>
                  <a:lnTo>
                    <a:pt x="710088" y="1087087"/>
                  </a:lnTo>
                  <a:lnTo>
                    <a:pt x="671945" y="1095514"/>
                  </a:lnTo>
                  <a:lnTo>
                    <a:pt x="649325" y="1082652"/>
                  </a:lnTo>
                  <a:lnTo>
                    <a:pt x="590336" y="1076886"/>
                  </a:lnTo>
                  <a:lnTo>
                    <a:pt x="571264" y="1090192"/>
                  </a:lnTo>
                  <a:lnTo>
                    <a:pt x="510057" y="1107489"/>
                  </a:lnTo>
                  <a:lnTo>
                    <a:pt x="486107" y="1130109"/>
                  </a:lnTo>
                  <a:lnTo>
                    <a:pt x="455503" y="1126561"/>
                  </a:lnTo>
                  <a:lnTo>
                    <a:pt x="439536" y="1134989"/>
                  </a:lnTo>
                  <a:lnTo>
                    <a:pt x="409820" y="1127448"/>
                  </a:lnTo>
                  <a:lnTo>
                    <a:pt x="402724" y="1113699"/>
                  </a:lnTo>
                  <a:lnTo>
                    <a:pt x="374338" y="1112812"/>
                  </a:lnTo>
                  <a:lnTo>
                    <a:pt x="321114" y="1079991"/>
                  </a:lnTo>
                  <a:lnTo>
                    <a:pt x="322445" y="1058258"/>
                  </a:lnTo>
                  <a:lnTo>
                    <a:pt x="312244" y="1047170"/>
                  </a:lnTo>
                  <a:lnTo>
                    <a:pt x="304704" y="1005921"/>
                  </a:lnTo>
                  <a:lnTo>
                    <a:pt x="307809" y="976205"/>
                  </a:lnTo>
                  <a:lnTo>
                    <a:pt x="297164" y="967335"/>
                  </a:lnTo>
                  <a:lnTo>
                    <a:pt x="249263" y="954472"/>
                  </a:lnTo>
                  <a:lnTo>
                    <a:pt x="234183" y="958021"/>
                  </a:lnTo>
                  <a:lnTo>
                    <a:pt x="160557" y="920321"/>
                  </a:lnTo>
                  <a:lnTo>
                    <a:pt x="109551" y="917216"/>
                  </a:lnTo>
                  <a:lnTo>
                    <a:pt x="91367" y="899031"/>
                  </a:lnTo>
                  <a:lnTo>
                    <a:pt x="58545" y="891048"/>
                  </a:lnTo>
                  <a:lnTo>
                    <a:pt x="25725" y="863992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069AFD1-0191-9A54-8372-2942B8F45EF7}"/>
                </a:ext>
              </a:extLst>
            </p:cNvPr>
            <p:cNvSpPr/>
            <p:nvPr/>
          </p:nvSpPr>
          <p:spPr>
            <a:xfrm>
              <a:off x="1685621" y="4523626"/>
              <a:ext cx="226199" cy="204910"/>
            </a:xfrm>
            <a:custGeom>
              <a:avLst/>
              <a:gdLst>
                <a:gd name="csX0" fmla="*/ 0 w 226199"/>
                <a:gd name="csY0" fmla="*/ 117979 h 204910"/>
                <a:gd name="csX1" fmla="*/ 18628 w 226199"/>
                <a:gd name="csY1" fmla="*/ 115317 h 204910"/>
                <a:gd name="csX2" fmla="*/ 51006 w 226199"/>
                <a:gd name="csY2" fmla="*/ 83383 h 204910"/>
                <a:gd name="csX3" fmla="*/ 78061 w 226199"/>
                <a:gd name="csY3" fmla="*/ 40805 h 204910"/>
                <a:gd name="csX4" fmla="*/ 72295 w 226199"/>
                <a:gd name="csY4" fmla="*/ 16411 h 204910"/>
                <a:gd name="csX5" fmla="*/ 80279 w 226199"/>
                <a:gd name="csY5" fmla="*/ 9314 h 204910"/>
                <a:gd name="csX6" fmla="*/ 89593 w 226199"/>
                <a:gd name="csY6" fmla="*/ 17741 h 204910"/>
                <a:gd name="csX7" fmla="*/ 109108 w 226199"/>
                <a:gd name="csY7" fmla="*/ 15967 h 204910"/>
                <a:gd name="csX8" fmla="*/ 125518 w 226199"/>
                <a:gd name="csY8" fmla="*/ 0 h 204910"/>
                <a:gd name="csX9" fmla="*/ 134389 w 226199"/>
                <a:gd name="csY9" fmla="*/ 9758 h 204910"/>
                <a:gd name="csX10" fmla="*/ 129067 w 226199"/>
                <a:gd name="csY10" fmla="*/ 17298 h 204910"/>
                <a:gd name="csX11" fmla="*/ 144590 w 226199"/>
                <a:gd name="csY11" fmla="*/ 34152 h 204910"/>
                <a:gd name="csX12" fmla="*/ 162775 w 226199"/>
                <a:gd name="csY12" fmla="*/ 26168 h 204910"/>
                <a:gd name="csX13" fmla="*/ 192491 w 226199"/>
                <a:gd name="csY13" fmla="*/ 73626 h 204910"/>
                <a:gd name="csX14" fmla="*/ 182290 w 226199"/>
                <a:gd name="csY14" fmla="*/ 85157 h 204910"/>
                <a:gd name="csX15" fmla="*/ 225756 w 226199"/>
                <a:gd name="csY15" fmla="*/ 94915 h 204910"/>
                <a:gd name="csX16" fmla="*/ 216442 w 226199"/>
                <a:gd name="csY16" fmla="*/ 108664 h 204910"/>
                <a:gd name="csX17" fmla="*/ 226199 w 226199"/>
                <a:gd name="csY17" fmla="*/ 131284 h 204910"/>
                <a:gd name="csX18" fmla="*/ 198701 w 226199"/>
                <a:gd name="csY18" fmla="*/ 130841 h 204910"/>
                <a:gd name="csX19" fmla="*/ 163662 w 226199"/>
                <a:gd name="csY19" fmla="*/ 141929 h 204910"/>
                <a:gd name="csX20" fmla="*/ 158340 w 226199"/>
                <a:gd name="csY20" fmla="*/ 161888 h 204910"/>
                <a:gd name="csX21" fmla="*/ 137494 w 226199"/>
                <a:gd name="csY21" fmla="*/ 178298 h 204910"/>
                <a:gd name="csX22" fmla="*/ 144147 w 226199"/>
                <a:gd name="csY22" fmla="*/ 191604 h 204910"/>
                <a:gd name="csX23" fmla="*/ 130397 w 226199"/>
                <a:gd name="csY23" fmla="*/ 204910 h 204910"/>
                <a:gd name="csX24" fmla="*/ 113100 w 226199"/>
                <a:gd name="csY24" fmla="*/ 200918 h 204910"/>
                <a:gd name="csX25" fmla="*/ 102011 w 226199"/>
                <a:gd name="csY25" fmla="*/ 182734 h 204910"/>
                <a:gd name="csX26" fmla="*/ 90036 w 226199"/>
                <a:gd name="csY26" fmla="*/ 183621 h 204910"/>
                <a:gd name="csX27" fmla="*/ 82053 w 226199"/>
                <a:gd name="csY27" fmla="*/ 197814 h 204910"/>
                <a:gd name="csX28" fmla="*/ 26168 w 226199"/>
                <a:gd name="csY28" fmla="*/ 189387 h 204910"/>
                <a:gd name="csX29" fmla="*/ 23507 w 226199"/>
                <a:gd name="csY29" fmla="*/ 174750 h 204910"/>
                <a:gd name="csX30" fmla="*/ 1774 w 226199"/>
                <a:gd name="csY30" fmla="*/ 152130 h 204910"/>
                <a:gd name="csX31" fmla="*/ 6209 w 226199"/>
                <a:gd name="csY31" fmla="*/ 127736 h 204910"/>
                <a:gd name="csX32" fmla="*/ 0 w 226199"/>
                <a:gd name="csY32" fmla="*/ 117979 h 204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26199" h="204910">
                  <a:moveTo>
                    <a:pt x="0" y="117979"/>
                  </a:moveTo>
                  <a:lnTo>
                    <a:pt x="18628" y="115317"/>
                  </a:lnTo>
                  <a:lnTo>
                    <a:pt x="51006" y="83383"/>
                  </a:lnTo>
                  <a:lnTo>
                    <a:pt x="78061" y="40805"/>
                  </a:lnTo>
                  <a:lnTo>
                    <a:pt x="72295" y="16411"/>
                  </a:lnTo>
                  <a:lnTo>
                    <a:pt x="80279" y="9314"/>
                  </a:lnTo>
                  <a:lnTo>
                    <a:pt x="89593" y="17741"/>
                  </a:lnTo>
                  <a:lnTo>
                    <a:pt x="109108" y="15967"/>
                  </a:lnTo>
                  <a:lnTo>
                    <a:pt x="125518" y="0"/>
                  </a:lnTo>
                  <a:lnTo>
                    <a:pt x="134389" y="9758"/>
                  </a:lnTo>
                  <a:lnTo>
                    <a:pt x="129067" y="17298"/>
                  </a:lnTo>
                  <a:lnTo>
                    <a:pt x="144590" y="34152"/>
                  </a:lnTo>
                  <a:lnTo>
                    <a:pt x="162775" y="26168"/>
                  </a:lnTo>
                  <a:lnTo>
                    <a:pt x="192491" y="73626"/>
                  </a:lnTo>
                  <a:lnTo>
                    <a:pt x="182290" y="85157"/>
                  </a:lnTo>
                  <a:lnTo>
                    <a:pt x="225756" y="94915"/>
                  </a:lnTo>
                  <a:lnTo>
                    <a:pt x="216442" y="108664"/>
                  </a:lnTo>
                  <a:lnTo>
                    <a:pt x="226199" y="131284"/>
                  </a:lnTo>
                  <a:lnTo>
                    <a:pt x="198701" y="130841"/>
                  </a:lnTo>
                  <a:lnTo>
                    <a:pt x="163662" y="141929"/>
                  </a:lnTo>
                  <a:lnTo>
                    <a:pt x="158340" y="161888"/>
                  </a:lnTo>
                  <a:lnTo>
                    <a:pt x="137494" y="178298"/>
                  </a:lnTo>
                  <a:lnTo>
                    <a:pt x="144147" y="191604"/>
                  </a:lnTo>
                  <a:lnTo>
                    <a:pt x="130397" y="204910"/>
                  </a:lnTo>
                  <a:lnTo>
                    <a:pt x="113100" y="200918"/>
                  </a:lnTo>
                  <a:lnTo>
                    <a:pt x="102011" y="182734"/>
                  </a:lnTo>
                  <a:lnTo>
                    <a:pt x="90036" y="183621"/>
                  </a:lnTo>
                  <a:lnTo>
                    <a:pt x="82053" y="197814"/>
                  </a:lnTo>
                  <a:lnTo>
                    <a:pt x="26168" y="189387"/>
                  </a:lnTo>
                  <a:lnTo>
                    <a:pt x="23507" y="174750"/>
                  </a:lnTo>
                  <a:lnTo>
                    <a:pt x="1774" y="152130"/>
                  </a:lnTo>
                  <a:lnTo>
                    <a:pt x="6209" y="127736"/>
                  </a:lnTo>
                  <a:lnTo>
                    <a:pt x="0" y="117979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4AA0C2B-2E52-0709-2D7E-6761DC7CE0A1}"/>
                </a:ext>
              </a:extLst>
            </p:cNvPr>
            <p:cNvSpPr/>
            <p:nvPr/>
          </p:nvSpPr>
          <p:spPr>
            <a:xfrm>
              <a:off x="3550657" y="4047277"/>
              <a:ext cx="511387" cy="557514"/>
            </a:xfrm>
            <a:custGeom>
              <a:avLst/>
              <a:gdLst>
                <a:gd name="csX0" fmla="*/ 446189 w 511387"/>
                <a:gd name="csY0" fmla="*/ 436431 h 557514"/>
                <a:gd name="csX1" fmla="*/ 432883 w 511387"/>
                <a:gd name="csY1" fmla="*/ 426674 h 557514"/>
                <a:gd name="csX2" fmla="*/ 423569 w 511387"/>
                <a:gd name="csY2" fmla="*/ 435544 h 557514"/>
                <a:gd name="csX3" fmla="*/ 386313 w 511387"/>
                <a:gd name="csY3" fmla="*/ 417803 h 557514"/>
                <a:gd name="csX4" fmla="*/ 369015 w 511387"/>
                <a:gd name="csY4" fmla="*/ 436875 h 557514"/>
                <a:gd name="csX5" fmla="*/ 364580 w 511387"/>
                <a:gd name="csY5" fmla="*/ 422682 h 557514"/>
                <a:gd name="csX6" fmla="*/ 372564 w 511387"/>
                <a:gd name="csY6" fmla="*/ 413812 h 557514"/>
                <a:gd name="csX7" fmla="*/ 343734 w 511387"/>
                <a:gd name="csY7" fmla="*/ 396958 h 557514"/>
                <a:gd name="csX8" fmla="*/ 337525 w 511387"/>
                <a:gd name="csY8" fmla="*/ 407159 h 557514"/>
                <a:gd name="csX9" fmla="*/ 327767 w 511387"/>
                <a:gd name="csY9" fmla="*/ 389418 h 557514"/>
                <a:gd name="csX10" fmla="*/ 309583 w 511387"/>
                <a:gd name="csY10" fmla="*/ 386756 h 557514"/>
                <a:gd name="csX11" fmla="*/ 301599 w 511387"/>
                <a:gd name="csY11" fmla="*/ 362362 h 557514"/>
                <a:gd name="csX12" fmla="*/ 288293 w 511387"/>
                <a:gd name="csY12" fmla="*/ 361032 h 557514"/>
                <a:gd name="csX13" fmla="*/ 280753 w 511387"/>
                <a:gd name="csY13" fmla="*/ 374781 h 557514"/>
                <a:gd name="csX14" fmla="*/ 268778 w 511387"/>
                <a:gd name="csY14" fmla="*/ 361475 h 557514"/>
                <a:gd name="csX15" fmla="*/ 263012 w 511387"/>
                <a:gd name="csY15" fmla="*/ 367241 h 557514"/>
                <a:gd name="csX16" fmla="*/ 271439 w 511387"/>
                <a:gd name="csY16" fmla="*/ 387643 h 557514"/>
                <a:gd name="csX17" fmla="*/ 246158 w 511387"/>
                <a:gd name="csY17" fmla="*/ 397844 h 557514"/>
                <a:gd name="csX18" fmla="*/ 236844 w 511387"/>
                <a:gd name="csY18" fmla="*/ 392522 h 557514"/>
                <a:gd name="csX19" fmla="*/ 257690 w 511387"/>
                <a:gd name="csY19" fmla="*/ 421352 h 557514"/>
                <a:gd name="csX20" fmla="*/ 276761 w 511387"/>
                <a:gd name="csY20" fmla="*/ 425787 h 557514"/>
                <a:gd name="csX21" fmla="*/ 274100 w 511387"/>
                <a:gd name="csY21" fmla="*/ 437762 h 557514"/>
                <a:gd name="csX22" fmla="*/ 258577 w 511387"/>
                <a:gd name="csY22" fmla="*/ 439536 h 557514"/>
                <a:gd name="csX23" fmla="*/ 251480 w 511387"/>
                <a:gd name="csY23" fmla="*/ 423569 h 557514"/>
                <a:gd name="csX24" fmla="*/ 230635 w 511387"/>
                <a:gd name="csY24" fmla="*/ 444415 h 557514"/>
                <a:gd name="csX25" fmla="*/ 279866 w 511387"/>
                <a:gd name="csY25" fmla="*/ 505178 h 557514"/>
                <a:gd name="csX26" fmla="*/ 272770 w 511387"/>
                <a:gd name="csY26" fmla="*/ 522919 h 557514"/>
                <a:gd name="csX27" fmla="*/ 259020 w 511387"/>
                <a:gd name="csY27" fmla="*/ 523363 h 557514"/>
                <a:gd name="csX28" fmla="*/ 252367 w 511387"/>
                <a:gd name="csY28" fmla="*/ 512275 h 557514"/>
                <a:gd name="csX29" fmla="*/ 235070 w 511387"/>
                <a:gd name="csY29" fmla="*/ 506065 h 557514"/>
                <a:gd name="csX30" fmla="*/ 229304 w 511387"/>
                <a:gd name="csY30" fmla="*/ 490099 h 557514"/>
                <a:gd name="csX31" fmla="*/ 192491 w 511387"/>
                <a:gd name="csY31" fmla="*/ 474575 h 557514"/>
                <a:gd name="csX32" fmla="*/ 194709 w 511387"/>
                <a:gd name="csY32" fmla="*/ 483889 h 557514"/>
                <a:gd name="csX33" fmla="*/ 148138 w 511387"/>
                <a:gd name="csY33" fmla="*/ 495421 h 557514"/>
                <a:gd name="csX34" fmla="*/ 153904 w 511387"/>
                <a:gd name="csY34" fmla="*/ 506953 h 557514"/>
                <a:gd name="csX35" fmla="*/ 146364 w 511387"/>
                <a:gd name="csY35" fmla="*/ 519815 h 557514"/>
                <a:gd name="csX36" fmla="*/ 152574 w 511387"/>
                <a:gd name="csY36" fmla="*/ 529572 h 557514"/>
                <a:gd name="csX37" fmla="*/ 148138 w 511387"/>
                <a:gd name="csY37" fmla="*/ 552192 h 557514"/>
                <a:gd name="csX38" fmla="*/ 107334 w 511387"/>
                <a:gd name="csY38" fmla="*/ 557515 h 557514"/>
                <a:gd name="csX39" fmla="*/ 95802 w 511387"/>
                <a:gd name="csY39" fmla="*/ 548644 h 557514"/>
                <a:gd name="csX40" fmla="*/ 61650 w 511387"/>
                <a:gd name="csY40" fmla="*/ 552636 h 557514"/>
                <a:gd name="csX41" fmla="*/ 49675 w 511387"/>
                <a:gd name="csY41" fmla="*/ 544209 h 557514"/>
                <a:gd name="csX42" fmla="*/ 49675 w 511387"/>
                <a:gd name="csY42" fmla="*/ 526468 h 557514"/>
                <a:gd name="csX43" fmla="*/ 80278 w 511387"/>
                <a:gd name="csY43" fmla="*/ 517154 h 557514"/>
                <a:gd name="csX44" fmla="*/ 91367 w 511387"/>
                <a:gd name="csY44" fmla="*/ 498525 h 557514"/>
                <a:gd name="csX45" fmla="*/ 77174 w 511387"/>
                <a:gd name="csY45" fmla="*/ 489211 h 557514"/>
                <a:gd name="csX46" fmla="*/ 73626 w 511387"/>
                <a:gd name="csY46" fmla="*/ 475462 h 557514"/>
                <a:gd name="csX47" fmla="*/ 60320 w 511387"/>
                <a:gd name="csY47" fmla="*/ 477680 h 557514"/>
                <a:gd name="csX48" fmla="*/ 48344 w 511387"/>
                <a:gd name="csY48" fmla="*/ 468366 h 557514"/>
                <a:gd name="csX49" fmla="*/ 35926 w 511387"/>
                <a:gd name="csY49" fmla="*/ 449737 h 557514"/>
                <a:gd name="csX50" fmla="*/ 11975 w 511387"/>
                <a:gd name="csY50" fmla="*/ 470140 h 557514"/>
                <a:gd name="csX51" fmla="*/ 10201 w 511387"/>
                <a:gd name="csY51" fmla="*/ 442641 h 557514"/>
                <a:gd name="csX52" fmla="*/ 0 w 511387"/>
                <a:gd name="csY52" fmla="*/ 435101 h 557514"/>
                <a:gd name="csX53" fmla="*/ 2661 w 511387"/>
                <a:gd name="csY53" fmla="*/ 422682 h 557514"/>
                <a:gd name="csX54" fmla="*/ 9757 w 511387"/>
                <a:gd name="csY54" fmla="*/ 423569 h 557514"/>
                <a:gd name="csX55" fmla="*/ 10201 w 511387"/>
                <a:gd name="csY55" fmla="*/ 405828 h 557514"/>
                <a:gd name="csX56" fmla="*/ 28829 w 511387"/>
                <a:gd name="csY56" fmla="*/ 383208 h 557514"/>
                <a:gd name="csX57" fmla="*/ 47901 w 511387"/>
                <a:gd name="csY57" fmla="*/ 369902 h 557514"/>
                <a:gd name="csX58" fmla="*/ 60763 w 511387"/>
                <a:gd name="csY58" fmla="*/ 377886 h 557514"/>
                <a:gd name="csX59" fmla="*/ 55884 w 511387"/>
                <a:gd name="csY59" fmla="*/ 367685 h 557514"/>
                <a:gd name="csX60" fmla="*/ 62537 w 511387"/>
                <a:gd name="csY60" fmla="*/ 345508 h 557514"/>
                <a:gd name="csX61" fmla="*/ 128179 w 511387"/>
                <a:gd name="csY61" fmla="*/ 267004 h 557514"/>
                <a:gd name="csX62" fmla="*/ 147695 w 511387"/>
                <a:gd name="csY62" fmla="*/ 271883 h 557514"/>
                <a:gd name="csX63" fmla="*/ 174750 w 511387"/>
                <a:gd name="csY63" fmla="*/ 256803 h 557514"/>
                <a:gd name="csX64" fmla="*/ 190273 w 511387"/>
                <a:gd name="csY64" fmla="*/ 264786 h 557514"/>
                <a:gd name="csX65" fmla="*/ 198257 w 511387"/>
                <a:gd name="csY65" fmla="*/ 280753 h 557514"/>
                <a:gd name="csX66" fmla="*/ 212450 w 511387"/>
                <a:gd name="csY66" fmla="*/ 270552 h 557514"/>
                <a:gd name="csX67" fmla="*/ 210232 w 511387"/>
                <a:gd name="csY67" fmla="*/ 254585 h 557514"/>
                <a:gd name="csX68" fmla="*/ 223982 w 511387"/>
                <a:gd name="csY68" fmla="*/ 245714 h 557514"/>
                <a:gd name="csX69" fmla="*/ 223538 w 511387"/>
                <a:gd name="csY69" fmla="*/ 236844 h 557514"/>
                <a:gd name="csX70" fmla="*/ 245714 w 511387"/>
                <a:gd name="csY70" fmla="*/ 231965 h 557514"/>
                <a:gd name="csX71" fmla="*/ 269665 w 511387"/>
                <a:gd name="csY71" fmla="*/ 206684 h 557514"/>
                <a:gd name="csX72" fmla="*/ 253254 w 511387"/>
                <a:gd name="csY72" fmla="*/ 186282 h 557514"/>
                <a:gd name="csX73" fmla="*/ 202692 w 511387"/>
                <a:gd name="csY73" fmla="*/ 202692 h 557514"/>
                <a:gd name="csX74" fmla="*/ 193378 w 511387"/>
                <a:gd name="csY74" fmla="*/ 192935 h 557514"/>
                <a:gd name="csX75" fmla="*/ 150800 w 511387"/>
                <a:gd name="csY75" fmla="*/ 190717 h 557514"/>
                <a:gd name="csX76" fmla="*/ 140155 w 511387"/>
                <a:gd name="csY76" fmla="*/ 169871 h 557514"/>
                <a:gd name="csX77" fmla="*/ 101568 w 511387"/>
                <a:gd name="csY77" fmla="*/ 168984 h 557514"/>
                <a:gd name="csX78" fmla="*/ 100237 w 511387"/>
                <a:gd name="csY78" fmla="*/ 118865 h 557514"/>
                <a:gd name="csX79" fmla="*/ 85601 w 511387"/>
                <a:gd name="csY79" fmla="*/ 82940 h 557514"/>
                <a:gd name="csX80" fmla="*/ 101568 w 511387"/>
                <a:gd name="csY80" fmla="*/ 71408 h 557514"/>
                <a:gd name="csX81" fmla="*/ 106003 w 511387"/>
                <a:gd name="csY81" fmla="*/ 51449 h 557514"/>
                <a:gd name="csX82" fmla="*/ 128179 w 511387"/>
                <a:gd name="csY82" fmla="*/ 37256 h 557514"/>
                <a:gd name="csX83" fmla="*/ 151243 w 511387"/>
                <a:gd name="csY83" fmla="*/ 40804 h 557514"/>
                <a:gd name="csX84" fmla="*/ 179185 w 511387"/>
                <a:gd name="csY84" fmla="*/ 71408 h 557514"/>
                <a:gd name="csX85" fmla="*/ 180959 w 511387"/>
                <a:gd name="csY85" fmla="*/ 84270 h 557514"/>
                <a:gd name="csX86" fmla="*/ 165879 w 511387"/>
                <a:gd name="csY86" fmla="*/ 80722 h 557514"/>
                <a:gd name="csX87" fmla="*/ 147695 w 511387"/>
                <a:gd name="csY87" fmla="*/ 110882 h 557514"/>
                <a:gd name="csX88" fmla="*/ 157896 w 511387"/>
                <a:gd name="csY88" fmla="*/ 111325 h 557514"/>
                <a:gd name="csX89" fmla="*/ 172976 w 511387"/>
                <a:gd name="csY89" fmla="*/ 94915 h 557514"/>
                <a:gd name="csX90" fmla="*/ 188056 w 511387"/>
                <a:gd name="csY90" fmla="*/ 95359 h 557514"/>
                <a:gd name="csX91" fmla="*/ 187169 w 511387"/>
                <a:gd name="csY91" fmla="*/ 114874 h 557514"/>
                <a:gd name="csX92" fmla="*/ 179629 w 511387"/>
                <a:gd name="csY92" fmla="*/ 119309 h 557514"/>
                <a:gd name="csX93" fmla="*/ 189830 w 511387"/>
                <a:gd name="csY93" fmla="*/ 123301 h 557514"/>
                <a:gd name="csX94" fmla="*/ 190273 w 511387"/>
                <a:gd name="csY94" fmla="*/ 135719 h 557514"/>
                <a:gd name="csX95" fmla="*/ 209345 w 511387"/>
                <a:gd name="csY95" fmla="*/ 136163 h 557514"/>
                <a:gd name="csX96" fmla="*/ 205797 w 511387"/>
                <a:gd name="csY96" fmla="*/ 109108 h 557514"/>
                <a:gd name="csX97" fmla="*/ 215111 w 511387"/>
                <a:gd name="csY97" fmla="*/ 117978 h 557514"/>
                <a:gd name="csX98" fmla="*/ 223982 w 511387"/>
                <a:gd name="csY98" fmla="*/ 113987 h 557514"/>
                <a:gd name="csX99" fmla="*/ 222207 w 511387"/>
                <a:gd name="csY99" fmla="*/ 105116 h 557514"/>
                <a:gd name="csX100" fmla="*/ 235957 w 511387"/>
                <a:gd name="csY100" fmla="*/ 111769 h 557514"/>
                <a:gd name="csX101" fmla="*/ 237288 w 511387"/>
                <a:gd name="csY101" fmla="*/ 104229 h 557514"/>
                <a:gd name="csX102" fmla="*/ 238618 w 511387"/>
                <a:gd name="csY102" fmla="*/ 119309 h 557514"/>
                <a:gd name="csX103" fmla="*/ 256359 w 511387"/>
                <a:gd name="csY103" fmla="*/ 116204 h 557514"/>
                <a:gd name="csX104" fmla="*/ 268778 w 511387"/>
                <a:gd name="csY104" fmla="*/ 104673 h 557514"/>
                <a:gd name="csX105" fmla="*/ 287850 w 511387"/>
                <a:gd name="csY105" fmla="*/ 114874 h 557514"/>
                <a:gd name="csX106" fmla="*/ 306478 w 511387"/>
                <a:gd name="csY106" fmla="*/ 110882 h 557514"/>
                <a:gd name="csX107" fmla="*/ 298494 w 511387"/>
                <a:gd name="csY107" fmla="*/ 93584 h 557514"/>
                <a:gd name="csX108" fmla="*/ 282084 w 511387"/>
                <a:gd name="csY108" fmla="*/ 90480 h 557514"/>
                <a:gd name="csX109" fmla="*/ 293615 w 511387"/>
                <a:gd name="csY109" fmla="*/ 88262 h 557514"/>
                <a:gd name="csX110" fmla="*/ 302043 w 511387"/>
                <a:gd name="csY110" fmla="*/ 71851 h 557514"/>
                <a:gd name="csX111" fmla="*/ 293615 w 511387"/>
                <a:gd name="csY111" fmla="*/ 61650 h 557514"/>
                <a:gd name="csX112" fmla="*/ 307365 w 511387"/>
                <a:gd name="csY112" fmla="*/ 52780 h 557514"/>
                <a:gd name="csX113" fmla="*/ 311800 w 511387"/>
                <a:gd name="csY113" fmla="*/ 39030 h 557514"/>
                <a:gd name="csX114" fmla="*/ 329541 w 511387"/>
                <a:gd name="csY114" fmla="*/ 29716 h 557514"/>
                <a:gd name="csX115" fmla="*/ 315792 w 511387"/>
                <a:gd name="csY115" fmla="*/ 13306 h 557514"/>
                <a:gd name="csX116" fmla="*/ 341960 w 511387"/>
                <a:gd name="csY116" fmla="*/ 0 h 557514"/>
                <a:gd name="csX117" fmla="*/ 369459 w 511387"/>
                <a:gd name="csY117" fmla="*/ 27055 h 557514"/>
                <a:gd name="csX118" fmla="*/ 362362 w 511387"/>
                <a:gd name="csY118" fmla="*/ 31490 h 557514"/>
                <a:gd name="csX119" fmla="*/ 369015 w 511387"/>
                <a:gd name="csY119" fmla="*/ 39474 h 557514"/>
                <a:gd name="csX120" fmla="*/ 448407 w 511387"/>
                <a:gd name="csY120" fmla="*/ 98020 h 557514"/>
                <a:gd name="csX121" fmla="*/ 456390 w 511387"/>
                <a:gd name="csY121" fmla="*/ 98463 h 557514"/>
                <a:gd name="csX122" fmla="*/ 459052 w 511387"/>
                <a:gd name="csY122" fmla="*/ 83827 h 557514"/>
                <a:gd name="csX123" fmla="*/ 467035 w 511387"/>
                <a:gd name="csY123" fmla="*/ 80722 h 557514"/>
                <a:gd name="csX124" fmla="*/ 494534 w 511387"/>
                <a:gd name="csY124" fmla="*/ 107777 h 557514"/>
                <a:gd name="csX125" fmla="*/ 508283 w 511387"/>
                <a:gd name="csY125" fmla="*/ 147695 h 557514"/>
                <a:gd name="csX126" fmla="*/ 502961 w 511387"/>
                <a:gd name="csY126" fmla="*/ 176080 h 557514"/>
                <a:gd name="csX127" fmla="*/ 511388 w 511387"/>
                <a:gd name="csY127" fmla="*/ 179185 h 557514"/>
                <a:gd name="csX128" fmla="*/ 498082 w 511387"/>
                <a:gd name="csY128" fmla="*/ 191604 h 557514"/>
                <a:gd name="csX129" fmla="*/ 507396 w 511387"/>
                <a:gd name="csY129" fmla="*/ 199588 h 557514"/>
                <a:gd name="csX130" fmla="*/ 507840 w 511387"/>
                <a:gd name="csY130" fmla="*/ 213337 h 557514"/>
                <a:gd name="csX131" fmla="*/ 502517 w 511387"/>
                <a:gd name="csY131" fmla="*/ 226643 h 557514"/>
                <a:gd name="csX132" fmla="*/ 490985 w 511387"/>
                <a:gd name="csY132" fmla="*/ 231078 h 557514"/>
                <a:gd name="csX133" fmla="*/ 495421 w 511387"/>
                <a:gd name="csY133" fmla="*/ 243497 h 557514"/>
                <a:gd name="csX134" fmla="*/ 483889 w 511387"/>
                <a:gd name="csY134" fmla="*/ 241723 h 557514"/>
                <a:gd name="csX135" fmla="*/ 480784 w 511387"/>
                <a:gd name="csY135" fmla="*/ 248819 h 557514"/>
                <a:gd name="csX136" fmla="*/ 464817 w 511387"/>
                <a:gd name="csY136" fmla="*/ 235957 h 557514"/>
                <a:gd name="csX137" fmla="*/ 459938 w 511387"/>
                <a:gd name="csY137" fmla="*/ 248819 h 557514"/>
                <a:gd name="csX138" fmla="*/ 443528 w 511387"/>
                <a:gd name="csY138" fmla="*/ 245271 h 557514"/>
                <a:gd name="csX139" fmla="*/ 445746 w 511387"/>
                <a:gd name="csY139" fmla="*/ 275874 h 557514"/>
                <a:gd name="csX140" fmla="*/ 430666 w 511387"/>
                <a:gd name="csY140" fmla="*/ 288737 h 557514"/>
                <a:gd name="csX141" fmla="*/ 428448 w 511387"/>
                <a:gd name="csY141" fmla="*/ 278979 h 557514"/>
                <a:gd name="csX142" fmla="*/ 417360 w 511387"/>
                <a:gd name="csY142" fmla="*/ 275874 h 557514"/>
                <a:gd name="csX143" fmla="*/ 412037 w 511387"/>
                <a:gd name="csY143" fmla="*/ 307365 h 557514"/>
                <a:gd name="csX144" fmla="*/ 398288 w 511387"/>
                <a:gd name="csY144" fmla="*/ 314018 h 557514"/>
                <a:gd name="csX145" fmla="*/ 400949 w 511387"/>
                <a:gd name="csY145" fmla="*/ 328654 h 557514"/>
                <a:gd name="csX146" fmla="*/ 434658 w 511387"/>
                <a:gd name="csY146" fmla="*/ 335751 h 557514"/>
                <a:gd name="csX147" fmla="*/ 429335 w 511387"/>
                <a:gd name="csY147" fmla="*/ 349944 h 557514"/>
                <a:gd name="csX148" fmla="*/ 456834 w 511387"/>
                <a:gd name="csY148" fmla="*/ 354822 h 557514"/>
                <a:gd name="csX149" fmla="*/ 475018 w 511387"/>
                <a:gd name="csY149" fmla="*/ 367685 h 557514"/>
                <a:gd name="csX150" fmla="*/ 470583 w 511387"/>
                <a:gd name="csY150" fmla="*/ 391635 h 557514"/>
                <a:gd name="csX151" fmla="*/ 458608 w 511387"/>
                <a:gd name="csY151" fmla="*/ 395627 h 557514"/>
                <a:gd name="csX152" fmla="*/ 455947 w 511387"/>
                <a:gd name="csY152" fmla="*/ 390305 h 557514"/>
                <a:gd name="csX153" fmla="*/ 454616 w 511387"/>
                <a:gd name="csY153" fmla="*/ 400949 h 557514"/>
                <a:gd name="csX154" fmla="*/ 441310 w 511387"/>
                <a:gd name="csY154" fmla="*/ 407602 h 557514"/>
                <a:gd name="csX155" fmla="*/ 452842 w 511387"/>
                <a:gd name="csY155" fmla="*/ 425343 h 557514"/>
                <a:gd name="csX156" fmla="*/ 446189 w 511387"/>
                <a:gd name="csY156" fmla="*/ 436431 h 557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</a:cxnLst>
              <a:rect l="l" t="t" r="r" b="b"/>
              <a:pathLst>
                <a:path w="511387" h="557514">
                  <a:moveTo>
                    <a:pt x="446189" y="436431"/>
                  </a:moveTo>
                  <a:lnTo>
                    <a:pt x="432883" y="426674"/>
                  </a:lnTo>
                  <a:lnTo>
                    <a:pt x="423569" y="435544"/>
                  </a:lnTo>
                  <a:lnTo>
                    <a:pt x="386313" y="417803"/>
                  </a:lnTo>
                  <a:lnTo>
                    <a:pt x="369015" y="436875"/>
                  </a:lnTo>
                  <a:lnTo>
                    <a:pt x="364580" y="422682"/>
                  </a:lnTo>
                  <a:lnTo>
                    <a:pt x="372564" y="413812"/>
                  </a:lnTo>
                  <a:lnTo>
                    <a:pt x="343734" y="396958"/>
                  </a:lnTo>
                  <a:lnTo>
                    <a:pt x="337525" y="407159"/>
                  </a:lnTo>
                  <a:lnTo>
                    <a:pt x="327767" y="389418"/>
                  </a:lnTo>
                  <a:lnTo>
                    <a:pt x="309583" y="386756"/>
                  </a:lnTo>
                  <a:lnTo>
                    <a:pt x="301599" y="362362"/>
                  </a:lnTo>
                  <a:lnTo>
                    <a:pt x="288293" y="361032"/>
                  </a:lnTo>
                  <a:lnTo>
                    <a:pt x="280753" y="374781"/>
                  </a:lnTo>
                  <a:lnTo>
                    <a:pt x="268778" y="361475"/>
                  </a:lnTo>
                  <a:lnTo>
                    <a:pt x="263012" y="367241"/>
                  </a:lnTo>
                  <a:lnTo>
                    <a:pt x="271439" y="387643"/>
                  </a:lnTo>
                  <a:lnTo>
                    <a:pt x="246158" y="397844"/>
                  </a:lnTo>
                  <a:lnTo>
                    <a:pt x="236844" y="392522"/>
                  </a:lnTo>
                  <a:lnTo>
                    <a:pt x="257690" y="421352"/>
                  </a:lnTo>
                  <a:lnTo>
                    <a:pt x="276761" y="425787"/>
                  </a:lnTo>
                  <a:lnTo>
                    <a:pt x="274100" y="437762"/>
                  </a:lnTo>
                  <a:lnTo>
                    <a:pt x="258577" y="439536"/>
                  </a:lnTo>
                  <a:lnTo>
                    <a:pt x="251480" y="423569"/>
                  </a:lnTo>
                  <a:lnTo>
                    <a:pt x="230635" y="444415"/>
                  </a:lnTo>
                  <a:lnTo>
                    <a:pt x="279866" y="505178"/>
                  </a:lnTo>
                  <a:lnTo>
                    <a:pt x="272770" y="522919"/>
                  </a:lnTo>
                  <a:lnTo>
                    <a:pt x="259020" y="523363"/>
                  </a:lnTo>
                  <a:lnTo>
                    <a:pt x="252367" y="512275"/>
                  </a:lnTo>
                  <a:lnTo>
                    <a:pt x="235070" y="506065"/>
                  </a:lnTo>
                  <a:lnTo>
                    <a:pt x="229304" y="490099"/>
                  </a:lnTo>
                  <a:lnTo>
                    <a:pt x="192491" y="474575"/>
                  </a:lnTo>
                  <a:lnTo>
                    <a:pt x="194709" y="483889"/>
                  </a:lnTo>
                  <a:lnTo>
                    <a:pt x="148138" y="495421"/>
                  </a:lnTo>
                  <a:lnTo>
                    <a:pt x="153904" y="506953"/>
                  </a:lnTo>
                  <a:lnTo>
                    <a:pt x="146364" y="519815"/>
                  </a:lnTo>
                  <a:lnTo>
                    <a:pt x="152574" y="529572"/>
                  </a:lnTo>
                  <a:lnTo>
                    <a:pt x="148138" y="552192"/>
                  </a:lnTo>
                  <a:lnTo>
                    <a:pt x="107334" y="557515"/>
                  </a:lnTo>
                  <a:lnTo>
                    <a:pt x="95802" y="548644"/>
                  </a:lnTo>
                  <a:lnTo>
                    <a:pt x="61650" y="552636"/>
                  </a:lnTo>
                  <a:lnTo>
                    <a:pt x="49675" y="544209"/>
                  </a:lnTo>
                  <a:lnTo>
                    <a:pt x="49675" y="526468"/>
                  </a:lnTo>
                  <a:lnTo>
                    <a:pt x="80278" y="517154"/>
                  </a:lnTo>
                  <a:lnTo>
                    <a:pt x="91367" y="498525"/>
                  </a:lnTo>
                  <a:lnTo>
                    <a:pt x="77174" y="489211"/>
                  </a:lnTo>
                  <a:lnTo>
                    <a:pt x="73626" y="475462"/>
                  </a:lnTo>
                  <a:lnTo>
                    <a:pt x="60320" y="477680"/>
                  </a:lnTo>
                  <a:lnTo>
                    <a:pt x="48344" y="468366"/>
                  </a:lnTo>
                  <a:lnTo>
                    <a:pt x="35926" y="449737"/>
                  </a:lnTo>
                  <a:lnTo>
                    <a:pt x="11975" y="470140"/>
                  </a:lnTo>
                  <a:lnTo>
                    <a:pt x="10201" y="442641"/>
                  </a:lnTo>
                  <a:lnTo>
                    <a:pt x="0" y="435101"/>
                  </a:lnTo>
                  <a:lnTo>
                    <a:pt x="2661" y="422682"/>
                  </a:lnTo>
                  <a:lnTo>
                    <a:pt x="9757" y="423569"/>
                  </a:lnTo>
                  <a:lnTo>
                    <a:pt x="10201" y="405828"/>
                  </a:lnTo>
                  <a:lnTo>
                    <a:pt x="28829" y="383208"/>
                  </a:lnTo>
                  <a:lnTo>
                    <a:pt x="47901" y="369902"/>
                  </a:lnTo>
                  <a:lnTo>
                    <a:pt x="60763" y="377886"/>
                  </a:lnTo>
                  <a:lnTo>
                    <a:pt x="55884" y="367685"/>
                  </a:lnTo>
                  <a:lnTo>
                    <a:pt x="62537" y="345508"/>
                  </a:lnTo>
                  <a:lnTo>
                    <a:pt x="128179" y="267004"/>
                  </a:lnTo>
                  <a:lnTo>
                    <a:pt x="147695" y="271883"/>
                  </a:lnTo>
                  <a:lnTo>
                    <a:pt x="174750" y="256803"/>
                  </a:lnTo>
                  <a:lnTo>
                    <a:pt x="190273" y="264786"/>
                  </a:lnTo>
                  <a:lnTo>
                    <a:pt x="198257" y="280753"/>
                  </a:lnTo>
                  <a:lnTo>
                    <a:pt x="212450" y="270552"/>
                  </a:lnTo>
                  <a:lnTo>
                    <a:pt x="210232" y="254585"/>
                  </a:lnTo>
                  <a:lnTo>
                    <a:pt x="223982" y="245714"/>
                  </a:lnTo>
                  <a:lnTo>
                    <a:pt x="223538" y="236844"/>
                  </a:lnTo>
                  <a:lnTo>
                    <a:pt x="245714" y="231965"/>
                  </a:lnTo>
                  <a:lnTo>
                    <a:pt x="269665" y="206684"/>
                  </a:lnTo>
                  <a:lnTo>
                    <a:pt x="253254" y="186282"/>
                  </a:lnTo>
                  <a:lnTo>
                    <a:pt x="202692" y="202692"/>
                  </a:lnTo>
                  <a:lnTo>
                    <a:pt x="193378" y="192935"/>
                  </a:lnTo>
                  <a:lnTo>
                    <a:pt x="150800" y="190717"/>
                  </a:lnTo>
                  <a:lnTo>
                    <a:pt x="140155" y="169871"/>
                  </a:lnTo>
                  <a:lnTo>
                    <a:pt x="101568" y="168984"/>
                  </a:lnTo>
                  <a:lnTo>
                    <a:pt x="100237" y="118865"/>
                  </a:lnTo>
                  <a:lnTo>
                    <a:pt x="85601" y="82940"/>
                  </a:lnTo>
                  <a:lnTo>
                    <a:pt x="101568" y="71408"/>
                  </a:lnTo>
                  <a:lnTo>
                    <a:pt x="106003" y="51449"/>
                  </a:lnTo>
                  <a:lnTo>
                    <a:pt x="128179" y="37256"/>
                  </a:lnTo>
                  <a:lnTo>
                    <a:pt x="151243" y="40804"/>
                  </a:lnTo>
                  <a:lnTo>
                    <a:pt x="179185" y="71408"/>
                  </a:lnTo>
                  <a:lnTo>
                    <a:pt x="180959" y="84270"/>
                  </a:lnTo>
                  <a:lnTo>
                    <a:pt x="165879" y="80722"/>
                  </a:lnTo>
                  <a:lnTo>
                    <a:pt x="147695" y="110882"/>
                  </a:lnTo>
                  <a:lnTo>
                    <a:pt x="157896" y="111325"/>
                  </a:lnTo>
                  <a:lnTo>
                    <a:pt x="172976" y="94915"/>
                  </a:lnTo>
                  <a:lnTo>
                    <a:pt x="188056" y="95359"/>
                  </a:lnTo>
                  <a:lnTo>
                    <a:pt x="187169" y="114874"/>
                  </a:lnTo>
                  <a:lnTo>
                    <a:pt x="179629" y="119309"/>
                  </a:lnTo>
                  <a:lnTo>
                    <a:pt x="189830" y="123301"/>
                  </a:lnTo>
                  <a:lnTo>
                    <a:pt x="190273" y="135719"/>
                  </a:lnTo>
                  <a:lnTo>
                    <a:pt x="209345" y="136163"/>
                  </a:lnTo>
                  <a:lnTo>
                    <a:pt x="205797" y="109108"/>
                  </a:lnTo>
                  <a:lnTo>
                    <a:pt x="215111" y="117978"/>
                  </a:lnTo>
                  <a:lnTo>
                    <a:pt x="223982" y="113987"/>
                  </a:lnTo>
                  <a:lnTo>
                    <a:pt x="222207" y="105116"/>
                  </a:lnTo>
                  <a:lnTo>
                    <a:pt x="235957" y="111769"/>
                  </a:lnTo>
                  <a:lnTo>
                    <a:pt x="237288" y="104229"/>
                  </a:lnTo>
                  <a:lnTo>
                    <a:pt x="238618" y="119309"/>
                  </a:lnTo>
                  <a:lnTo>
                    <a:pt x="256359" y="116204"/>
                  </a:lnTo>
                  <a:lnTo>
                    <a:pt x="268778" y="104673"/>
                  </a:lnTo>
                  <a:lnTo>
                    <a:pt x="287850" y="114874"/>
                  </a:lnTo>
                  <a:lnTo>
                    <a:pt x="306478" y="110882"/>
                  </a:lnTo>
                  <a:lnTo>
                    <a:pt x="298494" y="93584"/>
                  </a:lnTo>
                  <a:lnTo>
                    <a:pt x="282084" y="90480"/>
                  </a:lnTo>
                  <a:lnTo>
                    <a:pt x="293615" y="88262"/>
                  </a:lnTo>
                  <a:lnTo>
                    <a:pt x="302043" y="71851"/>
                  </a:lnTo>
                  <a:lnTo>
                    <a:pt x="293615" y="61650"/>
                  </a:lnTo>
                  <a:lnTo>
                    <a:pt x="307365" y="52780"/>
                  </a:lnTo>
                  <a:lnTo>
                    <a:pt x="311800" y="39030"/>
                  </a:lnTo>
                  <a:lnTo>
                    <a:pt x="329541" y="29716"/>
                  </a:lnTo>
                  <a:lnTo>
                    <a:pt x="315792" y="13306"/>
                  </a:lnTo>
                  <a:lnTo>
                    <a:pt x="341960" y="0"/>
                  </a:lnTo>
                  <a:lnTo>
                    <a:pt x="369459" y="27055"/>
                  </a:lnTo>
                  <a:lnTo>
                    <a:pt x="362362" y="31490"/>
                  </a:lnTo>
                  <a:lnTo>
                    <a:pt x="369015" y="39474"/>
                  </a:lnTo>
                  <a:lnTo>
                    <a:pt x="448407" y="98020"/>
                  </a:lnTo>
                  <a:lnTo>
                    <a:pt x="456390" y="98463"/>
                  </a:lnTo>
                  <a:lnTo>
                    <a:pt x="459052" y="83827"/>
                  </a:lnTo>
                  <a:lnTo>
                    <a:pt x="467035" y="80722"/>
                  </a:lnTo>
                  <a:lnTo>
                    <a:pt x="494534" y="107777"/>
                  </a:lnTo>
                  <a:lnTo>
                    <a:pt x="508283" y="147695"/>
                  </a:lnTo>
                  <a:lnTo>
                    <a:pt x="502961" y="176080"/>
                  </a:lnTo>
                  <a:lnTo>
                    <a:pt x="511388" y="179185"/>
                  </a:lnTo>
                  <a:lnTo>
                    <a:pt x="498082" y="191604"/>
                  </a:lnTo>
                  <a:lnTo>
                    <a:pt x="507396" y="199588"/>
                  </a:lnTo>
                  <a:lnTo>
                    <a:pt x="507840" y="213337"/>
                  </a:lnTo>
                  <a:lnTo>
                    <a:pt x="502517" y="226643"/>
                  </a:lnTo>
                  <a:lnTo>
                    <a:pt x="490985" y="231078"/>
                  </a:lnTo>
                  <a:lnTo>
                    <a:pt x="495421" y="243497"/>
                  </a:lnTo>
                  <a:lnTo>
                    <a:pt x="483889" y="241723"/>
                  </a:lnTo>
                  <a:lnTo>
                    <a:pt x="480784" y="248819"/>
                  </a:lnTo>
                  <a:lnTo>
                    <a:pt x="464817" y="235957"/>
                  </a:lnTo>
                  <a:lnTo>
                    <a:pt x="459938" y="248819"/>
                  </a:lnTo>
                  <a:lnTo>
                    <a:pt x="443528" y="245271"/>
                  </a:lnTo>
                  <a:lnTo>
                    <a:pt x="445746" y="275874"/>
                  </a:lnTo>
                  <a:lnTo>
                    <a:pt x="430666" y="288737"/>
                  </a:lnTo>
                  <a:lnTo>
                    <a:pt x="428448" y="278979"/>
                  </a:lnTo>
                  <a:lnTo>
                    <a:pt x="417360" y="275874"/>
                  </a:lnTo>
                  <a:lnTo>
                    <a:pt x="412037" y="307365"/>
                  </a:lnTo>
                  <a:lnTo>
                    <a:pt x="398288" y="314018"/>
                  </a:lnTo>
                  <a:lnTo>
                    <a:pt x="400949" y="328654"/>
                  </a:lnTo>
                  <a:lnTo>
                    <a:pt x="434658" y="335751"/>
                  </a:lnTo>
                  <a:lnTo>
                    <a:pt x="429335" y="349944"/>
                  </a:lnTo>
                  <a:lnTo>
                    <a:pt x="456834" y="354822"/>
                  </a:lnTo>
                  <a:lnTo>
                    <a:pt x="475018" y="367685"/>
                  </a:lnTo>
                  <a:lnTo>
                    <a:pt x="470583" y="391635"/>
                  </a:lnTo>
                  <a:lnTo>
                    <a:pt x="458608" y="395627"/>
                  </a:lnTo>
                  <a:lnTo>
                    <a:pt x="455947" y="390305"/>
                  </a:lnTo>
                  <a:lnTo>
                    <a:pt x="454616" y="400949"/>
                  </a:lnTo>
                  <a:lnTo>
                    <a:pt x="441310" y="407602"/>
                  </a:lnTo>
                  <a:lnTo>
                    <a:pt x="452842" y="425343"/>
                  </a:lnTo>
                  <a:lnTo>
                    <a:pt x="446189" y="436431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07E6514-EEFA-A0DB-2E60-5D7296D8DC0B}"/>
                </a:ext>
              </a:extLst>
            </p:cNvPr>
            <p:cNvSpPr/>
            <p:nvPr/>
          </p:nvSpPr>
          <p:spPr>
            <a:xfrm>
              <a:off x="7527773" y="4504111"/>
              <a:ext cx="1096401" cy="1403766"/>
            </a:xfrm>
            <a:custGeom>
              <a:avLst/>
              <a:gdLst>
                <a:gd name="csX0" fmla="*/ 443 w 1096401"/>
                <a:gd name="csY0" fmla="*/ 1321714 h 1403766"/>
                <a:gd name="csX1" fmla="*/ 0 w 1096401"/>
                <a:gd name="csY1" fmla="*/ 1295989 h 1403766"/>
                <a:gd name="csX2" fmla="*/ 12419 w 1096401"/>
                <a:gd name="csY2" fmla="*/ 1285344 h 1403766"/>
                <a:gd name="csX3" fmla="*/ 16411 w 1096401"/>
                <a:gd name="csY3" fmla="*/ 1268047 h 1403766"/>
                <a:gd name="csX4" fmla="*/ 29273 w 1096401"/>
                <a:gd name="csY4" fmla="*/ 1268934 h 1403766"/>
                <a:gd name="csX5" fmla="*/ 33708 w 1096401"/>
                <a:gd name="csY5" fmla="*/ 1255628 h 1403766"/>
                <a:gd name="csX6" fmla="*/ 74070 w 1096401"/>
                <a:gd name="csY6" fmla="*/ 1238330 h 1403766"/>
                <a:gd name="csX7" fmla="*/ 27499 w 1096401"/>
                <a:gd name="csY7" fmla="*/ 1221033 h 1403766"/>
                <a:gd name="csX8" fmla="*/ 15967 w 1096401"/>
                <a:gd name="csY8" fmla="*/ 1209057 h 1403766"/>
                <a:gd name="csX9" fmla="*/ 30604 w 1096401"/>
                <a:gd name="csY9" fmla="*/ 1194865 h 1403766"/>
                <a:gd name="csX10" fmla="*/ 34595 w 1096401"/>
                <a:gd name="csY10" fmla="*/ 1165592 h 1403766"/>
                <a:gd name="csX11" fmla="*/ 53667 w 1096401"/>
                <a:gd name="csY11" fmla="*/ 1154060 h 1403766"/>
                <a:gd name="csX12" fmla="*/ 32378 w 1096401"/>
                <a:gd name="csY12" fmla="*/ 1134989 h 1403766"/>
                <a:gd name="csX13" fmla="*/ 48788 w 1096401"/>
                <a:gd name="csY13" fmla="*/ 1099062 h 1403766"/>
                <a:gd name="csX14" fmla="*/ 79835 w 1096401"/>
                <a:gd name="csY14" fmla="*/ 1104385 h 1403766"/>
                <a:gd name="csX15" fmla="*/ 90036 w 1096401"/>
                <a:gd name="csY15" fmla="*/ 1093297 h 1403766"/>
                <a:gd name="csX16" fmla="*/ 107778 w 1096401"/>
                <a:gd name="csY16" fmla="*/ 1111038 h 1403766"/>
                <a:gd name="csX17" fmla="*/ 118422 w 1096401"/>
                <a:gd name="csY17" fmla="*/ 1111481 h 1403766"/>
                <a:gd name="csX18" fmla="*/ 171646 w 1096401"/>
                <a:gd name="csY18" fmla="*/ 1066242 h 1403766"/>
                <a:gd name="csX19" fmla="*/ 227974 w 1096401"/>
                <a:gd name="csY19" fmla="*/ 1073338 h 1403766"/>
                <a:gd name="csX20" fmla="*/ 253698 w 1096401"/>
                <a:gd name="csY20" fmla="*/ 1028098 h 1403766"/>
                <a:gd name="csX21" fmla="*/ 296277 w 1096401"/>
                <a:gd name="csY21" fmla="*/ 1001930 h 1403766"/>
                <a:gd name="csX22" fmla="*/ 327767 w 1096401"/>
                <a:gd name="csY22" fmla="*/ 946045 h 1403766"/>
                <a:gd name="csX23" fmla="*/ 335307 w 1096401"/>
                <a:gd name="csY23" fmla="*/ 941610 h 1403766"/>
                <a:gd name="csX24" fmla="*/ 357484 w 1096401"/>
                <a:gd name="csY24" fmla="*/ 950480 h 1403766"/>
                <a:gd name="csX25" fmla="*/ 365911 w 1096401"/>
                <a:gd name="csY25" fmla="*/ 929191 h 1403766"/>
                <a:gd name="csX26" fmla="*/ 398288 w 1096401"/>
                <a:gd name="csY26" fmla="*/ 924313 h 1403766"/>
                <a:gd name="csX27" fmla="*/ 422682 w 1096401"/>
                <a:gd name="csY27" fmla="*/ 899919 h 1403766"/>
                <a:gd name="csX28" fmla="*/ 449294 w 1096401"/>
                <a:gd name="csY28" fmla="*/ 897701 h 1403766"/>
                <a:gd name="csX29" fmla="*/ 485220 w 1096401"/>
                <a:gd name="csY29" fmla="*/ 854235 h 1403766"/>
                <a:gd name="csX30" fmla="*/ 492760 w 1096401"/>
                <a:gd name="csY30" fmla="*/ 835163 h 1403766"/>
                <a:gd name="csX31" fmla="*/ 488324 w 1096401"/>
                <a:gd name="csY31" fmla="*/ 817422 h 1403766"/>
                <a:gd name="csX32" fmla="*/ 494534 w 1096401"/>
                <a:gd name="csY32" fmla="*/ 813874 h 1403766"/>
                <a:gd name="csX33" fmla="*/ 492760 w 1096401"/>
                <a:gd name="csY33" fmla="*/ 800125 h 1403766"/>
                <a:gd name="csX34" fmla="*/ 476349 w 1096401"/>
                <a:gd name="csY34" fmla="*/ 802786 h 1403766"/>
                <a:gd name="csX35" fmla="*/ 478567 w 1096401"/>
                <a:gd name="csY35" fmla="*/ 785488 h 1403766"/>
                <a:gd name="csX36" fmla="*/ 459939 w 1096401"/>
                <a:gd name="csY36" fmla="*/ 783270 h 1403766"/>
                <a:gd name="csX37" fmla="*/ 453729 w 1096401"/>
                <a:gd name="csY37" fmla="*/ 767747 h 1403766"/>
                <a:gd name="csX38" fmla="*/ 444415 w 1096401"/>
                <a:gd name="csY38" fmla="*/ 765529 h 1403766"/>
                <a:gd name="csX39" fmla="*/ 443528 w 1096401"/>
                <a:gd name="csY39" fmla="*/ 743353 h 1403766"/>
                <a:gd name="csX40" fmla="*/ 434214 w 1096401"/>
                <a:gd name="csY40" fmla="*/ 729160 h 1403766"/>
                <a:gd name="csX41" fmla="*/ 514936 w 1096401"/>
                <a:gd name="csY41" fmla="*/ 658196 h 1403766"/>
                <a:gd name="csX42" fmla="*/ 554410 w 1096401"/>
                <a:gd name="csY42" fmla="*/ 588118 h 1403766"/>
                <a:gd name="csX43" fmla="*/ 595215 w 1096401"/>
                <a:gd name="csY43" fmla="*/ 564168 h 1403766"/>
                <a:gd name="csX44" fmla="*/ 621383 w 1096401"/>
                <a:gd name="csY44" fmla="*/ 563724 h 1403766"/>
                <a:gd name="csX45" fmla="*/ 636019 w 1096401"/>
                <a:gd name="csY45" fmla="*/ 549975 h 1403766"/>
                <a:gd name="csX46" fmla="*/ 642672 w 1096401"/>
                <a:gd name="csY46" fmla="*/ 510501 h 1403766"/>
                <a:gd name="csX47" fmla="*/ 621383 w 1096401"/>
                <a:gd name="csY47" fmla="*/ 471027 h 1403766"/>
                <a:gd name="csX48" fmla="*/ 592553 w 1096401"/>
                <a:gd name="csY48" fmla="*/ 460382 h 1403766"/>
                <a:gd name="csX49" fmla="*/ 580135 w 1096401"/>
                <a:gd name="csY49" fmla="*/ 441310 h 1403766"/>
                <a:gd name="csX50" fmla="*/ 562837 w 1096401"/>
                <a:gd name="csY50" fmla="*/ 450624 h 1403766"/>
                <a:gd name="csX51" fmla="*/ 545540 w 1096401"/>
                <a:gd name="csY51" fmla="*/ 446189 h 1403766"/>
                <a:gd name="csX52" fmla="*/ 530016 w 1096401"/>
                <a:gd name="csY52" fmla="*/ 410707 h 1403766"/>
                <a:gd name="csX53" fmla="*/ 525581 w 1096401"/>
                <a:gd name="csY53" fmla="*/ 376111 h 1403766"/>
                <a:gd name="csX54" fmla="*/ 511388 w 1096401"/>
                <a:gd name="csY54" fmla="*/ 361032 h 1403766"/>
                <a:gd name="csX55" fmla="*/ 513606 w 1096401"/>
                <a:gd name="csY55" fmla="*/ 345508 h 1403766"/>
                <a:gd name="csX56" fmla="*/ 497639 w 1096401"/>
                <a:gd name="csY56" fmla="*/ 327767 h 1403766"/>
                <a:gd name="csX57" fmla="*/ 494534 w 1096401"/>
                <a:gd name="csY57" fmla="*/ 312244 h 1403766"/>
                <a:gd name="csX58" fmla="*/ 501187 w 1096401"/>
                <a:gd name="csY58" fmla="*/ 306921 h 1403766"/>
                <a:gd name="csX59" fmla="*/ 488768 w 1096401"/>
                <a:gd name="csY59" fmla="*/ 290954 h 1403766"/>
                <a:gd name="csX60" fmla="*/ 468366 w 1096401"/>
                <a:gd name="csY60" fmla="*/ 289180 h 1403766"/>
                <a:gd name="csX61" fmla="*/ 478567 w 1096401"/>
                <a:gd name="csY61" fmla="*/ 239949 h 1403766"/>
                <a:gd name="csX62" fmla="*/ 513606 w 1096401"/>
                <a:gd name="csY62" fmla="*/ 253254 h 1403766"/>
                <a:gd name="csX63" fmla="*/ 530016 w 1096401"/>
                <a:gd name="csY63" fmla="*/ 244384 h 1403766"/>
                <a:gd name="csX64" fmla="*/ 566386 w 1096401"/>
                <a:gd name="csY64" fmla="*/ 253254 h 1403766"/>
                <a:gd name="csX65" fmla="*/ 588118 w 1096401"/>
                <a:gd name="csY65" fmla="*/ 235957 h 1403766"/>
                <a:gd name="csX66" fmla="*/ 597433 w 1096401"/>
                <a:gd name="csY66" fmla="*/ 212893 h 1403766"/>
                <a:gd name="csX67" fmla="*/ 607634 w 1096401"/>
                <a:gd name="csY67" fmla="*/ 227530 h 1403766"/>
                <a:gd name="csX68" fmla="*/ 618278 w 1096401"/>
                <a:gd name="csY68" fmla="*/ 220877 h 1403766"/>
                <a:gd name="csX69" fmla="*/ 620939 w 1096401"/>
                <a:gd name="csY69" fmla="*/ 196483 h 1403766"/>
                <a:gd name="csX70" fmla="*/ 609851 w 1096401"/>
                <a:gd name="csY70" fmla="*/ 179629 h 1403766"/>
                <a:gd name="csX71" fmla="*/ 618278 w 1096401"/>
                <a:gd name="csY71" fmla="*/ 156122 h 1403766"/>
                <a:gd name="csX72" fmla="*/ 603198 w 1096401"/>
                <a:gd name="csY72" fmla="*/ 156122 h 1403766"/>
                <a:gd name="csX73" fmla="*/ 593441 w 1096401"/>
                <a:gd name="csY73" fmla="*/ 168541 h 1403766"/>
                <a:gd name="csX74" fmla="*/ 571708 w 1096401"/>
                <a:gd name="csY74" fmla="*/ 136163 h 1403766"/>
                <a:gd name="csX75" fmla="*/ 570377 w 1096401"/>
                <a:gd name="csY75" fmla="*/ 121970 h 1403766"/>
                <a:gd name="csX76" fmla="*/ 558845 w 1096401"/>
                <a:gd name="csY76" fmla="*/ 121083 h 1403766"/>
                <a:gd name="csX77" fmla="*/ 549088 w 1096401"/>
                <a:gd name="csY77" fmla="*/ 99794 h 1403766"/>
                <a:gd name="csX78" fmla="*/ 568603 w 1096401"/>
                <a:gd name="csY78" fmla="*/ 79835 h 1403766"/>
                <a:gd name="csX79" fmla="*/ 560176 w 1096401"/>
                <a:gd name="csY79" fmla="*/ 49675 h 1403766"/>
                <a:gd name="csX80" fmla="*/ 570821 w 1096401"/>
                <a:gd name="csY80" fmla="*/ 38587 h 1403766"/>
                <a:gd name="csX81" fmla="*/ 558402 w 1096401"/>
                <a:gd name="csY81" fmla="*/ 23063 h 1403766"/>
                <a:gd name="csX82" fmla="*/ 580135 w 1096401"/>
                <a:gd name="csY82" fmla="*/ 3104 h 1403766"/>
                <a:gd name="csX83" fmla="*/ 598763 w 1096401"/>
                <a:gd name="csY83" fmla="*/ 7540 h 1403766"/>
                <a:gd name="csX84" fmla="*/ 602311 w 1096401"/>
                <a:gd name="csY84" fmla="*/ 0 h 1403766"/>
                <a:gd name="csX85" fmla="*/ 615617 w 1096401"/>
                <a:gd name="csY85" fmla="*/ 1331 h 1403766"/>
                <a:gd name="csX86" fmla="*/ 644447 w 1096401"/>
                <a:gd name="csY86" fmla="*/ 19072 h 1403766"/>
                <a:gd name="csX87" fmla="*/ 675937 w 1096401"/>
                <a:gd name="csY87" fmla="*/ 3104 h 1403766"/>
                <a:gd name="csX88" fmla="*/ 686582 w 1096401"/>
                <a:gd name="csY88" fmla="*/ 26612 h 1403766"/>
                <a:gd name="csX89" fmla="*/ 690574 w 1096401"/>
                <a:gd name="csY89" fmla="*/ 70077 h 1403766"/>
                <a:gd name="csX90" fmla="*/ 700331 w 1096401"/>
                <a:gd name="csY90" fmla="*/ 74069 h 1403766"/>
                <a:gd name="csX91" fmla="*/ 705653 w 1096401"/>
                <a:gd name="csY91" fmla="*/ 96245 h 1403766"/>
                <a:gd name="csX92" fmla="*/ 710976 w 1096401"/>
                <a:gd name="csY92" fmla="*/ 98907 h 1403766"/>
                <a:gd name="csX93" fmla="*/ 715411 w 1096401"/>
                <a:gd name="csY93" fmla="*/ 82053 h 1403766"/>
                <a:gd name="csX94" fmla="*/ 728717 w 1096401"/>
                <a:gd name="csY94" fmla="*/ 81609 h 1403766"/>
                <a:gd name="csX95" fmla="*/ 728717 w 1096401"/>
                <a:gd name="csY95" fmla="*/ 104229 h 1403766"/>
                <a:gd name="csX96" fmla="*/ 759320 w 1096401"/>
                <a:gd name="csY96" fmla="*/ 133945 h 1403766"/>
                <a:gd name="csX97" fmla="*/ 760651 w 1096401"/>
                <a:gd name="csY97" fmla="*/ 155678 h 1403766"/>
                <a:gd name="csX98" fmla="*/ 785932 w 1096401"/>
                <a:gd name="csY98" fmla="*/ 167210 h 1403766"/>
                <a:gd name="csX99" fmla="*/ 774400 w 1096401"/>
                <a:gd name="csY99" fmla="*/ 188499 h 1403766"/>
                <a:gd name="csX100" fmla="*/ 792141 w 1096401"/>
                <a:gd name="csY100" fmla="*/ 195596 h 1403766"/>
                <a:gd name="csX101" fmla="*/ 792585 w 1096401"/>
                <a:gd name="csY101" fmla="*/ 209789 h 1403766"/>
                <a:gd name="csX102" fmla="*/ 807665 w 1096401"/>
                <a:gd name="csY102" fmla="*/ 219990 h 1403766"/>
                <a:gd name="csX103" fmla="*/ 831615 w 1096401"/>
                <a:gd name="csY103" fmla="*/ 217772 h 1403766"/>
                <a:gd name="csX104" fmla="*/ 832946 w 1096401"/>
                <a:gd name="csY104" fmla="*/ 225756 h 1403766"/>
                <a:gd name="csX105" fmla="*/ 859114 w 1096401"/>
                <a:gd name="csY105" fmla="*/ 236844 h 1403766"/>
                <a:gd name="csX106" fmla="*/ 829398 w 1096401"/>
                <a:gd name="csY106" fmla="*/ 265230 h 1403766"/>
                <a:gd name="csX107" fmla="*/ 848913 w 1096401"/>
                <a:gd name="csY107" fmla="*/ 298051 h 1403766"/>
                <a:gd name="csX108" fmla="*/ 853792 w 1096401"/>
                <a:gd name="csY108" fmla="*/ 290067 h 1403766"/>
                <a:gd name="csX109" fmla="*/ 870202 w 1096401"/>
                <a:gd name="csY109" fmla="*/ 291841 h 1403766"/>
                <a:gd name="csX110" fmla="*/ 895483 w 1096401"/>
                <a:gd name="csY110" fmla="*/ 263456 h 1403766"/>
                <a:gd name="csX111" fmla="*/ 918991 w 1096401"/>
                <a:gd name="csY111" fmla="*/ 255029 h 1403766"/>
                <a:gd name="csX112" fmla="*/ 938949 w 1096401"/>
                <a:gd name="csY112" fmla="*/ 278979 h 1403766"/>
                <a:gd name="csX113" fmla="*/ 952699 w 1096401"/>
                <a:gd name="csY113" fmla="*/ 319340 h 1403766"/>
                <a:gd name="csX114" fmla="*/ 966891 w 1096401"/>
                <a:gd name="csY114" fmla="*/ 315348 h 1403766"/>
                <a:gd name="csX115" fmla="*/ 980197 w 1096401"/>
                <a:gd name="csY115" fmla="*/ 294502 h 1403766"/>
                <a:gd name="csX116" fmla="*/ 1000156 w 1096401"/>
                <a:gd name="csY116" fmla="*/ 308252 h 1403766"/>
                <a:gd name="csX117" fmla="*/ 1019228 w 1096401"/>
                <a:gd name="csY117" fmla="*/ 373450 h 1403766"/>
                <a:gd name="csX118" fmla="*/ 1005922 w 1096401"/>
                <a:gd name="csY118" fmla="*/ 403167 h 1403766"/>
                <a:gd name="csX119" fmla="*/ 1008583 w 1096401"/>
                <a:gd name="csY119" fmla="*/ 414699 h 1403766"/>
                <a:gd name="csX120" fmla="*/ 1024550 w 1096401"/>
                <a:gd name="csY120" fmla="*/ 400506 h 1403766"/>
                <a:gd name="csX121" fmla="*/ 1036525 w 1096401"/>
                <a:gd name="csY121" fmla="*/ 430222 h 1403766"/>
                <a:gd name="csX122" fmla="*/ 1059589 w 1096401"/>
                <a:gd name="csY122" fmla="*/ 444415 h 1403766"/>
                <a:gd name="csX123" fmla="*/ 1044065 w 1096401"/>
                <a:gd name="csY123" fmla="*/ 458164 h 1403766"/>
                <a:gd name="csX124" fmla="*/ 1034751 w 1096401"/>
                <a:gd name="csY124" fmla="*/ 451511 h 1403766"/>
                <a:gd name="csX125" fmla="*/ 1027655 w 1096401"/>
                <a:gd name="csY125" fmla="*/ 456834 h 1403766"/>
                <a:gd name="csX126" fmla="*/ 1025881 w 1096401"/>
                <a:gd name="csY126" fmla="*/ 466148 h 1403766"/>
                <a:gd name="csX127" fmla="*/ 1042734 w 1096401"/>
                <a:gd name="csY127" fmla="*/ 491873 h 1403766"/>
                <a:gd name="csX128" fmla="*/ 1036525 w 1096401"/>
                <a:gd name="csY128" fmla="*/ 503404 h 1403766"/>
                <a:gd name="csX129" fmla="*/ 1070677 w 1096401"/>
                <a:gd name="csY129" fmla="*/ 530459 h 1403766"/>
                <a:gd name="csX130" fmla="*/ 1096402 w 1096401"/>
                <a:gd name="csY130" fmla="*/ 580134 h 1403766"/>
                <a:gd name="csX131" fmla="*/ 1038299 w 1096401"/>
                <a:gd name="csY131" fmla="*/ 622270 h 1403766"/>
                <a:gd name="csX132" fmla="*/ 1010357 w 1096401"/>
                <a:gd name="csY132" fmla="*/ 631584 h 1403766"/>
                <a:gd name="csX133" fmla="*/ 982415 w 1096401"/>
                <a:gd name="csY133" fmla="*/ 700774 h 1403766"/>
                <a:gd name="csX134" fmla="*/ 966891 w 1096401"/>
                <a:gd name="csY134" fmla="*/ 720733 h 1403766"/>
                <a:gd name="csX135" fmla="*/ 977979 w 1096401"/>
                <a:gd name="csY135" fmla="*/ 742466 h 1403766"/>
                <a:gd name="csX136" fmla="*/ 1005922 w 1096401"/>
                <a:gd name="csY136" fmla="*/ 726499 h 1403766"/>
                <a:gd name="csX137" fmla="*/ 1031646 w 1096401"/>
                <a:gd name="csY137" fmla="*/ 732708 h 1403766"/>
                <a:gd name="csX138" fmla="*/ 1032090 w 1096401"/>
                <a:gd name="csY138" fmla="*/ 761538 h 1403766"/>
                <a:gd name="csX139" fmla="*/ 1052936 w 1096401"/>
                <a:gd name="csY139" fmla="*/ 782384 h 1403766"/>
                <a:gd name="csX140" fmla="*/ 1054267 w 1096401"/>
                <a:gd name="csY140" fmla="*/ 808551 h 1403766"/>
                <a:gd name="csX141" fmla="*/ 1017897 w 1096401"/>
                <a:gd name="csY141" fmla="*/ 866654 h 1403766"/>
                <a:gd name="csX142" fmla="*/ 1016123 w 1096401"/>
                <a:gd name="csY142" fmla="*/ 915442 h 1403766"/>
                <a:gd name="csX143" fmla="*/ 1008140 w 1096401"/>
                <a:gd name="csY143" fmla="*/ 934957 h 1403766"/>
                <a:gd name="csX144" fmla="*/ 1012131 w 1096401"/>
                <a:gd name="csY144" fmla="*/ 954916 h 1403766"/>
                <a:gd name="csX145" fmla="*/ 1000156 w 1096401"/>
                <a:gd name="csY145" fmla="*/ 982858 h 1403766"/>
                <a:gd name="csX146" fmla="*/ 1005035 w 1096401"/>
                <a:gd name="csY146" fmla="*/ 1005921 h 1403766"/>
                <a:gd name="csX147" fmla="*/ 988181 w 1096401"/>
                <a:gd name="csY147" fmla="*/ 1060919 h 1403766"/>
                <a:gd name="csX148" fmla="*/ 1008583 w 1096401"/>
                <a:gd name="csY148" fmla="*/ 1062693 h 1403766"/>
                <a:gd name="csX149" fmla="*/ 1015236 w 1096401"/>
                <a:gd name="csY149" fmla="*/ 1096845 h 1403766"/>
                <a:gd name="csX150" fmla="*/ 1000156 w 1096401"/>
                <a:gd name="csY150" fmla="*/ 1116803 h 1403766"/>
                <a:gd name="csX151" fmla="*/ 962456 w 1096401"/>
                <a:gd name="csY151" fmla="*/ 1131883 h 1403766"/>
                <a:gd name="csX152" fmla="*/ 911894 w 1096401"/>
                <a:gd name="csY152" fmla="*/ 1209944 h 1403766"/>
                <a:gd name="csX153" fmla="*/ 834276 w 1096401"/>
                <a:gd name="csY153" fmla="*/ 1207727 h 1403766"/>
                <a:gd name="csX154" fmla="*/ 783714 w 1096401"/>
                <a:gd name="csY154" fmla="*/ 1184663 h 1403766"/>
                <a:gd name="csX155" fmla="*/ 749119 w 1096401"/>
                <a:gd name="csY155" fmla="*/ 1180228 h 1403766"/>
                <a:gd name="csX156" fmla="*/ 709645 w 1096401"/>
                <a:gd name="csY156" fmla="*/ 1209057 h 1403766"/>
                <a:gd name="csX157" fmla="*/ 680372 w 1096401"/>
                <a:gd name="csY157" fmla="*/ 1214380 h 1403766"/>
                <a:gd name="csX158" fmla="*/ 614286 w 1096401"/>
                <a:gd name="csY158" fmla="*/ 1179785 h 1403766"/>
                <a:gd name="csX159" fmla="*/ 572151 w 1096401"/>
                <a:gd name="csY159" fmla="*/ 1183333 h 1403766"/>
                <a:gd name="csX160" fmla="*/ 517598 w 1096401"/>
                <a:gd name="csY160" fmla="*/ 1231677 h 1403766"/>
                <a:gd name="csX161" fmla="*/ 488324 w 1096401"/>
                <a:gd name="csY161" fmla="*/ 1268490 h 1403766"/>
                <a:gd name="csX162" fmla="*/ 483446 w 1096401"/>
                <a:gd name="csY162" fmla="*/ 1298650 h 1403766"/>
                <a:gd name="csX163" fmla="*/ 460382 w 1096401"/>
                <a:gd name="csY163" fmla="*/ 1316835 h 1403766"/>
                <a:gd name="csX164" fmla="*/ 432440 w 1096401"/>
                <a:gd name="csY164" fmla="*/ 1317278 h 1403766"/>
                <a:gd name="csX165" fmla="*/ 396071 w 1096401"/>
                <a:gd name="csY165" fmla="*/ 1341229 h 1403766"/>
                <a:gd name="csX166" fmla="*/ 334864 w 1096401"/>
                <a:gd name="csY166" fmla="*/ 1358970 h 1403766"/>
                <a:gd name="csX167" fmla="*/ 281197 w 1096401"/>
                <a:gd name="csY167" fmla="*/ 1400218 h 1403766"/>
                <a:gd name="csX168" fmla="*/ 250150 w 1096401"/>
                <a:gd name="csY168" fmla="*/ 1390017 h 1403766"/>
                <a:gd name="csX169" fmla="*/ 234626 w 1096401"/>
                <a:gd name="csY169" fmla="*/ 1403766 h 1403766"/>
                <a:gd name="csX170" fmla="*/ 191604 w 1096401"/>
                <a:gd name="csY170" fmla="*/ 1395339 h 1403766"/>
                <a:gd name="csX171" fmla="*/ 172533 w 1096401"/>
                <a:gd name="csY171" fmla="*/ 1399331 h 1403766"/>
                <a:gd name="csX172" fmla="*/ 150356 w 1096401"/>
                <a:gd name="csY172" fmla="*/ 1390904 h 1403766"/>
                <a:gd name="csX173" fmla="*/ 82496 w 1096401"/>
                <a:gd name="csY173" fmla="*/ 1401549 h 1403766"/>
                <a:gd name="csX174" fmla="*/ 21733 w 1096401"/>
                <a:gd name="csY174" fmla="*/ 1361188 h 1403766"/>
                <a:gd name="csX175" fmla="*/ 19959 w 1096401"/>
                <a:gd name="csY175" fmla="*/ 1325706 h 1403766"/>
                <a:gd name="csX176" fmla="*/ 443 w 1096401"/>
                <a:gd name="csY176" fmla="*/ 1321714 h 1403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</a:cxnLst>
              <a:rect l="l" t="t" r="r" b="b"/>
              <a:pathLst>
                <a:path w="1096401" h="1403766">
                  <a:moveTo>
                    <a:pt x="443" y="1321714"/>
                  </a:moveTo>
                  <a:lnTo>
                    <a:pt x="0" y="1295989"/>
                  </a:lnTo>
                  <a:lnTo>
                    <a:pt x="12419" y="1285344"/>
                  </a:lnTo>
                  <a:lnTo>
                    <a:pt x="16411" y="1268047"/>
                  </a:lnTo>
                  <a:lnTo>
                    <a:pt x="29273" y="1268934"/>
                  </a:lnTo>
                  <a:lnTo>
                    <a:pt x="33708" y="1255628"/>
                  </a:lnTo>
                  <a:lnTo>
                    <a:pt x="74070" y="1238330"/>
                  </a:lnTo>
                  <a:lnTo>
                    <a:pt x="27499" y="1221033"/>
                  </a:lnTo>
                  <a:lnTo>
                    <a:pt x="15967" y="1209057"/>
                  </a:lnTo>
                  <a:lnTo>
                    <a:pt x="30604" y="1194865"/>
                  </a:lnTo>
                  <a:lnTo>
                    <a:pt x="34595" y="1165592"/>
                  </a:lnTo>
                  <a:lnTo>
                    <a:pt x="53667" y="1154060"/>
                  </a:lnTo>
                  <a:lnTo>
                    <a:pt x="32378" y="1134989"/>
                  </a:lnTo>
                  <a:lnTo>
                    <a:pt x="48788" y="1099062"/>
                  </a:lnTo>
                  <a:lnTo>
                    <a:pt x="79835" y="1104385"/>
                  </a:lnTo>
                  <a:lnTo>
                    <a:pt x="90036" y="1093297"/>
                  </a:lnTo>
                  <a:lnTo>
                    <a:pt x="107778" y="1111038"/>
                  </a:lnTo>
                  <a:lnTo>
                    <a:pt x="118422" y="1111481"/>
                  </a:lnTo>
                  <a:lnTo>
                    <a:pt x="171646" y="1066242"/>
                  </a:lnTo>
                  <a:lnTo>
                    <a:pt x="227974" y="1073338"/>
                  </a:lnTo>
                  <a:lnTo>
                    <a:pt x="253698" y="1028098"/>
                  </a:lnTo>
                  <a:lnTo>
                    <a:pt x="296277" y="1001930"/>
                  </a:lnTo>
                  <a:lnTo>
                    <a:pt x="327767" y="946045"/>
                  </a:lnTo>
                  <a:lnTo>
                    <a:pt x="335307" y="941610"/>
                  </a:lnTo>
                  <a:lnTo>
                    <a:pt x="357484" y="950480"/>
                  </a:lnTo>
                  <a:lnTo>
                    <a:pt x="365911" y="929191"/>
                  </a:lnTo>
                  <a:lnTo>
                    <a:pt x="398288" y="924313"/>
                  </a:lnTo>
                  <a:lnTo>
                    <a:pt x="422682" y="899919"/>
                  </a:lnTo>
                  <a:lnTo>
                    <a:pt x="449294" y="897701"/>
                  </a:lnTo>
                  <a:lnTo>
                    <a:pt x="485220" y="854235"/>
                  </a:lnTo>
                  <a:lnTo>
                    <a:pt x="492760" y="835163"/>
                  </a:lnTo>
                  <a:lnTo>
                    <a:pt x="488324" y="817422"/>
                  </a:lnTo>
                  <a:lnTo>
                    <a:pt x="494534" y="813874"/>
                  </a:lnTo>
                  <a:lnTo>
                    <a:pt x="492760" y="800125"/>
                  </a:lnTo>
                  <a:lnTo>
                    <a:pt x="476349" y="802786"/>
                  </a:lnTo>
                  <a:lnTo>
                    <a:pt x="478567" y="785488"/>
                  </a:lnTo>
                  <a:lnTo>
                    <a:pt x="459939" y="783270"/>
                  </a:lnTo>
                  <a:lnTo>
                    <a:pt x="453729" y="767747"/>
                  </a:lnTo>
                  <a:lnTo>
                    <a:pt x="444415" y="765529"/>
                  </a:lnTo>
                  <a:lnTo>
                    <a:pt x="443528" y="743353"/>
                  </a:lnTo>
                  <a:lnTo>
                    <a:pt x="434214" y="729160"/>
                  </a:lnTo>
                  <a:lnTo>
                    <a:pt x="514936" y="658196"/>
                  </a:lnTo>
                  <a:lnTo>
                    <a:pt x="554410" y="588118"/>
                  </a:lnTo>
                  <a:lnTo>
                    <a:pt x="595215" y="564168"/>
                  </a:lnTo>
                  <a:lnTo>
                    <a:pt x="621383" y="563724"/>
                  </a:lnTo>
                  <a:lnTo>
                    <a:pt x="636019" y="549975"/>
                  </a:lnTo>
                  <a:lnTo>
                    <a:pt x="642672" y="510501"/>
                  </a:lnTo>
                  <a:lnTo>
                    <a:pt x="621383" y="471027"/>
                  </a:lnTo>
                  <a:lnTo>
                    <a:pt x="592553" y="460382"/>
                  </a:lnTo>
                  <a:lnTo>
                    <a:pt x="580135" y="441310"/>
                  </a:lnTo>
                  <a:lnTo>
                    <a:pt x="562837" y="450624"/>
                  </a:lnTo>
                  <a:lnTo>
                    <a:pt x="545540" y="446189"/>
                  </a:lnTo>
                  <a:lnTo>
                    <a:pt x="530016" y="410707"/>
                  </a:lnTo>
                  <a:lnTo>
                    <a:pt x="525581" y="376111"/>
                  </a:lnTo>
                  <a:lnTo>
                    <a:pt x="511388" y="361032"/>
                  </a:lnTo>
                  <a:lnTo>
                    <a:pt x="513606" y="345508"/>
                  </a:lnTo>
                  <a:lnTo>
                    <a:pt x="497639" y="327767"/>
                  </a:lnTo>
                  <a:lnTo>
                    <a:pt x="494534" y="312244"/>
                  </a:lnTo>
                  <a:lnTo>
                    <a:pt x="501187" y="306921"/>
                  </a:lnTo>
                  <a:lnTo>
                    <a:pt x="488768" y="290954"/>
                  </a:lnTo>
                  <a:lnTo>
                    <a:pt x="468366" y="289180"/>
                  </a:lnTo>
                  <a:lnTo>
                    <a:pt x="478567" y="239949"/>
                  </a:lnTo>
                  <a:lnTo>
                    <a:pt x="513606" y="253254"/>
                  </a:lnTo>
                  <a:lnTo>
                    <a:pt x="530016" y="244384"/>
                  </a:lnTo>
                  <a:lnTo>
                    <a:pt x="566386" y="253254"/>
                  </a:lnTo>
                  <a:lnTo>
                    <a:pt x="588118" y="235957"/>
                  </a:lnTo>
                  <a:lnTo>
                    <a:pt x="597433" y="212893"/>
                  </a:lnTo>
                  <a:lnTo>
                    <a:pt x="607634" y="227530"/>
                  </a:lnTo>
                  <a:lnTo>
                    <a:pt x="618278" y="220877"/>
                  </a:lnTo>
                  <a:lnTo>
                    <a:pt x="620939" y="196483"/>
                  </a:lnTo>
                  <a:lnTo>
                    <a:pt x="609851" y="179629"/>
                  </a:lnTo>
                  <a:lnTo>
                    <a:pt x="618278" y="156122"/>
                  </a:lnTo>
                  <a:lnTo>
                    <a:pt x="603198" y="156122"/>
                  </a:lnTo>
                  <a:lnTo>
                    <a:pt x="593441" y="168541"/>
                  </a:lnTo>
                  <a:lnTo>
                    <a:pt x="571708" y="136163"/>
                  </a:lnTo>
                  <a:lnTo>
                    <a:pt x="570377" y="121970"/>
                  </a:lnTo>
                  <a:lnTo>
                    <a:pt x="558845" y="121083"/>
                  </a:lnTo>
                  <a:lnTo>
                    <a:pt x="549088" y="99794"/>
                  </a:lnTo>
                  <a:lnTo>
                    <a:pt x="568603" y="79835"/>
                  </a:lnTo>
                  <a:lnTo>
                    <a:pt x="560176" y="49675"/>
                  </a:lnTo>
                  <a:lnTo>
                    <a:pt x="570821" y="38587"/>
                  </a:lnTo>
                  <a:lnTo>
                    <a:pt x="558402" y="23063"/>
                  </a:lnTo>
                  <a:lnTo>
                    <a:pt x="580135" y="3104"/>
                  </a:lnTo>
                  <a:lnTo>
                    <a:pt x="598763" y="7540"/>
                  </a:lnTo>
                  <a:lnTo>
                    <a:pt x="602311" y="0"/>
                  </a:lnTo>
                  <a:lnTo>
                    <a:pt x="615617" y="1331"/>
                  </a:lnTo>
                  <a:lnTo>
                    <a:pt x="644447" y="19072"/>
                  </a:lnTo>
                  <a:lnTo>
                    <a:pt x="675937" y="3104"/>
                  </a:lnTo>
                  <a:lnTo>
                    <a:pt x="686582" y="26612"/>
                  </a:lnTo>
                  <a:lnTo>
                    <a:pt x="690574" y="70077"/>
                  </a:lnTo>
                  <a:lnTo>
                    <a:pt x="700331" y="74069"/>
                  </a:lnTo>
                  <a:lnTo>
                    <a:pt x="705653" y="96245"/>
                  </a:lnTo>
                  <a:lnTo>
                    <a:pt x="710976" y="98907"/>
                  </a:lnTo>
                  <a:lnTo>
                    <a:pt x="715411" y="82053"/>
                  </a:lnTo>
                  <a:lnTo>
                    <a:pt x="728717" y="81609"/>
                  </a:lnTo>
                  <a:lnTo>
                    <a:pt x="728717" y="104229"/>
                  </a:lnTo>
                  <a:lnTo>
                    <a:pt x="759320" y="133945"/>
                  </a:lnTo>
                  <a:lnTo>
                    <a:pt x="760651" y="155678"/>
                  </a:lnTo>
                  <a:lnTo>
                    <a:pt x="785932" y="167210"/>
                  </a:lnTo>
                  <a:lnTo>
                    <a:pt x="774400" y="188499"/>
                  </a:lnTo>
                  <a:lnTo>
                    <a:pt x="792141" y="195596"/>
                  </a:lnTo>
                  <a:lnTo>
                    <a:pt x="792585" y="209789"/>
                  </a:lnTo>
                  <a:lnTo>
                    <a:pt x="807665" y="219990"/>
                  </a:lnTo>
                  <a:lnTo>
                    <a:pt x="831615" y="217772"/>
                  </a:lnTo>
                  <a:lnTo>
                    <a:pt x="832946" y="225756"/>
                  </a:lnTo>
                  <a:lnTo>
                    <a:pt x="859114" y="236844"/>
                  </a:lnTo>
                  <a:lnTo>
                    <a:pt x="829398" y="265230"/>
                  </a:lnTo>
                  <a:lnTo>
                    <a:pt x="848913" y="298051"/>
                  </a:lnTo>
                  <a:lnTo>
                    <a:pt x="853792" y="290067"/>
                  </a:lnTo>
                  <a:lnTo>
                    <a:pt x="870202" y="291841"/>
                  </a:lnTo>
                  <a:lnTo>
                    <a:pt x="895483" y="263456"/>
                  </a:lnTo>
                  <a:lnTo>
                    <a:pt x="918991" y="255029"/>
                  </a:lnTo>
                  <a:lnTo>
                    <a:pt x="938949" y="278979"/>
                  </a:lnTo>
                  <a:lnTo>
                    <a:pt x="952699" y="319340"/>
                  </a:lnTo>
                  <a:lnTo>
                    <a:pt x="966891" y="315348"/>
                  </a:lnTo>
                  <a:lnTo>
                    <a:pt x="980197" y="294502"/>
                  </a:lnTo>
                  <a:lnTo>
                    <a:pt x="1000156" y="308252"/>
                  </a:lnTo>
                  <a:lnTo>
                    <a:pt x="1019228" y="373450"/>
                  </a:lnTo>
                  <a:lnTo>
                    <a:pt x="1005922" y="403167"/>
                  </a:lnTo>
                  <a:lnTo>
                    <a:pt x="1008583" y="414699"/>
                  </a:lnTo>
                  <a:lnTo>
                    <a:pt x="1024550" y="400506"/>
                  </a:lnTo>
                  <a:lnTo>
                    <a:pt x="1036525" y="430222"/>
                  </a:lnTo>
                  <a:lnTo>
                    <a:pt x="1059589" y="444415"/>
                  </a:lnTo>
                  <a:lnTo>
                    <a:pt x="1044065" y="458164"/>
                  </a:lnTo>
                  <a:lnTo>
                    <a:pt x="1034751" y="451511"/>
                  </a:lnTo>
                  <a:lnTo>
                    <a:pt x="1027655" y="456834"/>
                  </a:lnTo>
                  <a:lnTo>
                    <a:pt x="1025881" y="466148"/>
                  </a:lnTo>
                  <a:lnTo>
                    <a:pt x="1042734" y="491873"/>
                  </a:lnTo>
                  <a:lnTo>
                    <a:pt x="1036525" y="503404"/>
                  </a:lnTo>
                  <a:lnTo>
                    <a:pt x="1070677" y="530459"/>
                  </a:lnTo>
                  <a:lnTo>
                    <a:pt x="1096402" y="580134"/>
                  </a:lnTo>
                  <a:lnTo>
                    <a:pt x="1038299" y="622270"/>
                  </a:lnTo>
                  <a:lnTo>
                    <a:pt x="1010357" y="631584"/>
                  </a:lnTo>
                  <a:lnTo>
                    <a:pt x="982415" y="700774"/>
                  </a:lnTo>
                  <a:lnTo>
                    <a:pt x="966891" y="720733"/>
                  </a:lnTo>
                  <a:lnTo>
                    <a:pt x="977979" y="742466"/>
                  </a:lnTo>
                  <a:lnTo>
                    <a:pt x="1005922" y="726499"/>
                  </a:lnTo>
                  <a:lnTo>
                    <a:pt x="1031646" y="732708"/>
                  </a:lnTo>
                  <a:lnTo>
                    <a:pt x="1032090" y="761538"/>
                  </a:lnTo>
                  <a:lnTo>
                    <a:pt x="1052936" y="782384"/>
                  </a:lnTo>
                  <a:lnTo>
                    <a:pt x="1054267" y="808551"/>
                  </a:lnTo>
                  <a:lnTo>
                    <a:pt x="1017897" y="866654"/>
                  </a:lnTo>
                  <a:lnTo>
                    <a:pt x="1016123" y="915442"/>
                  </a:lnTo>
                  <a:lnTo>
                    <a:pt x="1008140" y="934957"/>
                  </a:lnTo>
                  <a:lnTo>
                    <a:pt x="1012131" y="954916"/>
                  </a:lnTo>
                  <a:lnTo>
                    <a:pt x="1000156" y="982858"/>
                  </a:lnTo>
                  <a:lnTo>
                    <a:pt x="1005035" y="1005921"/>
                  </a:lnTo>
                  <a:lnTo>
                    <a:pt x="988181" y="1060919"/>
                  </a:lnTo>
                  <a:lnTo>
                    <a:pt x="1008583" y="1062693"/>
                  </a:lnTo>
                  <a:lnTo>
                    <a:pt x="1015236" y="1096845"/>
                  </a:lnTo>
                  <a:lnTo>
                    <a:pt x="1000156" y="1116803"/>
                  </a:lnTo>
                  <a:lnTo>
                    <a:pt x="962456" y="1131883"/>
                  </a:lnTo>
                  <a:lnTo>
                    <a:pt x="911894" y="1209944"/>
                  </a:lnTo>
                  <a:lnTo>
                    <a:pt x="834276" y="1207727"/>
                  </a:lnTo>
                  <a:lnTo>
                    <a:pt x="783714" y="1184663"/>
                  </a:lnTo>
                  <a:lnTo>
                    <a:pt x="749119" y="1180228"/>
                  </a:lnTo>
                  <a:lnTo>
                    <a:pt x="709645" y="1209057"/>
                  </a:lnTo>
                  <a:lnTo>
                    <a:pt x="680372" y="1214380"/>
                  </a:lnTo>
                  <a:lnTo>
                    <a:pt x="614286" y="1179785"/>
                  </a:lnTo>
                  <a:lnTo>
                    <a:pt x="572151" y="1183333"/>
                  </a:lnTo>
                  <a:lnTo>
                    <a:pt x="517598" y="1231677"/>
                  </a:lnTo>
                  <a:lnTo>
                    <a:pt x="488324" y="1268490"/>
                  </a:lnTo>
                  <a:lnTo>
                    <a:pt x="483446" y="1298650"/>
                  </a:lnTo>
                  <a:lnTo>
                    <a:pt x="460382" y="1316835"/>
                  </a:lnTo>
                  <a:lnTo>
                    <a:pt x="432440" y="1317278"/>
                  </a:lnTo>
                  <a:lnTo>
                    <a:pt x="396071" y="1341229"/>
                  </a:lnTo>
                  <a:lnTo>
                    <a:pt x="334864" y="1358970"/>
                  </a:lnTo>
                  <a:lnTo>
                    <a:pt x="281197" y="1400218"/>
                  </a:lnTo>
                  <a:lnTo>
                    <a:pt x="250150" y="1390017"/>
                  </a:lnTo>
                  <a:lnTo>
                    <a:pt x="234626" y="1403766"/>
                  </a:lnTo>
                  <a:lnTo>
                    <a:pt x="191604" y="1395339"/>
                  </a:lnTo>
                  <a:lnTo>
                    <a:pt x="172533" y="1399331"/>
                  </a:lnTo>
                  <a:lnTo>
                    <a:pt x="150356" y="1390904"/>
                  </a:lnTo>
                  <a:lnTo>
                    <a:pt x="82496" y="1401549"/>
                  </a:lnTo>
                  <a:lnTo>
                    <a:pt x="21733" y="1361188"/>
                  </a:lnTo>
                  <a:lnTo>
                    <a:pt x="19959" y="1325706"/>
                  </a:lnTo>
                  <a:lnTo>
                    <a:pt x="443" y="1321714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13EA61-E027-258D-CE04-FCE65C1FA7BB}"/>
                </a:ext>
              </a:extLst>
            </p:cNvPr>
            <p:cNvSpPr/>
            <p:nvPr/>
          </p:nvSpPr>
          <p:spPr>
            <a:xfrm>
              <a:off x="9448249" y="662271"/>
              <a:ext cx="1364736" cy="1596257"/>
            </a:xfrm>
            <a:custGeom>
              <a:avLst/>
              <a:gdLst>
                <a:gd name="csX0" fmla="*/ 0 w 1364736"/>
                <a:gd name="csY0" fmla="*/ 1107490 h 1596257"/>
                <a:gd name="csX1" fmla="*/ 36370 w 1364736"/>
                <a:gd name="csY1" fmla="*/ 1053823 h 1596257"/>
                <a:gd name="csX2" fmla="*/ 34595 w 1364736"/>
                <a:gd name="csY2" fmla="*/ 1036969 h 1596257"/>
                <a:gd name="csX3" fmla="*/ 63868 w 1364736"/>
                <a:gd name="csY3" fmla="*/ 1032977 h 1596257"/>
                <a:gd name="csX4" fmla="*/ 80722 w 1364736"/>
                <a:gd name="csY4" fmla="*/ 1021445 h 1596257"/>
                <a:gd name="csX5" fmla="*/ 100681 w 1364736"/>
                <a:gd name="csY5" fmla="*/ 985519 h 1596257"/>
                <a:gd name="csX6" fmla="*/ 120196 w 1364736"/>
                <a:gd name="csY6" fmla="*/ 974875 h 1596257"/>
                <a:gd name="csX7" fmla="*/ 145034 w 1364736"/>
                <a:gd name="csY7" fmla="*/ 943384 h 1596257"/>
                <a:gd name="csX8" fmla="*/ 136163 w 1364736"/>
                <a:gd name="csY8" fmla="*/ 885282 h 1596257"/>
                <a:gd name="csX9" fmla="*/ 151243 w 1364736"/>
                <a:gd name="csY9" fmla="*/ 878629 h 1596257"/>
                <a:gd name="csX10" fmla="*/ 153461 w 1364736"/>
                <a:gd name="csY10" fmla="*/ 889274 h 1596257"/>
                <a:gd name="csX11" fmla="*/ 175194 w 1364736"/>
                <a:gd name="csY11" fmla="*/ 883508 h 1596257"/>
                <a:gd name="csX12" fmla="*/ 212007 w 1364736"/>
                <a:gd name="csY12" fmla="*/ 904354 h 1596257"/>
                <a:gd name="csX13" fmla="*/ 259907 w 1364736"/>
                <a:gd name="csY13" fmla="*/ 870646 h 1596257"/>
                <a:gd name="csX14" fmla="*/ 290067 w 1364736"/>
                <a:gd name="csY14" fmla="*/ 883951 h 1596257"/>
                <a:gd name="csX15" fmla="*/ 302486 w 1364736"/>
                <a:gd name="csY15" fmla="*/ 881290 h 1596257"/>
                <a:gd name="csX16" fmla="*/ 314905 w 1364736"/>
                <a:gd name="csY16" fmla="*/ 846252 h 1596257"/>
                <a:gd name="csX17" fmla="*/ 331316 w 1364736"/>
                <a:gd name="csY17" fmla="*/ 839599 h 1596257"/>
                <a:gd name="csX18" fmla="*/ 313131 w 1364736"/>
                <a:gd name="csY18" fmla="*/ 839155 h 1596257"/>
                <a:gd name="csX19" fmla="*/ 310913 w 1364736"/>
                <a:gd name="csY19" fmla="*/ 827623 h 1596257"/>
                <a:gd name="csX20" fmla="*/ 325106 w 1364736"/>
                <a:gd name="csY20" fmla="*/ 829841 h 1596257"/>
                <a:gd name="csX21" fmla="*/ 309583 w 1364736"/>
                <a:gd name="csY21" fmla="*/ 823632 h 1596257"/>
                <a:gd name="csX22" fmla="*/ 302486 w 1364736"/>
                <a:gd name="csY22" fmla="*/ 802786 h 1596257"/>
                <a:gd name="csX23" fmla="*/ 307809 w 1364736"/>
                <a:gd name="csY23" fmla="*/ 801455 h 1596257"/>
                <a:gd name="csX24" fmla="*/ 309583 w 1364736"/>
                <a:gd name="csY24" fmla="*/ 796133 h 1596257"/>
                <a:gd name="csX25" fmla="*/ 286519 w 1364736"/>
                <a:gd name="csY25" fmla="*/ 798351 h 1596257"/>
                <a:gd name="csX26" fmla="*/ 270552 w 1364736"/>
                <a:gd name="csY26" fmla="*/ 788593 h 1596257"/>
                <a:gd name="csX27" fmla="*/ 228417 w 1364736"/>
                <a:gd name="csY27" fmla="*/ 781940 h 1596257"/>
                <a:gd name="csX28" fmla="*/ 214668 w 1364736"/>
                <a:gd name="csY28" fmla="*/ 798794 h 1596257"/>
                <a:gd name="csX29" fmla="*/ 206684 w 1364736"/>
                <a:gd name="csY29" fmla="*/ 770408 h 1596257"/>
                <a:gd name="csX30" fmla="*/ 158340 w 1364736"/>
                <a:gd name="csY30" fmla="*/ 748675 h 1596257"/>
                <a:gd name="csX31" fmla="*/ 212007 w 1364736"/>
                <a:gd name="csY31" fmla="*/ 695452 h 1596257"/>
                <a:gd name="csX32" fmla="*/ 229748 w 1364736"/>
                <a:gd name="csY32" fmla="*/ 665736 h 1596257"/>
                <a:gd name="csX33" fmla="*/ 265230 w 1364736"/>
                <a:gd name="csY33" fmla="*/ 658196 h 1596257"/>
                <a:gd name="csX34" fmla="*/ 264787 w 1364736"/>
                <a:gd name="csY34" fmla="*/ 642672 h 1596257"/>
                <a:gd name="csX35" fmla="*/ 249263 w 1364736"/>
                <a:gd name="csY35" fmla="*/ 647108 h 1596257"/>
                <a:gd name="csX36" fmla="*/ 252368 w 1364736"/>
                <a:gd name="csY36" fmla="*/ 652873 h 1596257"/>
                <a:gd name="csX37" fmla="*/ 247045 w 1364736"/>
                <a:gd name="csY37" fmla="*/ 644446 h 1596257"/>
                <a:gd name="csX38" fmla="*/ 273657 w 1364736"/>
                <a:gd name="csY38" fmla="*/ 622713 h 1596257"/>
                <a:gd name="csX39" fmla="*/ 271440 w 1364736"/>
                <a:gd name="csY39" fmla="*/ 614286 h 1596257"/>
                <a:gd name="csX40" fmla="*/ 298495 w 1364736"/>
                <a:gd name="csY40" fmla="*/ 572595 h 1596257"/>
                <a:gd name="csX41" fmla="*/ 306922 w 1364736"/>
                <a:gd name="csY41" fmla="*/ 543322 h 1596257"/>
                <a:gd name="csX42" fmla="*/ 306478 w 1364736"/>
                <a:gd name="csY42" fmla="*/ 553080 h 1596257"/>
                <a:gd name="csX43" fmla="*/ 326881 w 1364736"/>
                <a:gd name="csY43" fmla="*/ 538000 h 1596257"/>
                <a:gd name="csX44" fmla="*/ 321114 w 1364736"/>
                <a:gd name="csY44" fmla="*/ 526911 h 1596257"/>
                <a:gd name="csX45" fmla="*/ 307809 w 1364736"/>
                <a:gd name="csY45" fmla="*/ 540217 h 1596257"/>
                <a:gd name="csX46" fmla="*/ 314018 w 1364736"/>
                <a:gd name="csY46" fmla="*/ 524694 h 1596257"/>
                <a:gd name="csX47" fmla="*/ 331316 w 1364736"/>
                <a:gd name="csY47" fmla="*/ 526911 h 1596257"/>
                <a:gd name="csX48" fmla="*/ 353936 w 1364736"/>
                <a:gd name="csY48" fmla="*/ 510944 h 1596257"/>
                <a:gd name="csX49" fmla="*/ 412925 w 1364736"/>
                <a:gd name="csY49" fmla="*/ 458165 h 1596257"/>
                <a:gd name="csX50" fmla="*/ 410263 w 1364736"/>
                <a:gd name="csY50" fmla="*/ 448850 h 1596257"/>
                <a:gd name="csX51" fmla="*/ 427561 w 1364736"/>
                <a:gd name="csY51" fmla="*/ 434214 h 1596257"/>
                <a:gd name="csX52" fmla="*/ 444415 w 1364736"/>
                <a:gd name="csY52" fmla="*/ 425787 h 1596257"/>
                <a:gd name="csX53" fmla="*/ 429335 w 1364736"/>
                <a:gd name="csY53" fmla="*/ 440867 h 1596257"/>
                <a:gd name="csX54" fmla="*/ 440867 w 1364736"/>
                <a:gd name="csY54" fmla="*/ 445302 h 1596257"/>
                <a:gd name="csX55" fmla="*/ 455060 w 1364736"/>
                <a:gd name="csY55" fmla="*/ 419578 h 1596257"/>
                <a:gd name="csX56" fmla="*/ 504292 w 1364736"/>
                <a:gd name="csY56" fmla="*/ 402280 h 1596257"/>
                <a:gd name="csX57" fmla="*/ 481228 w 1364736"/>
                <a:gd name="csY57" fmla="*/ 415142 h 1596257"/>
                <a:gd name="csX58" fmla="*/ 496751 w 1364736"/>
                <a:gd name="csY58" fmla="*/ 413368 h 1596257"/>
                <a:gd name="csX59" fmla="*/ 506953 w 1364736"/>
                <a:gd name="csY59" fmla="*/ 400949 h 1596257"/>
                <a:gd name="csX60" fmla="*/ 1020558 w 1364736"/>
                <a:gd name="csY60" fmla="*/ 606303 h 1596257"/>
                <a:gd name="csX61" fmla="*/ 1022333 w 1364736"/>
                <a:gd name="csY61" fmla="*/ 620496 h 1596257"/>
                <a:gd name="csX62" fmla="*/ 1041404 w 1364736"/>
                <a:gd name="csY62" fmla="*/ 647551 h 1596257"/>
                <a:gd name="csX63" fmla="*/ 1038299 w 1364736"/>
                <a:gd name="csY63" fmla="*/ 665736 h 1596257"/>
                <a:gd name="csX64" fmla="*/ 1050718 w 1364736"/>
                <a:gd name="csY64" fmla="*/ 710089 h 1596257"/>
                <a:gd name="csX65" fmla="*/ 1046283 w 1364736"/>
                <a:gd name="csY65" fmla="*/ 713193 h 1596257"/>
                <a:gd name="csX66" fmla="*/ 1041848 w 1364736"/>
                <a:gd name="csY66" fmla="*/ 694121 h 1596257"/>
                <a:gd name="csX67" fmla="*/ 1033864 w 1364736"/>
                <a:gd name="csY67" fmla="*/ 725168 h 1596257"/>
                <a:gd name="csX68" fmla="*/ 1010801 w 1364736"/>
                <a:gd name="csY68" fmla="*/ 754441 h 1596257"/>
                <a:gd name="csX69" fmla="*/ 991286 w 1364736"/>
                <a:gd name="csY69" fmla="*/ 759764 h 1596257"/>
                <a:gd name="csX70" fmla="*/ 991729 w 1364736"/>
                <a:gd name="csY70" fmla="*/ 753554 h 1596257"/>
                <a:gd name="csX71" fmla="*/ 980198 w 1364736"/>
                <a:gd name="csY71" fmla="*/ 751780 h 1596257"/>
                <a:gd name="csX72" fmla="*/ 948707 w 1364736"/>
                <a:gd name="csY72" fmla="*/ 769521 h 1596257"/>
                <a:gd name="csX73" fmla="*/ 946933 w 1364736"/>
                <a:gd name="csY73" fmla="*/ 789924 h 1596257"/>
                <a:gd name="csX74" fmla="*/ 934957 w 1364736"/>
                <a:gd name="csY74" fmla="*/ 796576 h 1596257"/>
                <a:gd name="csX75" fmla="*/ 936732 w 1364736"/>
                <a:gd name="csY75" fmla="*/ 804560 h 1596257"/>
                <a:gd name="csX76" fmla="*/ 949594 w 1364736"/>
                <a:gd name="csY76" fmla="*/ 795246 h 1596257"/>
                <a:gd name="csX77" fmla="*/ 953586 w 1364736"/>
                <a:gd name="csY77" fmla="*/ 770408 h 1596257"/>
                <a:gd name="csX78" fmla="*/ 988624 w 1364736"/>
                <a:gd name="csY78" fmla="*/ 764642 h 1596257"/>
                <a:gd name="csX79" fmla="*/ 992173 w 1364736"/>
                <a:gd name="csY79" fmla="*/ 772182 h 1596257"/>
                <a:gd name="csX80" fmla="*/ 990398 w 1364736"/>
                <a:gd name="csY80" fmla="*/ 782827 h 1596257"/>
                <a:gd name="csX81" fmla="*/ 968665 w 1364736"/>
                <a:gd name="csY81" fmla="*/ 798794 h 1596257"/>
                <a:gd name="csX82" fmla="*/ 971327 w 1364736"/>
                <a:gd name="csY82" fmla="*/ 812100 h 1596257"/>
                <a:gd name="csX83" fmla="*/ 942054 w 1364736"/>
                <a:gd name="csY83" fmla="*/ 824075 h 1596257"/>
                <a:gd name="csX84" fmla="*/ 955360 w 1364736"/>
                <a:gd name="csY84" fmla="*/ 851574 h 1596257"/>
                <a:gd name="csX85" fmla="*/ 940280 w 1364736"/>
                <a:gd name="csY85" fmla="*/ 888387 h 1596257"/>
                <a:gd name="csX86" fmla="*/ 944271 w 1364736"/>
                <a:gd name="csY86" fmla="*/ 909233 h 1596257"/>
                <a:gd name="csX87" fmla="*/ 935401 w 1364736"/>
                <a:gd name="csY87" fmla="*/ 925643 h 1596257"/>
                <a:gd name="csX88" fmla="*/ 945602 w 1364736"/>
                <a:gd name="csY88" fmla="*/ 908789 h 1596257"/>
                <a:gd name="csX89" fmla="*/ 943827 w 1364736"/>
                <a:gd name="csY89" fmla="*/ 885726 h 1596257"/>
                <a:gd name="csX90" fmla="*/ 958021 w 1364736"/>
                <a:gd name="csY90" fmla="*/ 852905 h 1596257"/>
                <a:gd name="csX91" fmla="*/ 948707 w 1364736"/>
                <a:gd name="csY91" fmla="*/ 824519 h 1596257"/>
                <a:gd name="csX92" fmla="*/ 984189 w 1364736"/>
                <a:gd name="csY92" fmla="*/ 818753 h 1596257"/>
                <a:gd name="csX93" fmla="*/ 987737 w 1364736"/>
                <a:gd name="csY93" fmla="*/ 838712 h 1596257"/>
                <a:gd name="csX94" fmla="*/ 991729 w 1364736"/>
                <a:gd name="csY94" fmla="*/ 842703 h 1596257"/>
                <a:gd name="csX95" fmla="*/ 997939 w 1364736"/>
                <a:gd name="csY95" fmla="*/ 845364 h 1596257"/>
                <a:gd name="csX96" fmla="*/ 987293 w 1364736"/>
                <a:gd name="csY96" fmla="*/ 818309 h 1596257"/>
                <a:gd name="csX97" fmla="*/ 1009914 w 1364736"/>
                <a:gd name="csY97" fmla="*/ 809882 h 1596257"/>
                <a:gd name="csX98" fmla="*/ 997495 w 1364736"/>
                <a:gd name="csY98" fmla="*/ 788593 h 1596257"/>
                <a:gd name="csX99" fmla="*/ 1002374 w 1364736"/>
                <a:gd name="csY99" fmla="*/ 757990 h 1596257"/>
                <a:gd name="csX100" fmla="*/ 1027655 w 1364736"/>
                <a:gd name="csY100" fmla="*/ 777948 h 1596257"/>
                <a:gd name="csX101" fmla="*/ 1046727 w 1364736"/>
                <a:gd name="csY101" fmla="*/ 780166 h 1596257"/>
                <a:gd name="csX102" fmla="*/ 1076886 w 1364736"/>
                <a:gd name="csY102" fmla="*/ 769965 h 1596257"/>
                <a:gd name="csX103" fmla="*/ 1091967 w 1364736"/>
                <a:gd name="csY103" fmla="*/ 752224 h 1596257"/>
                <a:gd name="csX104" fmla="*/ 1083096 w 1364736"/>
                <a:gd name="csY104" fmla="*/ 755772 h 1596257"/>
                <a:gd name="csX105" fmla="*/ 1075112 w 1364736"/>
                <a:gd name="csY105" fmla="*/ 738474 h 1596257"/>
                <a:gd name="csX106" fmla="*/ 1061806 w 1364736"/>
                <a:gd name="csY106" fmla="*/ 738474 h 1596257"/>
                <a:gd name="csX107" fmla="*/ 1123900 w 1364736"/>
                <a:gd name="csY107" fmla="*/ 739361 h 1596257"/>
                <a:gd name="csX108" fmla="*/ 1116803 w 1364736"/>
                <a:gd name="csY108" fmla="*/ 743353 h 1596257"/>
                <a:gd name="csX109" fmla="*/ 1123456 w 1364736"/>
                <a:gd name="csY109" fmla="*/ 752667 h 1596257"/>
                <a:gd name="csX110" fmla="*/ 1127892 w 1364736"/>
                <a:gd name="csY110" fmla="*/ 747345 h 1596257"/>
                <a:gd name="csX111" fmla="*/ 1127005 w 1364736"/>
                <a:gd name="csY111" fmla="*/ 754441 h 1596257"/>
                <a:gd name="csX112" fmla="*/ 1136762 w 1364736"/>
                <a:gd name="csY112" fmla="*/ 741579 h 1596257"/>
                <a:gd name="csX113" fmla="*/ 1129666 w 1364736"/>
                <a:gd name="csY113" fmla="*/ 738031 h 1596257"/>
                <a:gd name="csX114" fmla="*/ 1182003 w 1364736"/>
                <a:gd name="csY114" fmla="*/ 752667 h 1596257"/>
                <a:gd name="csX115" fmla="*/ 1171358 w 1364736"/>
                <a:gd name="csY115" fmla="*/ 757990 h 1596257"/>
                <a:gd name="csX116" fmla="*/ 1184221 w 1364736"/>
                <a:gd name="csY116" fmla="*/ 757102 h 1596257"/>
                <a:gd name="csX117" fmla="*/ 1173575 w 1364736"/>
                <a:gd name="csY117" fmla="*/ 764199 h 1596257"/>
                <a:gd name="csX118" fmla="*/ 1177568 w 1364736"/>
                <a:gd name="csY118" fmla="*/ 783271 h 1596257"/>
                <a:gd name="csX119" fmla="*/ 1185994 w 1364736"/>
                <a:gd name="csY119" fmla="*/ 780166 h 1596257"/>
                <a:gd name="csX120" fmla="*/ 1187768 w 1364736"/>
                <a:gd name="csY120" fmla="*/ 757990 h 1596257"/>
                <a:gd name="csX121" fmla="*/ 1205509 w 1364736"/>
                <a:gd name="csY121" fmla="*/ 773513 h 1596257"/>
                <a:gd name="csX122" fmla="*/ 1211719 w 1364736"/>
                <a:gd name="csY122" fmla="*/ 769078 h 1596257"/>
                <a:gd name="csX123" fmla="*/ 1208615 w 1364736"/>
                <a:gd name="csY123" fmla="*/ 758433 h 1596257"/>
                <a:gd name="csX124" fmla="*/ 1193091 w 1364736"/>
                <a:gd name="csY124" fmla="*/ 757546 h 1596257"/>
                <a:gd name="csX125" fmla="*/ 1185994 w 1364736"/>
                <a:gd name="csY125" fmla="*/ 753111 h 1596257"/>
                <a:gd name="csX126" fmla="*/ 1227243 w 1364736"/>
                <a:gd name="csY126" fmla="*/ 754885 h 1596257"/>
                <a:gd name="csX127" fmla="*/ 1212606 w 1364736"/>
                <a:gd name="csY127" fmla="*/ 759764 h 1596257"/>
                <a:gd name="csX128" fmla="*/ 1218815 w 1364736"/>
                <a:gd name="csY128" fmla="*/ 764642 h 1596257"/>
                <a:gd name="csX129" fmla="*/ 1257403 w 1364736"/>
                <a:gd name="csY129" fmla="*/ 742023 h 1596257"/>
                <a:gd name="csX130" fmla="*/ 1270265 w 1364736"/>
                <a:gd name="csY130" fmla="*/ 745127 h 1596257"/>
                <a:gd name="csX131" fmla="*/ 1277361 w 1364736"/>
                <a:gd name="csY131" fmla="*/ 759320 h 1596257"/>
                <a:gd name="csX132" fmla="*/ 1302198 w 1364736"/>
                <a:gd name="csY132" fmla="*/ 749562 h 1596257"/>
                <a:gd name="csX133" fmla="*/ 1331472 w 1364736"/>
                <a:gd name="csY133" fmla="*/ 759764 h 1596257"/>
                <a:gd name="csX134" fmla="*/ 1330141 w 1364736"/>
                <a:gd name="csY134" fmla="*/ 768634 h 1596257"/>
                <a:gd name="csX135" fmla="*/ 1342560 w 1364736"/>
                <a:gd name="csY135" fmla="*/ 779279 h 1596257"/>
                <a:gd name="csX136" fmla="*/ 1339011 w 1364736"/>
                <a:gd name="csY136" fmla="*/ 791698 h 1596257"/>
                <a:gd name="csX137" fmla="*/ 1364736 w 1364736"/>
                <a:gd name="csY137" fmla="*/ 807665 h 1596257"/>
                <a:gd name="csX138" fmla="*/ 1350986 w 1364736"/>
                <a:gd name="csY138" fmla="*/ 811213 h 1596257"/>
                <a:gd name="csX139" fmla="*/ 1306191 w 1364736"/>
                <a:gd name="csY139" fmla="*/ 852905 h 1596257"/>
                <a:gd name="csX140" fmla="*/ 1281353 w 1364736"/>
                <a:gd name="csY140" fmla="*/ 894596 h 1596257"/>
                <a:gd name="csX141" fmla="*/ 1260507 w 1364736"/>
                <a:gd name="csY141" fmla="*/ 884395 h 1596257"/>
                <a:gd name="csX142" fmla="*/ 1255185 w 1364736"/>
                <a:gd name="csY142" fmla="*/ 872420 h 1596257"/>
                <a:gd name="csX143" fmla="*/ 1261838 w 1364736"/>
                <a:gd name="csY143" fmla="*/ 894153 h 1596257"/>
                <a:gd name="csX144" fmla="*/ 1236113 w 1364736"/>
                <a:gd name="csY144" fmla="*/ 895927 h 1596257"/>
                <a:gd name="csX145" fmla="*/ 1250306 w 1364736"/>
                <a:gd name="csY145" fmla="*/ 899031 h 1596257"/>
                <a:gd name="csX146" fmla="*/ 1259620 w 1364736"/>
                <a:gd name="csY146" fmla="*/ 911007 h 1596257"/>
                <a:gd name="csX147" fmla="*/ 1274256 w 1364736"/>
                <a:gd name="csY147" fmla="*/ 909233 h 1596257"/>
                <a:gd name="csX148" fmla="*/ 1281353 w 1364736"/>
                <a:gd name="csY148" fmla="*/ 899031 h 1596257"/>
                <a:gd name="csX149" fmla="*/ 1276474 w 1364736"/>
                <a:gd name="csY149" fmla="*/ 934070 h 1596257"/>
                <a:gd name="csX150" fmla="*/ 1270709 w 1364736"/>
                <a:gd name="csY150" fmla="*/ 934514 h 1596257"/>
                <a:gd name="csX151" fmla="*/ 1288450 w 1364736"/>
                <a:gd name="csY151" fmla="*/ 969996 h 1596257"/>
                <a:gd name="csX152" fmla="*/ 1292885 w 1364736"/>
                <a:gd name="csY152" fmla="*/ 1040960 h 1596257"/>
                <a:gd name="csX153" fmla="*/ 1289337 w 1364736"/>
                <a:gd name="csY153" fmla="*/ 1032977 h 1596257"/>
                <a:gd name="csX154" fmla="*/ 1279579 w 1364736"/>
                <a:gd name="csY154" fmla="*/ 1038299 h 1596257"/>
                <a:gd name="csX155" fmla="*/ 1294659 w 1364736"/>
                <a:gd name="csY155" fmla="*/ 1047613 h 1596257"/>
                <a:gd name="csX156" fmla="*/ 1297763 w 1364736"/>
                <a:gd name="csY156" fmla="*/ 1082652 h 1596257"/>
                <a:gd name="csX157" fmla="*/ 1292885 w 1364736"/>
                <a:gd name="csY157" fmla="*/ 1078660 h 1596257"/>
                <a:gd name="csX158" fmla="*/ 1284014 w 1364736"/>
                <a:gd name="csY158" fmla="*/ 1087974 h 1596257"/>
                <a:gd name="csX159" fmla="*/ 1300425 w 1364736"/>
                <a:gd name="csY159" fmla="*/ 1086644 h 1596257"/>
                <a:gd name="csX160" fmla="*/ 1301756 w 1364736"/>
                <a:gd name="csY160" fmla="*/ 1107046 h 1596257"/>
                <a:gd name="csX161" fmla="*/ 1280466 w 1364736"/>
                <a:gd name="csY161" fmla="*/ 1095514 h 1596257"/>
                <a:gd name="csX162" fmla="*/ 1263168 w 1364736"/>
                <a:gd name="csY162" fmla="*/ 1096401 h 1596257"/>
                <a:gd name="csX163" fmla="*/ 1257846 w 1364736"/>
                <a:gd name="csY163" fmla="*/ 1110594 h 1596257"/>
                <a:gd name="csX164" fmla="*/ 1229903 w 1364736"/>
                <a:gd name="csY164" fmla="*/ 1103054 h 1596257"/>
                <a:gd name="csX165" fmla="*/ 1210388 w 1364736"/>
                <a:gd name="csY165" fmla="*/ 1088418 h 1596257"/>
                <a:gd name="csX166" fmla="*/ 1205509 w 1364736"/>
                <a:gd name="csY166" fmla="*/ 1100393 h 1596257"/>
                <a:gd name="csX167" fmla="*/ 1188212 w 1364736"/>
                <a:gd name="csY167" fmla="*/ 1104828 h 1596257"/>
                <a:gd name="csX168" fmla="*/ 1182890 w 1364736"/>
                <a:gd name="csY168" fmla="*/ 1115473 h 1596257"/>
                <a:gd name="csX169" fmla="*/ 1190430 w 1364736"/>
                <a:gd name="csY169" fmla="*/ 1143415 h 1596257"/>
                <a:gd name="csX170" fmla="*/ 1182890 w 1364736"/>
                <a:gd name="csY170" fmla="*/ 1158495 h 1596257"/>
                <a:gd name="csX171" fmla="*/ 1189099 w 1364736"/>
                <a:gd name="csY171" fmla="*/ 1165592 h 1596257"/>
                <a:gd name="csX172" fmla="*/ 1164262 w 1364736"/>
                <a:gd name="csY172" fmla="*/ 1178898 h 1596257"/>
                <a:gd name="csX173" fmla="*/ 1163374 w 1364736"/>
                <a:gd name="csY173" fmla="*/ 1192204 h 1596257"/>
                <a:gd name="csX174" fmla="*/ 1147850 w 1364736"/>
                <a:gd name="csY174" fmla="*/ 1201518 h 1596257"/>
                <a:gd name="csX175" fmla="*/ 1149625 w 1364736"/>
                <a:gd name="csY175" fmla="*/ 1244096 h 1596257"/>
                <a:gd name="csX176" fmla="*/ 1134545 w 1364736"/>
                <a:gd name="csY176" fmla="*/ 1255185 h 1596257"/>
                <a:gd name="csX177" fmla="*/ 1137650 w 1364736"/>
                <a:gd name="csY177" fmla="*/ 1283570 h 1596257"/>
                <a:gd name="csX178" fmla="*/ 1115917 w 1364736"/>
                <a:gd name="csY178" fmla="*/ 1303086 h 1596257"/>
                <a:gd name="csX179" fmla="*/ 1115030 w 1364736"/>
                <a:gd name="csY179" fmla="*/ 1313730 h 1596257"/>
                <a:gd name="csX180" fmla="*/ 1073781 w 1364736"/>
                <a:gd name="csY180" fmla="*/ 1310626 h 1596257"/>
                <a:gd name="csX181" fmla="*/ 1062250 w 1364736"/>
                <a:gd name="csY181" fmla="*/ 1297320 h 1596257"/>
                <a:gd name="csX182" fmla="*/ 1055597 w 1364736"/>
                <a:gd name="csY182" fmla="*/ 1310626 h 1596257"/>
                <a:gd name="csX183" fmla="*/ 993503 w 1364736"/>
                <a:gd name="csY183" fmla="*/ 1326592 h 1596257"/>
                <a:gd name="csX184" fmla="*/ 990842 w 1364736"/>
                <a:gd name="csY184" fmla="*/ 1339455 h 1596257"/>
                <a:gd name="csX185" fmla="*/ 959351 w 1364736"/>
                <a:gd name="csY185" fmla="*/ 1354091 h 1596257"/>
                <a:gd name="csX186" fmla="*/ 930079 w 1364736"/>
                <a:gd name="csY186" fmla="*/ 1282683 h 1596257"/>
                <a:gd name="csX187" fmla="*/ 932739 w 1364736"/>
                <a:gd name="csY187" fmla="*/ 1263612 h 1596257"/>
                <a:gd name="csX188" fmla="*/ 925200 w 1364736"/>
                <a:gd name="csY188" fmla="*/ 1251636 h 1596257"/>
                <a:gd name="csX189" fmla="*/ 882177 w 1364736"/>
                <a:gd name="csY189" fmla="*/ 1243653 h 1596257"/>
                <a:gd name="csX190" fmla="*/ 856897 w 1364736"/>
                <a:gd name="csY190" fmla="*/ 1263168 h 1596257"/>
                <a:gd name="csX191" fmla="*/ 835163 w 1364736"/>
                <a:gd name="csY191" fmla="*/ 1255628 h 1596257"/>
                <a:gd name="csX192" fmla="*/ 810326 w 1364736"/>
                <a:gd name="csY192" fmla="*/ 1260063 h 1596257"/>
                <a:gd name="csX193" fmla="*/ 798351 w 1364736"/>
                <a:gd name="csY193" fmla="*/ 1272039 h 1596257"/>
                <a:gd name="csX194" fmla="*/ 799238 w 1364736"/>
                <a:gd name="csY194" fmla="*/ 1286675 h 1596257"/>
                <a:gd name="csX195" fmla="*/ 782828 w 1364736"/>
                <a:gd name="csY195" fmla="*/ 1298207 h 1596257"/>
                <a:gd name="csX196" fmla="*/ 733596 w 1364736"/>
                <a:gd name="csY196" fmla="*/ 1300868 h 1596257"/>
                <a:gd name="csX197" fmla="*/ 730934 w 1364736"/>
                <a:gd name="csY197" fmla="*/ 1329254 h 1596257"/>
                <a:gd name="csX198" fmla="*/ 701218 w 1364736"/>
                <a:gd name="csY198" fmla="*/ 1354535 h 1596257"/>
                <a:gd name="csX199" fmla="*/ 697669 w 1364736"/>
                <a:gd name="csY199" fmla="*/ 1374050 h 1596257"/>
                <a:gd name="csX200" fmla="*/ 667953 w 1364736"/>
                <a:gd name="csY200" fmla="*/ 1367397 h 1596257"/>
                <a:gd name="csX201" fmla="*/ 656422 w 1364736"/>
                <a:gd name="csY201" fmla="*/ 1382477 h 1596257"/>
                <a:gd name="csX202" fmla="*/ 642672 w 1364736"/>
                <a:gd name="csY202" fmla="*/ 1380259 h 1596257"/>
                <a:gd name="csX203" fmla="*/ 636019 w 1364736"/>
                <a:gd name="csY203" fmla="*/ 1392235 h 1596257"/>
                <a:gd name="csX204" fmla="*/ 652874 w 1364736"/>
                <a:gd name="csY204" fmla="*/ 1404653 h 1596257"/>
                <a:gd name="csX205" fmla="*/ 649325 w 1364736"/>
                <a:gd name="csY205" fmla="*/ 1411750 h 1596257"/>
                <a:gd name="csX206" fmla="*/ 636463 w 1364736"/>
                <a:gd name="csY206" fmla="*/ 1409089 h 1596257"/>
                <a:gd name="csX207" fmla="*/ 596989 w 1364736"/>
                <a:gd name="csY207" fmla="*/ 1425056 h 1596257"/>
                <a:gd name="csX208" fmla="*/ 594328 w 1364736"/>
                <a:gd name="csY208" fmla="*/ 1445902 h 1596257"/>
                <a:gd name="csX209" fmla="*/ 574369 w 1364736"/>
                <a:gd name="csY209" fmla="*/ 1456990 h 1596257"/>
                <a:gd name="csX210" fmla="*/ 579692 w 1364736"/>
                <a:gd name="csY210" fmla="*/ 1488924 h 1596257"/>
                <a:gd name="csX211" fmla="*/ 589893 w 1364736"/>
                <a:gd name="csY211" fmla="*/ 1503117 h 1596257"/>
                <a:gd name="csX212" fmla="*/ 578361 w 1364736"/>
                <a:gd name="csY212" fmla="*/ 1516866 h 1596257"/>
                <a:gd name="csX213" fmla="*/ 561950 w 1364736"/>
                <a:gd name="csY213" fmla="*/ 1518640 h 1596257"/>
                <a:gd name="csX214" fmla="*/ 526912 w 1364736"/>
                <a:gd name="csY214" fmla="*/ 1546582 h 1596257"/>
                <a:gd name="csX215" fmla="*/ 503404 w 1364736"/>
                <a:gd name="csY215" fmla="*/ 1537712 h 1596257"/>
                <a:gd name="csX216" fmla="*/ 472357 w 1364736"/>
                <a:gd name="csY216" fmla="*/ 1543921 h 1596257"/>
                <a:gd name="csX217" fmla="*/ 442641 w 1364736"/>
                <a:gd name="csY217" fmla="*/ 1576742 h 1596257"/>
                <a:gd name="csX218" fmla="*/ 386313 w 1364736"/>
                <a:gd name="csY218" fmla="*/ 1567872 h 1596257"/>
                <a:gd name="csX219" fmla="*/ 321114 w 1364736"/>
                <a:gd name="csY219" fmla="*/ 1596258 h 1596257"/>
                <a:gd name="csX220" fmla="*/ 279866 w 1364736"/>
                <a:gd name="csY220" fmla="*/ 1542147 h 1596257"/>
                <a:gd name="csX221" fmla="*/ 239949 w 1364736"/>
                <a:gd name="csY221" fmla="*/ 1557227 h 1596257"/>
                <a:gd name="csX222" fmla="*/ 223538 w 1364736"/>
                <a:gd name="csY222" fmla="*/ 1555897 h 1596257"/>
                <a:gd name="csX223" fmla="*/ 204466 w 1364736"/>
                <a:gd name="csY223" fmla="*/ 1500899 h 1596257"/>
                <a:gd name="csX224" fmla="*/ 170758 w 1364736"/>
                <a:gd name="csY224" fmla="*/ 1486706 h 1596257"/>
                <a:gd name="csX225" fmla="*/ 117978 w 1364736"/>
                <a:gd name="csY225" fmla="*/ 1501786 h 1596257"/>
                <a:gd name="csX226" fmla="*/ 73182 w 1364736"/>
                <a:gd name="csY226" fmla="*/ 1471626 h 1596257"/>
                <a:gd name="csX227" fmla="*/ 70521 w 1364736"/>
                <a:gd name="csY227" fmla="*/ 1456546 h 1596257"/>
                <a:gd name="csX228" fmla="*/ 82940 w 1364736"/>
                <a:gd name="csY228" fmla="*/ 1439692 h 1596257"/>
                <a:gd name="csX229" fmla="*/ 58102 w 1364736"/>
                <a:gd name="csY229" fmla="*/ 1437031 h 1596257"/>
                <a:gd name="csX230" fmla="*/ 47014 w 1364736"/>
                <a:gd name="csY230" fmla="*/ 1402436 h 1596257"/>
                <a:gd name="csX231" fmla="*/ 70521 w 1364736"/>
                <a:gd name="csY231" fmla="*/ 1345664 h 1596257"/>
                <a:gd name="csX232" fmla="*/ 81166 w 1364736"/>
                <a:gd name="csY232" fmla="*/ 1339455 h 1596257"/>
                <a:gd name="csX233" fmla="*/ 75843 w 1364736"/>
                <a:gd name="csY233" fmla="*/ 1330584 h 1596257"/>
                <a:gd name="csX234" fmla="*/ 109995 w 1364736"/>
                <a:gd name="csY234" fmla="*/ 1282240 h 1596257"/>
                <a:gd name="csX235" fmla="*/ 110882 w 1364736"/>
                <a:gd name="csY235" fmla="*/ 1256072 h 1596257"/>
                <a:gd name="csX236" fmla="*/ 153905 w 1364736"/>
                <a:gd name="csY236" fmla="*/ 1222363 h 1596257"/>
                <a:gd name="csX237" fmla="*/ 129511 w 1364736"/>
                <a:gd name="csY237" fmla="*/ 1185994 h 1596257"/>
                <a:gd name="csX238" fmla="*/ 103786 w 1364736"/>
                <a:gd name="csY238" fmla="*/ 1174906 h 1596257"/>
                <a:gd name="csX239" fmla="*/ 103342 w 1364736"/>
                <a:gd name="csY239" fmla="*/ 1158939 h 1596257"/>
                <a:gd name="csX240" fmla="*/ 78505 w 1364736"/>
                <a:gd name="csY240" fmla="*/ 1160269 h 1596257"/>
                <a:gd name="csX241" fmla="*/ 66086 w 1364736"/>
                <a:gd name="csY241" fmla="*/ 1152286 h 1596257"/>
                <a:gd name="csX242" fmla="*/ 64755 w 1364736"/>
                <a:gd name="csY242" fmla="*/ 1134545 h 1596257"/>
                <a:gd name="csX243" fmla="*/ 27499 w 1364736"/>
                <a:gd name="csY243" fmla="*/ 1131884 h 1596257"/>
                <a:gd name="csX244" fmla="*/ 0 w 1364736"/>
                <a:gd name="csY244" fmla="*/ 1107490 h 1596257"/>
                <a:gd name="csX245" fmla="*/ 506509 w 1364736"/>
                <a:gd name="csY245" fmla="*/ 400949 h 1596257"/>
                <a:gd name="csX246" fmla="*/ 524251 w 1364736"/>
                <a:gd name="csY246" fmla="*/ 385426 h 1596257"/>
                <a:gd name="csX247" fmla="*/ 518041 w 1364736"/>
                <a:gd name="csY247" fmla="*/ 379660 h 1596257"/>
                <a:gd name="csX248" fmla="*/ 541548 w 1364736"/>
                <a:gd name="csY248" fmla="*/ 377886 h 1596257"/>
                <a:gd name="csX249" fmla="*/ 557958 w 1364736"/>
                <a:gd name="csY249" fmla="*/ 358814 h 1596257"/>
                <a:gd name="csX250" fmla="*/ 585458 w 1364736"/>
                <a:gd name="csY250" fmla="*/ 349500 h 1596257"/>
                <a:gd name="csX251" fmla="*/ 570377 w 1364736"/>
                <a:gd name="csY251" fmla="*/ 356597 h 1596257"/>
                <a:gd name="csX252" fmla="*/ 588118 w 1364736"/>
                <a:gd name="csY252" fmla="*/ 362362 h 1596257"/>
                <a:gd name="csX253" fmla="*/ 616947 w 1364736"/>
                <a:gd name="csY253" fmla="*/ 335751 h 1596257"/>
                <a:gd name="csX254" fmla="*/ 636906 w 1364736"/>
                <a:gd name="csY254" fmla="*/ 345952 h 1596257"/>
                <a:gd name="csX255" fmla="*/ 632028 w 1364736"/>
                <a:gd name="csY255" fmla="*/ 324219 h 1596257"/>
                <a:gd name="csX256" fmla="*/ 592111 w 1364736"/>
                <a:gd name="csY256" fmla="*/ 345952 h 1596257"/>
                <a:gd name="csX257" fmla="*/ 642672 w 1364736"/>
                <a:gd name="csY257" fmla="*/ 316236 h 1596257"/>
                <a:gd name="csX258" fmla="*/ 641785 w 1364736"/>
                <a:gd name="csY258" fmla="*/ 330872 h 1596257"/>
                <a:gd name="csX259" fmla="*/ 652874 w 1364736"/>
                <a:gd name="csY259" fmla="*/ 327767 h 1596257"/>
                <a:gd name="csX260" fmla="*/ 651543 w 1364736"/>
                <a:gd name="csY260" fmla="*/ 310913 h 1596257"/>
                <a:gd name="csX261" fmla="*/ 660413 w 1364736"/>
                <a:gd name="csY261" fmla="*/ 305147 h 1596257"/>
                <a:gd name="csX262" fmla="*/ 667510 w 1364736"/>
                <a:gd name="csY262" fmla="*/ 310026 h 1596257"/>
                <a:gd name="csX263" fmla="*/ 666622 w 1364736"/>
                <a:gd name="csY263" fmla="*/ 302043 h 1596257"/>
                <a:gd name="csX264" fmla="*/ 695896 w 1364736"/>
                <a:gd name="csY264" fmla="*/ 283858 h 1596257"/>
                <a:gd name="csX265" fmla="*/ 689687 w 1364736"/>
                <a:gd name="csY265" fmla="*/ 290511 h 1596257"/>
                <a:gd name="csX266" fmla="*/ 696340 w 1364736"/>
                <a:gd name="csY266" fmla="*/ 296277 h 1596257"/>
                <a:gd name="csX267" fmla="*/ 711863 w 1364736"/>
                <a:gd name="csY267" fmla="*/ 287850 h 1596257"/>
                <a:gd name="csX268" fmla="*/ 716298 w 1364736"/>
                <a:gd name="csY268" fmla="*/ 271439 h 1596257"/>
                <a:gd name="csX269" fmla="*/ 697227 w 1364736"/>
                <a:gd name="csY269" fmla="*/ 282971 h 1596257"/>
                <a:gd name="csX270" fmla="*/ 727830 w 1364736"/>
                <a:gd name="csY270" fmla="*/ 259020 h 1596257"/>
                <a:gd name="csX271" fmla="*/ 730491 w 1364736"/>
                <a:gd name="csY271" fmla="*/ 270996 h 1596257"/>
                <a:gd name="csX272" fmla="*/ 742022 w 1364736"/>
                <a:gd name="csY272" fmla="*/ 272326 h 1596257"/>
                <a:gd name="csX273" fmla="*/ 740249 w 1364736"/>
                <a:gd name="csY273" fmla="*/ 285632 h 1596257"/>
                <a:gd name="csX274" fmla="*/ 750893 w 1364736"/>
                <a:gd name="csY274" fmla="*/ 282527 h 1596257"/>
                <a:gd name="csX275" fmla="*/ 769078 w 1364736"/>
                <a:gd name="csY275" fmla="*/ 261682 h 1596257"/>
                <a:gd name="csX276" fmla="*/ 763312 w 1364736"/>
                <a:gd name="csY276" fmla="*/ 256803 h 1596257"/>
                <a:gd name="csX277" fmla="*/ 742910 w 1364736"/>
                <a:gd name="csY277" fmla="*/ 269222 h 1596257"/>
                <a:gd name="csX278" fmla="*/ 734482 w 1364736"/>
                <a:gd name="csY278" fmla="*/ 255916 h 1596257"/>
                <a:gd name="csX279" fmla="*/ 764199 w 1364736"/>
                <a:gd name="csY279" fmla="*/ 234626 h 1596257"/>
                <a:gd name="csX280" fmla="*/ 788150 w 1364736"/>
                <a:gd name="csY280" fmla="*/ 234626 h 1596257"/>
                <a:gd name="csX281" fmla="*/ 781940 w 1364736"/>
                <a:gd name="csY281" fmla="*/ 238175 h 1596257"/>
                <a:gd name="csX282" fmla="*/ 796133 w 1364736"/>
                <a:gd name="csY282" fmla="*/ 239505 h 1596257"/>
                <a:gd name="csX283" fmla="*/ 803229 w 1364736"/>
                <a:gd name="csY283" fmla="*/ 252811 h 1596257"/>
                <a:gd name="csX284" fmla="*/ 806778 w 1364736"/>
                <a:gd name="csY284" fmla="*/ 234626 h 1596257"/>
                <a:gd name="csX285" fmla="*/ 791254 w 1364736"/>
                <a:gd name="csY285" fmla="*/ 232852 h 1596257"/>
                <a:gd name="csX286" fmla="*/ 820528 w 1364736"/>
                <a:gd name="csY286" fmla="*/ 223982 h 1596257"/>
                <a:gd name="csX287" fmla="*/ 853792 w 1364736"/>
                <a:gd name="csY287" fmla="*/ 243053 h 1596257"/>
                <a:gd name="csX288" fmla="*/ 873307 w 1364736"/>
                <a:gd name="csY288" fmla="*/ 237288 h 1596257"/>
                <a:gd name="csX289" fmla="*/ 898588 w 1364736"/>
                <a:gd name="csY289" fmla="*/ 244384 h 1596257"/>
                <a:gd name="csX290" fmla="*/ 903023 w 1364736"/>
                <a:gd name="csY290" fmla="*/ 262125 h 1596257"/>
                <a:gd name="csX291" fmla="*/ 929635 w 1364736"/>
                <a:gd name="csY291" fmla="*/ 239505 h 1596257"/>
                <a:gd name="csX292" fmla="*/ 963343 w 1364736"/>
                <a:gd name="csY292" fmla="*/ 251480 h 1596257"/>
                <a:gd name="csX293" fmla="*/ 951811 w 1364736"/>
                <a:gd name="csY293" fmla="*/ 230635 h 1596257"/>
                <a:gd name="csX294" fmla="*/ 941610 w 1364736"/>
                <a:gd name="csY294" fmla="*/ 229748 h 1596257"/>
                <a:gd name="csX295" fmla="*/ 944715 w 1364736"/>
                <a:gd name="csY295" fmla="*/ 219990 h 1596257"/>
                <a:gd name="csX296" fmla="*/ 979310 w 1364736"/>
                <a:gd name="csY296" fmla="*/ 229304 h 1596257"/>
                <a:gd name="csX297" fmla="*/ 954029 w 1364736"/>
                <a:gd name="csY297" fmla="*/ 204023 h 1596257"/>
                <a:gd name="csX298" fmla="*/ 927861 w 1364736"/>
                <a:gd name="csY298" fmla="*/ 229304 h 1596257"/>
                <a:gd name="csX299" fmla="*/ 919433 w 1364736"/>
                <a:gd name="csY299" fmla="*/ 207571 h 1596257"/>
                <a:gd name="csX300" fmla="*/ 878186 w 1364736"/>
                <a:gd name="csY300" fmla="*/ 200475 h 1596257"/>
                <a:gd name="csX301" fmla="*/ 873307 w 1364736"/>
                <a:gd name="csY301" fmla="*/ 211119 h 1596257"/>
                <a:gd name="csX302" fmla="*/ 862663 w 1364736"/>
                <a:gd name="csY302" fmla="*/ 210232 h 1596257"/>
                <a:gd name="csX303" fmla="*/ 862663 w 1364736"/>
                <a:gd name="csY303" fmla="*/ 222651 h 1596257"/>
                <a:gd name="csX304" fmla="*/ 859557 w 1364736"/>
                <a:gd name="csY304" fmla="*/ 213781 h 1596257"/>
                <a:gd name="csX305" fmla="*/ 855122 w 1364736"/>
                <a:gd name="csY305" fmla="*/ 226643 h 1596257"/>
                <a:gd name="csX306" fmla="*/ 867098 w 1364736"/>
                <a:gd name="csY306" fmla="*/ 181847 h 1596257"/>
                <a:gd name="csX307" fmla="*/ 863106 w 1364736"/>
                <a:gd name="csY307" fmla="*/ 174750 h 1596257"/>
                <a:gd name="csX308" fmla="*/ 877298 w 1364736"/>
                <a:gd name="csY308" fmla="*/ 168541 h 1596257"/>
                <a:gd name="csX309" fmla="*/ 871976 w 1364736"/>
                <a:gd name="csY309" fmla="*/ 162775 h 1596257"/>
                <a:gd name="csX310" fmla="*/ 881291 w 1364736"/>
                <a:gd name="csY310" fmla="*/ 147695 h 1596257"/>
                <a:gd name="csX311" fmla="*/ 877298 w 1364736"/>
                <a:gd name="csY311" fmla="*/ 157896 h 1596257"/>
                <a:gd name="csX312" fmla="*/ 886169 w 1364736"/>
                <a:gd name="csY312" fmla="*/ 153017 h 1596257"/>
                <a:gd name="csX313" fmla="*/ 886613 w 1364736"/>
                <a:gd name="csY313" fmla="*/ 161444 h 1596257"/>
                <a:gd name="csX314" fmla="*/ 907902 w 1364736"/>
                <a:gd name="csY314" fmla="*/ 168097 h 1596257"/>
                <a:gd name="csX315" fmla="*/ 907902 w 1364736"/>
                <a:gd name="csY315" fmla="*/ 156122 h 1596257"/>
                <a:gd name="csX316" fmla="*/ 897257 w 1364736"/>
                <a:gd name="csY316" fmla="*/ 161001 h 1596257"/>
                <a:gd name="csX317" fmla="*/ 888386 w 1364736"/>
                <a:gd name="csY317" fmla="*/ 149469 h 1596257"/>
                <a:gd name="csX318" fmla="*/ 896814 w 1364736"/>
                <a:gd name="csY318" fmla="*/ 150800 h 1596257"/>
                <a:gd name="csX319" fmla="*/ 906128 w 1364736"/>
                <a:gd name="csY319" fmla="*/ 138381 h 1596257"/>
                <a:gd name="csX320" fmla="*/ 906572 w 1364736"/>
                <a:gd name="csY320" fmla="*/ 114874 h 1596257"/>
                <a:gd name="csX321" fmla="*/ 883508 w 1364736"/>
                <a:gd name="csY321" fmla="*/ 143260 h 1596257"/>
                <a:gd name="csX322" fmla="*/ 913224 w 1364736"/>
                <a:gd name="csY322" fmla="*/ 80279 h 1596257"/>
                <a:gd name="csX323" fmla="*/ 930966 w 1364736"/>
                <a:gd name="csY323" fmla="*/ 79835 h 1596257"/>
                <a:gd name="csX324" fmla="*/ 942941 w 1364736"/>
                <a:gd name="csY324" fmla="*/ 67416 h 1596257"/>
                <a:gd name="csX325" fmla="*/ 956246 w 1364736"/>
                <a:gd name="csY325" fmla="*/ 71408 h 1596257"/>
                <a:gd name="csX326" fmla="*/ 1018340 w 1364736"/>
                <a:gd name="csY326" fmla="*/ 31047 h 1596257"/>
                <a:gd name="csX327" fmla="*/ 1026324 w 1364736"/>
                <a:gd name="csY327" fmla="*/ 47014 h 1596257"/>
                <a:gd name="csX328" fmla="*/ 1023220 w 1364736"/>
                <a:gd name="csY328" fmla="*/ 26168 h 1596257"/>
                <a:gd name="csX329" fmla="*/ 1038743 w 1364736"/>
                <a:gd name="csY329" fmla="*/ 19959 h 1596257"/>
                <a:gd name="csX330" fmla="*/ 1036968 w 1364736"/>
                <a:gd name="csY330" fmla="*/ 32821 h 1596257"/>
                <a:gd name="csX331" fmla="*/ 1043621 w 1364736"/>
                <a:gd name="csY331" fmla="*/ 27942 h 1596257"/>
                <a:gd name="csX332" fmla="*/ 1047170 w 1364736"/>
                <a:gd name="csY332" fmla="*/ 11532 h 1596257"/>
                <a:gd name="csX333" fmla="*/ 1039630 w 1364736"/>
                <a:gd name="csY333" fmla="*/ 16411 h 1596257"/>
                <a:gd name="csX334" fmla="*/ 1052936 w 1364736"/>
                <a:gd name="csY334" fmla="*/ 0 h 1596257"/>
                <a:gd name="csX335" fmla="*/ 1069790 w 1364736"/>
                <a:gd name="csY335" fmla="*/ 4879 h 1596257"/>
                <a:gd name="csX336" fmla="*/ 1061806 w 1364736"/>
                <a:gd name="csY336" fmla="*/ 18185 h 1596257"/>
                <a:gd name="csX337" fmla="*/ 1079104 w 1364736"/>
                <a:gd name="csY337" fmla="*/ 59876 h 1596257"/>
                <a:gd name="csX338" fmla="*/ 1079991 w 1364736"/>
                <a:gd name="csY338" fmla="*/ 54554 h 1596257"/>
                <a:gd name="csX339" fmla="*/ 1105715 w 1364736"/>
                <a:gd name="csY339" fmla="*/ 58102 h 1596257"/>
                <a:gd name="csX340" fmla="*/ 1113699 w 1364736"/>
                <a:gd name="csY340" fmla="*/ 66086 h 1596257"/>
                <a:gd name="csX341" fmla="*/ 1107046 w 1364736"/>
                <a:gd name="csY341" fmla="*/ 81166 h 1596257"/>
                <a:gd name="csX342" fmla="*/ 1070233 w 1364736"/>
                <a:gd name="csY342" fmla="*/ 106447 h 1596257"/>
                <a:gd name="csX343" fmla="*/ 1097289 w 1364736"/>
                <a:gd name="csY343" fmla="*/ 101568 h 1596257"/>
                <a:gd name="csX344" fmla="*/ 1109708 w 1364736"/>
                <a:gd name="csY344" fmla="*/ 88262 h 1596257"/>
                <a:gd name="csX345" fmla="*/ 1126118 w 1364736"/>
                <a:gd name="csY345" fmla="*/ 95802 h 1596257"/>
                <a:gd name="csX346" fmla="*/ 1115917 w 1364736"/>
                <a:gd name="csY346" fmla="*/ 105560 h 1596257"/>
                <a:gd name="csX347" fmla="*/ 1111038 w 1364736"/>
                <a:gd name="csY347" fmla="*/ 150800 h 1596257"/>
                <a:gd name="csX348" fmla="*/ 1111925 w 1364736"/>
                <a:gd name="csY348" fmla="*/ 133946 h 1596257"/>
                <a:gd name="csX349" fmla="*/ 1097289 w 1364736"/>
                <a:gd name="csY349" fmla="*/ 150800 h 1596257"/>
                <a:gd name="csX350" fmla="*/ 1097733 w 1364736"/>
                <a:gd name="csY350" fmla="*/ 160557 h 1596257"/>
                <a:gd name="csX351" fmla="*/ 1080878 w 1364736"/>
                <a:gd name="csY351" fmla="*/ 157896 h 1596257"/>
                <a:gd name="csX352" fmla="*/ 1067572 w 1364736"/>
                <a:gd name="csY352" fmla="*/ 188056 h 1596257"/>
                <a:gd name="csX353" fmla="*/ 1091080 w 1364736"/>
                <a:gd name="csY353" fmla="*/ 166323 h 1596257"/>
                <a:gd name="csX354" fmla="*/ 1111481 w 1364736"/>
                <a:gd name="csY354" fmla="*/ 172089 h 1596257"/>
                <a:gd name="csX355" fmla="*/ 1108821 w 1364736"/>
                <a:gd name="csY355" fmla="*/ 153904 h 1596257"/>
                <a:gd name="csX356" fmla="*/ 1140311 w 1364736"/>
                <a:gd name="csY356" fmla="*/ 168097 h 1596257"/>
                <a:gd name="csX357" fmla="*/ 1131884 w 1364736"/>
                <a:gd name="csY357" fmla="*/ 196483 h 1596257"/>
                <a:gd name="csX358" fmla="*/ 1143859 w 1364736"/>
                <a:gd name="csY358" fmla="*/ 169428 h 1596257"/>
                <a:gd name="csX359" fmla="*/ 1159383 w 1364736"/>
                <a:gd name="csY359" fmla="*/ 175194 h 1596257"/>
                <a:gd name="csX360" fmla="*/ 1164705 w 1364736"/>
                <a:gd name="csY360" fmla="*/ 168097 h 1596257"/>
                <a:gd name="csX361" fmla="*/ 1178455 w 1364736"/>
                <a:gd name="csY361" fmla="*/ 186282 h 1596257"/>
                <a:gd name="csX362" fmla="*/ 1186881 w 1364736"/>
                <a:gd name="csY362" fmla="*/ 215555 h 1596257"/>
                <a:gd name="csX363" fmla="*/ 1180672 w 1364736"/>
                <a:gd name="csY363" fmla="*/ 228417 h 1596257"/>
                <a:gd name="csX364" fmla="*/ 1190430 w 1364736"/>
                <a:gd name="csY364" fmla="*/ 240836 h 1596257"/>
                <a:gd name="csX365" fmla="*/ 1190874 w 1364736"/>
                <a:gd name="csY365" fmla="*/ 219103 h 1596257"/>
                <a:gd name="csX366" fmla="*/ 1201074 w 1364736"/>
                <a:gd name="csY366" fmla="*/ 219103 h 1596257"/>
                <a:gd name="csX367" fmla="*/ 1206840 w 1364736"/>
                <a:gd name="csY367" fmla="*/ 238175 h 1596257"/>
                <a:gd name="csX368" fmla="*/ 1211275 w 1364736"/>
                <a:gd name="csY368" fmla="*/ 227530 h 1596257"/>
                <a:gd name="csX369" fmla="*/ 1221477 w 1364736"/>
                <a:gd name="csY369" fmla="*/ 237731 h 1596257"/>
                <a:gd name="csX370" fmla="*/ 1217041 w 1364736"/>
                <a:gd name="csY370" fmla="*/ 227086 h 1596257"/>
                <a:gd name="csX371" fmla="*/ 1229903 w 1364736"/>
                <a:gd name="csY371" fmla="*/ 208902 h 1596257"/>
                <a:gd name="csX372" fmla="*/ 1254297 w 1364736"/>
                <a:gd name="csY372" fmla="*/ 200475 h 1596257"/>
                <a:gd name="csX373" fmla="*/ 1253410 w 1364736"/>
                <a:gd name="csY373" fmla="*/ 223538 h 1596257"/>
                <a:gd name="csX374" fmla="*/ 1231678 w 1364736"/>
                <a:gd name="csY374" fmla="*/ 235513 h 1596257"/>
                <a:gd name="csX375" fmla="*/ 1234338 w 1364736"/>
                <a:gd name="csY375" fmla="*/ 244384 h 1596257"/>
                <a:gd name="csX376" fmla="*/ 1240991 w 1364736"/>
                <a:gd name="csY376" fmla="*/ 231965 h 1596257"/>
                <a:gd name="csX377" fmla="*/ 1256515 w 1364736"/>
                <a:gd name="csY377" fmla="*/ 238618 h 1596257"/>
                <a:gd name="csX378" fmla="*/ 1252080 w 1364736"/>
                <a:gd name="csY378" fmla="*/ 245271 h 1596257"/>
                <a:gd name="csX379" fmla="*/ 1262725 w 1364736"/>
                <a:gd name="csY379" fmla="*/ 246602 h 1596257"/>
                <a:gd name="csX380" fmla="*/ 1262725 w 1364736"/>
                <a:gd name="csY380" fmla="*/ 258133 h 1596257"/>
                <a:gd name="csX381" fmla="*/ 1252523 w 1364736"/>
                <a:gd name="csY381" fmla="*/ 271439 h 1596257"/>
                <a:gd name="csX382" fmla="*/ 1232121 w 1364736"/>
                <a:gd name="csY382" fmla="*/ 259020 h 1596257"/>
                <a:gd name="csX383" fmla="*/ 1206397 w 1364736"/>
                <a:gd name="csY383" fmla="*/ 261238 h 1596257"/>
                <a:gd name="csX384" fmla="*/ 1237000 w 1364736"/>
                <a:gd name="csY384" fmla="*/ 267891 h 1596257"/>
                <a:gd name="csX385" fmla="*/ 1241435 w 1364736"/>
                <a:gd name="csY385" fmla="*/ 284745 h 1596257"/>
                <a:gd name="csX386" fmla="*/ 1224581 w 1364736"/>
                <a:gd name="csY386" fmla="*/ 302043 h 1596257"/>
                <a:gd name="csX387" fmla="*/ 1184663 w 1364736"/>
                <a:gd name="csY387" fmla="*/ 309583 h 1596257"/>
                <a:gd name="csX388" fmla="*/ 1170915 w 1364736"/>
                <a:gd name="csY388" fmla="*/ 326880 h 1596257"/>
                <a:gd name="csX389" fmla="*/ 1147408 w 1364736"/>
                <a:gd name="csY389" fmla="*/ 319340 h 1596257"/>
                <a:gd name="csX390" fmla="*/ 1158496 w 1364736"/>
                <a:gd name="csY390" fmla="*/ 327324 h 1596257"/>
                <a:gd name="csX391" fmla="*/ 1156721 w 1364736"/>
                <a:gd name="csY391" fmla="*/ 337525 h 1596257"/>
                <a:gd name="csX392" fmla="*/ 1146964 w 1364736"/>
                <a:gd name="csY392" fmla="*/ 337968 h 1596257"/>
                <a:gd name="csX393" fmla="*/ 1159383 w 1364736"/>
                <a:gd name="csY393" fmla="*/ 343734 h 1596257"/>
                <a:gd name="csX394" fmla="*/ 1150956 w 1364736"/>
                <a:gd name="csY394" fmla="*/ 367241 h 1596257"/>
                <a:gd name="csX395" fmla="*/ 1141641 w 1364736"/>
                <a:gd name="csY395" fmla="*/ 361919 h 1596257"/>
                <a:gd name="csX396" fmla="*/ 1111925 w 1364736"/>
                <a:gd name="csY396" fmla="*/ 382765 h 1596257"/>
                <a:gd name="csX397" fmla="*/ 1094627 w 1364736"/>
                <a:gd name="csY397" fmla="*/ 369015 h 1596257"/>
                <a:gd name="csX398" fmla="*/ 1056927 w 1364736"/>
                <a:gd name="csY398" fmla="*/ 367241 h 1596257"/>
                <a:gd name="csX399" fmla="*/ 1009914 w 1364736"/>
                <a:gd name="csY399" fmla="*/ 416029 h 1596257"/>
                <a:gd name="csX400" fmla="*/ 1023663 w 1364736"/>
                <a:gd name="csY400" fmla="*/ 447520 h 1596257"/>
                <a:gd name="csX401" fmla="*/ 998826 w 1364736"/>
                <a:gd name="csY401" fmla="*/ 502517 h 1596257"/>
                <a:gd name="csX402" fmla="*/ 967779 w 1364736"/>
                <a:gd name="csY402" fmla="*/ 488324 h 1596257"/>
                <a:gd name="csX403" fmla="*/ 959351 w 1364736"/>
                <a:gd name="csY403" fmla="*/ 490986 h 1596257"/>
                <a:gd name="csX404" fmla="*/ 961569 w 1364736"/>
                <a:gd name="csY404" fmla="*/ 498526 h 1596257"/>
                <a:gd name="csX405" fmla="*/ 912338 w 1364736"/>
                <a:gd name="csY405" fmla="*/ 501187 h 1596257"/>
                <a:gd name="csX406" fmla="*/ 922982 w 1364736"/>
                <a:gd name="csY406" fmla="*/ 487437 h 1596257"/>
                <a:gd name="csX407" fmla="*/ 911007 w 1364736"/>
                <a:gd name="csY407" fmla="*/ 483002 h 1596257"/>
                <a:gd name="csX408" fmla="*/ 909676 w 1364736"/>
                <a:gd name="csY408" fmla="*/ 471027 h 1596257"/>
                <a:gd name="csX409" fmla="*/ 877742 w 1364736"/>
                <a:gd name="csY409" fmla="*/ 458165 h 1596257"/>
                <a:gd name="csX410" fmla="*/ 900363 w 1364736"/>
                <a:gd name="csY410" fmla="*/ 484776 h 1596257"/>
                <a:gd name="csX411" fmla="*/ 897701 w 1364736"/>
                <a:gd name="csY411" fmla="*/ 495864 h 1596257"/>
                <a:gd name="csX412" fmla="*/ 883951 w 1364736"/>
                <a:gd name="csY412" fmla="*/ 498526 h 1596257"/>
                <a:gd name="csX413" fmla="*/ 860001 w 1364736"/>
                <a:gd name="csY413" fmla="*/ 492316 h 1596257"/>
                <a:gd name="csX414" fmla="*/ 876411 w 1364736"/>
                <a:gd name="csY414" fmla="*/ 498969 h 1596257"/>
                <a:gd name="csX415" fmla="*/ 864436 w 1364736"/>
                <a:gd name="csY415" fmla="*/ 509170 h 1596257"/>
                <a:gd name="csX416" fmla="*/ 894153 w 1364736"/>
                <a:gd name="csY416" fmla="*/ 510501 h 1596257"/>
                <a:gd name="csX417" fmla="*/ 891935 w 1364736"/>
                <a:gd name="csY417" fmla="*/ 529129 h 1596257"/>
                <a:gd name="csX418" fmla="*/ 879960 w 1364736"/>
                <a:gd name="csY418" fmla="*/ 531347 h 1596257"/>
                <a:gd name="csX419" fmla="*/ 926086 w 1364736"/>
                <a:gd name="csY419" fmla="*/ 554410 h 1596257"/>
                <a:gd name="csX420" fmla="*/ 961569 w 1364736"/>
                <a:gd name="csY420" fmla="*/ 538000 h 1596257"/>
                <a:gd name="csX421" fmla="*/ 974874 w 1364736"/>
                <a:gd name="csY421" fmla="*/ 542435 h 1596257"/>
                <a:gd name="csX422" fmla="*/ 987737 w 1364736"/>
                <a:gd name="csY422" fmla="*/ 561950 h 1596257"/>
                <a:gd name="csX423" fmla="*/ 1017898 w 1364736"/>
                <a:gd name="csY423" fmla="*/ 584126 h 1596257"/>
                <a:gd name="csX424" fmla="*/ 1020558 w 1364736"/>
                <a:gd name="csY424" fmla="*/ 606303 h 1596257"/>
                <a:gd name="csX425" fmla="*/ 506509 w 1364736"/>
                <a:gd name="csY425" fmla="*/ 400949 h 1596257"/>
                <a:gd name="csX426" fmla="*/ 175194 w 1364736"/>
                <a:gd name="csY426" fmla="*/ 268778 h 1596257"/>
                <a:gd name="csX427" fmla="*/ 181847 w 1364736"/>
                <a:gd name="csY427" fmla="*/ 227086 h 1596257"/>
                <a:gd name="csX428" fmla="*/ 200475 w 1364736"/>
                <a:gd name="csY428" fmla="*/ 201362 h 1596257"/>
                <a:gd name="csX429" fmla="*/ 246158 w 1364736"/>
                <a:gd name="csY429" fmla="*/ 176081 h 1596257"/>
                <a:gd name="csX430" fmla="*/ 258134 w 1364736"/>
                <a:gd name="csY430" fmla="*/ 177411 h 1596257"/>
                <a:gd name="csX431" fmla="*/ 272770 w 1364736"/>
                <a:gd name="csY431" fmla="*/ 205797 h 1596257"/>
                <a:gd name="csX432" fmla="*/ 263012 w 1364736"/>
                <a:gd name="csY432" fmla="*/ 278979 h 1596257"/>
                <a:gd name="csX433" fmla="*/ 245271 w 1364736"/>
                <a:gd name="csY433" fmla="*/ 296720 h 1596257"/>
                <a:gd name="csX434" fmla="*/ 175194 w 1364736"/>
                <a:gd name="csY434" fmla="*/ 268778 h 1596257"/>
                <a:gd name="csX435" fmla="*/ 245271 w 1364736"/>
                <a:gd name="csY435" fmla="*/ 296720 h 1596257"/>
                <a:gd name="csX436" fmla="*/ 255029 w 1364736"/>
                <a:gd name="csY436" fmla="*/ 317123 h 1596257"/>
                <a:gd name="csX437" fmla="*/ 244828 w 1364736"/>
                <a:gd name="csY437" fmla="*/ 339743 h 1596257"/>
                <a:gd name="csX438" fmla="*/ 248376 w 1364736"/>
                <a:gd name="csY438" fmla="*/ 357927 h 1596257"/>
                <a:gd name="csX439" fmla="*/ 215555 w 1364736"/>
                <a:gd name="csY439" fmla="*/ 352605 h 1596257"/>
                <a:gd name="csX440" fmla="*/ 195152 w 1364736"/>
                <a:gd name="csY440" fmla="*/ 329985 h 1596257"/>
                <a:gd name="csX441" fmla="*/ 175194 w 1364736"/>
                <a:gd name="csY441" fmla="*/ 268778 h 1596257"/>
                <a:gd name="csX442" fmla="*/ 245271 w 1364736"/>
                <a:gd name="csY442" fmla="*/ 296720 h 1596257"/>
                <a:gd name="csX443" fmla="*/ 168541 w 1364736"/>
                <a:gd name="csY443" fmla="*/ 812100 h 1596257"/>
                <a:gd name="csX444" fmla="*/ 194266 w 1364736"/>
                <a:gd name="csY444" fmla="*/ 839155 h 1596257"/>
                <a:gd name="csX445" fmla="*/ 188056 w 1364736"/>
                <a:gd name="csY445" fmla="*/ 856009 h 1596257"/>
                <a:gd name="csX446" fmla="*/ 128180 w 1364736"/>
                <a:gd name="csY446" fmla="*/ 883064 h 1596257"/>
                <a:gd name="csX447" fmla="*/ 118422 w 1364736"/>
                <a:gd name="csY447" fmla="*/ 848026 h 1596257"/>
                <a:gd name="csX448" fmla="*/ 168541 w 1364736"/>
                <a:gd name="csY448" fmla="*/ 812100 h 1596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</a:cxnLst>
              <a:rect l="l" t="t" r="r" b="b"/>
              <a:pathLst>
                <a:path w="1364736" h="1596257">
                  <a:moveTo>
                    <a:pt x="0" y="1107490"/>
                  </a:moveTo>
                  <a:lnTo>
                    <a:pt x="36370" y="1053823"/>
                  </a:lnTo>
                  <a:lnTo>
                    <a:pt x="34595" y="1036969"/>
                  </a:lnTo>
                  <a:lnTo>
                    <a:pt x="63868" y="1032977"/>
                  </a:lnTo>
                  <a:lnTo>
                    <a:pt x="80722" y="1021445"/>
                  </a:lnTo>
                  <a:lnTo>
                    <a:pt x="100681" y="985519"/>
                  </a:lnTo>
                  <a:lnTo>
                    <a:pt x="120196" y="974875"/>
                  </a:lnTo>
                  <a:lnTo>
                    <a:pt x="145034" y="943384"/>
                  </a:lnTo>
                  <a:lnTo>
                    <a:pt x="136163" y="885282"/>
                  </a:lnTo>
                  <a:lnTo>
                    <a:pt x="151243" y="878629"/>
                  </a:lnTo>
                  <a:lnTo>
                    <a:pt x="153461" y="889274"/>
                  </a:lnTo>
                  <a:lnTo>
                    <a:pt x="175194" y="883508"/>
                  </a:lnTo>
                  <a:lnTo>
                    <a:pt x="212007" y="904354"/>
                  </a:lnTo>
                  <a:lnTo>
                    <a:pt x="259907" y="870646"/>
                  </a:lnTo>
                  <a:lnTo>
                    <a:pt x="290067" y="883951"/>
                  </a:lnTo>
                  <a:lnTo>
                    <a:pt x="302486" y="881290"/>
                  </a:lnTo>
                  <a:lnTo>
                    <a:pt x="314905" y="846252"/>
                  </a:lnTo>
                  <a:lnTo>
                    <a:pt x="331316" y="839599"/>
                  </a:lnTo>
                  <a:lnTo>
                    <a:pt x="313131" y="839155"/>
                  </a:lnTo>
                  <a:lnTo>
                    <a:pt x="310913" y="827623"/>
                  </a:lnTo>
                  <a:lnTo>
                    <a:pt x="325106" y="829841"/>
                  </a:lnTo>
                  <a:lnTo>
                    <a:pt x="309583" y="823632"/>
                  </a:lnTo>
                  <a:lnTo>
                    <a:pt x="302486" y="802786"/>
                  </a:lnTo>
                  <a:lnTo>
                    <a:pt x="307809" y="801455"/>
                  </a:lnTo>
                  <a:lnTo>
                    <a:pt x="309583" y="796133"/>
                  </a:lnTo>
                  <a:lnTo>
                    <a:pt x="286519" y="798351"/>
                  </a:lnTo>
                  <a:lnTo>
                    <a:pt x="270552" y="788593"/>
                  </a:lnTo>
                  <a:lnTo>
                    <a:pt x="228417" y="781940"/>
                  </a:lnTo>
                  <a:lnTo>
                    <a:pt x="214668" y="798794"/>
                  </a:lnTo>
                  <a:lnTo>
                    <a:pt x="206684" y="770408"/>
                  </a:lnTo>
                  <a:lnTo>
                    <a:pt x="158340" y="748675"/>
                  </a:lnTo>
                  <a:lnTo>
                    <a:pt x="212007" y="695452"/>
                  </a:lnTo>
                  <a:lnTo>
                    <a:pt x="229748" y="665736"/>
                  </a:lnTo>
                  <a:lnTo>
                    <a:pt x="265230" y="658196"/>
                  </a:lnTo>
                  <a:lnTo>
                    <a:pt x="264787" y="642672"/>
                  </a:lnTo>
                  <a:lnTo>
                    <a:pt x="249263" y="647108"/>
                  </a:lnTo>
                  <a:lnTo>
                    <a:pt x="252368" y="652873"/>
                  </a:lnTo>
                  <a:lnTo>
                    <a:pt x="247045" y="644446"/>
                  </a:lnTo>
                  <a:lnTo>
                    <a:pt x="273657" y="622713"/>
                  </a:lnTo>
                  <a:lnTo>
                    <a:pt x="271440" y="614286"/>
                  </a:lnTo>
                  <a:lnTo>
                    <a:pt x="298495" y="572595"/>
                  </a:lnTo>
                  <a:lnTo>
                    <a:pt x="306922" y="543322"/>
                  </a:lnTo>
                  <a:lnTo>
                    <a:pt x="306478" y="553080"/>
                  </a:lnTo>
                  <a:lnTo>
                    <a:pt x="326881" y="538000"/>
                  </a:lnTo>
                  <a:lnTo>
                    <a:pt x="321114" y="526911"/>
                  </a:lnTo>
                  <a:lnTo>
                    <a:pt x="307809" y="540217"/>
                  </a:lnTo>
                  <a:lnTo>
                    <a:pt x="314018" y="524694"/>
                  </a:lnTo>
                  <a:lnTo>
                    <a:pt x="331316" y="526911"/>
                  </a:lnTo>
                  <a:lnTo>
                    <a:pt x="353936" y="510944"/>
                  </a:lnTo>
                  <a:lnTo>
                    <a:pt x="412925" y="458165"/>
                  </a:lnTo>
                  <a:lnTo>
                    <a:pt x="410263" y="448850"/>
                  </a:lnTo>
                  <a:lnTo>
                    <a:pt x="427561" y="434214"/>
                  </a:lnTo>
                  <a:lnTo>
                    <a:pt x="444415" y="425787"/>
                  </a:lnTo>
                  <a:lnTo>
                    <a:pt x="429335" y="440867"/>
                  </a:lnTo>
                  <a:lnTo>
                    <a:pt x="440867" y="445302"/>
                  </a:lnTo>
                  <a:lnTo>
                    <a:pt x="455060" y="419578"/>
                  </a:lnTo>
                  <a:lnTo>
                    <a:pt x="504292" y="402280"/>
                  </a:lnTo>
                  <a:lnTo>
                    <a:pt x="481228" y="415142"/>
                  </a:lnTo>
                  <a:lnTo>
                    <a:pt x="496751" y="413368"/>
                  </a:lnTo>
                  <a:lnTo>
                    <a:pt x="506953" y="400949"/>
                  </a:lnTo>
                  <a:lnTo>
                    <a:pt x="1020558" y="606303"/>
                  </a:lnTo>
                  <a:lnTo>
                    <a:pt x="1022333" y="620496"/>
                  </a:lnTo>
                  <a:lnTo>
                    <a:pt x="1041404" y="647551"/>
                  </a:lnTo>
                  <a:lnTo>
                    <a:pt x="1038299" y="665736"/>
                  </a:lnTo>
                  <a:lnTo>
                    <a:pt x="1050718" y="710089"/>
                  </a:lnTo>
                  <a:lnTo>
                    <a:pt x="1046283" y="713193"/>
                  </a:lnTo>
                  <a:lnTo>
                    <a:pt x="1041848" y="694121"/>
                  </a:lnTo>
                  <a:lnTo>
                    <a:pt x="1033864" y="725168"/>
                  </a:lnTo>
                  <a:lnTo>
                    <a:pt x="1010801" y="754441"/>
                  </a:lnTo>
                  <a:lnTo>
                    <a:pt x="991286" y="759764"/>
                  </a:lnTo>
                  <a:lnTo>
                    <a:pt x="991729" y="753554"/>
                  </a:lnTo>
                  <a:lnTo>
                    <a:pt x="980198" y="751780"/>
                  </a:lnTo>
                  <a:lnTo>
                    <a:pt x="948707" y="769521"/>
                  </a:lnTo>
                  <a:lnTo>
                    <a:pt x="946933" y="789924"/>
                  </a:lnTo>
                  <a:lnTo>
                    <a:pt x="934957" y="796576"/>
                  </a:lnTo>
                  <a:lnTo>
                    <a:pt x="936732" y="804560"/>
                  </a:lnTo>
                  <a:lnTo>
                    <a:pt x="949594" y="795246"/>
                  </a:lnTo>
                  <a:lnTo>
                    <a:pt x="953586" y="770408"/>
                  </a:lnTo>
                  <a:lnTo>
                    <a:pt x="988624" y="764642"/>
                  </a:lnTo>
                  <a:lnTo>
                    <a:pt x="992173" y="772182"/>
                  </a:lnTo>
                  <a:lnTo>
                    <a:pt x="990398" y="782827"/>
                  </a:lnTo>
                  <a:lnTo>
                    <a:pt x="968665" y="798794"/>
                  </a:lnTo>
                  <a:lnTo>
                    <a:pt x="971327" y="812100"/>
                  </a:lnTo>
                  <a:lnTo>
                    <a:pt x="942054" y="824075"/>
                  </a:lnTo>
                  <a:lnTo>
                    <a:pt x="955360" y="851574"/>
                  </a:lnTo>
                  <a:lnTo>
                    <a:pt x="940280" y="888387"/>
                  </a:lnTo>
                  <a:lnTo>
                    <a:pt x="944271" y="909233"/>
                  </a:lnTo>
                  <a:lnTo>
                    <a:pt x="935401" y="925643"/>
                  </a:lnTo>
                  <a:lnTo>
                    <a:pt x="945602" y="908789"/>
                  </a:lnTo>
                  <a:lnTo>
                    <a:pt x="943827" y="885726"/>
                  </a:lnTo>
                  <a:lnTo>
                    <a:pt x="958021" y="852905"/>
                  </a:lnTo>
                  <a:lnTo>
                    <a:pt x="948707" y="824519"/>
                  </a:lnTo>
                  <a:lnTo>
                    <a:pt x="984189" y="818753"/>
                  </a:lnTo>
                  <a:lnTo>
                    <a:pt x="987737" y="838712"/>
                  </a:lnTo>
                  <a:lnTo>
                    <a:pt x="991729" y="842703"/>
                  </a:lnTo>
                  <a:lnTo>
                    <a:pt x="997939" y="845364"/>
                  </a:lnTo>
                  <a:lnTo>
                    <a:pt x="987293" y="818309"/>
                  </a:lnTo>
                  <a:lnTo>
                    <a:pt x="1009914" y="809882"/>
                  </a:lnTo>
                  <a:lnTo>
                    <a:pt x="997495" y="788593"/>
                  </a:lnTo>
                  <a:lnTo>
                    <a:pt x="1002374" y="757990"/>
                  </a:lnTo>
                  <a:lnTo>
                    <a:pt x="1027655" y="777948"/>
                  </a:lnTo>
                  <a:lnTo>
                    <a:pt x="1046727" y="780166"/>
                  </a:lnTo>
                  <a:lnTo>
                    <a:pt x="1076886" y="769965"/>
                  </a:lnTo>
                  <a:lnTo>
                    <a:pt x="1091967" y="752224"/>
                  </a:lnTo>
                  <a:lnTo>
                    <a:pt x="1083096" y="755772"/>
                  </a:lnTo>
                  <a:lnTo>
                    <a:pt x="1075112" y="738474"/>
                  </a:lnTo>
                  <a:lnTo>
                    <a:pt x="1061806" y="738474"/>
                  </a:lnTo>
                  <a:lnTo>
                    <a:pt x="1123900" y="739361"/>
                  </a:lnTo>
                  <a:lnTo>
                    <a:pt x="1116803" y="743353"/>
                  </a:lnTo>
                  <a:lnTo>
                    <a:pt x="1123456" y="752667"/>
                  </a:lnTo>
                  <a:lnTo>
                    <a:pt x="1127892" y="747345"/>
                  </a:lnTo>
                  <a:lnTo>
                    <a:pt x="1127005" y="754441"/>
                  </a:lnTo>
                  <a:lnTo>
                    <a:pt x="1136762" y="741579"/>
                  </a:lnTo>
                  <a:lnTo>
                    <a:pt x="1129666" y="738031"/>
                  </a:lnTo>
                  <a:lnTo>
                    <a:pt x="1182003" y="752667"/>
                  </a:lnTo>
                  <a:lnTo>
                    <a:pt x="1171358" y="757990"/>
                  </a:lnTo>
                  <a:lnTo>
                    <a:pt x="1184221" y="757102"/>
                  </a:lnTo>
                  <a:lnTo>
                    <a:pt x="1173575" y="764199"/>
                  </a:lnTo>
                  <a:lnTo>
                    <a:pt x="1177568" y="783271"/>
                  </a:lnTo>
                  <a:lnTo>
                    <a:pt x="1185994" y="780166"/>
                  </a:lnTo>
                  <a:lnTo>
                    <a:pt x="1187768" y="757990"/>
                  </a:lnTo>
                  <a:lnTo>
                    <a:pt x="1205509" y="773513"/>
                  </a:lnTo>
                  <a:lnTo>
                    <a:pt x="1211719" y="769078"/>
                  </a:lnTo>
                  <a:lnTo>
                    <a:pt x="1208615" y="758433"/>
                  </a:lnTo>
                  <a:lnTo>
                    <a:pt x="1193091" y="757546"/>
                  </a:lnTo>
                  <a:lnTo>
                    <a:pt x="1185994" y="753111"/>
                  </a:lnTo>
                  <a:lnTo>
                    <a:pt x="1227243" y="754885"/>
                  </a:lnTo>
                  <a:lnTo>
                    <a:pt x="1212606" y="759764"/>
                  </a:lnTo>
                  <a:lnTo>
                    <a:pt x="1218815" y="764642"/>
                  </a:lnTo>
                  <a:lnTo>
                    <a:pt x="1257403" y="742023"/>
                  </a:lnTo>
                  <a:lnTo>
                    <a:pt x="1270265" y="745127"/>
                  </a:lnTo>
                  <a:lnTo>
                    <a:pt x="1277361" y="759320"/>
                  </a:lnTo>
                  <a:lnTo>
                    <a:pt x="1302198" y="749562"/>
                  </a:lnTo>
                  <a:lnTo>
                    <a:pt x="1331472" y="759764"/>
                  </a:lnTo>
                  <a:lnTo>
                    <a:pt x="1330141" y="768634"/>
                  </a:lnTo>
                  <a:lnTo>
                    <a:pt x="1342560" y="779279"/>
                  </a:lnTo>
                  <a:lnTo>
                    <a:pt x="1339011" y="791698"/>
                  </a:lnTo>
                  <a:lnTo>
                    <a:pt x="1364736" y="807665"/>
                  </a:lnTo>
                  <a:lnTo>
                    <a:pt x="1350986" y="811213"/>
                  </a:lnTo>
                  <a:lnTo>
                    <a:pt x="1306191" y="852905"/>
                  </a:lnTo>
                  <a:lnTo>
                    <a:pt x="1281353" y="894596"/>
                  </a:lnTo>
                  <a:lnTo>
                    <a:pt x="1260507" y="884395"/>
                  </a:lnTo>
                  <a:lnTo>
                    <a:pt x="1255185" y="872420"/>
                  </a:lnTo>
                  <a:lnTo>
                    <a:pt x="1261838" y="894153"/>
                  </a:lnTo>
                  <a:lnTo>
                    <a:pt x="1236113" y="895927"/>
                  </a:lnTo>
                  <a:lnTo>
                    <a:pt x="1250306" y="899031"/>
                  </a:lnTo>
                  <a:lnTo>
                    <a:pt x="1259620" y="911007"/>
                  </a:lnTo>
                  <a:lnTo>
                    <a:pt x="1274256" y="909233"/>
                  </a:lnTo>
                  <a:lnTo>
                    <a:pt x="1281353" y="899031"/>
                  </a:lnTo>
                  <a:lnTo>
                    <a:pt x="1276474" y="934070"/>
                  </a:lnTo>
                  <a:lnTo>
                    <a:pt x="1270709" y="934514"/>
                  </a:lnTo>
                  <a:lnTo>
                    <a:pt x="1288450" y="969996"/>
                  </a:lnTo>
                  <a:lnTo>
                    <a:pt x="1292885" y="1040960"/>
                  </a:lnTo>
                  <a:lnTo>
                    <a:pt x="1289337" y="1032977"/>
                  </a:lnTo>
                  <a:lnTo>
                    <a:pt x="1279579" y="1038299"/>
                  </a:lnTo>
                  <a:lnTo>
                    <a:pt x="1294659" y="1047613"/>
                  </a:lnTo>
                  <a:lnTo>
                    <a:pt x="1297763" y="1082652"/>
                  </a:lnTo>
                  <a:lnTo>
                    <a:pt x="1292885" y="1078660"/>
                  </a:lnTo>
                  <a:lnTo>
                    <a:pt x="1284014" y="1087974"/>
                  </a:lnTo>
                  <a:lnTo>
                    <a:pt x="1300425" y="1086644"/>
                  </a:lnTo>
                  <a:lnTo>
                    <a:pt x="1301756" y="1107046"/>
                  </a:lnTo>
                  <a:lnTo>
                    <a:pt x="1280466" y="1095514"/>
                  </a:lnTo>
                  <a:lnTo>
                    <a:pt x="1263168" y="1096401"/>
                  </a:lnTo>
                  <a:lnTo>
                    <a:pt x="1257846" y="1110594"/>
                  </a:lnTo>
                  <a:lnTo>
                    <a:pt x="1229903" y="1103054"/>
                  </a:lnTo>
                  <a:lnTo>
                    <a:pt x="1210388" y="1088418"/>
                  </a:lnTo>
                  <a:lnTo>
                    <a:pt x="1205509" y="1100393"/>
                  </a:lnTo>
                  <a:lnTo>
                    <a:pt x="1188212" y="1104828"/>
                  </a:lnTo>
                  <a:lnTo>
                    <a:pt x="1182890" y="1115473"/>
                  </a:lnTo>
                  <a:lnTo>
                    <a:pt x="1190430" y="1143415"/>
                  </a:lnTo>
                  <a:lnTo>
                    <a:pt x="1182890" y="1158495"/>
                  </a:lnTo>
                  <a:lnTo>
                    <a:pt x="1189099" y="1165592"/>
                  </a:lnTo>
                  <a:lnTo>
                    <a:pt x="1164262" y="1178898"/>
                  </a:lnTo>
                  <a:lnTo>
                    <a:pt x="1163374" y="1192204"/>
                  </a:lnTo>
                  <a:lnTo>
                    <a:pt x="1147850" y="1201518"/>
                  </a:lnTo>
                  <a:lnTo>
                    <a:pt x="1149625" y="1244096"/>
                  </a:lnTo>
                  <a:lnTo>
                    <a:pt x="1134545" y="1255185"/>
                  </a:lnTo>
                  <a:lnTo>
                    <a:pt x="1137650" y="1283570"/>
                  </a:lnTo>
                  <a:lnTo>
                    <a:pt x="1115917" y="1303086"/>
                  </a:lnTo>
                  <a:lnTo>
                    <a:pt x="1115030" y="1313730"/>
                  </a:lnTo>
                  <a:lnTo>
                    <a:pt x="1073781" y="1310626"/>
                  </a:lnTo>
                  <a:lnTo>
                    <a:pt x="1062250" y="1297320"/>
                  </a:lnTo>
                  <a:lnTo>
                    <a:pt x="1055597" y="1310626"/>
                  </a:lnTo>
                  <a:lnTo>
                    <a:pt x="993503" y="1326592"/>
                  </a:lnTo>
                  <a:lnTo>
                    <a:pt x="990842" y="1339455"/>
                  </a:lnTo>
                  <a:lnTo>
                    <a:pt x="959351" y="1354091"/>
                  </a:lnTo>
                  <a:lnTo>
                    <a:pt x="930079" y="1282683"/>
                  </a:lnTo>
                  <a:lnTo>
                    <a:pt x="932739" y="1263612"/>
                  </a:lnTo>
                  <a:lnTo>
                    <a:pt x="925200" y="1251636"/>
                  </a:lnTo>
                  <a:lnTo>
                    <a:pt x="882177" y="1243653"/>
                  </a:lnTo>
                  <a:lnTo>
                    <a:pt x="856897" y="1263168"/>
                  </a:lnTo>
                  <a:lnTo>
                    <a:pt x="835163" y="1255628"/>
                  </a:lnTo>
                  <a:lnTo>
                    <a:pt x="810326" y="1260063"/>
                  </a:lnTo>
                  <a:lnTo>
                    <a:pt x="798351" y="1272039"/>
                  </a:lnTo>
                  <a:lnTo>
                    <a:pt x="799238" y="1286675"/>
                  </a:lnTo>
                  <a:lnTo>
                    <a:pt x="782828" y="1298207"/>
                  </a:lnTo>
                  <a:lnTo>
                    <a:pt x="733596" y="1300868"/>
                  </a:lnTo>
                  <a:lnTo>
                    <a:pt x="730934" y="1329254"/>
                  </a:lnTo>
                  <a:lnTo>
                    <a:pt x="701218" y="1354535"/>
                  </a:lnTo>
                  <a:lnTo>
                    <a:pt x="697669" y="1374050"/>
                  </a:lnTo>
                  <a:lnTo>
                    <a:pt x="667953" y="1367397"/>
                  </a:lnTo>
                  <a:lnTo>
                    <a:pt x="656422" y="1382477"/>
                  </a:lnTo>
                  <a:lnTo>
                    <a:pt x="642672" y="1380259"/>
                  </a:lnTo>
                  <a:lnTo>
                    <a:pt x="636019" y="1392235"/>
                  </a:lnTo>
                  <a:lnTo>
                    <a:pt x="652874" y="1404653"/>
                  </a:lnTo>
                  <a:lnTo>
                    <a:pt x="649325" y="1411750"/>
                  </a:lnTo>
                  <a:lnTo>
                    <a:pt x="636463" y="1409089"/>
                  </a:lnTo>
                  <a:lnTo>
                    <a:pt x="596989" y="1425056"/>
                  </a:lnTo>
                  <a:lnTo>
                    <a:pt x="594328" y="1445902"/>
                  </a:lnTo>
                  <a:lnTo>
                    <a:pt x="574369" y="1456990"/>
                  </a:lnTo>
                  <a:lnTo>
                    <a:pt x="579692" y="1488924"/>
                  </a:lnTo>
                  <a:lnTo>
                    <a:pt x="589893" y="1503117"/>
                  </a:lnTo>
                  <a:lnTo>
                    <a:pt x="578361" y="1516866"/>
                  </a:lnTo>
                  <a:lnTo>
                    <a:pt x="561950" y="1518640"/>
                  </a:lnTo>
                  <a:lnTo>
                    <a:pt x="526912" y="1546582"/>
                  </a:lnTo>
                  <a:lnTo>
                    <a:pt x="503404" y="1537712"/>
                  </a:lnTo>
                  <a:lnTo>
                    <a:pt x="472357" y="1543921"/>
                  </a:lnTo>
                  <a:lnTo>
                    <a:pt x="442641" y="1576742"/>
                  </a:lnTo>
                  <a:lnTo>
                    <a:pt x="386313" y="1567872"/>
                  </a:lnTo>
                  <a:lnTo>
                    <a:pt x="321114" y="1596258"/>
                  </a:lnTo>
                  <a:lnTo>
                    <a:pt x="279866" y="1542147"/>
                  </a:lnTo>
                  <a:lnTo>
                    <a:pt x="239949" y="1557227"/>
                  </a:lnTo>
                  <a:lnTo>
                    <a:pt x="223538" y="1555897"/>
                  </a:lnTo>
                  <a:lnTo>
                    <a:pt x="204466" y="1500899"/>
                  </a:lnTo>
                  <a:lnTo>
                    <a:pt x="170758" y="1486706"/>
                  </a:lnTo>
                  <a:lnTo>
                    <a:pt x="117978" y="1501786"/>
                  </a:lnTo>
                  <a:lnTo>
                    <a:pt x="73182" y="1471626"/>
                  </a:lnTo>
                  <a:lnTo>
                    <a:pt x="70521" y="1456546"/>
                  </a:lnTo>
                  <a:lnTo>
                    <a:pt x="82940" y="1439692"/>
                  </a:lnTo>
                  <a:lnTo>
                    <a:pt x="58102" y="1437031"/>
                  </a:lnTo>
                  <a:lnTo>
                    <a:pt x="47014" y="1402436"/>
                  </a:lnTo>
                  <a:lnTo>
                    <a:pt x="70521" y="1345664"/>
                  </a:lnTo>
                  <a:lnTo>
                    <a:pt x="81166" y="1339455"/>
                  </a:lnTo>
                  <a:lnTo>
                    <a:pt x="75843" y="1330584"/>
                  </a:lnTo>
                  <a:lnTo>
                    <a:pt x="109995" y="1282240"/>
                  </a:lnTo>
                  <a:lnTo>
                    <a:pt x="110882" y="1256072"/>
                  </a:lnTo>
                  <a:lnTo>
                    <a:pt x="153905" y="1222363"/>
                  </a:lnTo>
                  <a:lnTo>
                    <a:pt x="129511" y="1185994"/>
                  </a:lnTo>
                  <a:lnTo>
                    <a:pt x="103786" y="1174906"/>
                  </a:lnTo>
                  <a:lnTo>
                    <a:pt x="103342" y="1158939"/>
                  </a:lnTo>
                  <a:lnTo>
                    <a:pt x="78505" y="1160269"/>
                  </a:lnTo>
                  <a:lnTo>
                    <a:pt x="66086" y="1152286"/>
                  </a:lnTo>
                  <a:lnTo>
                    <a:pt x="64755" y="1134545"/>
                  </a:lnTo>
                  <a:lnTo>
                    <a:pt x="27499" y="1131884"/>
                  </a:lnTo>
                  <a:lnTo>
                    <a:pt x="0" y="1107490"/>
                  </a:lnTo>
                  <a:close/>
                  <a:moveTo>
                    <a:pt x="506509" y="400949"/>
                  </a:moveTo>
                  <a:lnTo>
                    <a:pt x="524251" y="385426"/>
                  </a:lnTo>
                  <a:lnTo>
                    <a:pt x="518041" y="379660"/>
                  </a:lnTo>
                  <a:lnTo>
                    <a:pt x="541548" y="377886"/>
                  </a:lnTo>
                  <a:lnTo>
                    <a:pt x="557958" y="358814"/>
                  </a:lnTo>
                  <a:lnTo>
                    <a:pt x="585458" y="349500"/>
                  </a:lnTo>
                  <a:lnTo>
                    <a:pt x="570377" y="356597"/>
                  </a:lnTo>
                  <a:lnTo>
                    <a:pt x="588118" y="362362"/>
                  </a:lnTo>
                  <a:lnTo>
                    <a:pt x="616947" y="335751"/>
                  </a:lnTo>
                  <a:lnTo>
                    <a:pt x="636906" y="345952"/>
                  </a:lnTo>
                  <a:lnTo>
                    <a:pt x="632028" y="324219"/>
                  </a:lnTo>
                  <a:lnTo>
                    <a:pt x="592111" y="345952"/>
                  </a:lnTo>
                  <a:lnTo>
                    <a:pt x="642672" y="316236"/>
                  </a:lnTo>
                  <a:lnTo>
                    <a:pt x="641785" y="330872"/>
                  </a:lnTo>
                  <a:lnTo>
                    <a:pt x="652874" y="327767"/>
                  </a:lnTo>
                  <a:lnTo>
                    <a:pt x="651543" y="310913"/>
                  </a:lnTo>
                  <a:lnTo>
                    <a:pt x="660413" y="305147"/>
                  </a:lnTo>
                  <a:lnTo>
                    <a:pt x="667510" y="310026"/>
                  </a:lnTo>
                  <a:lnTo>
                    <a:pt x="666622" y="302043"/>
                  </a:lnTo>
                  <a:lnTo>
                    <a:pt x="695896" y="283858"/>
                  </a:lnTo>
                  <a:lnTo>
                    <a:pt x="689687" y="290511"/>
                  </a:lnTo>
                  <a:lnTo>
                    <a:pt x="696340" y="296277"/>
                  </a:lnTo>
                  <a:lnTo>
                    <a:pt x="711863" y="287850"/>
                  </a:lnTo>
                  <a:lnTo>
                    <a:pt x="716298" y="271439"/>
                  </a:lnTo>
                  <a:lnTo>
                    <a:pt x="697227" y="282971"/>
                  </a:lnTo>
                  <a:lnTo>
                    <a:pt x="727830" y="259020"/>
                  </a:lnTo>
                  <a:lnTo>
                    <a:pt x="730491" y="270996"/>
                  </a:lnTo>
                  <a:lnTo>
                    <a:pt x="742022" y="272326"/>
                  </a:lnTo>
                  <a:lnTo>
                    <a:pt x="740249" y="285632"/>
                  </a:lnTo>
                  <a:lnTo>
                    <a:pt x="750893" y="282527"/>
                  </a:lnTo>
                  <a:lnTo>
                    <a:pt x="769078" y="261682"/>
                  </a:lnTo>
                  <a:lnTo>
                    <a:pt x="763312" y="256803"/>
                  </a:lnTo>
                  <a:lnTo>
                    <a:pt x="742910" y="269222"/>
                  </a:lnTo>
                  <a:lnTo>
                    <a:pt x="734482" y="255916"/>
                  </a:lnTo>
                  <a:lnTo>
                    <a:pt x="764199" y="234626"/>
                  </a:lnTo>
                  <a:lnTo>
                    <a:pt x="788150" y="234626"/>
                  </a:lnTo>
                  <a:lnTo>
                    <a:pt x="781940" y="238175"/>
                  </a:lnTo>
                  <a:lnTo>
                    <a:pt x="796133" y="239505"/>
                  </a:lnTo>
                  <a:lnTo>
                    <a:pt x="803229" y="252811"/>
                  </a:lnTo>
                  <a:lnTo>
                    <a:pt x="806778" y="234626"/>
                  </a:lnTo>
                  <a:lnTo>
                    <a:pt x="791254" y="232852"/>
                  </a:lnTo>
                  <a:lnTo>
                    <a:pt x="820528" y="223982"/>
                  </a:lnTo>
                  <a:lnTo>
                    <a:pt x="853792" y="243053"/>
                  </a:lnTo>
                  <a:lnTo>
                    <a:pt x="873307" y="237288"/>
                  </a:lnTo>
                  <a:lnTo>
                    <a:pt x="898588" y="244384"/>
                  </a:lnTo>
                  <a:lnTo>
                    <a:pt x="903023" y="262125"/>
                  </a:lnTo>
                  <a:lnTo>
                    <a:pt x="929635" y="239505"/>
                  </a:lnTo>
                  <a:lnTo>
                    <a:pt x="963343" y="251480"/>
                  </a:lnTo>
                  <a:lnTo>
                    <a:pt x="951811" y="230635"/>
                  </a:lnTo>
                  <a:lnTo>
                    <a:pt x="941610" y="229748"/>
                  </a:lnTo>
                  <a:lnTo>
                    <a:pt x="944715" y="219990"/>
                  </a:lnTo>
                  <a:lnTo>
                    <a:pt x="979310" y="229304"/>
                  </a:lnTo>
                  <a:lnTo>
                    <a:pt x="954029" y="204023"/>
                  </a:lnTo>
                  <a:lnTo>
                    <a:pt x="927861" y="229304"/>
                  </a:lnTo>
                  <a:lnTo>
                    <a:pt x="919433" y="207571"/>
                  </a:lnTo>
                  <a:lnTo>
                    <a:pt x="878186" y="200475"/>
                  </a:lnTo>
                  <a:lnTo>
                    <a:pt x="873307" y="211119"/>
                  </a:lnTo>
                  <a:lnTo>
                    <a:pt x="862663" y="210232"/>
                  </a:lnTo>
                  <a:lnTo>
                    <a:pt x="862663" y="222651"/>
                  </a:lnTo>
                  <a:lnTo>
                    <a:pt x="859557" y="213781"/>
                  </a:lnTo>
                  <a:lnTo>
                    <a:pt x="855122" y="226643"/>
                  </a:lnTo>
                  <a:lnTo>
                    <a:pt x="867098" y="181847"/>
                  </a:lnTo>
                  <a:lnTo>
                    <a:pt x="863106" y="174750"/>
                  </a:lnTo>
                  <a:lnTo>
                    <a:pt x="877298" y="168541"/>
                  </a:lnTo>
                  <a:lnTo>
                    <a:pt x="871976" y="162775"/>
                  </a:lnTo>
                  <a:lnTo>
                    <a:pt x="881291" y="147695"/>
                  </a:lnTo>
                  <a:lnTo>
                    <a:pt x="877298" y="157896"/>
                  </a:lnTo>
                  <a:lnTo>
                    <a:pt x="886169" y="153017"/>
                  </a:lnTo>
                  <a:lnTo>
                    <a:pt x="886613" y="161444"/>
                  </a:lnTo>
                  <a:lnTo>
                    <a:pt x="907902" y="168097"/>
                  </a:lnTo>
                  <a:lnTo>
                    <a:pt x="907902" y="156122"/>
                  </a:lnTo>
                  <a:lnTo>
                    <a:pt x="897257" y="161001"/>
                  </a:lnTo>
                  <a:lnTo>
                    <a:pt x="888386" y="149469"/>
                  </a:lnTo>
                  <a:lnTo>
                    <a:pt x="896814" y="150800"/>
                  </a:lnTo>
                  <a:lnTo>
                    <a:pt x="906128" y="138381"/>
                  </a:lnTo>
                  <a:lnTo>
                    <a:pt x="906572" y="114874"/>
                  </a:lnTo>
                  <a:lnTo>
                    <a:pt x="883508" y="143260"/>
                  </a:lnTo>
                  <a:lnTo>
                    <a:pt x="913224" y="80279"/>
                  </a:lnTo>
                  <a:lnTo>
                    <a:pt x="930966" y="79835"/>
                  </a:lnTo>
                  <a:lnTo>
                    <a:pt x="942941" y="67416"/>
                  </a:lnTo>
                  <a:lnTo>
                    <a:pt x="956246" y="71408"/>
                  </a:lnTo>
                  <a:lnTo>
                    <a:pt x="1018340" y="31047"/>
                  </a:lnTo>
                  <a:lnTo>
                    <a:pt x="1026324" y="47014"/>
                  </a:lnTo>
                  <a:lnTo>
                    <a:pt x="1023220" y="26168"/>
                  </a:lnTo>
                  <a:lnTo>
                    <a:pt x="1038743" y="19959"/>
                  </a:lnTo>
                  <a:lnTo>
                    <a:pt x="1036968" y="32821"/>
                  </a:lnTo>
                  <a:lnTo>
                    <a:pt x="1043621" y="27942"/>
                  </a:lnTo>
                  <a:lnTo>
                    <a:pt x="1047170" y="11532"/>
                  </a:lnTo>
                  <a:lnTo>
                    <a:pt x="1039630" y="16411"/>
                  </a:lnTo>
                  <a:lnTo>
                    <a:pt x="1052936" y="0"/>
                  </a:lnTo>
                  <a:lnTo>
                    <a:pt x="1069790" y="4879"/>
                  </a:lnTo>
                  <a:lnTo>
                    <a:pt x="1061806" y="18185"/>
                  </a:lnTo>
                  <a:lnTo>
                    <a:pt x="1079104" y="59876"/>
                  </a:lnTo>
                  <a:lnTo>
                    <a:pt x="1079991" y="54554"/>
                  </a:lnTo>
                  <a:lnTo>
                    <a:pt x="1105715" y="58102"/>
                  </a:lnTo>
                  <a:lnTo>
                    <a:pt x="1113699" y="66086"/>
                  </a:lnTo>
                  <a:lnTo>
                    <a:pt x="1107046" y="81166"/>
                  </a:lnTo>
                  <a:lnTo>
                    <a:pt x="1070233" y="106447"/>
                  </a:lnTo>
                  <a:lnTo>
                    <a:pt x="1097289" y="101568"/>
                  </a:lnTo>
                  <a:lnTo>
                    <a:pt x="1109708" y="88262"/>
                  </a:lnTo>
                  <a:lnTo>
                    <a:pt x="1126118" y="95802"/>
                  </a:lnTo>
                  <a:lnTo>
                    <a:pt x="1115917" y="105560"/>
                  </a:lnTo>
                  <a:lnTo>
                    <a:pt x="1111038" y="150800"/>
                  </a:lnTo>
                  <a:lnTo>
                    <a:pt x="1111925" y="133946"/>
                  </a:lnTo>
                  <a:lnTo>
                    <a:pt x="1097289" y="150800"/>
                  </a:lnTo>
                  <a:lnTo>
                    <a:pt x="1097733" y="160557"/>
                  </a:lnTo>
                  <a:lnTo>
                    <a:pt x="1080878" y="157896"/>
                  </a:lnTo>
                  <a:lnTo>
                    <a:pt x="1067572" y="188056"/>
                  </a:lnTo>
                  <a:lnTo>
                    <a:pt x="1091080" y="166323"/>
                  </a:lnTo>
                  <a:lnTo>
                    <a:pt x="1111481" y="172089"/>
                  </a:lnTo>
                  <a:lnTo>
                    <a:pt x="1108821" y="153904"/>
                  </a:lnTo>
                  <a:lnTo>
                    <a:pt x="1140311" y="168097"/>
                  </a:lnTo>
                  <a:lnTo>
                    <a:pt x="1131884" y="196483"/>
                  </a:lnTo>
                  <a:lnTo>
                    <a:pt x="1143859" y="169428"/>
                  </a:lnTo>
                  <a:lnTo>
                    <a:pt x="1159383" y="175194"/>
                  </a:lnTo>
                  <a:lnTo>
                    <a:pt x="1164705" y="168097"/>
                  </a:lnTo>
                  <a:lnTo>
                    <a:pt x="1178455" y="186282"/>
                  </a:lnTo>
                  <a:lnTo>
                    <a:pt x="1186881" y="215555"/>
                  </a:lnTo>
                  <a:lnTo>
                    <a:pt x="1180672" y="228417"/>
                  </a:lnTo>
                  <a:lnTo>
                    <a:pt x="1190430" y="240836"/>
                  </a:lnTo>
                  <a:lnTo>
                    <a:pt x="1190874" y="219103"/>
                  </a:lnTo>
                  <a:lnTo>
                    <a:pt x="1201074" y="219103"/>
                  </a:lnTo>
                  <a:lnTo>
                    <a:pt x="1206840" y="238175"/>
                  </a:lnTo>
                  <a:lnTo>
                    <a:pt x="1211275" y="227530"/>
                  </a:lnTo>
                  <a:lnTo>
                    <a:pt x="1221477" y="237731"/>
                  </a:lnTo>
                  <a:lnTo>
                    <a:pt x="1217041" y="227086"/>
                  </a:lnTo>
                  <a:lnTo>
                    <a:pt x="1229903" y="208902"/>
                  </a:lnTo>
                  <a:lnTo>
                    <a:pt x="1254297" y="200475"/>
                  </a:lnTo>
                  <a:lnTo>
                    <a:pt x="1253410" y="223538"/>
                  </a:lnTo>
                  <a:lnTo>
                    <a:pt x="1231678" y="235513"/>
                  </a:lnTo>
                  <a:lnTo>
                    <a:pt x="1234338" y="244384"/>
                  </a:lnTo>
                  <a:lnTo>
                    <a:pt x="1240991" y="231965"/>
                  </a:lnTo>
                  <a:lnTo>
                    <a:pt x="1256515" y="238618"/>
                  </a:lnTo>
                  <a:lnTo>
                    <a:pt x="1252080" y="245271"/>
                  </a:lnTo>
                  <a:lnTo>
                    <a:pt x="1262725" y="246602"/>
                  </a:lnTo>
                  <a:lnTo>
                    <a:pt x="1262725" y="258133"/>
                  </a:lnTo>
                  <a:lnTo>
                    <a:pt x="1252523" y="271439"/>
                  </a:lnTo>
                  <a:lnTo>
                    <a:pt x="1232121" y="259020"/>
                  </a:lnTo>
                  <a:lnTo>
                    <a:pt x="1206397" y="261238"/>
                  </a:lnTo>
                  <a:lnTo>
                    <a:pt x="1237000" y="267891"/>
                  </a:lnTo>
                  <a:lnTo>
                    <a:pt x="1241435" y="284745"/>
                  </a:lnTo>
                  <a:lnTo>
                    <a:pt x="1224581" y="302043"/>
                  </a:lnTo>
                  <a:lnTo>
                    <a:pt x="1184663" y="309583"/>
                  </a:lnTo>
                  <a:lnTo>
                    <a:pt x="1170915" y="326880"/>
                  </a:lnTo>
                  <a:lnTo>
                    <a:pt x="1147408" y="319340"/>
                  </a:lnTo>
                  <a:lnTo>
                    <a:pt x="1158496" y="327324"/>
                  </a:lnTo>
                  <a:lnTo>
                    <a:pt x="1156721" y="337525"/>
                  </a:lnTo>
                  <a:lnTo>
                    <a:pt x="1146964" y="337968"/>
                  </a:lnTo>
                  <a:lnTo>
                    <a:pt x="1159383" y="343734"/>
                  </a:lnTo>
                  <a:lnTo>
                    <a:pt x="1150956" y="367241"/>
                  </a:lnTo>
                  <a:lnTo>
                    <a:pt x="1141641" y="361919"/>
                  </a:lnTo>
                  <a:lnTo>
                    <a:pt x="1111925" y="382765"/>
                  </a:lnTo>
                  <a:lnTo>
                    <a:pt x="1094627" y="369015"/>
                  </a:lnTo>
                  <a:lnTo>
                    <a:pt x="1056927" y="367241"/>
                  </a:lnTo>
                  <a:lnTo>
                    <a:pt x="1009914" y="416029"/>
                  </a:lnTo>
                  <a:lnTo>
                    <a:pt x="1023663" y="447520"/>
                  </a:lnTo>
                  <a:lnTo>
                    <a:pt x="998826" y="502517"/>
                  </a:lnTo>
                  <a:lnTo>
                    <a:pt x="967779" y="488324"/>
                  </a:lnTo>
                  <a:lnTo>
                    <a:pt x="959351" y="490986"/>
                  </a:lnTo>
                  <a:lnTo>
                    <a:pt x="961569" y="498526"/>
                  </a:lnTo>
                  <a:lnTo>
                    <a:pt x="912338" y="501187"/>
                  </a:lnTo>
                  <a:lnTo>
                    <a:pt x="922982" y="487437"/>
                  </a:lnTo>
                  <a:lnTo>
                    <a:pt x="911007" y="483002"/>
                  </a:lnTo>
                  <a:lnTo>
                    <a:pt x="909676" y="471027"/>
                  </a:lnTo>
                  <a:lnTo>
                    <a:pt x="877742" y="458165"/>
                  </a:lnTo>
                  <a:lnTo>
                    <a:pt x="900363" y="484776"/>
                  </a:lnTo>
                  <a:lnTo>
                    <a:pt x="897701" y="495864"/>
                  </a:lnTo>
                  <a:lnTo>
                    <a:pt x="883951" y="498526"/>
                  </a:lnTo>
                  <a:lnTo>
                    <a:pt x="860001" y="492316"/>
                  </a:lnTo>
                  <a:lnTo>
                    <a:pt x="876411" y="498969"/>
                  </a:lnTo>
                  <a:lnTo>
                    <a:pt x="864436" y="509170"/>
                  </a:lnTo>
                  <a:lnTo>
                    <a:pt x="894153" y="510501"/>
                  </a:lnTo>
                  <a:lnTo>
                    <a:pt x="891935" y="529129"/>
                  </a:lnTo>
                  <a:lnTo>
                    <a:pt x="879960" y="531347"/>
                  </a:lnTo>
                  <a:lnTo>
                    <a:pt x="926086" y="554410"/>
                  </a:lnTo>
                  <a:lnTo>
                    <a:pt x="961569" y="538000"/>
                  </a:lnTo>
                  <a:lnTo>
                    <a:pt x="974874" y="542435"/>
                  </a:lnTo>
                  <a:lnTo>
                    <a:pt x="987737" y="561950"/>
                  </a:lnTo>
                  <a:lnTo>
                    <a:pt x="1017898" y="584126"/>
                  </a:lnTo>
                  <a:lnTo>
                    <a:pt x="1020558" y="606303"/>
                  </a:lnTo>
                  <a:lnTo>
                    <a:pt x="506509" y="400949"/>
                  </a:lnTo>
                  <a:close/>
                  <a:moveTo>
                    <a:pt x="175194" y="268778"/>
                  </a:moveTo>
                  <a:lnTo>
                    <a:pt x="181847" y="227086"/>
                  </a:lnTo>
                  <a:lnTo>
                    <a:pt x="200475" y="201362"/>
                  </a:lnTo>
                  <a:lnTo>
                    <a:pt x="246158" y="176081"/>
                  </a:lnTo>
                  <a:lnTo>
                    <a:pt x="258134" y="177411"/>
                  </a:lnTo>
                  <a:lnTo>
                    <a:pt x="272770" y="205797"/>
                  </a:lnTo>
                  <a:lnTo>
                    <a:pt x="263012" y="278979"/>
                  </a:lnTo>
                  <a:lnTo>
                    <a:pt x="245271" y="296720"/>
                  </a:lnTo>
                  <a:lnTo>
                    <a:pt x="175194" y="268778"/>
                  </a:lnTo>
                  <a:close/>
                  <a:moveTo>
                    <a:pt x="245271" y="296720"/>
                  </a:moveTo>
                  <a:lnTo>
                    <a:pt x="255029" y="317123"/>
                  </a:lnTo>
                  <a:lnTo>
                    <a:pt x="244828" y="339743"/>
                  </a:lnTo>
                  <a:lnTo>
                    <a:pt x="248376" y="357927"/>
                  </a:lnTo>
                  <a:lnTo>
                    <a:pt x="215555" y="352605"/>
                  </a:lnTo>
                  <a:lnTo>
                    <a:pt x="195152" y="329985"/>
                  </a:lnTo>
                  <a:lnTo>
                    <a:pt x="175194" y="268778"/>
                  </a:lnTo>
                  <a:lnTo>
                    <a:pt x="245271" y="296720"/>
                  </a:lnTo>
                  <a:close/>
                  <a:moveTo>
                    <a:pt x="168541" y="812100"/>
                  </a:moveTo>
                  <a:lnTo>
                    <a:pt x="194266" y="839155"/>
                  </a:lnTo>
                  <a:lnTo>
                    <a:pt x="188056" y="856009"/>
                  </a:lnTo>
                  <a:lnTo>
                    <a:pt x="128180" y="883064"/>
                  </a:lnTo>
                  <a:lnTo>
                    <a:pt x="118422" y="848026"/>
                  </a:lnTo>
                  <a:lnTo>
                    <a:pt x="168541" y="81210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82D35BA-DD80-AA07-7137-B9B78327674D}"/>
                </a:ext>
              </a:extLst>
            </p:cNvPr>
            <p:cNvSpPr/>
            <p:nvPr/>
          </p:nvSpPr>
          <p:spPr>
            <a:xfrm>
              <a:off x="2986489" y="3432991"/>
              <a:ext cx="215554" cy="214224"/>
            </a:xfrm>
            <a:custGeom>
              <a:avLst/>
              <a:gdLst>
                <a:gd name="csX0" fmla="*/ 215555 w 215554"/>
                <a:gd name="csY0" fmla="*/ 142816 h 214224"/>
                <a:gd name="csX1" fmla="*/ 182290 w 215554"/>
                <a:gd name="csY1" fmla="*/ 139711 h 214224"/>
                <a:gd name="csX2" fmla="*/ 172089 w 215554"/>
                <a:gd name="csY2" fmla="*/ 142816 h 214224"/>
                <a:gd name="csX3" fmla="*/ 168541 w 215554"/>
                <a:gd name="csY3" fmla="*/ 154791 h 214224"/>
                <a:gd name="csX4" fmla="*/ 134833 w 215554"/>
                <a:gd name="csY4" fmla="*/ 160114 h 214224"/>
                <a:gd name="csX5" fmla="*/ 125518 w 215554"/>
                <a:gd name="csY5" fmla="*/ 154791 h 214224"/>
                <a:gd name="csX6" fmla="*/ 115761 w 215554"/>
                <a:gd name="csY6" fmla="*/ 164992 h 214224"/>
                <a:gd name="csX7" fmla="*/ 127736 w 215554"/>
                <a:gd name="csY7" fmla="*/ 165879 h 214224"/>
                <a:gd name="csX8" fmla="*/ 128623 w 215554"/>
                <a:gd name="csY8" fmla="*/ 173863 h 214224"/>
                <a:gd name="csX9" fmla="*/ 137050 w 215554"/>
                <a:gd name="csY9" fmla="*/ 167210 h 214224"/>
                <a:gd name="csX10" fmla="*/ 130397 w 215554"/>
                <a:gd name="csY10" fmla="*/ 193378 h 214224"/>
                <a:gd name="csX11" fmla="*/ 111769 w 215554"/>
                <a:gd name="csY11" fmla="*/ 193378 h 214224"/>
                <a:gd name="csX12" fmla="*/ 113987 w 215554"/>
                <a:gd name="csY12" fmla="*/ 203579 h 214224"/>
                <a:gd name="csX13" fmla="*/ 107334 w 215554"/>
                <a:gd name="csY13" fmla="*/ 207127 h 214224"/>
                <a:gd name="csX14" fmla="*/ 92697 w 215554"/>
                <a:gd name="csY14" fmla="*/ 198257 h 214224"/>
                <a:gd name="csX15" fmla="*/ 83827 w 215554"/>
                <a:gd name="csY15" fmla="*/ 214224 h 214224"/>
                <a:gd name="csX16" fmla="*/ 87375 w 215554"/>
                <a:gd name="csY16" fmla="*/ 200031 h 214224"/>
                <a:gd name="csX17" fmla="*/ 79392 w 215554"/>
                <a:gd name="csY17" fmla="*/ 207127 h 214224"/>
                <a:gd name="csX18" fmla="*/ 67860 w 215554"/>
                <a:gd name="csY18" fmla="*/ 183177 h 214224"/>
                <a:gd name="csX19" fmla="*/ 35482 w 215554"/>
                <a:gd name="csY19" fmla="*/ 193822 h 214224"/>
                <a:gd name="csX20" fmla="*/ 8871 w 215554"/>
                <a:gd name="csY20" fmla="*/ 176080 h 214224"/>
                <a:gd name="csX21" fmla="*/ 0 w 215554"/>
                <a:gd name="csY21" fmla="*/ 138824 h 214224"/>
                <a:gd name="csX22" fmla="*/ 18185 w 215554"/>
                <a:gd name="csY22" fmla="*/ 103785 h 214224"/>
                <a:gd name="csX23" fmla="*/ 16854 w 215554"/>
                <a:gd name="csY23" fmla="*/ 95359 h 214224"/>
                <a:gd name="csX24" fmla="*/ 4435 w 215554"/>
                <a:gd name="csY24" fmla="*/ 102898 h 214224"/>
                <a:gd name="csX25" fmla="*/ 5766 w 215554"/>
                <a:gd name="csY25" fmla="*/ 90036 h 214224"/>
                <a:gd name="csX26" fmla="*/ 47014 w 215554"/>
                <a:gd name="csY26" fmla="*/ 68747 h 214224"/>
                <a:gd name="csX27" fmla="*/ 65642 w 215554"/>
                <a:gd name="csY27" fmla="*/ 68747 h 214224"/>
                <a:gd name="csX28" fmla="*/ 58989 w 215554"/>
                <a:gd name="csY28" fmla="*/ 45683 h 214224"/>
                <a:gd name="csX29" fmla="*/ 64312 w 215554"/>
                <a:gd name="csY29" fmla="*/ 19072 h 214224"/>
                <a:gd name="csX30" fmla="*/ 85601 w 215554"/>
                <a:gd name="csY30" fmla="*/ 17297 h 214224"/>
                <a:gd name="csX31" fmla="*/ 116648 w 215554"/>
                <a:gd name="csY31" fmla="*/ 0 h 214224"/>
                <a:gd name="csX32" fmla="*/ 143260 w 215554"/>
                <a:gd name="csY32" fmla="*/ 8871 h 214224"/>
                <a:gd name="csX33" fmla="*/ 150800 w 215554"/>
                <a:gd name="csY33" fmla="*/ 20402 h 214224"/>
                <a:gd name="csX34" fmla="*/ 185395 w 215554"/>
                <a:gd name="csY34" fmla="*/ 22620 h 214224"/>
                <a:gd name="csX35" fmla="*/ 207571 w 215554"/>
                <a:gd name="csY35" fmla="*/ 35039 h 214224"/>
                <a:gd name="csX36" fmla="*/ 196926 w 215554"/>
                <a:gd name="csY36" fmla="*/ 54554 h 214224"/>
                <a:gd name="csX37" fmla="*/ 215555 w 215554"/>
                <a:gd name="csY37" fmla="*/ 82496 h 214224"/>
                <a:gd name="csX38" fmla="*/ 204466 w 215554"/>
                <a:gd name="csY38" fmla="*/ 107777 h 214224"/>
                <a:gd name="csX39" fmla="*/ 215555 w 215554"/>
                <a:gd name="csY39" fmla="*/ 142816 h 214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15554" h="214224">
                  <a:moveTo>
                    <a:pt x="215555" y="142816"/>
                  </a:moveTo>
                  <a:lnTo>
                    <a:pt x="182290" y="139711"/>
                  </a:lnTo>
                  <a:lnTo>
                    <a:pt x="172089" y="142816"/>
                  </a:lnTo>
                  <a:lnTo>
                    <a:pt x="168541" y="154791"/>
                  </a:lnTo>
                  <a:lnTo>
                    <a:pt x="134833" y="160114"/>
                  </a:lnTo>
                  <a:lnTo>
                    <a:pt x="125518" y="154791"/>
                  </a:lnTo>
                  <a:lnTo>
                    <a:pt x="115761" y="164992"/>
                  </a:lnTo>
                  <a:lnTo>
                    <a:pt x="127736" y="165879"/>
                  </a:lnTo>
                  <a:lnTo>
                    <a:pt x="128623" y="173863"/>
                  </a:lnTo>
                  <a:lnTo>
                    <a:pt x="137050" y="167210"/>
                  </a:lnTo>
                  <a:lnTo>
                    <a:pt x="130397" y="193378"/>
                  </a:lnTo>
                  <a:lnTo>
                    <a:pt x="111769" y="193378"/>
                  </a:lnTo>
                  <a:lnTo>
                    <a:pt x="113987" y="203579"/>
                  </a:lnTo>
                  <a:lnTo>
                    <a:pt x="107334" y="207127"/>
                  </a:lnTo>
                  <a:lnTo>
                    <a:pt x="92697" y="198257"/>
                  </a:lnTo>
                  <a:lnTo>
                    <a:pt x="83827" y="214224"/>
                  </a:lnTo>
                  <a:lnTo>
                    <a:pt x="87375" y="200031"/>
                  </a:lnTo>
                  <a:lnTo>
                    <a:pt x="79392" y="207127"/>
                  </a:lnTo>
                  <a:lnTo>
                    <a:pt x="67860" y="183177"/>
                  </a:lnTo>
                  <a:lnTo>
                    <a:pt x="35482" y="193822"/>
                  </a:lnTo>
                  <a:lnTo>
                    <a:pt x="8871" y="176080"/>
                  </a:lnTo>
                  <a:lnTo>
                    <a:pt x="0" y="138824"/>
                  </a:lnTo>
                  <a:lnTo>
                    <a:pt x="18185" y="103785"/>
                  </a:lnTo>
                  <a:lnTo>
                    <a:pt x="16854" y="95359"/>
                  </a:lnTo>
                  <a:lnTo>
                    <a:pt x="4435" y="102898"/>
                  </a:lnTo>
                  <a:lnTo>
                    <a:pt x="5766" y="90036"/>
                  </a:lnTo>
                  <a:lnTo>
                    <a:pt x="47014" y="68747"/>
                  </a:lnTo>
                  <a:lnTo>
                    <a:pt x="65642" y="68747"/>
                  </a:lnTo>
                  <a:lnTo>
                    <a:pt x="58989" y="45683"/>
                  </a:lnTo>
                  <a:lnTo>
                    <a:pt x="64312" y="19072"/>
                  </a:lnTo>
                  <a:lnTo>
                    <a:pt x="85601" y="17297"/>
                  </a:lnTo>
                  <a:lnTo>
                    <a:pt x="116648" y="0"/>
                  </a:lnTo>
                  <a:lnTo>
                    <a:pt x="143260" y="8871"/>
                  </a:lnTo>
                  <a:lnTo>
                    <a:pt x="150800" y="20402"/>
                  </a:lnTo>
                  <a:lnTo>
                    <a:pt x="185395" y="22620"/>
                  </a:lnTo>
                  <a:lnTo>
                    <a:pt x="207571" y="35039"/>
                  </a:lnTo>
                  <a:lnTo>
                    <a:pt x="196926" y="54554"/>
                  </a:lnTo>
                  <a:lnTo>
                    <a:pt x="215555" y="82496"/>
                  </a:lnTo>
                  <a:lnTo>
                    <a:pt x="204466" y="107777"/>
                  </a:lnTo>
                  <a:lnTo>
                    <a:pt x="215555" y="142816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B6BA477-DC49-CD14-EAF0-03C04A345D04}"/>
                </a:ext>
              </a:extLst>
            </p:cNvPr>
            <p:cNvSpPr/>
            <p:nvPr/>
          </p:nvSpPr>
          <p:spPr>
            <a:xfrm>
              <a:off x="2791336" y="2108172"/>
              <a:ext cx="67416" cy="110882"/>
            </a:xfrm>
            <a:custGeom>
              <a:avLst/>
              <a:gdLst>
                <a:gd name="csX0" fmla="*/ 22176 w 67416"/>
                <a:gd name="csY0" fmla="*/ 31934 h 110882"/>
                <a:gd name="csX1" fmla="*/ 28386 w 67416"/>
                <a:gd name="csY1" fmla="*/ 65642 h 110882"/>
                <a:gd name="csX2" fmla="*/ 44353 w 67416"/>
                <a:gd name="csY2" fmla="*/ 62981 h 110882"/>
                <a:gd name="csX3" fmla="*/ 40805 w 67416"/>
                <a:gd name="csY3" fmla="*/ 41248 h 110882"/>
                <a:gd name="csX4" fmla="*/ 54110 w 67416"/>
                <a:gd name="csY4" fmla="*/ 25725 h 110882"/>
                <a:gd name="csX5" fmla="*/ 39474 w 67416"/>
                <a:gd name="csY5" fmla="*/ 0 h 110882"/>
                <a:gd name="csX6" fmla="*/ 58989 w 67416"/>
                <a:gd name="csY6" fmla="*/ 5766 h 110882"/>
                <a:gd name="csX7" fmla="*/ 67416 w 67416"/>
                <a:gd name="csY7" fmla="*/ 60763 h 110882"/>
                <a:gd name="csX8" fmla="*/ 39918 w 67416"/>
                <a:gd name="csY8" fmla="*/ 86931 h 110882"/>
                <a:gd name="csX9" fmla="*/ 38143 w 67416"/>
                <a:gd name="csY9" fmla="*/ 107777 h 110882"/>
                <a:gd name="csX10" fmla="*/ 31490 w 67416"/>
                <a:gd name="csY10" fmla="*/ 110882 h 110882"/>
                <a:gd name="csX11" fmla="*/ 8871 w 67416"/>
                <a:gd name="csY11" fmla="*/ 102011 h 110882"/>
                <a:gd name="csX12" fmla="*/ 0 w 67416"/>
                <a:gd name="csY12" fmla="*/ 90036 h 110882"/>
                <a:gd name="csX13" fmla="*/ 11532 w 67416"/>
                <a:gd name="csY13" fmla="*/ 36813 h 110882"/>
                <a:gd name="csX14" fmla="*/ 22176 w 67416"/>
                <a:gd name="csY14" fmla="*/ 31934 h 110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7416" h="110882">
                  <a:moveTo>
                    <a:pt x="22176" y="31934"/>
                  </a:moveTo>
                  <a:lnTo>
                    <a:pt x="28386" y="65642"/>
                  </a:lnTo>
                  <a:lnTo>
                    <a:pt x="44353" y="62981"/>
                  </a:lnTo>
                  <a:lnTo>
                    <a:pt x="40805" y="41248"/>
                  </a:lnTo>
                  <a:lnTo>
                    <a:pt x="54110" y="25725"/>
                  </a:lnTo>
                  <a:lnTo>
                    <a:pt x="39474" y="0"/>
                  </a:lnTo>
                  <a:lnTo>
                    <a:pt x="58989" y="5766"/>
                  </a:lnTo>
                  <a:lnTo>
                    <a:pt x="67416" y="60763"/>
                  </a:lnTo>
                  <a:lnTo>
                    <a:pt x="39918" y="86931"/>
                  </a:lnTo>
                  <a:lnTo>
                    <a:pt x="38143" y="107777"/>
                  </a:lnTo>
                  <a:lnTo>
                    <a:pt x="31490" y="110882"/>
                  </a:lnTo>
                  <a:lnTo>
                    <a:pt x="8871" y="102011"/>
                  </a:lnTo>
                  <a:lnTo>
                    <a:pt x="0" y="90036"/>
                  </a:lnTo>
                  <a:lnTo>
                    <a:pt x="11532" y="36813"/>
                  </a:lnTo>
                  <a:lnTo>
                    <a:pt x="22176" y="3193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C9666AD-9679-F404-F5BA-8E386153160D}"/>
                </a:ext>
              </a:extLst>
            </p:cNvPr>
            <p:cNvSpPr/>
            <p:nvPr/>
          </p:nvSpPr>
          <p:spPr>
            <a:xfrm>
              <a:off x="1142743" y="3397952"/>
              <a:ext cx="279422" cy="353491"/>
            </a:xfrm>
            <a:custGeom>
              <a:avLst/>
              <a:gdLst>
                <a:gd name="csX0" fmla="*/ 0 w 279422"/>
                <a:gd name="csY0" fmla="*/ 180959 h 353491"/>
                <a:gd name="csX1" fmla="*/ 10645 w 279422"/>
                <a:gd name="csY1" fmla="*/ 188499 h 353491"/>
                <a:gd name="csX2" fmla="*/ 29716 w 279422"/>
                <a:gd name="csY2" fmla="*/ 158783 h 353491"/>
                <a:gd name="csX3" fmla="*/ 24394 w 279422"/>
                <a:gd name="csY3" fmla="*/ 152130 h 353491"/>
                <a:gd name="csX4" fmla="*/ 38587 w 279422"/>
                <a:gd name="csY4" fmla="*/ 150356 h 353491"/>
                <a:gd name="csX5" fmla="*/ 43466 w 279422"/>
                <a:gd name="csY5" fmla="*/ 133058 h 353491"/>
                <a:gd name="csX6" fmla="*/ 54997 w 279422"/>
                <a:gd name="csY6" fmla="*/ 131284 h 353491"/>
                <a:gd name="csX7" fmla="*/ 70521 w 279422"/>
                <a:gd name="csY7" fmla="*/ 113987 h 353491"/>
                <a:gd name="csX8" fmla="*/ 72739 w 279422"/>
                <a:gd name="csY8" fmla="*/ 94915 h 353491"/>
                <a:gd name="csX9" fmla="*/ 61207 w 279422"/>
                <a:gd name="csY9" fmla="*/ 84270 h 353491"/>
                <a:gd name="csX10" fmla="*/ 65199 w 279422"/>
                <a:gd name="csY10" fmla="*/ 43466 h 353491"/>
                <a:gd name="csX11" fmla="*/ 43909 w 279422"/>
                <a:gd name="csY11" fmla="*/ 15967 h 353491"/>
                <a:gd name="csX12" fmla="*/ 48345 w 279422"/>
                <a:gd name="csY12" fmla="*/ 0 h 353491"/>
                <a:gd name="csX13" fmla="*/ 129067 w 279422"/>
                <a:gd name="csY13" fmla="*/ 29273 h 353491"/>
                <a:gd name="csX14" fmla="*/ 130397 w 279422"/>
                <a:gd name="csY14" fmla="*/ 39474 h 353491"/>
                <a:gd name="csX15" fmla="*/ 153904 w 279422"/>
                <a:gd name="csY15" fmla="*/ 50119 h 353491"/>
                <a:gd name="csX16" fmla="*/ 165880 w 279422"/>
                <a:gd name="csY16" fmla="*/ 66529 h 353491"/>
                <a:gd name="csX17" fmla="*/ 178298 w 279422"/>
                <a:gd name="csY17" fmla="*/ 68303 h 353491"/>
                <a:gd name="csX18" fmla="*/ 172532 w 279422"/>
                <a:gd name="csY18" fmla="*/ 54110 h 353491"/>
                <a:gd name="csX19" fmla="*/ 205797 w 279422"/>
                <a:gd name="csY19" fmla="*/ 37700 h 353491"/>
                <a:gd name="csX20" fmla="*/ 224869 w 279422"/>
                <a:gd name="csY20" fmla="*/ 103342 h 353491"/>
                <a:gd name="csX21" fmla="*/ 219103 w 279422"/>
                <a:gd name="csY21" fmla="*/ 122857 h 353491"/>
                <a:gd name="csX22" fmla="*/ 233739 w 279422"/>
                <a:gd name="csY22" fmla="*/ 145034 h 353491"/>
                <a:gd name="csX23" fmla="*/ 218659 w 279422"/>
                <a:gd name="csY23" fmla="*/ 164105 h 353491"/>
                <a:gd name="csX24" fmla="*/ 223095 w 279422"/>
                <a:gd name="csY24" fmla="*/ 184064 h 353491"/>
                <a:gd name="csX25" fmla="*/ 201362 w 279422"/>
                <a:gd name="csY25" fmla="*/ 239062 h 353491"/>
                <a:gd name="csX26" fmla="*/ 201362 w 279422"/>
                <a:gd name="csY26" fmla="*/ 256803 h 353491"/>
                <a:gd name="csX27" fmla="*/ 219546 w 279422"/>
                <a:gd name="csY27" fmla="*/ 272770 h 353491"/>
                <a:gd name="csX28" fmla="*/ 241279 w 279422"/>
                <a:gd name="csY28" fmla="*/ 271883 h 353491"/>
                <a:gd name="csX29" fmla="*/ 237731 w 279422"/>
                <a:gd name="csY29" fmla="*/ 293172 h 353491"/>
                <a:gd name="csX30" fmla="*/ 255916 w 279422"/>
                <a:gd name="csY30" fmla="*/ 296277 h 353491"/>
                <a:gd name="csX31" fmla="*/ 267891 w 279422"/>
                <a:gd name="csY31" fmla="*/ 307809 h 353491"/>
                <a:gd name="csX32" fmla="*/ 279423 w 279422"/>
                <a:gd name="csY32" fmla="*/ 336194 h 353491"/>
                <a:gd name="csX33" fmla="*/ 274544 w 279422"/>
                <a:gd name="csY33" fmla="*/ 346839 h 353491"/>
                <a:gd name="csX34" fmla="*/ 266117 w 279422"/>
                <a:gd name="csY34" fmla="*/ 336194 h 353491"/>
                <a:gd name="csX35" fmla="*/ 253698 w 279422"/>
                <a:gd name="csY35" fmla="*/ 336638 h 353491"/>
                <a:gd name="csX36" fmla="*/ 231078 w 279422"/>
                <a:gd name="csY36" fmla="*/ 353492 h 353491"/>
                <a:gd name="csX37" fmla="*/ 188056 w 279422"/>
                <a:gd name="csY37" fmla="*/ 311357 h 353491"/>
                <a:gd name="csX38" fmla="*/ 191604 w 279422"/>
                <a:gd name="csY38" fmla="*/ 291398 h 353491"/>
                <a:gd name="csX39" fmla="*/ 181847 w 279422"/>
                <a:gd name="csY39" fmla="*/ 273657 h 353491"/>
                <a:gd name="csX40" fmla="*/ 154791 w 279422"/>
                <a:gd name="csY40" fmla="*/ 275431 h 353491"/>
                <a:gd name="csX41" fmla="*/ 150356 w 279422"/>
                <a:gd name="csY41" fmla="*/ 265230 h 353491"/>
                <a:gd name="csX42" fmla="*/ 121527 w 279422"/>
                <a:gd name="csY42" fmla="*/ 263456 h 353491"/>
                <a:gd name="csX43" fmla="*/ 121527 w 279422"/>
                <a:gd name="csY43" fmla="*/ 252368 h 353491"/>
                <a:gd name="csX44" fmla="*/ 102899 w 279422"/>
                <a:gd name="csY44" fmla="*/ 232409 h 353491"/>
                <a:gd name="csX45" fmla="*/ 79392 w 279422"/>
                <a:gd name="csY45" fmla="*/ 217772 h 353491"/>
                <a:gd name="csX46" fmla="*/ 50562 w 279422"/>
                <a:gd name="csY46" fmla="*/ 220434 h 353491"/>
                <a:gd name="csX47" fmla="*/ 23951 w 279422"/>
                <a:gd name="csY47" fmla="*/ 210232 h 353491"/>
                <a:gd name="csX48" fmla="*/ 0 w 279422"/>
                <a:gd name="csY48" fmla="*/ 180959 h 3534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79422" h="353491">
                  <a:moveTo>
                    <a:pt x="0" y="180959"/>
                  </a:moveTo>
                  <a:lnTo>
                    <a:pt x="10645" y="188499"/>
                  </a:lnTo>
                  <a:lnTo>
                    <a:pt x="29716" y="158783"/>
                  </a:lnTo>
                  <a:lnTo>
                    <a:pt x="24394" y="152130"/>
                  </a:lnTo>
                  <a:lnTo>
                    <a:pt x="38587" y="150356"/>
                  </a:lnTo>
                  <a:lnTo>
                    <a:pt x="43466" y="133058"/>
                  </a:lnTo>
                  <a:lnTo>
                    <a:pt x="54997" y="131284"/>
                  </a:lnTo>
                  <a:lnTo>
                    <a:pt x="70521" y="113987"/>
                  </a:lnTo>
                  <a:lnTo>
                    <a:pt x="72739" y="94915"/>
                  </a:lnTo>
                  <a:lnTo>
                    <a:pt x="61207" y="84270"/>
                  </a:lnTo>
                  <a:lnTo>
                    <a:pt x="65199" y="43466"/>
                  </a:lnTo>
                  <a:lnTo>
                    <a:pt x="43909" y="15967"/>
                  </a:lnTo>
                  <a:lnTo>
                    <a:pt x="48345" y="0"/>
                  </a:lnTo>
                  <a:lnTo>
                    <a:pt x="129067" y="29273"/>
                  </a:lnTo>
                  <a:lnTo>
                    <a:pt x="130397" y="39474"/>
                  </a:lnTo>
                  <a:lnTo>
                    <a:pt x="153904" y="50119"/>
                  </a:lnTo>
                  <a:lnTo>
                    <a:pt x="165880" y="66529"/>
                  </a:lnTo>
                  <a:lnTo>
                    <a:pt x="178298" y="68303"/>
                  </a:lnTo>
                  <a:lnTo>
                    <a:pt x="172532" y="54110"/>
                  </a:lnTo>
                  <a:lnTo>
                    <a:pt x="205797" y="37700"/>
                  </a:lnTo>
                  <a:lnTo>
                    <a:pt x="224869" y="103342"/>
                  </a:lnTo>
                  <a:lnTo>
                    <a:pt x="219103" y="122857"/>
                  </a:lnTo>
                  <a:lnTo>
                    <a:pt x="233739" y="145034"/>
                  </a:lnTo>
                  <a:lnTo>
                    <a:pt x="218659" y="164105"/>
                  </a:lnTo>
                  <a:lnTo>
                    <a:pt x="223095" y="184064"/>
                  </a:lnTo>
                  <a:lnTo>
                    <a:pt x="201362" y="239062"/>
                  </a:lnTo>
                  <a:lnTo>
                    <a:pt x="201362" y="256803"/>
                  </a:lnTo>
                  <a:lnTo>
                    <a:pt x="219546" y="272770"/>
                  </a:lnTo>
                  <a:lnTo>
                    <a:pt x="241279" y="271883"/>
                  </a:lnTo>
                  <a:lnTo>
                    <a:pt x="237731" y="293172"/>
                  </a:lnTo>
                  <a:lnTo>
                    <a:pt x="255916" y="296277"/>
                  </a:lnTo>
                  <a:lnTo>
                    <a:pt x="267891" y="307809"/>
                  </a:lnTo>
                  <a:lnTo>
                    <a:pt x="279423" y="336194"/>
                  </a:lnTo>
                  <a:lnTo>
                    <a:pt x="274544" y="346839"/>
                  </a:lnTo>
                  <a:lnTo>
                    <a:pt x="266117" y="336194"/>
                  </a:lnTo>
                  <a:lnTo>
                    <a:pt x="253698" y="336638"/>
                  </a:lnTo>
                  <a:lnTo>
                    <a:pt x="231078" y="353492"/>
                  </a:lnTo>
                  <a:lnTo>
                    <a:pt x="188056" y="311357"/>
                  </a:lnTo>
                  <a:lnTo>
                    <a:pt x="191604" y="291398"/>
                  </a:lnTo>
                  <a:lnTo>
                    <a:pt x="181847" y="273657"/>
                  </a:lnTo>
                  <a:lnTo>
                    <a:pt x="154791" y="275431"/>
                  </a:lnTo>
                  <a:lnTo>
                    <a:pt x="150356" y="265230"/>
                  </a:lnTo>
                  <a:lnTo>
                    <a:pt x="121527" y="263456"/>
                  </a:lnTo>
                  <a:lnTo>
                    <a:pt x="121527" y="252368"/>
                  </a:lnTo>
                  <a:lnTo>
                    <a:pt x="102899" y="232409"/>
                  </a:lnTo>
                  <a:lnTo>
                    <a:pt x="79392" y="217772"/>
                  </a:lnTo>
                  <a:lnTo>
                    <a:pt x="50562" y="220434"/>
                  </a:lnTo>
                  <a:lnTo>
                    <a:pt x="23951" y="210232"/>
                  </a:lnTo>
                  <a:lnTo>
                    <a:pt x="0" y="180959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7515153-B72F-C121-2604-3234880FB0D2}"/>
                </a:ext>
              </a:extLst>
            </p:cNvPr>
            <p:cNvSpPr/>
            <p:nvPr/>
          </p:nvSpPr>
          <p:spPr>
            <a:xfrm>
              <a:off x="1677194" y="4473508"/>
              <a:ext cx="341073" cy="523363"/>
            </a:xfrm>
            <a:custGeom>
              <a:avLst/>
              <a:gdLst>
                <a:gd name="csX0" fmla="*/ 34595 w 341073"/>
                <a:gd name="csY0" fmla="*/ 239505 h 523363"/>
                <a:gd name="csX1" fmla="*/ 90480 w 341073"/>
                <a:gd name="csY1" fmla="*/ 247932 h 523363"/>
                <a:gd name="csX2" fmla="*/ 98463 w 341073"/>
                <a:gd name="csY2" fmla="*/ 233739 h 523363"/>
                <a:gd name="csX3" fmla="*/ 110438 w 341073"/>
                <a:gd name="csY3" fmla="*/ 232852 h 523363"/>
                <a:gd name="csX4" fmla="*/ 121527 w 341073"/>
                <a:gd name="csY4" fmla="*/ 251037 h 523363"/>
                <a:gd name="csX5" fmla="*/ 138824 w 341073"/>
                <a:gd name="csY5" fmla="*/ 255029 h 523363"/>
                <a:gd name="csX6" fmla="*/ 152574 w 341073"/>
                <a:gd name="csY6" fmla="*/ 241723 h 523363"/>
                <a:gd name="csX7" fmla="*/ 145921 w 341073"/>
                <a:gd name="csY7" fmla="*/ 228417 h 523363"/>
                <a:gd name="csX8" fmla="*/ 166767 w 341073"/>
                <a:gd name="csY8" fmla="*/ 212006 h 523363"/>
                <a:gd name="csX9" fmla="*/ 172089 w 341073"/>
                <a:gd name="csY9" fmla="*/ 192048 h 523363"/>
                <a:gd name="csX10" fmla="*/ 207128 w 341073"/>
                <a:gd name="csY10" fmla="*/ 180959 h 523363"/>
                <a:gd name="csX11" fmla="*/ 234626 w 341073"/>
                <a:gd name="csY11" fmla="*/ 181403 h 523363"/>
                <a:gd name="csX12" fmla="*/ 224869 w 341073"/>
                <a:gd name="csY12" fmla="*/ 158783 h 523363"/>
                <a:gd name="csX13" fmla="*/ 234183 w 341073"/>
                <a:gd name="csY13" fmla="*/ 145034 h 523363"/>
                <a:gd name="csX14" fmla="*/ 190717 w 341073"/>
                <a:gd name="csY14" fmla="*/ 135276 h 523363"/>
                <a:gd name="csX15" fmla="*/ 200918 w 341073"/>
                <a:gd name="csY15" fmla="*/ 123744 h 523363"/>
                <a:gd name="csX16" fmla="*/ 171202 w 341073"/>
                <a:gd name="csY16" fmla="*/ 76287 h 523363"/>
                <a:gd name="csX17" fmla="*/ 188499 w 341073"/>
                <a:gd name="csY17" fmla="*/ 60320 h 523363"/>
                <a:gd name="csX18" fmla="*/ 162775 w 341073"/>
                <a:gd name="csY18" fmla="*/ 27499 h 523363"/>
                <a:gd name="csX19" fmla="*/ 169871 w 341073"/>
                <a:gd name="csY19" fmla="*/ 24394 h 523363"/>
                <a:gd name="csX20" fmla="*/ 193822 w 341073"/>
                <a:gd name="csY20" fmla="*/ 39918 h 523363"/>
                <a:gd name="csX21" fmla="*/ 206241 w 341073"/>
                <a:gd name="csY21" fmla="*/ 29273 h 523363"/>
                <a:gd name="csX22" fmla="*/ 196039 w 341073"/>
                <a:gd name="csY22" fmla="*/ 12862 h 523363"/>
                <a:gd name="csX23" fmla="*/ 209789 w 341073"/>
                <a:gd name="csY23" fmla="*/ 5322 h 523363"/>
                <a:gd name="csX24" fmla="*/ 225312 w 341073"/>
                <a:gd name="csY24" fmla="*/ 13749 h 523363"/>
                <a:gd name="csX25" fmla="*/ 253255 w 341073"/>
                <a:gd name="csY25" fmla="*/ 12862 h 523363"/>
                <a:gd name="csX26" fmla="*/ 280310 w 341073"/>
                <a:gd name="csY26" fmla="*/ 0 h 523363"/>
                <a:gd name="csX27" fmla="*/ 327324 w 341073"/>
                <a:gd name="csY27" fmla="*/ 56328 h 523363"/>
                <a:gd name="csX28" fmla="*/ 341073 w 341073"/>
                <a:gd name="csY28" fmla="*/ 106447 h 523363"/>
                <a:gd name="csX29" fmla="*/ 319784 w 341073"/>
                <a:gd name="csY29" fmla="*/ 103786 h 523363"/>
                <a:gd name="csX30" fmla="*/ 298051 w 341073"/>
                <a:gd name="csY30" fmla="*/ 122414 h 523363"/>
                <a:gd name="csX31" fmla="*/ 312687 w 341073"/>
                <a:gd name="csY31" fmla="*/ 154348 h 523363"/>
                <a:gd name="csX32" fmla="*/ 306478 w 341073"/>
                <a:gd name="csY32" fmla="*/ 174750 h 523363"/>
                <a:gd name="csX33" fmla="*/ 314018 w 341073"/>
                <a:gd name="csY33" fmla="*/ 184508 h 523363"/>
                <a:gd name="csX34" fmla="*/ 290954 w 341073"/>
                <a:gd name="csY34" fmla="*/ 244828 h 523363"/>
                <a:gd name="csX35" fmla="*/ 265673 w 341073"/>
                <a:gd name="csY35" fmla="*/ 250593 h 523363"/>
                <a:gd name="csX36" fmla="*/ 257690 w 341073"/>
                <a:gd name="csY36" fmla="*/ 263899 h 523363"/>
                <a:gd name="csX37" fmla="*/ 302043 w 341073"/>
                <a:gd name="csY37" fmla="*/ 239949 h 523363"/>
                <a:gd name="csX38" fmla="*/ 314461 w 341073"/>
                <a:gd name="csY38" fmla="*/ 250150 h 523363"/>
                <a:gd name="csX39" fmla="*/ 259464 w 341073"/>
                <a:gd name="csY39" fmla="*/ 274987 h 523363"/>
                <a:gd name="csX40" fmla="*/ 243497 w 341073"/>
                <a:gd name="csY40" fmla="*/ 291398 h 523363"/>
                <a:gd name="csX41" fmla="*/ 250593 w 341073"/>
                <a:gd name="csY41" fmla="*/ 298051 h 523363"/>
                <a:gd name="csX42" fmla="*/ 235070 w 341073"/>
                <a:gd name="csY42" fmla="*/ 298938 h 523363"/>
                <a:gd name="csX43" fmla="*/ 214668 w 341073"/>
                <a:gd name="csY43" fmla="*/ 315792 h 523363"/>
                <a:gd name="csX44" fmla="*/ 217329 w 341073"/>
                <a:gd name="csY44" fmla="*/ 348170 h 523363"/>
                <a:gd name="csX45" fmla="*/ 200031 w 341073"/>
                <a:gd name="csY45" fmla="*/ 370346 h 523363"/>
                <a:gd name="csX46" fmla="*/ 197814 w 341073"/>
                <a:gd name="csY46" fmla="*/ 428005 h 523363"/>
                <a:gd name="csX47" fmla="*/ 180959 w 341073"/>
                <a:gd name="csY47" fmla="*/ 489655 h 523363"/>
                <a:gd name="csX48" fmla="*/ 187169 w 341073"/>
                <a:gd name="csY48" fmla="*/ 513162 h 523363"/>
                <a:gd name="csX49" fmla="*/ 145921 w 341073"/>
                <a:gd name="csY49" fmla="*/ 523363 h 523363"/>
                <a:gd name="csX50" fmla="*/ 110438 w 341073"/>
                <a:gd name="csY50" fmla="*/ 511388 h 523363"/>
                <a:gd name="csX51" fmla="*/ 74956 w 341073"/>
                <a:gd name="csY51" fmla="*/ 522920 h 523363"/>
                <a:gd name="csX52" fmla="*/ 47014 w 341073"/>
                <a:gd name="csY52" fmla="*/ 498082 h 523363"/>
                <a:gd name="csX53" fmla="*/ 35039 w 341073"/>
                <a:gd name="csY53" fmla="*/ 464818 h 523363"/>
                <a:gd name="csX54" fmla="*/ 49232 w 341073"/>
                <a:gd name="csY54" fmla="*/ 433771 h 523363"/>
                <a:gd name="csX55" fmla="*/ 41248 w 341073"/>
                <a:gd name="csY55" fmla="*/ 424456 h 523363"/>
                <a:gd name="csX56" fmla="*/ 47901 w 341073"/>
                <a:gd name="csY56" fmla="*/ 374338 h 523363"/>
                <a:gd name="csX57" fmla="*/ 28829 w 341073"/>
                <a:gd name="csY57" fmla="*/ 367685 h 523363"/>
                <a:gd name="csX58" fmla="*/ 35482 w 341073"/>
                <a:gd name="csY58" fmla="*/ 357484 h 523363"/>
                <a:gd name="csX59" fmla="*/ 23507 w 341073"/>
                <a:gd name="csY59" fmla="*/ 321558 h 523363"/>
                <a:gd name="csX60" fmla="*/ 5766 w 341073"/>
                <a:gd name="csY60" fmla="*/ 297607 h 523363"/>
                <a:gd name="csX61" fmla="*/ 0 w 341073"/>
                <a:gd name="csY61" fmla="*/ 256803 h 523363"/>
                <a:gd name="csX62" fmla="*/ 34595 w 341073"/>
                <a:gd name="csY62" fmla="*/ 239505 h 523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1073" h="523363">
                  <a:moveTo>
                    <a:pt x="34595" y="239505"/>
                  </a:moveTo>
                  <a:lnTo>
                    <a:pt x="90480" y="247932"/>
                  </a:lnTo>
                  <a:lnTo>
                    <a:pt x="98463" y="233739"/>
                  </a:lnTo>
                  <a:lnTo>
                    <a:pt x="110438" y="232852"/>
                  </a:lnTo>
                  <a:lnTo>
                    <a:pt x="121527" y="251037"/>
                  </a:lnTo>
                  <a:lnTo>
                    <a:pt x="138824" y="255029"/>
                  </a:lnTo>
                  <a:lnTo>
                    <a:pt x="152574" y="241723"/>
                  </a:lnTo>
                  <a:lnTo>
                    <a:pt x="145921" y="228417"/>
                  </a:lnTo>
                  <a:lnTo>
                    <a:pt x="166767" y="212006"/>
                  </a:lnTo>
                  <a:lnTo>
                    <a:pt x="172089" y="192048"/>
                  </a:lnTo>
                  <a:lnTo>
                    <a:pt x="207128" y="180959"/>
                  </a:lnTo>
                  <a:lnTo>
                    <a:pt x="234626" y="181403"/>
                  </a:lnTo>
                  <a:lnTo>
                    <a:pt x="224869" y="158783"/>
                  </a:lnTo>
                  <a:lnTo>
                    <a:pt x="234183" y="145034"/>
                  </a:lnTo>
                  <a:lnTo>
                    <a:pt x="190717" y="135276"/>
                  </a:lnTo>
                  <a:lnTo>
                    <a:pt x="200918" y="123744"/>
                  </a:lnTo>
                  <a:lnTo>
                    <a:pt x="171202" y="76287"/>
                  </a:lnTo>
                  <a:lnTo>
                    <a:pt x="188499" y="60320"/>
                  </a:lnTo>
                  <a:lnTo>
                    <a:pt x="162775" y="27499"/>
                  </a:lnTo>
                  <a:lnTo>
                    <a:pt x="169871" y="24394"/>
                  </a:lnTo>
                  <a:lnTo>
                    <a:pt x="193822" y="39918"/>
                  </a:lnTo>
                  <a:lnTo>
                    <a:pt x="206241" y="29273"/>
                  </a:lnTo>
                  <a:lnTo>
                    <a:pt x="196039" y="12862"/>
                  </a:lnTo>
                  <a:lnTo>
                    <a:pt x="209789" y="5322"/>
                  </a:lnTo>
                  <a:lnTo>
                    <a:pt x="225312" y="13749"/>
                  </a:lnTo>
                  <a:lnTo>
                    <a:pt x="253255" y="12862"/>
                  </a:lnTo>
                  <a:lnTo>
                    <a:pt x="280310" y="0"/>
                  </a:lnTo>
                  <a:lnTo>
                    <a:pt x="327324" y="56328"/>
                  </a:lnTo>
                  <a:lnTo>
                    <a:pt x="341073" y="106447"/>
                  </a:lnTo>
                  <a:lnTo>
                    <a:pt x="319784" y="103786"/>
                  </a:lnTo>
                  <a:lnTo>
                    <a:pt x="298051" y="122414"/>
                  </a:lnTo>
                  <a:lnTo>
                    <a:pt x="312687" y="154348"/>
                  </a:lnTo>
                  <a:lnTo>
                    <a:pt x="306478" y="174750"/>
                  </a:lnTo>
                  <a:lnTo>
                    <a:pt x="314018" y="184508"/>
                  </a:lnTo>
                  <a:lnTo>
                    <a:pt x="290954" y="244828"/>
                  </a:lnTo>
                  <a:lnTo>
                    <a:pt x="265673" y="250593"/>
                  </a:lnTo>
                  <a:lnTo>
                    <a:pt x="257690" y="263899"/>
                  </a:lnTo>
                  <a:lnTo>
                    <a:pt x="302043" y="239949"/>
                  </a:lnTo>
                  <a:lnTo>
                    <a:pt x="314461" y="250150"/>
                  </a:lnTo>
                  <a:lnTo>
                    <a:pt x="259464" y="274987"/>
                  </a:lnTo>
                  <a:lnTo>
                    <a:pt x="243497" y="291398"/>
                  </a:lnTo>
                  <a:lnTo>
                    <a:pt x="250593" y="298051"/>
                  </a:lnTo>
                  <a:lnTo>
                    <a:pt x="235070" y="298938"/>
                  </a:lnTo>
                  <a:lnTo>
                    <a:pt x="214668" y="315792"/>
                  </a:lnTo>
                  <a:lnTo>
                    <a:pt x="217329" y="348170"/>
                  </a:lnTo>
                  <a:lnTo>
                    <a:pt x="200031" y="370346"/>
                  </a:lnTo>
                  <a:lnTo>
                    <a:pt x="197814" y="428005"/>
                  </a:lnTo>
                  <a:lnTo>
                    <a:pt x="180959" y="489655"/>
                  </a:lnTo>
                  <a:lnTo>
                    <a:pt x="187169" y="513162"/>
                  </a:lnTo>
                  <a:lnTo>
                    <a:pt x="145921" y="523363"/>
                  </a:lnTo>
                  <a:lnTo>
                    <a:pt x="110438" y="511388"/>
                  </a:lnTo>
                  <a:lnTo>
                    <a:pt x="74956" y="522920"/>
                  </a:lnTo>
                  <a:lnTo>
                    <a:pt x="47014" y="498082"/>
                  </a:lnTo>
                  <a:lnTo>
                    <a:pt x="35039" y="464818"/>
                  </a:lnTo>
                  <a:lnTo>
                    <a:pt x="49232" y="433771"/>
                  </a:lnTo>
                  <a:lnTo>
                    <a:pt x="41248" y="424456"/>
                  </a:lnTo>
                  <a:lnTo>
                    <a:pt x="47901" y="374338"/>
                  </a:lnTo>
                  <a:lnTo>
                    <a:pt x="28829" y="367685"/>
                  </a:lnTo>
                  <a:lnTo>
                    <a:pt x="35482" y="357484"/>
                  </a:lnTo>
                  <a:lnTo>
                    <a:pt x="23507" y="321558"/>
                  </a:lnTo>
                  <a:lnTo>
                    <a:pt x="5766" y="297607"/>
                  </a:lnTo>
                  <a:lnTo>
                    <a:pt x="0" y="256803"/>
                  </a:lnTo>
                  <a:lnTo>
                    <a:pt x="34595" y="239505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CFD65B-E12C-FAE4-FC38-34468AD4E783}"/>
                </a:ext>
              </a:extLst>
            </p:cNvPr>
            <p:cNvSpPr/>
            <p:nvPr/>
          </p:nvSpPr>
          <p:spPr>
            <a:xfrm>
              <a:off x="5434764" y="5381853"/>
              <a:ext cx="499412" cy="499855"/>
            </a:xfrm>
            <a:custGeom>
              <a:avLst/>
              <a:gdLst>
                <a:gd name="csX0" fmla="*/ 0 w 499412"/>
                <a:gd name="csY0" fmla="*/ 224425 h 499855"/>
                <a:gd name="csX1" fmla="*/ 40805 w 499412"/>
                <a:gd name="csY1" fmla="*/ 226199 h 499855"/>
                <a:gd name="csX2" fmla="*/ 51005 w 499412"/>
                <a:gd name="csY2" fmla="*/ 208014 h 499855"/>
                <a:gd name="csX3" fmla="*/ 46127 w 499412"/>
                <a:gd name="csY3" fmla="*/ 188943 h 499855"/>
                <a:gd name="csX4" fmla="*/ 7983 w 499412"/>
                <a:gd name="csY4" fmla="*/ 164992 h 499855"/>
                <a:gd name="csX5" fmla="*/ 9314 w 499412"/>
                <a:gd name="csY5" fmla="*/ 155235 h 499855"/>
                <a:gd name="csX6" fmla="*/ 20402 w 499412"/>
                <a:gd name="csY6" fmla="*/ 159670 h 499855"/>
                <a:gd name="csX7" fmla="*/ 37256 w 499412"/>
                <a:gd name="csY7" fmla="*/ 140155 h 499855"/>
                <a:gd name="csX8" fmla="*/ 46570 w 499412"/>
                <a:gd name="csY8" fmla="*/ 145033 h 499855"/>
                <a:gd name="csX9" fmla="*/ 105560 w 499412"/>
                <a:gd name="csY9" fmla="*/ 126406 h 499855"/>
                <a:gd name="csX10" fmla="*/ 123744 w 499412"/>
                <a:gd name="csY10" fmla="*/ 133502 h 499855"/>
                <a:gd name="csX11" fmla="*/ 132171 w 499412"/>
                <a:gd name="csY11" fmla="*/ 121526 h 499855"/>
                <a:gd name="csX12" fmla="*/ 147251 w 499412"/>
                <a:gd name="csY12" fmla="*/ 124631 h 499855"/>
                <a:gd name="csX13" fmla="*/ 157009 w 499412"/>
                <a:gd name="csY13" fmla="*/ 107777 h 499855"/>
                <a:gd name="csX14" fmla="*/ 175193 w 499412"/>
                <a:gd name="csY14" fmla="*/ 107334 h 499855"/>
                <a:gd name="csX15" fmla="*/ 178742 w 499412"/>
                <a:gd name="csY15" fmla="*/ 89592 h 499855"/>
                <a:gd name="csX16" fmla="*/ 192048 w 499412"/>
                <a:gd name="csY16" fmla="*/ 83826 h 499855"/>
                <a:gd name="csX17" fmla="*/ 200031 w 499412"/>
                <a:gd name="csY17" fmla="*/ 63868 h 499855"/>
                <a:gd name="csX18" fmla="*/ 235957 w 499412"/>
                <a:gd name="csY18" fmla="*/ 79835 h 499855"/>
                <a:gd name="csX19" fmla="*/ 249706 w 499412"/>
                <a:gd name="csY19" fmla="*/ 67416 h 499855"/>
                <a:gd name="csX20" fmla="*/ 272770 w 499412"/>
                <a:gd name="csY20" fmla="*/ 72738 h 499855"/>
                <a:gd name="csX21" fmla="*/ 280753 w 499412"/>
                <a:gd name="csY21" fmla="*/ 49232 h 499855"/>
                <a:gd name="csX22" fmla="*/ 267004 w 499412"/>
                <a:gd name="csY22" fmla="*/ 33708 h 499855"/>
                <a:gd name="csX23" fmla="*/ 278536 w 499412"/>
                <a:gd name="csY23" fmla="*/ 16854 h 499855"/>
                <a:gd name="csX24" fmla="*/ 294059 w 499412"/>
                <a:gd name="csY24" fmla="*/ 0 h 499855"/>
                <a:gd name="csX25" fmla="*/ 316235 w 499412"/>
                <a:gd name="csY25" fmla="*/ 1774 h 499855"/>
                <a:gd name="csX26" fmla="*/ 319784 w 499412"/>
                <a:gd name="csY26" fmla="*/ 10644 h 499855"/>
                <a:gd name="csX27" fmla="*/ 333977 w 499412"/>
                <a:gd name="csY27" fmla="*/ 15967 h 499855"/>
                <a:gd name="csX28" fmla="*/ 333977 w 499412"/>
                <a:gd name="csY28" fmla="*/ 27942 h 499855"/>
                <a:gd name="csX29" fmla="*/ 353935 w 499412"/>
                <a:gd name="csY29" fmla="*/ 40361 h 499855"/>
                <a:gd name="csX30" fmla="*/ 380547 w 499412"/>
                <a:gd name="csY30" fmla="*/ 31047 h 499855"/>
                <a:gd name="csX31" fmla="*/ 400949 w 499412"/>
                <a:gd name="csY31" fmla="*/ 54110 h 499855"/>
                <a:gd name="csX32" fmla="*/ 419578 w 499412"/>
                <a:gd name="csY32" fmla="*/ 51449 h 499855"/>
                <a:gd name="csX33" fmla="*/ 408046 w 499412"/>
                <a:gd name="csY33" fmla="*/ 90036 h 499855"/>
                <a:gd name="csX34" fmla="*/ 395627 w 499412"/>
                <a:gd name="csY34" fmla="*/ 102898 h 499855"/>
                <a:gd name="csX35" fmla="*/ 381434 w 499412"/>
                <a:gd name="csY35" fmla="*/ 98906 h 499855"/>
                <a:gd name="csX36" fmla="*/ 354822 w 499412"/>
                <a:gd name="csY36" fmla="*/ 131728 h 499855"/>
                <a:gd name="csX37" fmla="*/ 376112 w 499412"/>
                <a:gd name="csY37" fmla="*/ 142372 h 499855"/>
                <a:gd name="csX38" fmla="*/ 349944 w 499412"/>
                <a:gd name="csY38" fmla="*/ 168097 h 499855"/>
                <a:gd name="csX39" fmla="*/ 372120 w 499412"/>
                <a:gd name="csY39" fmla="*/ 197813 h 499855"/>
                <a:gd name="csX40" fmla="*/ 399619 w 499412"/>
                <a:gd name="csY40" fmla="*/ 209788 h 499855"/>
                <a:gd name="csX41" fmla="*/ 424900 w 499412"/>
                <a:gd name="csY41" fmla="*/ 179629 h 499855"/>
                <a:gd name="csX42" fmla="*/ 441754 w 499412"/>
                <a:gd name="csY42" fmla="*/ 201361 h 499855"/>
                <a:gd name="csX43" fmla="*/ 435101 w 499412"/>
                <a:gd name="csY43" fmla="*/ 227973 h 499855"/>
                <a:gd name="csX44" fmla="*/ 441310 w 499412"/>
                <a:gd name="csY44" fmla="*/ 254141 h 499855"/>
                <a:gd name="csX45" fmla="*/ 483445 w 499412"/>
                <a:gd name="csY45" fmla="*/ 327767 h 499855"/>
                <a:gd name="csX46" fmla="*/ 499413 w 499412"/>
                <a:gd name="csY46" fmla="*/ 341517 h 499855"/>
                <a:gd name="csX47" fmla="*/ 495864 w 499412"/>
                <a:gd name="csY47" fmla="*/ 351274 h 499855"/>
                <a:gd name="csX48" fmla="*/ 476349 w 499412"/>
                <a:gd name="csY48" fmla="*/ 354379 h 499855"/>
                <a:gd name="csX49" fmla="*/ 467922 w 499412"/>
                <a:gd name="csY49" fmla="*/ 341517 h 499855"/>
                <a:gd name="csX50" fmla="*/ 466148 w 499412"/>
                <a:gd name="csY50" fmla="*/ 355266 h 499855"/>
                <a:gd name="csX51" fmla="*/ 448850 w 499412"/>
                <a:gd name="csY51" fmla="*/ 367241 h 499855"/>
                <a:gd name="csX52" fmla="*/ 447076 w 499412"/>
                <a:gd name="csY52" fmla="*/ 375668 h 499855"/>
                <a:gd name="csX53" fmla="*/ 461713 w 499412"/>
                <a:gd name="csY53" fmla="*/ 378773 h 499855"/>
                <a:gd name="csX54" fmla="*/ 466148 w 499412"/>
                <a:gd name="csY54" fmla="*/ 420464 h 499855"/>
                <a:gd name="csX55" fmla="*/ 468366 w 499412"/>
                <a:gd name="csY55" fmla="*/ 447519 h 499855"/>
                <a:gd name="csX56" fmla="*/ 435988 w 499412"/>
                <a:gd name="csY56" fmla="*/ 461713 h 499855"/>
                <a:gd name="csX57" fmla="*/ 423126 w 499412"/>
                <a:gd name="csY57" fmla="*/ 452399 h 499855"/>
                <a:gd name="csX58" fmla="*/ 415142 w 499412"/>
                <a:gd name="csY58" fmla="*/ 469696 h 499855"/>
                <a:gd name="csX59" fmla="*/ 397401 w 499412"/>
                <a:gd name="csY59" fmla="*/ 473244 h 499855"/>
                <a:gd name="csX60" fmla="*/ 389861 w 499412"/>
                <a:gd name="csY60" fmla="*/ 460382 h 499855"/>
                <a:gd name="csX61" fmla="*/ 387643 w 499412"/>
                <a:gd name="csY61" fmla="*/ 474575 h 499855"/>
                <a:gd name="csX62" fmla="*/ 365910 w 499412"/>
                <a:gd name="csY62" fmla="*/ 462599 h 499855"/>
                <a:gd name="csX63" fmla="*/ 327767 w 499412"/>
                <a:gd name="csY63" fmla="*/ 461713 h 499855"/>
                <a:gd name="csX64" fmla="*/ 318010 w 499412"/>
                <a:gd name="csY64" fmla="*/ 485663 h 499855"/>
                <a:gd name="csX65" fmla="*/ 300712 w 499412"/>
                <a:gd name="csY65" fmla="*/ 496307 h 499855"/>
                <a:gd name="csX66" fmla="*/ 242610 w 499412"/>
                <a:gd name="csY66" fmla="*/ 499856 h 499855"/>
                <a:gd name="csX67" fmla="*/ 238175 w 499412"/>
                <a:gd name="csY67" fmla="*/ 480341 h 499855"/>
                <a:gd name="csX68" fmla="*/ 216885 w 499412"/>
                <a:gd name="csY68" fmla="*/ 470140 h 499855"/>
                <a:gd name="csX69" fmla="*/ 206240 w 499412"/>
                <a:gd name="csY69" fmla="*/ 430666 h 499855"/>
                <a:gd name="csX70" fmla="*/ 187612 w 499412"/>
                <a:gd name="csY70" fmla="*/ 418247 h 499855"/>
                <a:gd name="csX71" fmla="*/ 206684 w 499412"/>
                <a:gd name="csY71" fmla="*/ 404497 h 499855"/>
                <a:gd name="csX72" fmla="*/ 206684 w 499412"/>
                <a:gd name="csY72" fmla="*/ 392078 h 499855"/>
                <a:gd name="csX73" fmla="*/ 194709 w 499412"/>
                <a:gd name="csY73" fmla="*/ 388087 h 499855"/>
                <a:gd name="csX74" fmla="*/ 147251 w 499412"/>
                <a:gd name="csY74" fmla="*/ 425343 h 499855"/>
                <a:gd name="csX75" fmla="*/ 139268 w 499412"/>
                <a:gd name="csY75" fmla="*/ 414699 h 499855"/>
                <a:gd name="csX76" fmla="*/ 126849 w 499412"/>
                <a:gd name="csY76" fmla="*/ 418690 h 499855"/>
                <a:gd name="csX77" fmla="*/ 128623 w 499412"/>
                <a:gd name="csY77" fmla="*/ 407602 h 499855"/>
                <a:gd name="csX78" fmla="*/ 105116 w 499412"/>
                <a:gd name="csY78" fmla="*/ 402723 h 499855"/>
                <a:gd name="csX79" fmla="*/ 101568 w 499412"/>
                <a:gd name="csY79" fmla="*/ 393853 h 499855"/>
                <a:gd name="csX80" fmla="*/ 66086 w 499412"/>
                <a:gd name="csY80" fmla="*/ 388974 h 499855"/>
                <a:gd name="csX81" fmla="*/ 59876 w 499412"/>
                <a:gd name="csY81" fmla="*/ 347726 h 499855"/>
                <a:gd name="csX82" fmla="*/ 51893 w 499412"/>
                <a:gd name="csY82" fmla="*/ 341073 h 499855"/>
                <a:gd name="csX83" fmla="*/ 59876 w 499412"/>
                <a:gd name="csY83" fmla="*/ 320227 h 499855"/>
                <a:gd name="csX84" fmla="*/ 1331 w 499412"/>
                <a:gd name="csY84" fmla="*/ 278979 h 499855"/>
                <a:gd name="csX85" fmla="*/ 0 w 499412"/>
                <a:gd name="csY85" fmla="*/ 224425 h 499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</a:cxnLst>
              <a:rect l="l" t="t" r="r" b="b"/>
              <a:pathLst>
                <a:path w="499412" h="499855">
                  <a:moveTo>
                    <a:pt x="0" y="224425"/>
                  </a:moveTo>
                  <a:lnTo>
                    <a:pt x="40805" y="226199"/>
                  </a:lnTo>
                  <a:lnTo>
                    <a:pt x="51005" y="208014"/>
                  </a:lnTo>
                  <a:lnTo>
                    <a:pt x="46127" y="188943"/>
                  </a:lnTo>
                  <a:lnTo>
                    <a:pt x="7983" y="164992"/>
                  </a:lnTo>
                  <a:lnTo>
                    <a:pt x="9314" y="155235"/>
                  </a:lnTo>
                  <a:lnTo>
                    <a:pt x="20402" y="159670"/>
                  </a:lnTo>
                  <a:lnTo>
                    <a:pt x="37256" y="140155"/>
                  </a:lnTo>
                  <a:lnTo>
                    <a:pt x="46570" y="145033"/>
                  </a:lnTo>
                  <a:lnTo>
                    <a:pt x="105560" y="126406"/>
                  </a:lnTo>
                  <a:lnTo>
                    <a:pt x="123744" y="133502"/>
                  </a:lnTo>
                  <a:lnTo>
                    <a:pt x="132171" y="121526"/>
                  </a:lnTo>
                  <a:lnTo>
                    <a:pt x="147251" y="124631"/>
                  </a:lnTo>
                  <a:lnTo>
                    <a:pt x="157009" y="107777"/>
                  </a:lnTo>
                  <a:lnTo>
                    <a:pt x="175193" y="107334"/>
                  </a:lnTo>
                  <a:lnTo>
                    <a:pt x="178742" y="89592"/>
                  </a:lnTo>
                  <a:lnTo>
                    <a:pt x="192048" y="83826"/>
                  </a:lnTo>
                  <a:lnTo>
                    <a:pt x="200031" y="63868"/>
                  </a:lnTo>
                  <a:lnTo>
                    <a:pt x="235957" y="79835"/>
                  </a:lnTo>
                  <a:lnTo>
                    <a:pt x="249706" y="67416"/>
                  </a:lnTo>
                  <a:lnTo>
                    <a:pt x="272770" y="72738"/>
                  </a:lnTo>
                  <a:lnTo>
                    <a:pt x="280753" y="49232"/>
                  </a:lnTo>
                  <a:lnTo>
                    <a:pt x="267004" y="33708"/>
                  </a:lnTo>
                  <a:lnTo>
                    <a:pt x="278536" y="16854"/>
                  </a:lnTo>
                  <a:lnTo>
                    <a:pt x="294059" y="0"/>
                  </a:lnTo>
                  <a:lnTo>
                    <a:pt x="316235" y="1774"/>
                  </a:lnTo>
                  <a:lnTo>
                    <a:pt x="319784" y="10644"/>
                  </a:lnTo>
                  <a:lnTo>
                    <a:pt x="333977" y="15967"/>
                  </a:lnTo>
                  <a:lnTo>
                    <a:pt x="333977" y="27942"/>
                  </a:lnTo>
                  <a:lnTo>
                    <a:pt x="353935" y="40361"/>
                  </a:lnTo>
                  <a:lnTo>
                    <a:pt x="380547" y="31047"/>
                  </a:lnTo>
                  <a:lnTo>
                    <a:pt x="400949" y="54110"/>
                  </a:lnTo>
                  <a:lnTo>
                    <a:pt x="419578" y="51449"/>
                  </a:lnTo>
                  <a:lnTo>
                    <a:pt x="408046" y="90036"/>
                  </a:lnTo>
                  <a:lnTo>
                    <a:pt x="395627" y="102898"/>
                  </a:lnTo>
                  <a:lnTo>
                    <a:pt x="381434" y="98906"/>
                  </a:lnTo>
                  <a:lnTo>
                    <a:pt x="354822" y="131728"/>
                  </a:lnTo>
                  <a:lnTo>
                    <a:pt x="376112" y="142372"/>
                  </a:lnTo>
                  <a:lnTo>
                    <a:pt x="349944" y="168097"/>
                  </a:lnTo>
                  <a:lnTo>
                    <a:pt x="372120" y="197813"/>
                  </a:lnTo>
                  <a:lnTo>
                    <a:pt x="399619" y="209788"/>
                  </a:lnTo>
                  <a:lnTo>
                    <a:pt x="424900" y="179629"/>
                  </a:lnTo>
                  <a:lnTo>
                    <a:pt x="441754" y="201361"/>
                  </a:lnTo>
                  <a:lnTo>
                    <a:pt x="435101" y="227973"/>
                  </a:lnTo>
                  <a:lnTo>
                    <a:pt x="441310" y="254141"/>
                  </a:lnTo>
                  <a:lnTo>
                    <a:pt x="483445" y="327767"/>
                  </a:lnTo>
                  <a:lnTo>
                    <a:pt x="499413" y="341517"/>
                  </a:lnTo>
                  <a:lnTo>
                    <a:pt x="495864" y="351274"/>
                  </a:lnTo>
                  <a:lnTo>
                    <a:pt x="476349" y="354379"/>
                  </a:lnTo>
                  <a:lnTo>
                    <a:pt x="467922" y="341517"/>
                  </a:lnTo>
                  <a:lnTo>
                    <a:pt x="466148" y="355266"/>
                  </a:lnTo>
                  <a:lnTo>
                    <a:pt x="448850" y="367241"/>
                  </a:lnTo>
                  <a:lnTo>
                    <a:pt x="447076" y="375668"/>
                  </a:lnTo>
                  <a:lnTo>
                    <a:pt x="461713" y="378773"/>
                  </a:lnTo>
                  <a:lnTo>
                    <a:pt x="466148" y="420464"/>
                  </a:lnTo>
                  <a:lnTo>
                    <a:pt x="468366" y="447519"/>
                  </a:lnTo>
                  <a:lnTo>
                    <a:pt x="435988" y="461713"/>
                  </a:lnTo>
                  <a:lnTo>
                    <a:pt x="423126" y="452399"/>
                  </a:lnTo>
                  <a:lnTo>
                    <a:pt x="415142" y="469696"/>
                  </a:lnTo>
                  <a:lnTo>
                    <a:pt x="397401" y="473244"/>
                  </a:lnTo>
                  <a:lnTo>
                    <a:pt x="389861" y="460382"/>
                  </a:lnTo>
                  <a:lnTo>
                    <a:pt x="387643" y="474575"/>
                  </a:lnTo>
                  <a:lnTo>
                    <a:pt x="365910" y="462599"/>
                  </a:lnTo>
                  <a:lnTo>
                    <a:pt x="327767" y="461713"/>
                  </a:lnTo>
                  <a:lnTo>
                    <a:pt x="318010" y="485663"/>
                  </a:lnTo>
                  <a:lnTo>
                    <a:pt x="300712" y="496307"/>
                  </a:lnTo>
                  <a:lnTo>
                    <a:pt x="242610" y="499856"/>
                  </a:lnTo>
                  <a:lnTo>
                    <a:pt x="238175" y="480341"/>
                  </a:lnTo>
                  <a:lnTo>
                    <a:pt x="216885" y="470140"/>
                  </a:lnTo>
                  <a:lnTo>
                    <a:pt x="206240" y="430666"/>
                  </a:lnTo>
                  <a:lnTo>
                    <a:pt x="187612" y="418247"/>
                  </a:lnTo>
                  <a:lnTo>
                    <a:pt x="206684" y="404497"/>
                  </a:lnTo>
                  <a:lnTo>
                    <a:pt x="206684" y="392078"/>
                  </a:lnTo>
                  <a:lnTo>
                    <a:pt x="194709" y="388087"/>
                  </a:lnTo>
                  <a:lnTo>
                    <a:pt x="147251" y="425343"/>
                  </a:lnTo>
                  <a:lnTo>
                    <a:pt x="139268" y="414699"/>
                  </a:lnTo>
                  <a:lnTo>
                    <a:pt x="126849" y="418690"/>
                  </a:lnTo>
                  <a:lnTo>
                    <a:pt x="128623" y="407602"/>
                  </a:lnTo>
                  <a:lnTo>
                    <a:pt x="105116" y="402723"/>
                  </a:lnTo>
                  <a:lnTo>
                    <a:pt x="101568" y="393853"/>
                  </a:lnTo>
                  <a:lnTo>
                    <a:pt x="66086" y="388974"/>
                  </a:lnTo>
                  <a:lnTo>
                    <a:pt x="59876" y="347726"/>
                  </a:lnTo>
                  <a:lnTo>
                    <a:pt x="51893" y="341073"/>
                  </a:lnTo>
                  <a:lnTo>
                    <a:pt x="59876" y="320227"/>
                  </a:lnTo>
                  <a:lnTo>
                    <a:pt x="1331" y="278979"/>
                  </a:lnTo>
                  <a:lnTo>
                    <a:pt x="0" y="224425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35CCBED-3761-C164-CF3C-7729A9BA5EC0}"/>
                </a:ext>
              </a:extLst>
            </p:cNvPr>
            <p:cNvSpPr/>
            <p:nvPr/>
          </p:nvSpPr>
          <p:spPr>
            <a:xfrm>
              <a:off x="1655905" y="4517860"/>
              <a:ext cx="107777" cy="123744"/>
            </a:xfrm>
            <a:custGeom>
              <a:avLst/>
              <a:gdLst>
                <a:gd name="csX0" fmla="*/ 3548 w 107777"/>
                <a:gd name="csY0" fmla="*/ 85601 h 123744"/>
                <a:gd name="csX1" fmla="*/ 16854 w 107777"/>
                <a:gd name="csY1" fmla="*/ 71408 h 123744"/>
                <a:gd name="csX2" fmla="*/ 28386 w 107777"/>
                <a:gd name="csY2" fmla="*/ 93141 h 123744"/>
                <a:gd name="csX3" fmla="*/ 46570 w 107777"/>
                <a:gd name="csY3" fmla="*/ 89149 h 123744"/>
                <a:gd name="csX4" fmla="*/ 58546 w 107777"/>
                <a:gd name="csY4" fmla="*/ 58546 h 123744"/>
                <a:gd name="csX5" fmla="*/ 57215 w 107777"/>
                <a:gd name="csY5" fmla="*/ 40805 h 123744"/>
                <a:gd name="csX6" fmla="*/ 51893 w 107777"/>
                <a:gd name="csY6" fmla="*/ 43909 h 123744"/>
                <a:gd name="csX7" fmla="*/ 49232 w 107777"/>
                <a:gd name="csY7" fmla="*/ 34152 h 123744"/>
                <a:gd name="csX8" fmla="*/ 64312 w 107777"/>
                <a:gd name="csY8" fmla="*/ 19959 h 123744"/>
                <a:gd name="csX9" fmla="*/ 59433 w 107777"/>
                <a:gd name="csY9" fmla="*/ 13749 h 123744"/>
                <a:gd name="csX10" fmla="*/ 78061 w 107777"/>
                <a:gd name="csY10" fmla="*/ 0 h 123744"/>
                <a:gd name="csX11" fmla="*/ 89593 w 107777"/>
                <a:gd name="csY11" fmla="*/ 3548 h 123744"/>
                <a:gd name="csX12" fmla="*/ 82940 w 107777"/>
                <a:gd name="csY12" fmla="*/ 7983 h 123744"/>
                <a:gd name="csX13" fmla="*/ 88706 w 107777"/>
                <a:gd name="csY13" fmla="*/ 13306 h 123744"/>
                <a:gd name="csX14" fmla="*/ 100681 w 107777"/>
                <a:gd name="csY14" fmla="*/ 13749 h 123744"/>
                <a:gd name="csX15" fmla="*/ 102011 w 107777"/>
                <a:gd name="csY15" fmla="*/ 22176 h 123744"/>
                <a:gd name="csX16" fmla="*/ 107777 w 107777"/>
                <a:gd name="csY16" fmla="*/ 46570 h 123744"/>
                <a:gd name="csX17" fmla="*/ 80722 w 107777"/>
                <a:gd name="csY17" fmla="*/ 89149 h 123744"/>
                <a:gd name="csX18" fmla="*/ 48345 w 107777"/>
                <a:gd name="csY18" fmla="*/ 121083 h 123744"/>
                <a:gd name="csX19" fmla="*/ 29716 w 107777"/>
                <a:gd name="csY19" fmla="*/ 123744 h 123744"/>
                <a:gd name="csX20" fmla="*/ 20846 w 107777"/>
                <a:gd name="csY20" fmla="*/ 100681 h 123744"/>
                <a:gd name="csX21" fmla="*/ 0 w 107777"/>
                <a:gd name="csY21" fmla="*/ 108221 h 123744"/>
                <a:gd name="csX22" fmla="*/ 3548 w 107777"/>
                <a:gd name="csY22" fmla="*/ 85601 h 123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7777" h="123744">
                  <a:moveTo>
                    <a:pt x="3548" y="85601"/>
                  </a:moveTo>
                  <a:lnTo>
                    <a:pt x="16854" y="71408"/>
                  </a:lnTo>
                  <a:lnTo>
                    <a:pt x="28386" y="93141"/>
                  </a:lnTo>
                  <a:lnTo>
                    <a:pt x="46570" y="89149"/>
                  </a:lnTo>
                  <a:lnTo>
                    <a:pt x="58546" y="58546"/>
                  </a:lnTo>
                  <a:lnTo>
                    <a:pt x="57215" y="40805"/>
                  </a:lnTo>
                  <a:lnTo>
                    <a:pt x="51893" y="43909"/>
                  </a:lnTo>
                  <a:lnTo>
                    <a:pt x="49232" y="34152"/>
                  </a:lnTo>
                  <a:lnTo>
                    <a:pt x="64312" y="19959"/>
                  </a:lnTo>
                  <a:lnTo>
                    <a:pt x="59433" y="13749"/>
                  </a:lnTo>
                  <a:lnTo>
                    <a:pt x="78061" y="0"/>
                  </a:lnTo>
                  <a:lnTo>
                    <a:pt x="89593" y="3548"/>
                  </a:lnTo>
                  <a:lnTo>
                    <a:pt x="82940" y="7983"/>
                  </a:lnTo>
                  <a:lnTo>
                    <a:pt x="88706" y="13306"/>
                  </a:lnTo>
                  <a:lnTo>
                    <a:pt x="100681" y="13749"/>
                  </a:lnTo>
                  <a:lnTo>
                    <a:pt x="102011" y="22176"/>
                  </a:lnTo>
                  <a:lnTo>
                    <a:pt x="107777" y="46570"/>
                  </a:lnTo>
                  <a:lnTo>
                    <a:pt x="80722" y="89149"/>
                  </a:lnTo>
                  <a:lnTo>
                    <a:pt x="48345" y="121083"/>
                  </a:lnTo>
                  <a:lnTo>
                    <a:pt x="29716" y="123744"/>
                  </a:lnTo>
                  <a:lnTo>
                    <a:pt x="20846" y="100681"/>
                  </a:lnTo>
                  <a:lnTo>
                    <a:pt x="0" y="108221"/>
                  </a:lnTo>
                  <a:lnTo>
                    <a:pt x="3548" y="85601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4B32D45-39B9-F6FF-6C9D-128A9F1CEDB9}"/>
                </a:ext>
              </a:extLst>
            </p:cNvPr>
            <p:cNvSpPr/>
            <p:nvPr/>
          </p:nvSpPr>
          <p:spPr>
            <a:xfrm>
              <a:off x="6480160" y="3811320"/>
              <a:ext cx="1723550" cy="1882332"/>
            </a:xfrm>
            <a:custGeom>
              <a:avLst/>
              <a:gdLst>
                <a:gd name="csX0" fmla="*/ 832945 w 1723550"/>
                <a:gd name="csY0" fmla="*/ 11532 h 1882332"/>
                <a:gd name="csX1" fmla="*/ 857783 w 1723550"/>
                <a:gd name="csY1" fmla="*/ 0 h 1882332"/>
                <a:gd name="csX2" fmla="*/ 863106 w 1723550"/>
                <a:gd name="csY2" fmla="*/ 23507 h 1882332"/>
                <a:gd name="csX3" fmla="*/ 883951 w 1723550"/>
                <a:gd name="csY3" fmla="*/ 56328 h 1882332"/>
                <a:gd name="csX4" fmla="*/ 878186 w 1723550"/>
                <a:gd name="csY4" fmla="*/ 68747 h 1882332"/>
                <a:gd name="csX5" fmla="*/ 856009 w 1723550"/>
                <a:gd name="csY5" fmla="*/ 68303 h 1882332"/>
                <a:gd name="csX6" fmla="*/ 850687 w 1723550"/>
                <a:gd name="csY6" fmla="*/ 102899 h 1882332"/>
                <a:gd name="csX7" fmla="*/ 876855 w 1723550"/>
                <a:gd name="csY7" fmla="*/ 95802 h 1882332"/>
                <a:gd name="csX8" fmla="*/ 906572 w 1723550"/>
                <a:gd name="csY8" fmla="*/ 98463 h 1882332"/>
                <a:gd name="csX9" fmla="*/ 930078 w 1723550"/>
                <a:gd name="csY9" fmla="*/ 123744 h 1882332"/>
                <a:gd name="csX10" fmla="*/ 944715 w 1723550"/>
                <a:gd name="csY10" fmla="*/ 181847 h 1882332"/>
                <a:gd name="csX11" fmla="*/ 958021 w 1723550"/>
                <a:gd name="csY11" fmla="*/ 195152 h 1882332"/>
                <a:gd name="csX12" fmla="*/ 940280 w 1723550"/>
                <a:gd name="csY12" fmla="*/ 241279 h 1882332"/>
                <a:gd name="csX13" fmla="*/ 956246 w 1723550"/>
                <a:gd name="csY13" fmla="*/ 255029 h 1882332"/>
                <a:gd name="csX14" fmla="*/ 983302 w 1723550"/>
                <a:gd name="csY14" fmla="*/ 251037 h 1882332"/>
                <a:gd name="csX15" fmla="*/ 991285 w 1723550"/>
                <a:gd name="csY15" fmla="*/ 267447 h 1882332"/>
                <a:gd name="csX16" fmla="*/ 993946 w 1723550"/>
                <a:gd name="csY16" fmla="*/ 285189 h 1882332"/>
                <a:gd name="csX17" fmla="*/ 974431 w 1723550"/>
                <a:gd name="csY17" fmla="*/ 329985 h 1882332"/>
                <a:gd name="csX18" fmla="*/ 978866 w 1723550"/>
                <a:gd name="csY18" fmla="*/ 351274 h 1882332"/>
                <a:gd name="csX19" fmla="*/ 998825 w 1723550"/>
                <a:gd name="csY19" fmla="*/ 374781 h 1882332"/>
                <a:gd name="csX20" fmla="*/ 997938 w 1723550"/>
                <a:gd name="csY20" fmla="*/ 404941 h 1882332"/>
                <a:gd name="csX21" fmla="*/ 1017897 w 1723550"/>
                <a:gd name="csY21" fmla="*/ 409820 h 1882332"/>
                <a:gd name="csX22" fmla="*/ 1027654 w 1723550"/>
                <a:gd name="csY22" fmla="*/ 424900 h 1882332"/>
                <a:gd name="csX23" fmla="*/ 1040960 w 1723550"/>
                <a:gd name="csY23" fmla="*/ 419134 h 1882332"/>
                <a:gd name="csX24" fmla="*/ 1048944 w 1723550"/>
                <a:gd name="csY24" fmla="*/ 424013 h 1882332"/>
                <a:gd name="csX25" fmla="*/ 1048944 w 1723550"/>
                <a:gd name="csY25" fmla="*/ 445302 h 1882332"/>
                <a:gd name="csX26" fmla="*/ 1037856 w 1723550"/>
                <a:gd name="csY26" fmla="*/ 470583 h 1882332"/>
                <a:gd name="csX27" fmla="*/ 1042734 w 1723550"/>
                <a:gd name="csY27" fmla="*/ 488324 h 1882332"/>
                <a:gd name="csX28" fmla="*/ 1028542 w 1723550"/>
                <a:gd name="csY28" fmla="*/ 494090 h 1882332"/>
                <a:gd name="csX29" fmla="*/ 1034751 w 1723550"/>
                <a:gd name="csY29" fmla="*/ 505178 h 1882332"/>
                <a:gd name="csX30" fmla="*/ 1016566 w 1723550"/>
                <a:gd name="csY30" fmla="*/ 560176 h 1882332"/>
                <a:gd name="csX31" fmla="*/ 1022776 w 1723550"/>
                <a:gd name="csY31" fmla="*/ 587675 h 1882332"/>
                <a:gd name="csX32" fmla="*/ 1010357 w 1723550"/>
                <a:gd name="csY32" fmla="*/ 627592 h 1882332"/>
                <a:gd name="csX33" fmla="*/ 1014349 w 1723550"/>
                <a:gd name="csY33" fmla="*/ 643559 h 1882332"/>
                <a:gd name="csX34" fmla="*/ 1000156 w 1723550"/>
                <a:gd name="csY34" fmla="*/ 671945 h 1882332"/>
                <a:gd name="csX35" fmla="*/ 1006809 w 1723550"/>
                <a:gd name="csY35" fmla="*/ 678154 h 1882332"/>
                <a:gd name="csX36" fmla="*/ 1002373 w 1723550"/>
                <a:gd name="csY36" fmla="*/ 691460 h 1882332"/>
                <a:gd name="csX37" fmla="*/ 1020115 w 1723550"/>
                <a:gd name="csY37" fmla="*/ 693678 h 1882332"/>
                <a:gd name="csX38" fmla="*/ 1034307 w 1723550"/>
                <a:gd name="csY38" fmla="*/ 724281 h 1882332"/>
                <a:gd name="csX39" fmla="*/ 1040960 w 1723550"/>
                <a:gd name="csY39" fmla="*/ 722507 h 1882332"/>
                <a:gd name="csX40" fmla="*/ 1048501 w 1723550"/>
                <a:gd name="csY40" fmla="*/ 733595 h 1882332"/>
                <a:gd name="csX41" fmla="*/ 1080434 w 1723550"/>
                <a:gd name="csY41" fmla="*/ 728717 h 1882332"/>
                <a:gd name="csX42" fmla="*/ 1096401 w 1723550"/>
                <a:gd name="csY42" fmla="*/ 715411 h 1882332"/>
                <a:gd name="csX43" fmla="*/ 1103942 w 1723550"/>
                <a:gd name="csY43" fmla="*/ 685694 h 1882332"/>
                <a:gd name="csX44" fmla="*/ 1138536 w 1723550"/>
                <a:gd name="csY44" fmla="*/ 689686 h 1882332"/>
                <a:gd name="csX45" fmla="*/ 1157165 w 1723550"/>
                <a:gd name="csY45" fmla="*/ 675050 h 1882332"/>
                <a:gd name="csX46" fmla="*/ 1170471 w 1723550"/>
                <a:gd name="csY46" fmla="*/ 681703 h 1882332"/>
                <a:gd name="csX47" fmla="*/ 1189986 w 1723550"/>
                <a:gd name="csY47" fmla="*/ 668397 h 1882332"/>
                <a:gd name="csX48" fmla="*/ 1206840 w 1723550"/>
                <a:gd name="csY48" fmla="*/ 632915 h 1882332"/>
                <a:gd name="csX49" fmla="*/ 1213493 w 1723550"/>
                <a:gd name="csY49" fmla="*/ 660413 h 1882332"/>
                <a:gd name="csX50" fmla="*/ 1236556 w 1723550"/>
                <a:gd name="csY50" fmla="*/ 654647 h 1882332"/>
                <a:gd name="csX51" fmla="*/ 1229016 w 1723550"/>
                <a:gd name="csY51" fmla="*/ 682590 h 1882332"/>
                <a:gd name="csX52" fmla="*/ 1239218 w 1723550"/>
                <a:gd name="csY52" fmla="*/ 717628 h 1882332"/>
                <a:gd name="csX53" fmla="*/ 1244983 w 1723550"/>
                <a:gd name="csY53" fmla="*/ 703435 h 1882332"/>
                <a:gd name="csX54" fmla="*/ 1238774 w 1723550"/>
                <a:gd name="csY54" fmla="*/ 689242 h 1882332"/>
                <a:gd name="csX55" fmla="*/ 1244983 w 1723550"/>
                <a:gd name="csY55" fmla="*/ 693234 h 1882332"/>
                <a:gd name="csX56" fmla="*/ 1260950 w 1723550"/>
                <a:gd name="csY56" fmla="*/ 672832 h 1882332"/>
                <a:gd name="csX57" fmla="*/ 1284901 w 1723550"/>
                <a:gd name="csY57" fmla="*/ 667510 h 1882332"/>
                <a:gd name="csX58" fmla="*/ 1295545 w 1723550"/>
                <a:gd name="csY58" fmla="*/ 650212 h 1882332"/>
                <a:gd name="csX59" fmla="*/ 1289779 w 1723550"/>
                <a:gd name="csY59" fmla="*/ 633801 h 1882332"/>
                <a:gd name="csX60" fmla="*/ 1295989 w 1723550"/>
                <a:gd name="csY60" fmla="*/ 606303 h 1882332"/>
                <a:gd name="csX61" fmla="*/ 1330141 w 1723550"/>
                <a:gd name="csY61" fmla="*/ 571708 h 1882332"/>
                <a:gd name="csX62" fmla="*/ 1349656 w 1723550"/>
                <a:gd name="csY62" fmla="*/ 531347 h 1882332"/>
                <a:gd name="csX63" fmla="*/ 1344334 w 1723550"/>
                <a:gd name="csY63" fmla="*/ 517154 h 1882332"/>
                <a:gd name="csX64" fmla="*/ 1351430 w 1723550"/>
                <a:gd name="csY64" fmla="*/ 499413 h 1882332"/>
                <a:gd name="csX65" fmla="*/ 1360744 w 1723550"/>
                <a:gd name="csY65" fmla="*/ 502074 h 1882332"/>
                <a:gd name="csX66" fmla="*/ 1380259 w 1723550"/>
                <a:gd name="csY66" fmla="*/ 459495 h 1882332"/>
                <a:gd name="csX67" fmla="*/ 1408645 w 1723550"/>
                <a:gd name="csY67" fmla="*/ 441754 h 1882332"/>
                <a:gd name="csX68" fmla="*/ 1437031 w 1723550"/>
                <a:gd name="csY68" fmla="*/ 451955 h 1882332"/>
                <a:gd name="csX69" fmla="*/ 1473400 w 1723550"/>
                <a:gd name="csY69" fmla="*/ 450624 h 1882332"/>
                <a:gd name="csX70" fmla="*/ 1505334 w 1723550"/>
                <a:gd name="csY70" fmla="*/ 471914 h 1882332"/>
                <a:gd name="csX71" fmla="*/ 1515092 w 1723550"/>
                <a:gd name="csY71" fmla="*/ 486550 h 1882332"/>
                <a:gd name="csX72" fmla="*/ 1531502 w 1723550"/>
                <a:gd name="csY72" fmla="*/ 484776 h 1882332"/>
                <a:gd name="csX73" fmla="*/ 1519971 w 1723550"/>
                <a:gd name="csY73" fmla="*/ 503404 h 1882332"/>
                <a:gd name="csX74" fmla="*/ 1535051 w 1723550"/>
                <a:gd name="csY74" fmla="*/ 515380 h 1882332"/>
                <a:gd name="csX75" fmla="*/ 1532833 w 1723550"/>
                <a:gd name="csY75" fmla="*/ 547314 h 1882332"/>
                <a:gd name="csX76" fmla="*/ 1545252 w 1723550"/>
                <a:gd name="csY76" fmla="*/ 552636 h 1882332"/>
                <a:gd name="csX77" fmla="*/ 1571864 w 1723550"/>
                <a:gd name="csY77" fmla="*/ 554410 h 1882332"/>
                <a:gd name="csX78" fmla="*/ 1580290 w 1723550"/>
                <a:gd name="csY78" fmla="*/ 542435 h 1882332"/>
                <a:gd name="csX79" fmla="*/ 1592266 w 1723550"/>
                <a:gd name="csY79" fmla="*/ 553523 h 1882332"/>
                <a:gd name="csX80" fmla="*/ 1598919 w 1723550"/>
                <a:gd name="csY80" fmla="*/ 530903 h 1882332"/>
                <a:gd name="csX81" fmla="*/ 1613111 w 1723550"/>
                <a:gd name="csY81" fmla="*/ 522919 h 1882332"/>
                <a:gd name="csX82" fmla="*/ 1651699 w 1723550"/>
                <a:gd name="csY82" fmla="*/ 540661 h 1882332"/>
                <a:gd name="csX83" fmla="*/ 1663230 w 1723550"/>
                <a:gd name="csY83" fmla="*/ 555741 h 1882332"/>
                <a:gd name="csX84" fmla="*/ 1656577 w 1723550"/>
                <a:gd name="csY84" fmla="*/ 572151 h 1882332"/>
                <a:gd name="csX85" fmla="*/ 1662787 w 1723550"/>
                <a:gd name="csY85" fmla="*/ 589449 h 1882332"/>
                <a:gd name="csX86" fmla="*/ 1674762 w 1723550"/>
                <a:gd name="csY86" fmla="*/ 593884 h 1882332"/>
                <a:gd name="csX87" fmla="*/ 1674319 w 1723550"/>
                <a:gd name="csY87" fmla="*/ 610295 h 1882332"/>
                <a:gd name="csX88" fmla="*/ 1685850 w 1723550"/>
                <a:gd name="csY88" fmla="*/ 620939 h 1882332"/>
                <a:gd name="csX89" fmla="*/ 1685407 w 1723550"/>
                <a:gd name="csY89" fmla="*/ 650656 h 1882332"/>
                <a:gd name="csX90" fmla="*/ 1714680 w 1723550"/>
                <a:gd name="csY90" fmla="*/ 660413 h 1882332"/>
                <a:gd name="csX91" fmla="*/ 1723550 w 1723550"/>
                <a:gd name="csY91" fmla="*/ 695895 h 1882332"/>
                <a:gd name="csX92" fmla="*/ 1692060 w 1723550"/>
                <a:gd name="csY92" fmla="*/ 711863 h 1882332"/>
                <a:gd name="csX93" fmla="*/ 1663230 w 1723550"/>
                <a:gd name="csY93" fmla="*/ 694121 h 1882332"/>
                <a:gd name="csX94" fmla="*/ 1649925 w 1723550"/>
                <a:gd name="csY94" fmla="*/ 692791 h 1882332"/>
                <a:gd name="csX95" fmla="*/ 1646376 w 1723550"/>
                <a:gd name="csY95" fmla="*/ 700331 h 1882332"/>
                <a:gd name="csX96" fmla="*/ 1627748 w 1723550"/>
                <a:gd name="csY96" fmla="*/ 695895 h 1882332"/>
                <a:gd name="csX97" fmla="*/ 1606015 w 1723550"/>
                <a:gd name="csY97" fmla="*/ 715854 h 1882332"/>
                <a:gd name="csX98" fmla="*/ 1618434 w 1723550"/>
                <a:gd name="csY98" fmla="*/ 731378 h 1882332"/>
                <a:gd name="csX99" fmla="*/ 1607789 w 1723550"/>
                <a:gd name="csY99" fmla="*/ 742466 h 1882332"/>
                <a:gd name="csX100" fmla="*/ 1616217 w 1723550"/>
                <a:gd name="csY100" fmla="*/ 772626 h 1882332"/>
                <a:gd name="csX101" fmla="*/ 1596701 w 1723550"/>
                <a:gd name="csY101" fmla="*/ 792585 h 1882332"/>
                <a:gd name="csX102" fmla="*/ 1606459 w 1723550"/>
                <a:gd name="csY102" fmla="*/ 813874 h 1882332"/>
                <a:gd name="csX103" fmla="*/ 1617990 w 1723550"/>
                <a:gd name="csY103" fmla="*/ 814761 h 1882332"/>
                <a:gd name="csX104" fmla="*/ 1619321 w 1723550"/>
                <a:gd name="csY104" fmla="*/ 828954 h 1882332"/>
                <a:gd name="csX105" fmla="*/ 1641054 w 1723550"/>
                <a:gd name="csY105" fmla="*/ 861332 h 1882332"/>
                <a:gd name="csX106" fmla="*/ 1650811 w 1723550"/>
                <a:gd name="csY106" fmla="*/ 848913 h 1882332"/>
                <a:gd name="csX107" fmla="*/ 1665891 w 1723550"/>
                <a:gd name="csY107" fmla="*/ 848913 h 1882332"/>
                <a:gd name="csX108" fmla="*/ 1657464 w 1723550"/>
                <a:gd name="csY108" fmla="*/ 872420 h 1882332"/>
                <a:gd name="csX109" fmla="*/ 1668552 w 1723550"/>
                <a:gd name="csY109" fmla="*/ 889274 h 1882332"/>
                <a:gd name="csX110" fmla="*/ 1665891 w 1723550"/>
                <a:gd name="csY110" fmla="*/ 913668 h 1882332"/>
                <a:gd name="csX111" fmla="*/ 1655247 w 1723550"/>
                <a:gd name="csY111" fmla="*/ 920321 h 1882332"/>
                <a:gd name="csX112" fmla="*/ 1645046 w 1723550"/>
                <a:gd name="csY112" fmla="*/ 905684 h 1882332"/>
                <a:gd name="csX113" fmla="*/ 1635731 w 1723550"/>
                <a:gd name="csY113" fmla="*/ 928748 h 1882332"/>
                <a:gd name="csX114" fmla="*/ 1613999 w 1723550"/>
                <a:gd name="csY114" fmla="*/ 946045 h 1882332"/>
                <a:gd name="csX115" fmla="*/ 1577629 w 1723550"/>
                <a:gd name="csY115" fmla="*/ 937175 h 1882332"/>
                <a:gd name="csX116" fmla="*/ 1561219 w 1723550"/>
                <a:gd name="csY116" fmla="*/ 946045 h 1882332"/>
                <a:gd name="csX117" fmla="*/ 1526180 w 1723550"/>
                <a:gd name="csY117" fmla="*/ 932740 h 1882332"/>
                <a:gd name="csX118" fmla="*/ 1558558 w 1723550"/>
                <a:gd name="csY118" fmla="*/ 897701 h 1882332"/>
                <a:gd name="csX119" fmla="*/ 1549243 w 1723550"/>
                <a:gd name="csY119" fmla="*/ 887943 h 1882332"/>
                <a:gd name="csX120" fmla="*/ 1527954 w 1723550"/>
                <a:gd name="csY120" fmla="*/ 891491 h 1882332"/>
                <a:gd name="csX121" fmla="*/ 1518640 w 1723550"/>
                <a:gd name="csY121" fmla="*/ 909676 h 1882332"/>
                <a:gd name="csX122" fmla="*/ 1502673 w 1723550"/>
                <a:gd name="csY122" fmla="*/ 918990 h 1882332"/>
                <a:gd name="csX123" fmla="*/ 1475174 w 1723550"/>
                <a:gd name="csY123" fmla="*/ 922095 h 1882332"/>
                <a:gd name="csX124" fmla="*/ 1465860 w 1723550"/>
                <a:gd name="csY124" fmla="*/ 985076 h 1882332"/>
                <a:gd name="csX125" fmla="*/ 1445014 w 1723550"/>
                <a:gd name="csY125" fmla="*/ 989511 h 1882332"/>
                <a:gd name="csX126" fmla="*/ 1441910 w 1723550"/>
                <a:gd name="csY126" fmla="*/ 996608 h 1882332"/>
                <a:gd name="csX127" fmla="*/ 1419290 w 1723550"/>
                <a:gd name="csY127" fmla="*/ 997938 h 1882332"/>
                <a:gd name="csX128" fmla="*/ 1405097 w 1723550"/>
                <a:gd name="csY128" fmla="*/ 1023219 h 1882332"/>
                <a:gd name="csX129" fmla="*/ 1372276 w 1723550"/>
                <a:gd name="csY129" fmla="*/ 1008139 h 1882332"/>
                <a:gd name="csX130" fmla="*/ 1362962 w 1723550"/>
                <a:gd name="csY130" fmla="*/ 1017453 h 1882332"/>
                <a:gd name="csX131" fmla="*/ 1325706 w 1723550"/>
                <a:gd name="csY131" fmla="*/ 1015236 h 1882332"/>
                <a:gd name="csX132" fmla="*/ 1312843 w 1723550"/>
                <a:gd name="csY132" fmla="*/ 1007696 h 1882332"/>
                <a:gd name="csX133" fmla="*/ 1308408 w 1723550"/>
                <a:gd name="csY133" fmla="*/ 983745 h 1882332"/>
                <a:gd name="csX134" fmla="*/ 1301312 w 1723550"/>
                <a:gd name="csY134" fmla="*/ 981528 h 1882332"/>
                <a:gd name="csX135" fmla="*/ 1288893 w 1723550"/>
                <a:gd name="csY135" fmla="*/ 997495 h 1882332"/>
                <a:gd name="csX136" fmla="*/ 1260950 w 1723550"/>
                <a:gd name="csY136" fmla="*/ 991285 h 1882332"/>
                <a:gd name="csX137" fmla="*/ 1239661 w 1723550"/>
                <a:gd name="csY137" fmla="*/ 1000156 h 1882332"/>
                <a:gd name="csX138" fmla="*/ 1217928 w 1723550"/>
                <a:gd name="csY138" fmla="*/ 975318 h 1882332"/>
                <a:gd name="csX139" fmla="*/ 1209058 w 1723550"/>
                <a:gd name="csY139" fmla="*/ 977536 h 1882332"/>
                <a:gd name="csX140" fmla="*/ 1206840 w 1723550"/>
                <a:gd name="csY140" fmla="*/ 1006809 h 1882332"/>
                <a:gd name="csX141" fmla="*/ 1193534 w 1723550"/>
                <a:gd name="csY141" fmla="*/ 1021445 h 1882332"/>
                <a:gd name="csX142" fmla="*/ 1161600 w 1723550"/>
                <a:gd name="csY142" fmla="*/ 1018340 h 1882332"/>
                <a:gd name="csX143" fmla="*/ 1150955 w 1723550"/>
                <a:gd name="csY143" fmla="*/ 1026324 h 1882332"/>
                <a:gd name="csX144" fmla="*/ 1129222 w 1723550"/>
                <a:gd name="csY144" fmla="*/ 1014349 h 1882332"/>
                <a:gd name="csX145" fmla="*/ 1103054 w 1723550"/>
                <a:gd name="csY145" fmla="*/ 1013905 h 1882332"/>
                <a:gd name="csX146" fmla="*/ 1091079 w 1723550"/>
                <a:gd name="csY146" fmla="*/ 1053379 h 1882332"/>
                <a:gd name="csX147" fmla="*/ 1064024 w 1723550"/>
                <a:gd name="csY147" fmla="*/ 1052936 h 1882332"/>
                <a:gd name="csX148" fmla="*/ 1057371 w 1723550"/>
                <a:gd name="csY148" fmla="*/ 1063580 h 1882332"/>
                <a:gd name="csX149" fmla="*/ 1012574 w 1723550"/>
                <a:gd name="csY149" fmla="*/ 1082208 h 1882332"/>
                <a:gd name="csX150" fmla="*/ 1009026 w 1723550"/>
                <a:gd name="csY150" fmla="*/ 1124787 h 1882332"/>
                <a:gd name="csX151" fmla="*/ 1026768 w 1723550"/>
                <a:gd name="csY151" fmla="*/ 1126118 h 1882332"/>
                <a:gd name="csX152" fmla="*/ 1045396 w 1723550"/>
                <a:gd name="csY152" fmla="*/ 1154947 h 1882332"/>
                <a:gd name="csX153" fmla="*/ 1067129 w 1723550"/>
                <a:gd name="csY153" fmla="*/ 1162043 h 1882332"/>
                <a:gd name="csX154" fmla="*/ 1062250 w 1723550"/>
                <a:gd name="csY154" fmla="*/ 1170470 h 1882332"/>
                <a:gd name="csX155" fmla="*/ 1044952 w 1723550"/>
                <a:gd name="csY155" fmla="*/ 1168696 h 1882332"/>
                <a:gd name="csX156" fmla="*/ 1029872 w 1723550"/>
                <a:gd name="csY156" fmla="*/ 1221033 h 1882332"/>
                <a:gd name="csX157" fmla="*/ 1027654 w 1723550"/>
                <a:gd name="csY157" fmla="*/ 1240992 h 1882332"/>
                <a:gd name="csX158" fmla="*/ 1032977 w 1723550"/>
                <a:gd name="csY158" fmla="*/ 1261837 h 1882332"/>
                <a:gd name="csX159" fmla="*/ 1044509 w 1723550"/>
                <a:gd name="csY159" fmla="*/ 1270708 h 1882332"/>
                <a:gd name="csX160" fmla="*/ 1040073 w 1723550"/>
                <a:gd name="csY160" fmla="*/ 1294658 h 1882332"/>
                <a:gd name="csX161" fmla="*/ 1048501 w 1723550"/>
                <a:gd name="csY161" fmla="*/ 1312843 h 1882332"/>
                <a:gd name="csX162" fmla="*/ 1047613 w 1723550"/>
                <a:gd name="csY162" fmla="*/ 1348769 h 1882332"/>
                <a:gd name="csX163" fmla="*/ 1039186 w 1723550"/>
                <a:gd name="csY163" fmla="*/ 1368728 h 1882332"/>
                <a:gd name="csX164" fmla="*/ 1078660 w 1723550"/>
                <a:gd name="csY164" fmla="*/ 1372276 h 1882332"/>
                <a:gd name="csX165" fmla="*/ 1041848 w 1723550"/>
                <a:gd name="csY165" fmla="*/ 1476505 h 1882332"/>
                <a:gd name="csX166" fmla="*/ 1021889 w 1723550"/>
                <a:gd name="csY166" fmla="*/ 1560775 h 1882332"/>
                <a:gd name="csX167" fmla="*/ 876855 w 1723550"/>
                <a:gd name="csY167" fmla="*/ 1684963 h 1882332"/>
                <a:gd name="csX168" fmla="*/ 844478 w 1723550"/>
                <a:gd name="csY168" fmla="*/ 1744839 h 1882332"/>
                <a:gd name="csX169" fmla="*/ 821857 w 1723550"/>
                <a:gd name="csY169" fmla="*/ 1770121 h 1882332"/>
                <a:gd name="csX170" fmla="*/ 754441 w 1723550"/>
                <a:gd name="csY170" fmla="*/ 1809151 h 1882332"/>
                <a:gd name="csX171" fmla="*/ 754441 w 1723550"/>
                <a:gd name="csY171" fmla="*/ 1858826 h 1882332"/>
                <a:gd name="csX172" fmla="*/ 743353 w 1723550"/>
                <a:gd name="csY172" fmla="*/ 1853947 h 1882332"/>
                <a:gd name="csX173" fmla="*/ 719846 w 1723550"/>
                <a:gd name="csY173" fmla="*/ 1859270 h 1882332"/>
                <a:gd name="csX174" fmla="*/ 686138 w 1723550"/>
                <a:gd name="csY174" fmla="*/ 1882333 h 1882332"/>
                <a:gd name="csX175" fmla="*/ 682590 w 1723550"/>
                <a:gd name="csY175" fmla="*/ 1842416 h 1882332"/>
                <a:gd name="csX176" fmla="*/ 662631 w 1723550"/>
                <a:gd name="csY176" fmla="*/ 1834876 h 1882332"/>
                <a:gd name="csX177" fmla="*/ 642228 w 1723550"/>
                <a:gd name="csY177" fmla="*/ 1842416 h 1882332"/>
                <a:gd name="csX178" fmla="*/ 627592 w 1723550"/>
                <a:gd name="csY178" fmla="*/ 1818465 h 1882332"/>
                <a:gd name="csX179" fmla="*/ 629366 w 1723550"/>
                <a:gd name="csY179" fmla="*/ 1791410 h 1882332"/>
                <a:gd name="csX180" fmla="*/ 589892 w 1723550"/>
                <a:gd name="csY180" fmla="*/ 1766572 h 1882332"/>
                <a:gd name="csX181" fmla="*/ 569046 w 1723550"/>
                <a:gd name="csY181" fmla="*/ 1734195 h 1882332"/>
                <a:gd name="csX182" fmla="*/ 537556 w 1723550"/>
                <a:gd name="csY182" fmla="*/ 1728429 h 1882332"/>
                <a:gd name="csX183" fmla="*/ 519815 w 1723550"/>
                <a:gd name="csY183" fmla="*/ 1736412 h 1882332"/>
                <a:gd name="csX184" fmla="*/ 475462 w 1723550"/>
                <a:gd name="csY184" fmla="*/ 1681859 h 1882332"/>
                <a:gd name="csX185" fmla="*/ 424900 w 1723550"/>
                <a:gd name="csY185" fmla="*/ 1657465 h 1882332"/>
                <a:gd name="csX186" fmla="*/ 384982 w 1723550"/>
                <a:gd name="csY186" fmla="*/ 1615329 h 1882332"/>
                <a:gd name="csX187" fmla="*/ 385426 w 1723550"/>
                <a:gd name="csY187" fmla="*/ 1596701 h 1882332"/>
                <a:gd name="csX188" fmla="*/ 373450 w 1723550"/>
                <a:gd name="csY188" fmla="*/ 1577186 h 1882332"/>
                <a:gd name="csX189" fmla="*/ 358814 w 1723550"/>
                <a:gd name="csY189" fmla="*/ 1587387 h 1882332"/>
                <a:gd name="csX190" fmla="*/ 341073 w 1723550"/>
                <a:gd name="csY190" fmla="*/ 1587830 h 1882332"/>
                <a:gd name="csX191" fmla="*/ 341960 w 1723550"/>
                <a:gd name="csY191" fmla="*/ 1601136 h 1882332"/>
                <a:gd name="csX192" fmla="*/ 325993 w 1723550"/>
                <a:gd name="csY192" fmla="*/ 1611337 h 1882332"/>
                <a:gd name="csX193" fmla="*/ 299381 w 1723550"/>
                <a:gd name="csY193" fmla="*/ 1613999 h 1882332"/>
                <a:gd name="csX194" fmla="*/ 289180 w 1723550"/>
                <a:gd name="csY194" fmla="*/ 1635732 h 1882332"/>
                <a:gd name="csX195" fmla="*/ 267447 w 1723550"/>
                <a:gd name="csY195" fmla="*/ 1624200 h 1882332"/>
                <a:gd name="csX196" fmla="*/ 274100 w 1723550"/>
                <a:gd name="csY196" fmla="*/ 1615773 h 1882332"/>
                <a:gd name="csX197" fmla="*/ 263456 w 1723550"/>
                <a:gd name="csY197" fmla="*/ 1608233 h 1882332"/>
                <a:gd name="csX198" fmla="*/ 210232 w 1723550"/>
                <a:gd name="csY198" fmla="*/ 1613555 h 1882332"/>
                <a:gd name="csX199" fmla="*/ 209788 w 1723550"/>
                <a:gd name="csY199" fmla="*/ 1596701 h 1882332"/>
                <a:gd name="csX200" fmla="*/ 188056 w 1723550"/>
                <a:gd name="csY200" fmla="*/ 1591822 h 1882332"/>
                <a:gd name="csX201" fmla="*/ 182733 w 1723550"/>
                <a:gd name="csY201" fmla="*/ 1576742 h 1882332"/>
                <a:gd name="csX202" fmla="*/ 153461 w 1723550"/>
                <a:gd name="csY202" fmla="*/ 1573638 h 1882332"/>
                <a:gd name="csX203" fmla="*/ 132171 w 1723550"/>
                <a:gd name="csY203" fmla="*/ 1541704 h 1882332"/>
                <a:gd name="csX204" fmla="*/ 115317 w 1723550"/>
                <a:gd name="csY204" fmla="*/ 1538599 h 1882332"/>
                <a:gd name="csX205" fmla="*/ 96245 w 1723550"/>
                <a:gd name="csY205" fmla="*/ 1521301 h 1882332"/>
                <a:gd name="csX206" fmla="*/ 82940 w 1723550"/>
                <a:gd name="csY206" fmla="*/ 1523963 h 1882332"/>
                <a:gd name="csX207" fmla="*/ 78948 w 1723550"/>
                <a:gd name="csY207" fmla="*/ 1533277 h 1882332"/>
                <a:gd name="csX208" fmla="*/ 64755 w 1723550"/>
                <a:gd name="csY208" fmla="*/ 1526180 h 1882332"/>
                <a:gd name="csX209" fmla="*/ 29716 w 1723550"/>
                <a:gd name="csY209" fmla="*/ 1479610 h 1882332"/>
                <a:gd name="csX210" fmla="*/ 31047 w 1723550"/>
                <a:gd name="csY210" fmla="*/ 1467191 h 1882332"/>
                <a:gd name="csX211" fmla="*/ 0 w 1723550"/>
                <a:gd name="csY211" fmla="*/ 1437918 h 1882332"/>
                <a:gd name="csX212" fmla="*/ 7096 w 1723550"/>
                <a:gd name="csY212" fmla="*/ 1422395 h 1882332"/>
                <a:gd name="csX213" fmla="*/ 22620 w 1723550"/>
                <a:gd name="csY213" fmla="*/ 1422838 h 1882332"/>
                <a:gd name="csX214" fmla="*/ 35926 w 1723550"/>
                <a:gd name="csY214" fmla="*/ 1398887 h 1882332"/>
                <a:gd name="csX215" fmla="*/ 76287 w 1723550"/>
                <a:gd name="csY215" fmla="*/ 1409089 h 1882332"/>
                <a:gd name="csX216" fmla="*/ 76730 w 1723550"/>
                <a:gd name="csY216" fmla="*/ 1383807 h 1882332"/>
                <a:gd name="csX217" fmla="*/ 90036 w 1723550"/>
                <a:gd name="csY217" fmla="*/ 1353204 h 1882332"/>
                <a:gd name="csX218" fmla="*/ 80722 w 1723550"/>
                <a:gd name="csY218" fmla="*/ 1338124 h 1882332"/>
                <a:gd name="csX219" fmla="*/ 88706 w 1723550"/>
                <a:gd name="csY219" fmla="*/ 1330584 h 1882332"/>
                <a:gd name="csX220" fmla="*/ 91810 w 1723550"/>
                <a:gd name="csY220" fmla="*/ 1305303 h 1882332"/>
                <a:gd name="csX221" fmla="*/ 109108 w 1723550"/>
                <a:gd name="csY221" fmla="*/ 1295989 h 1882332"/>
                <a:gd name="csX222" fmla="*/ 100237 w 1723550"/>
                <a:gd name="csY222" fmla="*/ 1233452 h 1882332"/>
                <a:gd name="csX223" fmla="*/ 115761 w 1723550"/>
                <a:gd name="csY223" fmla="*/ 1221033 h 1882332"/>
                <a:gd name="csX224" fmla="*/ 118865 w 1723550"/>
                <a:gd name="csY224" fmla="*/ 1199300 h 1882332"/>
                <a:gd name="csX225" fmla="*/ 129953 w 1723550"/>
                <a:gd name="csY225" fmla="*/ 1187768 h 1882332"/>
                <a:gd name="csX226" fmla="*/ 147251 w 1723550"/>
                <a:gd name="csY226" fmla="*/ 1195752 h 1882332"/>
                <a:gd name="csX227" fmla="*/ 165880 w 1723550"/>
                <a:gd name="csY227" fmla="*/ 1175793 h 1882332"/>
                <a:gd name="csX228" fmla="*/ 165880 w 1723550"/>
                <a:gd name="csY228" fmla="*/ 1149625 h 1882332"/>
                <a:gd name="csX229" fmla="*/ 189830 w 1723550"/>
                <a:gd name="csY229" fmla="*/ 1146076 h 1882332"/>
                <a:gd name="csX230" fmla="*/ 190274 w 1723550"/>
                <a:gd name="csY230" fmla="*/ 1127448 h 1882332"/>
                <a:gd name="csX231" fmla="*/ 180516 w 1723550"/>
                <a:gd name="csY231" fmla="*/ 1124787 h 1882332"/>
                <a:gd name="csX232" fmla="*/ 183621 w 1723550"/>
                <a:gd name="csY232" fmla="*/ 1093740 h 1882332"/>
                <a:gd name="csX233" fmla="*/ 161888 w 1723550"/>
                <a:gd name="csY233" fmla="*/ 1088861 h 1882332"/>
                <a:gd name="csX234" fmla="*/ 161888 w 1723550"/>
                <a:gd name="csY234" fmla="*/ 1077330 h 1882332"/>
                <a:gd name="csX235" fmla="*/ 172533 w 1723550"/>
                <a:gd name="csY235" fmla="*/ 1068902 h 1882332"/>
                <a:gd name="csX236" fmla="*/ 152574 w 1723550"/>
                <a:gd name="csY236" fmla="*/ 1054710 h 1882332"/>
                <a:gd name="csX237" fmla="*/ 200031 w 1723550"/>
                <a:gd name="csY237" fmla="*/ 948263 h 1882332"/>
                <a:gd name="csX238" fmla="*/ 259464 w 1723550"/>
                <a:gd name="csY238" fmla="*/ 952255 h 1882332"/>
                <a:gd name="csX239" fmla="*/ 275431 w 1723550"/>
                <a:gd name="csY239" fmla="*/ 962456 h 1882332"/>
                <a:gd name="csX240" fmla="*/ 309582 w 1723550"/>
                <a:gd name="csY240" fmla="*/ 952255 h 1882332"/>
                <a:gd name="csX241" fmla="*/ 330428 w 1723550"/>
                <a:gd name="csY241" fmla="*/ 911450 h 1882332"/>
                <a:gd name="csX242" fmla="*/ 355266 w 1723550"/>
                <a:gd name="csY242" fmla="*/ 912781 h 1882332"/>
                <a:gd name="csX243" fmla="*/ 361475 w 1723550"/>
                <a:gd name="csY243" fmla="*/ 942497 h 1882332"/>
                <a:gd name="csX244" fmla="*/ 379217 w 1723550"/>
                <a:gd name="csY244" fmla="*/ 961569 h 1882332"/>
                <a:gd name="csX245" fmla="*/ 382321 w 1723550"/>
                <a:gd name="csY245" fmla="*/ 987293 h 1882332"/>
                <a:gd name="csX246" fmla="*/ 408046 w 1723550"/>
                <a:gd name="csY246" fmla="*/ 1008139 h 1882332"/>
                <a:gd name="csX247" fmla="*/ 423126 w 1723550"/>
                <a:gd name="csY247" fmla="*/ 994390 h 1882332"/>
                <a:gd name="csX248" fmla="*/ 411150 w 1723550"/>
                <a:gd name="csY248" fmla="*/ 969996 h 1882332"/>
                <a:gd name="csX249" fmla="*/ 417360 w 1723550"/>
                <a:gd name="csY249" fmla="*/ 956246 h 1882332"/>
                <a:gd name="csX250" fmla="*/ 411594 w 1723550"/>
                <a:gd name="csY250" fmla="*/ 939836 h 1882332"/>
                <a:gd name="csX251" fmla="*/ 427561 w 1723550"/>
                <a:gd name="csY251" fmla="*/ 937618 h 1882332"/>
                <a:gd name="csX252" fmla="*/ 436432 w 1723550"/>
                <a:gd name="csY252" fmla="*/ 920764 h 1882332"/>
                <a:gd name="csX253" fmla="*/ 433770 w 1723550"/>
                <a:gd name="csY253" fmla="*/ 906128 h 1882332"/>
                <a:gd name="csX254" fmla="*/ 446633 w 1723550"/>
                <a:gd name="csY254" fmla="*/ 891935 h 1882332"/>
                <a:gd name="csX255" fmla="*/ 463487 w 1723550"/>
                <a:gd name="csY255" fmla="*/ 890604 h 1882332"/>
                <a:gd name="csX256" fmla="*/ 475018 w 1723550"/>
                <a:gd name="csY256" fmla="*/ 862218 h 1882332"/>
                <a:gd name="csX257" fmla="*/ 509614 w 1723550"/>
                <a:gd name="csY257" fmla="*/ 847139 h 1882332"/>
                <a:gd name="csX258" fmla="*/ 532234 w 1723550"/>
                <a:gd name="csY258" fmla="*/ 818309 h 1882332"/>
                <a:gd name="csX259" fmla="*/ 533121 w 1723550"/>
                <a:gd name="csY259" fmla="*/ 793472 h 1882332"/>
                <a:gd name="csX260" fmla="*/ 522920 w 1723550"/>
                <a:gd name="csY260" fmla="*/ 768634 h 1882332"/>
                <a:gd name="csX261" fmla="*/ 530460 w 1723550"/>
                <a:gd name="csY261" fmla="*/ 752224 h 1882332"/>
                <a:gd name="csX262" fmla="*/ 552192 w 1723550"/>
                <a:gd name="csY262" fmla="*/ 747345 h 1882332"/>
                <a:gd name="csX263" fmla="*/ 564168 w 1723550"/>
                <a:gd name="csY263" fmla="*/ 732265 h 1882332"/>
                <a:gd name="csX264" fmla="*/ 569490 w 1723550"/>
                <a:gd name="csY264" fmla="*/ 739805 h 1882332"/>
                <a:gd name="csX265" fmla="*/ 586344 w 1723550"/>
                <a:gd name="csY265" fmla="*/ 739361 h 1882332"/>
                <a:gd name="csX266" fmla="*/ 581465 w 1723550"/>
                <a:gd name="csY266" fmla="*/ 750893 h 1882332"/>
                <a:gd name="csX267" fmla="*/ 591667 w 1723550"/>
                <a:gd name="csY267" fmla="*/ 771295 h 1882332"/>
                <a:gd name="csX268" fmla="*/ 608964 w 1723550"/>
                <a:gd name="csY268" fmla="*/ 787706 h 1882332"/>
                <a:gd name="csX269" fmla="*/ 630253 w 1723550"/>
                <a:gd name="csY269" fmla="*/ 788593 h 1882332"/>
                <a:gd name="csX270" fmla="*/ 634689 w 1723550"/>
                <a:gd name="csY270" fmla="*/ 804116 h 1882332"/>
                <a:gd name="csX271" fmla="*/ 629366 w 1723550"/>
                <a:gd name="csY271" fmla="*/ 811656 h 1882332"/>
                <a:gd name="csX272" fmla="*/ 654204 w 1723550"/>
                <a:gd name="csY272" fmla="*/ 806777 h 1882332"/>
                <a:gd name="csX273" fmla="*/ 667066 w 1723550"/>
                <a:gd name="csY273" fmla="*/ 813874 h 1882332"/>
                <a:gd name="csX274" fmla="*/ 672388 w 1723550"/>
                <a:gd name="csY274" fmla="*/ 827623 h 1882332"/>
                <a:gd name="csX275" fmla="*/ 699444 w 1723550"/>
                <a:gd name="csY275" fmla="*/ 812100 h 1882332"/>
                <a:gd name="csX276" fmla="*/ 694565 w 1723550"/>
                <a:gd name="csY276" fmla="*/ 789036 h 1882332"/>
                <a:gd name="csX277" fmla="*/ 730934 w 1723550"/>
                <a:gd name="csY277" fmla="*/ 753998 h 1882332"/>
                <a:gd name="csX278" fmla="*/ 717628 w 1723550"/>
                <a:gd name="csY278" fmla="*/ 724281 h 1882332"/>
                <a:gd name="csX279" fmla="*/ 718516 w 1723550"/>
                <a:gd name="csY279" fmla="*/ 706984 h 1882332"/>
                <a:gd name="csX280" fmla="*/ 714524 w 1723550"/>
                <a:gd name="csY280" fmla="*/ 700774 h 1882332"/>
                <a:gd name="csX281" fmla="*/ 700774 w 1723550"/>
                <a:gd name="csY281" fmla="*/ 703435 h 1882332"/>
                <a:gd name="csX282" fmla="*/ 686138 w 1723550"/>
                <a:gd name="csY282" fmla="*/ 671945 h 1882332"/>
                <a:gd name="csX283" fmla="*/ 700331 w 1723550"/>
                <a:gd name="csY283" fmla="*/ 650656 h 1882332"/>
                <a:gd name="csX284" fmla="*/ 732265 w 1723550"/>
                <a:gd name="csY284" fmla="*/ 646664 h 1882332"/>
                <a:gd name="csX285" fmla="*/ 726943 w 1723550"/>
                <a:gd name="csY285" fmla="*/ 589449 h 1882332"/>
                <a:gd name="csX286" fmla="*/ 686138 w 1723550"/>
                <a:gd name="csY286" fmla="*/ 585013 h 1882332"/>
                <a:gd name="csX287" fmla="*/ 669727 w 1723550"/>
                <a:gd name="csY287" fmla="*/ 572151 h 1882332"/>
                <a:gd name="csX288" fmla="*/ 657752 w 1723550"/>
                <a:gd name="csY288" fmla="*/ 539330 h 1882332"/>
                <a:gd name="csX289" fmla="*/ 661744 w 1723550"/>
                <a:gd name="csY289" fmla="*/ 522919 h 1882332"/>
                <a:gd name="csX290" fmla="*/ 651543 w 1723550"/>
                <a:gd name="csY290" fmla="*/ 510944 h 1882332"/>
                <a:gd name="csX291" fmla="*/ 662631 w 1723550"/>
                <a:gd name="csY291" fmla="*/ 502961 h 1882332"/>
                <a:gd name="csX292" fmla="*/ 659969 w 1723550"/>
                <a:gd name="csY292" fmla="*/ 477236 h 1882332"/>
                <a:gd name="csX293" fmla="*/ 684808 w 1723550"/>
                <a:gd name="csY293" fmla="*/ 459939 h 1882332"/>
                <a:gd name="csX294" fmla="*/ 678155 w 1723550"/>
                <a:gd name="csY294" fmla="*/ 440867 h 1882332"/>
                <a:gd name="csX295" fmla="*/ 668397 w 1723550"/>
                <a:gd name="csY295" fmla="*/ 437319 h 1882332"/>
                <a:gd name="csX296" fmla="*/ 698557 w 1723550"/>
                <a:gd name="csY296" fmla="*/ 424900 h 1882332"/>
                <a:gd name="csX297" fmla="*/ 705210 w 1723550"/>
                <a:gd name="csY297" fmla="*/ 408489 h 1882332"/>
                <a:gd name="csX298" fmla="*/ 726055 w 1723550"/>
                <a:gd name="csY298" fmla="*/ 389861 h 1882332"/>
                <a:gd name="csX299" fmla="*/ 732708 w 1723550"/>
                <a:gd name="csY299" fmla="*/ 393409 h 1882332"/>
                <a:gd name="csX300" fmla="*/ 740692 w 1723550"/>
                <a:gd name="csY300" fmla="*/ 383208 h 1882332"/>
                <a:gd name="csX301" fmla="*/ 735813 w 1723550"/>
                <a:gd name="csY301" fmla="*/ 362806 h 1882332"/>
                <a:gd name="csX302" fmla="*/ 765973 w 1723550"/>
                <a:gd name="csY302" fmla="*/ 331316 h 1882332"/>
                <a:gd name="csX303" fmla="*/ 765529 w 1723550"/>
                <a:gd name="csY303" fmla="*/ 302930 h 1882332"/>
                <a:gd name="csX304" fmla="*/ 757546 w 1723550"/>
                <a:gd name="csY304" fmla="*/ 299381 h 1882332"/>
                <a:gd name="csX305" fmla="*/ 782827 w 1723550"/>
                <a:gd name="csY305" fmla="*/ 248819 h 1882332"/>
                <a:gd name="csX306" fmla="*/ 763312 w 1723550"/>
                <a:gd name="csY306" fmla="*/ 240392 h 1882332"/>
                <a:gd name="csX307" fmla="*/ 757102 w 1723550"/>
                <a:gd name="csY307" fmla="*/ 216885 h 1882332"/>
                <a:gd name="csX308" fmla="*/ 742466 w 1723550"/>
                <a:gd name="csY308" fmla="*/ 210676 h 1882332"/>
                <a:gd name="csX309" fmla="*/ 734482 w 1723550"/>
                <a:gd name="csY309" fmla="*/ 188056 h 1882332"/>
                <a:gd name="csX310" fmla="*/ 751337 w 1723550"/>
                <a:gd name="csY310" fmla="*/ 179185 h 1882332"/>
                <a:gd name="csX311" fmla="*/ 750449 w 1723550"/>
                <a:gd name="csY311" fmla="*/ 149469 h 1882332"/>
                <a:gd name="csX312" fmla="*/ 765086 w 1723550"/>
                <a:gd name="csY312" fmla="*/ 151243 h 1882332"/>
                <a:gd name="csX313" fmla="*/ 767747 w 1723550"/>
                <a:gd name="csY313" fmla="*/ 141042 h 1882332"/>
                <a:gd name="csX314" fmla="*/ 752667 w 1723550"/>
                <a:gd name="csY314" fmla="*/ 124631 h 1882332"/>
                <a:gd name="csX315" fmla="*/ 765086 w 1723550"/>
                <a:gd name="csY315" fmla="*/ 73626 h 1882332"/>
                <a:gd name="csX316" fmla="*/ 757990 w 1723550"/>
                <a:gd name="csY316" fmla="*/ 53667 h 1882332"/>
                <a:gd name="csX317" fmla="*/ 781053 w 1723550"/>
                <a:gd name="csY317" fmla="*/ 65642 h 1882332"/>
                <a:gd name="csX318" fmla="*/ 793472 w 1723550"/>
                <a:gd name="csY318" fmla="*/ 55441 h 1882332"/>
                <a:gd name="csX319" fmla="*/ 799681 w 1723550"/>
                <a:gd name="csY319" fmla="*/ 66529 h 1882332"/>
                <a:gd name="csX320" fmla="*/ 811213 w 1723550"/>
                <a:gd name="csY320" fmla="*/ 66529 h 1882332"/>
                <a:gd name="csX321" fmla="*/ 816092 w 1723550"/>
                <a:gd name="csY321" fmla="*/ 47014 h 1882332"/>
                <a:gd name="csX322" fmla="*/ 853348 w 1723550"/>
                <a:gd name="csY322" fmla="*/ 37256 h 1882332"/>
                <a:gd name="csX323" fmla="*/ 843590 w 1723550"/>
                <a:gd name="csY323" fmla="*/ 10645 h 1882332"/>
                <a:gd name="csX324" fmla="*/ 832945 w 1723550"/>
                <a:gd name="csY324" fmla="*/ 11532 h 1882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</a:cxnLst>
              <a:rect l="l" t="t" r="r" b="b"/>
              <a:pathLst>
                <a:path w="1723550" h="1882332">
                  <a:moveTo>
                    <a:pt x="832945" y="11532"/>
                  </a:moveTo>
                  <a:lnTo>
                    <a:pt x="857783" y="0"/>
                  </a:lnTo>
                  <a:lnTo>
                    <a:pt x="863106" y="23507"/>
                  </a:lnTo>
                  <a:lnTo>
                    <a:pt x="883951" y="56328"/>
                  </a:lnTo>
                  <a:lnTo>
                    <a:pt x="878186" y="68747"/>
                  </a:lnTo>
                  <a:lnTo>
                    <a:pt x="856009" y="68303"/>
                  </a:lnTo>
                  <a:lnTo>
                    <a:pt x="850687" y="102899"/>
                  </a:lnTo>
                  <a:lnTo>
                    <a:pt x="876855" y="95802"/>
                  </a:lnTo>
                  <a:lnTo>
                    <a:pt x="906572" y="98463"/>
                  </a:lnTo>
                  <a:lnTo>
                    <a:pt x="930078" y="123744"/>
                  </a:lnTo>
                  <a:lnTo>
                    <a:pt x="944715" y="181847"/>
                  </a:lnTo>
                  <a:lnTo>
                    <a:pt x="958021" y="195152"/>
                  </a:lnTo>
                  <a:lnTo>
                    <a:pt x="940280" y="241279"/>
                  </a:lnTo>
                  <a:lnTo>
                    <a:pt x="956246" y="255029"/>
                  </a:lnTo>
                  <a:lnTo>
                    <a:pt x="983302" y="251037"/>
                  </a:lnTo>
                  <a:lnTo>
                    <a:pt x="991285" y="267447"/>
                  </a:lnTo>
                  <a:lnTo>
                    <a:pt x="993946" y="285189"/>
                  </a:lnTo>
                  <a:lnTo>
                    <a:pt x="974431" y="329985"/>
                  </a:lnTo>
                  <a:lnTo>
                    <a:pt x="978866" y="351274"/>
                  </a:lnTo>
                  <a:lnTo>
                    <a:pt x="998825" y="374781"/>
                  </a:lnTo>
                  <a:lnTo>
                    <a:pt x="997938" y="404941"/>
                  </a:lnTo>
                  <a:lnTo>
                    <a:pt x="1017897" y="409820"/>
                  </a:lnTo>
                  <a:lnTo>
                    <a:pt x="1027654" y="424900"/>
                  </a:lnTo>
                  <a:lnTo>
                    <a:pt x="1040960" y="419134"/>
                  </a:lnTo>
                  <a:lnTo>
                    <a:pt x="1048944" y="424013"/>
                  </a:lnTo>
                  <a:lnTo>
                    <a:pt x="1048944" y="445302"/>
                  </a:lnTo>
                  <a:lnTo>
                    <a:pt x="1037856" y="470583"/>
                  </a:lnTo>
                  <a:lnTo>
                    <a:pt x="1042734" y="488324"/>
                  </a:lnTo>
                  <a:lnTo>
                    <a:pt x="1028542" y="494090"/>
                  </a:lnTo>
                  <a:lnTo>
                    <a:pt x="1034751" y="505178"/>
                  </a:lnTo>
                  <a:lnTo>
                    <a:pt x="1016566" y="560176"/>
                  </a:lnTo>
                  <a:lnTo>
                    <a:pt x="1022776" y="587675"/>
                  </a:lnTo>
                  <a:lnTo>
                    <a:pt x="1010357" y="627592"/>
                  </a:lnTo>
                  <a:lnTo>
                    <a:pt x="1014349" y="643559"/>
                  </a:lnTo>
                  <a:lnTo>
                    <a:pt x="1000156" y="671945"/>
                  </a:lnTo>
                  <a:lnTo>
                    <a:pt x="1006809" y="678154"/>
                  </a:lnTo>
                  <a:lnTo>
                    <a:pt x="1002373" y="691460"/>
                  </a:lnTo>
                  <a:lnTo>
                    <a:pt x="1020115" y="693678"/>
                  </a:lnTo>
                  <a:lnTo>
                    <a:pt x="1034307" y="724281"/>
                  </a:lnTo>
                  <a:lnTo>
                    <a:pt x="1040960" y="722507"/>
                  </a:lnTo>
                  <a:lnTo>
                    <a:pt x="1048501" y="733595"/>
                  </a:lnTo>
                  <a:lnTo>
                    <a:pt x="1080434" y="728717"/>
                  </a:lnTo>
                  <a:lnTo>
                    <a:pt x="1096401" y="715411"/>
                  </a:lnTo>
                  <a:lnTo>
                    <a:pt x="1103942" y="685694"/>
                  </a:lnTo>
                  <a:lnTo>
                    <a:pt x="1138536" y="689686"/>
                  </a:lnTo>
                  <a:lnTo>
                    <a:pt x="1157165" y="675050"/>
                  </a:lnTo>
                  <a:lnTo>
                    <a:pt x="1170471" y="681703"/>
                  </a:lnTo>
                  <a:lnTo>
                    <a:pt x="1189986" y="668397"/>
                  </a:lnTo>
                  <a:lnTo>
                    <a:pt x="1206840" y="632915"/>
                  </a:lnTo>
                  <a:lnTo>
                    <a:pt x="1213493" y="660413"/>
                  </a:lnTo>
                  <a:lnTo>
                    <a:pt x="1236556" y="654647"/>
                  </a:lnTo>
                  <a:lnTo>
                    <a:pt x="1229016" y="682590"/>
                  </a:lnTo>
                  <a:lnTo>
                    <a:pt x="1239218" y="717628"/>
                  </a:lnTo>
                  <a:lnTo>
                    <a:pt x="1244983" y="703435"/>
                  </a:lnTo>
                  <a:lnTo>
                    <a:pt x="1238774" y="689242"/>
                  </a:lnTo>
                  <a:lnTo>
                    <a:pt x="1244983" y="693234"/>
                  </a:lnTo>
                  <a:lnTo>
                    <a:pt x="1260950" y="672832"/>
                  </a:lnTo>
                  <a:lnTo>
                    <a:pt x="1284901" y="667510"/>
                  </a:lnTo>
                  <a:lnTo>
                    <a:pt x="1295545" y="650212"/>
                  </a:lnTo>
                  <a:lnTo>
                    <a:pt x="1289779" y="633801"/>
                  </a:lnTo>
                  <a:lnTo>
                    <a:pt x="1295989" y="606303"/>
                  </a:lnTo>
                  <a:lnTo>
                    <a:pt x="1330141" y="571708"/>
                  </a:lnTo>
                  <a:lnTo>
                    <a:pt x="1349656" y="531347"/>
                  </a:lnTo>
                  <a:lnTo>
                    <a:pt x="1344334" y="517154"/>
                  </a:lnTo>
                  <a:lnTo>
                    <a:pt x="1351430" y="499413"/>
                  </a:lnTo>
                  <a:lnTo>
                    <a:pt x="1360744" y="502074"/>
                  </a:lnTo>
                  <a:lnTo>
                    <a:pt x="1380259" y="459495"/>
                  </a:lnTo>
                  <a:lnTo>
                    <a:pt x="1408645" y="441754"/>
                  </a:lnTo>
                  <a:lnTo>
                    <a:pt x="1437031" y="451955"/>
                  </a:lnTo>
                  <a:lnTo>
                    <a:pt x="1473400" y="450624"/>
                  </a:lnTo>
                  <a:lnTo>
                    <a:pt x="1505334" y="471914"/>
                  </a:lnTo>
                  <a:lnTo>
                    <a:pt x="1515092" y="486550"/>
                  </a:lnTo>
                  <a:lnTo>
                    <a:pt x="1531502" y="484776"/>
                  </a:lnTo>
                  <a:lnTo>
                    <a:pt x="1519971" y="503404"/>
                  </a:lnTo>
                  <a:lnTo>
                    <a:pt x="1535051" y="515380"/>
                  </a:lnTo>
                  <a:lnTo>
                    <a:pt x="1532833" y="547314"/>
                  </a:lnTo>
                  <a:lnTo>
                    <a:pt x="1545252" y="552636"/>
                  </a:lnTo>
                  <a:lnTo>
                    <a:pt x="1571864" y="554410"/>
                  </a:lnTo>
                  <a:lnTo>
                    <a:pt x="1580290" y="542435"/>
                  </a:lnTo>
                  <a:lnTo>
                    <a:pt x="1592266" y="553523"/>
                  </a:lnTo>
                  <a:lnTo>
                    <a:pt x="1598919" y="530903"/>
                  </a:lnTo>
                  <a:lnTo>
                    <a:pt x="1613111" y="522919"/>
                  </a:lnTo>
                  <a:lnTo>
                    <a:pt x="1651699" y="540661"/>
                  </a:lnTo>
                  <a:lnTo>
                    <a:pt x="1663230" y="555741"/>
                  </a:lnTo>
                  <a:lnTo>
                    <a:pt x="1656577" y="572151"/>
                  </a:lnTo>
                  <a:lnTo>
                    <a:pt x="1662787" y="589449"/>
                  </a:lnTo>
                  <a:lnTo>
                    <a:pt x="1674762" y="593884"/>
                  </a:lnTo>
                  <a:lnTo>
                    <a:pt x="1674319" y="610295"/>
                  </a:lnTo>
                  <a:lnTo>
                    <a:pt x="1685850" y="620939"/>
                  </a:lnTo>
                  <a:lnTo>
                    <a:pt x="1685407" y="650656"/>
                  </a:lnTo>
                  <a:lnTo>
                    <a:pt x="1714680" y="660413"/>
                  </a:lnTo>
                  <a:lnTo>
                    <a:pt x="1723550" y="695895"/>
                  </a:lnTo>
                  <a:lnTo>
                    <a:pt x="1692060" y="711863"/>
                  </a:lnTo>
                  <a:lnTo>
                    <a:pt x="1663230" y="694121"/>
                  </a:lnTo>
                  <a:lnTo>
                    <a:pt x="1649925" y="692791"/>
                  </a:lnTo>
                  <a:lnTo>
                    <a:pt x="1646376" y="700331"/>
                  </a:lnTo>
                  <a:lnTo>
                    <a:pt x="1627748" y="695895"/>
                  </a:lnTo>
                  <a:lnTo>
                    <a:pt x="1606015" y="715854"/>
                  </a:lnTo>
                  <a:lnTo>
                    <a:pt x="1618434" y="731378"/>
                  </a:lnTo>
                  <a:lnTo>
                    <a:pt x="1607789" y="742466"/>
                  </a:lnTo>
                  <a:lnTo>
                    <a:pt x="1616217" y="772626"/>
                  </a:lnTo>
                  <a:lnTo>
                    <a:pt x="1596701" y="792585"/>
                  </a:lnTo>
                  <a:lnTo>
                    <a:pt x="1606459" y="813874"/>
                  </a:lnTo>
                  <a:lnTo>
                    <a:pt x="1617990" y="814761"/>
                  </a:lnTo>
                  <a:lnTo>
                    <a:pt x="1619321" y="828954"/>
                  </a:lnTo>
                  <a:lnTo>
                    <a:pt x="1641054" y="861332"/>
                  </a:lnTo>
                  <a:lnTo>
                    <a:pt x="1650811" y="848913"/>
                  </a:lnTo>
                  <a:lnTo>
                    <a:pt x="1665891" y="848913"/>
                  </a:lnTo>
                  <a:lnTo>
                    <a:pt x="1657464" y="872420"/>
                  </a:lnTo>
                  <a:lnTo>
                    <a:pt x="1668552" y="889274"/>
                  </a:lnTo>
                  <a:lnTo>
                    <a:pt x="1665891" y="913668"/>
                  </a:lnTo>
                  <a:lnTo>
                    <a:pt x="1655247" y="920321"/>
                  </a:lnTo>
                  <a:lnTo>
                    <a:pt x="1645046" y="905684"/>
                  </a:lnTo>
                  <a:lnTo>
                    <a:pt x="1635731" y="928748"/>
                  </a:lnTo>
                  <a:lnTo>
                    <a:pt x="1613999" y="946045"/>
                  </a:lnTo>
                  <a:lnTo>
                    <a:pt x="1577629" y="937175"/>
                  </a:lnTo>
                  <a:lnTo>
                    <a:pt x="1561219" y="946045"/>
                  </a:lnTo>
                  <a:lnTo>
                    <a:pt x="1526180" y="932740"/>
                  </a:lnTo>
                  <a:lnTo>
                    <a:pt x="1558558" y="897701"/>
                  </a:lnTo>
                  <a:lnTo>
                    <a:pt x="1549243" y="887943"/>
                  </a:lnTo>
                  <a:lnTo>
                    <a:pt x="1527954" y="891491"/>
                  </a:lnTo>
                  <a:lnTo>
                    <a:pt x="1518640" y="909676"/>
                  </a:lnTo>
                  <a:lnTo>
                    <a:pt x="1502673" y="918990"/>
                  </a:lnTo>
                  <a:lnTo>
                    <a:pt x="1475174" y="922095"/>
                  </a:lnTo>
                  <a:lnTo>
                    <a:pt x="1465860" y="985076"/>
                  </a:lnTo>
                  <a:lnTo>
                    <a:pt x="1445014" y="989511"/>
                  </a:lnTo>
                  <a:lnTo>
                    <a:pt x="1441910" y="996608"/>
                  </a:lnTo>
                  <a:lnTo>
                    <a:pt x="1419290" y="997938"/>
                  </a:lnTo>
                  <a:lnTo>
                    <a:pt x="1405097" y="1023219"/>
                  </a:lnTo>
                  <a:lnTo>
                    <a:pt x="1372276" y="1008139"/>
                  </a:lnTo>
                  <a:lnTo>
                    <a:pt x="1362962" y="1017453"/>
                  </a:lnTo>
                  <a:lnTo>
                    <a:pt x="1325706" y="1015236"/>
                  </a:lnTo>
                  <a:lnTo>
                    <a:pt x="1312843" y="1007696"/>
                  </a:lnTo>
                  <a:lnTo>
                    <a:pt x="1308408" y="983745"/>
                  </a:lnTo>
                  <a:lnTo>
                    <a:pt x="1301312" y="981528"/>
                  </a:lnTo>
                  <a:lnTo>
                    <a:pt x="1288893" y="997495"/>
                  </a:lnTo>
                  <a:lnTo>
                    <a:pt x="1260950" y="991285"/>
                  </a:lnTo>
                  <a:lnTo>
                    <a:pt x="1239661" y="1000156"/>
                  </a:lnTo>
                  <a:lnTo>
                    <a:pt x="1217928" y="975318"/>
                  </a:lnTo>
                  <a:lnTo>
                    <a:pt x="1209058" y="977536"/>
                  </a:lnTo>
                  <a:lnTo>
                    <a:pt x="1206840" y="1006809"/>
                  </a:lnTo>
                  <a:lnTo>
                    <a:pt x="1193534" y="1021445"/>
                  </a:lnTo>
                  <a:lnTo>
                    <a:pt x="1161600" y="1018340"/>
                  </a:lnTo>
                  <a:lnTo>
                    <a:pt x="1150955" y="1026324"/>
                  </a:lnTo>
                  <a:lnTo>
                    <a:pt x="1129222" y="1014349"/>
                  </a:lnTo>
                  <a:lnTo>
                    <a:pt x="1103054" y="1013905"/>
                  </a:lnTo>
                  <a:lnTo>
                    <a:pt x="1091079" y="1053379"/>
                  </a:lnTo>
                  <a:lnTo>
                    <a:pt x="1064024" y="1052936"/>
                  </a:lnTo>
                  <a:lnTo>
                    <a:pt x="1057371" y="1063580"/>
                  </a:lnTo>
                  <a:lnTo>
                    <a:pt x="1012574" y="1082208"/>
                  </a:lnTo>
                  <a:lnTo>
                    <a:pt x="1009026" y="1124787"/>
                  </a:lnTo>
                  <a:lnTo>
                    <a:pt x="1026768" y="1126118"/>
                  </a:lnTo>
                  <a:lnTo>
                    <a:pt x="1045396" y="1154947"/>
                  </a:lnTo>
                  <a:lnTo>
                    <a:pt x="1067129" y="1162043"/>
                  </a:lnTo>
                  <a:lnTo>
                    <a:pt x="1062250" y="1170470"/>
                  </a:lnTo>
                  <a:lnTo>
                    <a:pt x="1044952" y="1168696"/>
                  </a:lnTo>
                  <a:lnTo>
                    <a:pt x="1029872" y="1221033"/>
                  </a:lnTo>
                  <a:lnTo>
                    <a:pt x="1027654" y="1240992"/>
                  </a:lnTo>
                  <a:lnTo>
                    <a:pt x="1032977" y="1261837"/>
                  </a:lnTo>
                  <a:lnTo>
                    <a:pt x="1044509" y="1270708"/>
                  </a:lnTo>
                  <a:lnTo>
                    <a:pt x="1040073" y="1294658"/>
                  </a:lnTo>
                  <a:lnTo>
                    <a:pt x="1048501" y="1312843"/>
                  </a:lnTo>
                  <a:lnTo>
                    <a:pt x="1047613" y="1348769"/>
                  </a:lnTo>
                  <a:lnTo>
                    <a:pt x="1039186" y="1368728"/>
                  </a:lnTo>
                  <a:lnTo>
                    <a:pt x="1078660" y="1372276"/>
                  </a:lnTo>
                  <a:lnTo>
                    <a:pt x="1041848" y="1476505"/>
                  </a:lnTo>
                  <a:lnTo>
                    <a:pt x="1021889" y="1560775"/>
                  </a:lnTo>
                  <a:lnTo>
                    <a:pt x="876855" y="1684963"/>
                  </a:lnTo>
                  <a:lnTo>
                    <a:pt x="844478" y="1744839"/>
                  </a:lnTo>
                  <a:lnTo>
                    <a:pt x="821857" y="1770121"/>
                  </a:lnTo>
                  <a:lnTo>
                    <a:pt x="754441" y="1809151"/>
                  </a:lnTo>
                  <a:lnTo>
                    <a:pt x="754441" y="1858826"/>
                  </a:lnTo>
                  <a:lnTo>
                    <a:pt x="743353" y="1853947"/>
                  </a:lnTo>
                  <a:lnTo>
                    <a:pt x="719846" y="1859270"/>
                  </a:lnTo>
                  <a:lnTo>
                    <a:pt x="686138" y="1882333"/>
                  </a:lnTo>
                  <a:lnTo>
                    <a:pt x="682590" y="1842416"/>
                  </a:lnTo>
                  <a:lnTo>
                    <a:pt x="662631" y="1834876"/>
                  </a:lnTo>
                  <a:lnTo>
                    <a:pt x="642228" y="1842416"/>
                  </a:lnTo>
                  <a:lnTo>
                    <a:pt x="627592" y="1818465"/>
                  </a:lnTo>
                  <a:lnTo>
                    <a:pt x="629366" y="1791410"/>
                  </a:lnTo>
                  <a:lnTo>
                    <a:pt x="589892" y="1766572"/>
                  </a:lnTo>
                  <a:lnTo>
                    <a:pt x="569046" y="1734195"/>
                  </a:lnTo>
                  <a:lnTo>
                    <a:pt x="537556" y="1728429"/>
                  </a:lnTo>
                  <a:lnTo>
                    <a:pt x="519815" y="1736412"/>
                  </a:lnTo>
                  <a:lnTo>
                    <a:pt x="475462" y="1681859"/>
                  </a:lnTo>
                  <a:lnTo>
                    <a:pt x="424900" y="1657465"/>
                  </a:lnTo>
                  <a:lnTo>
                    <a:pt x="384982" y="1615329"/>
                  </a:lnTo>
                  <a:lnTo>
                    <a:pt x="385426" y="1596701"/>
                  </a:lnTo>
                  <a:lnTo>
                    <a:pt x="373450" y="1577186"/>
                  </a:lnTo>
                  <a:lnTo>
                    <a:pt x="358814" y="1587387"/>
                  </a:lnTo>
                  <a:lnTo>
                    <a:pt x="341073" y="1587830"/>
                  </a:lnTo>
                  <a:lnTo>
                    <a:pt x="341960" y="1601136"/>
                  </a:lnTo>
                  <a:lnTo>
                    <a:pt x="325993" y="1611337"/>
                  </a:lnTo>
                  <a:lnTo>
                    <a:pt x="299381" y="1613999"/>
                  </a:lnTo>
                  <a:lnTo>
                    <a:pt x="289180" y="1635732"/>
                  </a:lnTo>
                  <a:lnTo>
                    <a:pt x="267447" y="1624200"/>
                  </a:lnTo>
                  <a:lnTo>
                    <a:pt x="274100" y="1615773"/>
                  </a:lnTo>
                  <a:lnTo>
                    <a:pt x="263456" y="1608233"/>
                  </a:lnTo>
                  <a:lnTo>
                    <a:pt x="210232" y="1613555"/>
                  </a:lnTo>
                  <a:lnTo>
                    <a:pt x="209788" y="1596701"/>
                  </a:lnTo>
                  <a:lnTo>
                    <a:pt x="188056" y="1591822"/>
                  </a:lnTo>
                  <a:lnTo>
                    <a:pt x="182733" y="1576742"/>
                  </a:lnTo>
                  <a:lnTo>
                    <a:pt x="153461" y="1573638"/>
                  </a:lnTo>
                  <a:lnTo>
                    <a:pt x="132171" y="1541704"/>
                  </a:lnTo>
                  <a:lnTo>
                    <a:pt x="115317" y="1538599"/>
                  </a:lnTo>
                  <a:lnTo>
                    <a:pt x="96245" y="1521301"/>
                  </a:lnTo>
                  <a:lnTo>
                    <a:pt x="82940" y="1523963"/>
                  </a:lnTo>
                  <a:lnTo>
                    <a:pt x="78948" y="1533277"/>
                  </a:lnTo>
                  <a:lnTo>
                    <a:pt x="64755" y="1526180"/>
                  </a:lnTo>
                  <a:lnTo>
                    <a:pt x="29716" y="1479610"/>
                  </a:lnTo>
                  <a:lnTo>
                    <a:pt x="31047" y="1467191"/>
                  </a:lnTo>
                  <a:lnTo>
                    <a:pt x="0" y="1437918"/>
                  </a:lnTo>
                  <a:lnTo>
                    <a:pt x="7096" y="1422395"/>
                  </a:lnTo>
                  <a:lnTo>
                    <a:pt x="22620" y="1422838"/>
                  </a:lnTo>
                  <a:lnTo>
                    <a:pt x="35926" y="1398887"/>
                  </a:lnTo>
                  <a:lnTo>
                    <a:pt x="76287" y="1409089"/>
                  </a:lnTo>
                  <a:lnTo>
                    <a:pt x="76730" y="1383807"/>
                  </a:lnTo>
                  <a:lnTo>
                    <a:pt x="90036" y="1353204"/>
                  </a:lnTo>
                  <a:lnTo>
                    <a:pt x="80722" y="1338124"/>
                  </a:lnTo>
                  <a:lnTo>
                    <a:pt x="88706" y="1330584"/>
                  </a:lnTo>
                  <a:lnTo>
                    <a:pt x="91810" y="1305303"/>
                  </a:lnTo>
                  <a:lnTo>
                    <a:pt x="109108" y="1295989"/>
                  </a:lnTo>
                  <a:lnTo>
                    <a:pt x="100237" y="1233452"/>
                  </a:lnTo>
                  <a:lnTo>
                    <a:pt x="115761" y="1221033"/>
                  </a:lnTo>
                  <a:lnTo>
                    <a:pt x="118865" y="1199300"/>
                  </a:lnTo>
                  <a:lnTo>
                    <a:pt x="129953" y="1187768"/>
                  </a:lnTo>
                  <a:lnTo>
                    <a:pt x="147251" y="1195752"/>
                  </a:lnTo>
                  <a:lnTo>
                    <a:pt x="165880" y="1175793"/>
                  </a:lnTo>
                  <a:lnTo>
                    <a:pt x="165880" y="1149625"/>
                  </a:lnTo>
                  <a:lnTo>
                    <a:pt x="189830" y="1146076"/>
                  </a:lnTo>
                  <a:lnTo>
                    <a:pt x="190274" y="1127448"/>
                  </a:lnTo>
                  <a:lnTo>
                    <a:pt x="180516" y="1124787"/>
                  </a:lnTo>
                  <a:lnTo>
                    <a:pt x="183621" y="1093740"/>
                  </a:lnTo>
                  <a:lnTo>
                    <a:pt x="161888" y="1088861"/>
                  </a:lnTo>
                  <a:lnTo>
                    <a:pt x="161888" y="1077330"/>
                  </a:lnTo>
                  <a:lnTo>
                    <a:pt x="172533" y="1068902"/>
                  </a:lnTo>
                  <a:lnTo>
                    <a:pt x="152574" y="1054710"/>
                  </a:lnTo>
                  <a:lnTo>
                    <a:pt x="200031" y="948263"/>
                  </a:lnTo>
                  <a:lnTo>
                    <a:pt x="259464" y="952255"/>
                  </a:lnTo>
                  <a:lnTo>
                    <a:pt x="275431" y="962456"/>
                  </a:lnTo>
                  <a:lnTo>
                    <a:pt x="309582" y="952255"/>
                  </a:lnTo>
                  <a:lnTo>
                    <a:pt x="330428" y="911450"/>
                  </a:lnTo>
                  <a:lnTo>
                    <a:pt x="355266" y="912781"/>
                  </a:lnTo>
                  <a:lnTo>
                    <a:pt x="361475" y="942497"/>
                  </a:lnTo>
                  <a:lnTo>
                    <a:pt x="379217" y="961569"/>
                  </a:lnTo>
                  <a:lnTo>
                    <a:pt x="382321" y="987293"/>
                  </a:lnTo>
                  <a:lnTo>
                    <a:pt x="408046" y="1008139"/>
                  </a:lnTo>
                  <a:lnTo>
                    <a:pt x="423126" y="994390"/>
                  </a:lnTo>
                  <a:lnTo>
                    <a:pt x="411150" y="969996"/>
                  </a:lnTo>
                  <a:lnTo>
                    <a:pt x="417360" y="956246"/>
                  </a:lnTo>
                  <a:lnTo>
                    <a:pt x="411594" y="939836"/>
                  </a:lnTo>
                  <a:lnTo>
                    <a:pt x="427561" y="937618"/>
                  </a:lnTo>
                  <a:lnTo>
                    <a:pt x="436432" y="920764"/>
                  </a:lnTo>
                  <a:lnTo>
                    <a:pt x="433770" y="906128"/>
                  </a:lnTo>
                  <a:lnTo>
                    <a:pt x="446633" y="891935"/>
                  </a:lnTo>
                  <a:lnTo>
                    <a:pt x="463487" y="890604"/>
                  </a:lnTo>
                  <a:lnTo>
                    <a:pt x="475018" y="862218"/>
                  </a:lnTo>
                  <a:lnTo>
                    <a:pt x="509614" y="847139"/>
                  </a:lnTo>
                  <a:lnTo>
                    <a:pt x="532234" y="818309"/>
                  </a:lnTo>
                  <a:lnTo>
                    <a:pt x="533121" y="793472"/>
                  </a:lnTo>
                  <a:lnTo>
                    <a:pt x="522920" y="768634"/>
                  </a:lnTo>
                  <a:lnTo>
                    <a:pt x="530460" y="752224"/>
                  </a:lnTo>
                  <a:lnTo>
                    <a:pt x="552192" y="747345"/>
                  </a:lnTo>
                  <a:lnTo>
                    <a:pt x="564168" y="732265"/>
                  </a:lnTo>
                  <a:lnTo>
                    <a:pt x="569490" y="739805"/>
                  </a:lnTo>
                  <a:lnTo>
                    <a:pt x="586344" y="739361"/>
                  </a:lnTo>
                  <a:lnTo>
                    <a:pt x="581465" y="750893"/>
                  </a:lnTo>
                  <a:lnTo>
                    <a:pt x="591667" y="771295"/>
                  </a:lnTo>
                  <a:lnTo>
                    <a:pt x="608964" y="787706"/>
                  </a:lnTo>
                  <a:lnTo>
                    <a:pt x="630253" y="788593"/>
                  </a:lnTo>
                  <a:lnTo>
                    <a:pt x="634689" y="804116"/>
                  </a:lnTo>
                  <a:lnTo>
                    <a:pt x="629366" y="811656"/>
                  </a:lnTo>
                  <a:lnTo>
                    <a:pt x="654204" y="806777"/>
                  </a:lnTo>
                  <a:lnTo>
                    <a:pt x="667066" y="813874"/>
                  </a:lnTo>
                  <a:lnTo>
                    <a:pt x="672388" y="827623"/>
                  </a:lnTo>
                  <a:lnTo>
                    <a:pt x="699444" y="812100"/>
                  </a:lnTo>
                  <a:lnTo>
                    <a:pt x="694565" y="789036"/>
                  </a:lnTo>
                  <a:lnTo>
                    <a:pt x="730934" y="753998"/>
                  </a:lnTo>
                  <a:lnTo>
                    <a:pt x="717628" y="724281"/>
                  </a:lnTo>
                  <a:lnTo>
                    <a:pt x="718516" y="706984"/>
                  </a:lnTo>
                  <a:lnTo>
                    <a:pt x="714524" y="700774"/>
                  </a:lnTo>
                  <a:lnTo>
                    <a:pt x="700774" y="703435"/>
                  </a:lnTo>
                  <a:lnTo>
                    <a:pt x="686138" y="671945"/>
                  </a:lnTo>
                  <a:lnTo>
                    <a:pt x="700331" y="650656"/>
                  </a:lnTo>
                  <a:lnTo>
                    <a:pt x="732265" y="646664"/>
                  </a:lnTo>
                  <a:lnTo>
                    <a:pt x="726943" y="589449"/>
                  </a:lnTo>
                  <a:lnTo>
                    <a:pt x="686138" y="585013"/>
                  </a:lnTo>
                  <a:lnTo>
                    <a:pt x="669727" y="572151"/>
                  </a:lnTo>
                  <a:lnTo>
                    <a:pt x="657752" y="539330"/>
                  </a:lnTo>
                  <a:lnTo>
                    <a:pt x="661744" y="522919"/>
                  </a:lnTo>
                  <a:lnTo>
                    <a:pt x="651543" y="510944"/>
                  </a:lnTo>
                  <a:lnTo>
                    <a:pt x="662631" y="502961"/>
                  </a:lnTo>
                  <a:lnTo>
                    <a:pt x="659969" y="477236"/>
                  </a:lnTo>
                  <a:lnTo>
                    <a:pt x="684808" y="459939"/>
                  </a:lnTo>
                  <a:lnTo>
                    <a:pt x="678155" y="440867"/>
                  </a:lnTo>
                  <a:lnTo>
                    <a:pt x="668397" y="437319"/>
                  </a:lnTo>
                  <a:lnTo>
                    <a:pt x="698557" y="424900"/>
                  </a:lnTo>
                  <a:lnTo>
                    <a:pt x="705210" y="408489"/>
                  </a:lnTo>
                  <a:lnTo>
                    <a:pt x="726055" y="389861"/>
                  </a:lnTo>
                  <a:lnTo>
                    <a:pt x="732708" y="393409"/>
                  </a:lnTo>
                  <a:lnTo>
                    <a:pt x="740692" y="383208"/>
                  </a:lnTo>
                  <a:lnTo>
                    <a:pt x="735813" y="362806"/>
                  </a:lnTo>
                  <a:lnTo>
                    <a:pt x="765973" y="331316"/>
                  </a:lnTo>
                  <a:lnTo>
                    <a:pt x="765529" y="302930"/>
                  </a:lnTo>
                  <a:lnTo>
                    <a:pt x="757546" y="299381"/>
                  </a:lnTo>
                  <a:lnTo>
                    <a:pt x="782827" y="248819"/>
                  </a:lnTo>
                  <a:lnTo>
                    <a:pt x="763312" y="240392"/>
                  </a:lnTo>
                  <a:lnTo>
                    <a:pt x="757102" y="216885"/>
                  </a:lnTo>
                  <a:lnTo>
                    <a:pt x="742466" y="210676"/>
                  </a:lnTo>
                  <a:lnTo>
                    <a:pt x="734482" y="188056"/>
                  </a:lnTo>
                  <a:lnTo>
                    <a:pt x="751337" y="179185"/>
                  </a:lnTo>
                  <a:lnTo>
                    <a:pt x="750449" y="149469"/>
                  </a:lnTo>
                  <a:lnTo>
                    <a:pt x="765086" y="151243"/>
                  </a:lnTo>
                  <a:lnTo>
                    <a:pt x="767747" y="141042"/>
                  </a:lnTo>
                  <a:lnTo>
                    <a:pt x="752667" y="124631"/>
                  </a:lnTo>
                  <a:lnTo>
                    <a:pt x="765086" y="73626"/>
                  </a:lnTo>
                  <a:lnTo>
                    <a:pt x="757990" y="53667"/>
                  </a:lnTo>
                  <a:lnTo>
                    <a:pt x="781053" y="65642"/>
                  </a:lnTo>
                  <a:lnTo>
                    <a:pt x="793472" y="55441"/>
                  </a:lnTo>
                  <a:lnTo>
                    <a:pt x="799681" y="66529"/>
                  </a:lnTo>
                  <a:lnTo>
                    <a:pt x="811213" y="66529"/>
                  </a:lnTo>
                  <a:lnTo>
                    <a:pt x="816092" y="47014"/>
                  </a:lnTo>
                  <a:lnTo>
                    <a:pt x="853348" y="37256"/>
                  </a:lnTo>
                  <a:lnTo>
                    <a:pt x="843590" y="10645"/>
                  </a:lnTo>
                  <a:lnTo>
                    <a:pt x="832945" y="1153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EA2D85D-B135-9654-EB8D-39DE65F7FBAC}"/>
                </a:ext>
              </a:extLst>
            </p:cNvPr>
            <p:cNvSpPr/>
            <p:nvPr/>
          </p:nvSpPr>
          <p:spPr>
            <a:xfrm>
              <a:off x="2830367" y="2958416"/>
              <a:ext cx="302929" cy="246158"/>
            </a:xfrm>
            <a:custGeom>
              <a:avLst/>
              <a:gdLst>
                <a:gd name="csX0" fmla="*/ 290511 w 302929"/>
                <a:gd name="csY0" fmla="*/ 200031 h 246158"/>
                <a:gd name="csX1" fmla="*/ 286519 w 302929"/>
                <a:gd name="csY1" fmla="*/ 216885 h 246158"/>
                <a:gd name="csX2" fmla="*/ 260351 w 302929"/>
                <a:gd name="csY2" fmla="*/ 208902 h 246158"/>
                <a:gd name="csX3" fmla="*/ 250150 w 302929"/>
                <a:gd name="csY3" fmla="*/ 213337 h 246158"/>
                <a:gd name="csX4" fmla="*/ 243053 w 302929"/>
                <a:gd name="csY4" fmla="*/ 220433 h 246158"/>
                <a:gd name="csX5" fmla="*/ 246158 w 302929"/>
                <a:gd name="csY5" fmla="*/ 235070 h 246158"/>
                <a:gd name="csX6" fmla="*/ 236400 w 302929"/>
                <a:gd name="csY6" fmla="*/ 238618 h 246158"/>
                <a:gd name="csX7" fmla="*/ 208902 w 302929"/>
                <a:gd name="csY7" fmla="*/ 236844 h 246158"/>
                <a:gd name="csX8" fmla="*/ 177855 w 302929"/>
                <a:gd name="csY8" fmla="*/ 211563 h 246158"/>
                <a:gd name="csX9" fmla="*/ 159227 w 302929"/>
                <a:gd name="csY9" fmla="*/ 222207 h 246158"/>
                <a:gd name="csX10" fmla="*/ 162331 w 302929"/>
                <a:gd name="csY10" fmla="*/ 231521 h 246158"/>
                <a:gd name="csX11" fmla="*/ 142816 w 302929"/>
                <a:gd name="csY11" fmla="*/ 246158 h 246158"/>
                <a:gd name="csX12" fmla="*/ 131728 w 302929"/>
                <a:gd name="csY12" fmla="*/ 231521 h 246158"/>
                <a:gd name="csX13" fmla="*/ 122857 w 302929"/>
                <a:gd name="csY13" fmla="*/ 233739 h 246158"/>
                <a:gd name="csX14" fmla="*/ 113100 w 302929"/>
                <a:gd name="csY14" fmla="*/ 212006 h 246158"/>
                <a:gd name="csX15" fmla="*/ 90480 w 302929"/>
                <a:gd name="csY15" fmla="*/ 208015 h 246158"/>
                <a:gd name="csX16" fmla="*/ 88262 w 302929"/>
                <a:gd name="csY16" fmla="*/ 200031 h 246158"/>
                <a:gd name="csX17" fmla="*/ 101568 w 302929"/>
                <a:gd name="csY17" fmla="*/ 183620 h 246158"/>
                <a:gd name="csX18" fmla="*/ 54110 w 302929"/>
                <a:gd name="csY18" fmla="*/ 141485 h 246158"/>
                <a:gd name="csX19" fmla="*/ 49675 w 302929"/>
                <a:gd name="csY19" fmla="*/ 108221 h 246158"/>
                <a:gd name="csX20" fmla="*/ 39030 w 302929"/>
                <a:gd name="csY20" fmla="*/ 96245 h 246158"/>
                <a:gd name="csX21" fmla="*/ 4435 w 302929"/>
                <a:gd name="csY21" fmla="*/ 90036 h 246158"/>
                <a:gd name="csX22" fmla="*/ 0 w 302929"/>
                <a:gd name="csY22" fmla="*/ 73626 h 246158"/>
                <a:gd name="csX23" fmla="*/ 8427 w 302929"/>
                <a:gd name="csY23" fmla="*/ 55441 h 246158"/>
                <a:gd name="csX24" fmla="*/ 28386 w 302929"/>
                <a:gd name="csY24" fmla="*/ 41691 h 246158"/>
                <a:gd name="csX25" fmla="*/ 22620 w 302929"/>
                <a:gd name="csY25" fmla="*/ 23950 h 246158"/>
                <a:gd name="csX26" fmla="*/ 6653 w 302929"/>
                <a:gd name="csY26" fmla="*/ 16410 h 246158"/>
                <a:gd name="csX27" fmla="*/ 15080 w 302929"/>
                <a:gd name="csY27" fmla="*/ 7983 h 246158"/>
                <a:gd name="csX28" fmla="*/ 35926 w 302929"/>
                <a:gd name="csY28" fmla="*/ 8871 h 246158"/>
                <a:gd name="csX29" fmla="*/ 39918 w 302929"/>
                <a:gd name="csY29" fmla="*/ 0 h 246158"/>
                <a:gd name="csX30" fmla="*/ 63424 w 302929"/>
                <a:gd name="csY30" fmla="*/ 10645 h 246158"/>
                <a:gd name="csX31" fmla="*/ 71408 w 302929"/>
                <a:gd name="csY31" fmla="*/ 5766 h 246158"/>
                <a:gd name="csX32" fmla="*/ 90480 w 302929"/>
                <a:gd name="csY32" fmla="*/ 22620 h 246158"/>
                <a:gd name="csX33" fmla="*/ 100237 w 302929"/>
                <a:gd name="csY33" fmla="*/ 16410 h 246158"/>
                <a:gd name="csX34" fmla="*/ 110882 w 302929"/>
                <a:gd name="csY34" fmla="*/ 31934 h 246158"/>
                <a:gd name="csX35" fmla="*/ 147695 w 302929"/>
                <a:gd name="csY35" fmla="*/ 61650 h 246158"/>
                <a:gd name="csX36" fmla="*/ 162775 w 302929"/>
                <a:gd name="csY36" fmla="*/ 59433 h 246158"/>
                <a:gd name="csX37" fmla="*/ 184508 w 302929"/>
                <a:gd name="csY37" fmla="*/ 78948 h 246158"/>
                <a:gd name="csX38" fmla="*/ 218659 w 302929"/>
                <a:gd name="csY38" fmla="*/ 56772 h 246158"/>
                <a:gd name="csX39" fmla="*/ 224869 w 302929"/>
                <a:gd name="csY39" fmla="*/ 105116 h 246158"/>
                <a:gd name="csX40" fmla="*/ 268778 w 302929"/>
                <a:gd name="csY40" fmla="*/ 125075 h 246158"/>
                <a:gd name="csX41" fmla="*/ 239949 w 302929"/>
                <a:gd name="csY41" fmla="*/ 158339 h 246158"/>
                <a:gd name="csX42" fmla="*/ 258577 w 302929"/>
                <a:gd name="csY42" fmla="*/ 172089 h 246158"/>
                <a:gd name="csX43" fmla="*/ 275875 w 302929"/>
                <a:gd name="csY43" fmla="*/ 157452 h 246158"/>
                <a:gd name="csX44" fmla="*/ 282527 w 302929"/>
                <a:gd name="csY44" fmla="*/ 155678 h 246158"/>
                <a:gd name="csX45" fmla="*/ 259907 w 302929"/>
                <a:gd name="csY45" fmla="*/ 176524 h 246158"/>
                <a:gd name="csX46" fmla="*/ 302930 w 302929"/>
                <a:gd name="csY46" fmla="*/ 173863 h 246158"/>
                <a:gd name="csX47" fmla="*/ 292285 w 302929"/>
                <a:gd name="csY47" fmla="*/ 179629 h 246158"/>
                <a:gd name="csX48" fmla="*/ 290511 w 302929"/>
                <a:gd name="csY48" fmla="*/ 200031 h 246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302929" h="246158">
                  <a:moveTo>
                    <a:pt x="290511" y="200031"/>
                  </a:moveTo>
                  <a:lnTo>
                    <a:pt x="286519" y="216885"/>
                  </a:lnTo>
                  <a:lnTo>
                    <a:pt x="260351" y="208902"/>
                  </a:lnTo>
                  <a:lnTo>
                    <a:pt x="250150" y="213337"/>
                  </a:lnTo>
                  <a:lnTo>
                    <a:pt x="243053" y="220433"/>
                  </a:lnTo>
                  <a:lnTo>
                    <a:pt x="246158" y="235070"/>
                  </a:lnTo>
                  <a:lnTo>
                    <a:pt x="236400" y="238618"/>
                  </a:lnTo>
                  <a:lnTo>
                    <a:pt x="208902" y="236844"/>
                  </a:lnTo>
                  <a:lnTo>
                    <a:pt x="177855" y="211563"/>
                  </a:lnTo>
                  <a:lnTo>
                    <a:pt x="159227" y="222207"/>
                  </a:lnTo>
                  <a:lnTo>
                    <a:pt x="162331" y="231521"/>
                  </a:lnTo>
                  <a:lnTo>
                    <a:pt x="142816" y="246158"/>
                  </a:lnTo>
                  <a:lnTo>
                    <a:pt x="131728" y="231521"/>
                  </a:lnTo>
                  <a:lnTo>
                    <a:pt x="122857" y="233739"/>
                  </a:lnTo>
                  <a:lnTo>
                    <a:pt x="113100" y="212006"/>
                  </a:lnTo>
                  <a:lnTo>
                    <a:pt x="90480" y="208015"/>
                  </a:lnTo>
                  <a:lnTo>
                    <a:pt x="88262" y="200031"/>
                  </a:lnTo>
                  <a:lnTo>
                    <a:pt x="101568" y="183620"/>
                  </a:lnTo>
                  <a:lnTo>
                    <a:pt x="54110" y="141485"/>
                  </a:lnTo>
                  <a:lnTo>
                    <a:pt x="49675" y="108221"/>
                  </a:lnTo>
                  <a:lnTo>
                    <a:pt x="39030" y="96245"/>
                  </a:lnTo>
                  <a:lnTo>
                    <a:pt x="4435" y="90036"/>
                  </a:lnTo>
                  <a:lnTo>
                    <a:pt x="0" y="73626"/>
                  </a:lnTo>
                  <a:lnTo>
                    <a:pt x="8427" y="55441"/>
                  </a:lnTo>
                  <a:lnTo>
                    <a:pt x="28386" y="41691"/>
                  </a:lnTo>
                  <a:lnTo>
                    <a:pt x="22620" y="23950"/>
                  </a:lnTo>
                  <a:lnTo>
                    <a:pt x="6653" y="16410"/>
                  </a:lnTo>
                  <a:lnTo>
                    <a:pt x="15080" y="7983"/>
                  </a:lnTo>
                  <a:lnTo>
                    <a:pt x="35926" y="8871"/>
                  </a:lnTo>
                  <a:lnTo>
                    <a:pt x="39918" y="0"/>
                  </a:lnTo>
                  <a:lnTo>
                    <a:pt x="63424" y="10645"/>
                  </a:lnTo>
                  <a:lnTo>
                    <a:pt x="71408" y="5766"/>
                  </a:lnTo>
                  <a:lnTo>
                    <a:pt x="90480" y="22620"/>
                  </a:lnTo>
                  <a:lnTo>
                    <a:pt x="100237" y="16410"/>
                  </a:lnTo>
                  <a:lnTo>
                    <a:pt x="110882" y="31934"/>
                  </a:lnTo>
                  <a:lnTo>
                    <a:pt x="147695" y="61650"/>
                  </a:lnTo>
                  <a:lnTo>
                    <a:pt x="162775" y="59433"/>
                  </a:lnTo>
                  <a:lnTo>
                    <a:pt x="184508" y="78948"/>
                  </a:lnTo>
                  <a:lnTo>
                    <a:pt x="218659" y="56772"/>
                  </a:lnTo>
                  <a:lnTo>
                    <a:pt x="224869" y="105116"/>
                  </a:lnTo>
                  <a:lnTo>
                    <a:pt x="268778" y="125075"/>
                  </a:lnTo>
                  <a:lnTo>
                    <a:pt x="239949" y="158339"/>
                  </a:lnTo>
                  <a:lnTo>
                    <a:pt x="258577" y="172089"/>
                  </a:lnTo>
                  <a:lnTo>
                    <a:pt x="275875" y="157452"/>
                  </a:lnTo>
                  <a:lnTo>
                    <a:pt x="282527" y="155678"/>
                  </a:lnTo>
                  <a:lnTo>
                    <a:pt x="259907" y="176524"/>
                  </a:lnTo>
                  <a:lnTo>
                    <a:pt x="302930" y="173863"/>
                  </a:lnTo>
                  <a:lnTo>
                    <a:pt x="292285" y="179629"/>
                  </a:lnTo>
                  <a:lnTo>
                    <a:pt x="290511" y="20003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6CCFAF7-392E-E0E8-52F1-FB858B202EAB}"/>
                </a:ext>
              </a:extLst>
            </p:cNvPr>
            <p:cNvSpPr/>
            <p:nvPr/>
          </p:nvSpPr>
          <p:spPr>
            <a:xfrm>
              <a:off x="1551232" y="4355086"/>
              <a:ext cx="219102" cy="166766"/>
            </a:xfrm>
            <a:custGeom>
              <a:avLst/>
              <a:gdLst>
                <a:gd name="csX0" fmla="*/ 0 w 219102"/>
                <a:gd name="csY0" fmla="*/ 26168 h 166766"/>
                <a:gd name="csX1" fmla="*/ 35482 w 219102"/>
                <a:gd name="csY1" fmla="*/ 11532 h 166766"/>
                <a:gd name="csX2" fmla="*/ 45240 w 219102"/>
                <a:gd name="csY2" fmla="*/ 0 h 166766"/>
                <a:gd name="csX3" fmla="*/ 66529 w 219102"/>
                <a:gd name="csY3" fmla="*/ 9314 h 166766"/>
                <a:gd name="csX4" fmla="*/ 80722 w 219102"/>
                <a:gd name="csY4" fmla="*/ 0 h 166766"/>
                <a:gd name="csX5" fmla="*/ 130397 w 219102"/>
                <a:gd name="csY5" fmla="*/ 26168 h 166766"/>
                <a:gd name="csX6" fmla="*/ 123744 w 219102"/>
                <a:gd name="csY6" fmla="*/ 48788 h 166766"/>
                <a:gd name="csX7" fmla="*/ 139711 w 219102"/>
                <a:gd name="csY7" fmla="*/ 54110 h 166766"/>
                <a:gd name="csX8" fmla="*/ 155235 w 219102"/>
                <a:gd name="csY8" fmla="*/ 77174 h 166766"/>
                <a:gd name="csX9" fmla="*/ 183177 w 219102"/>
                <a:gd name="csY9" fmla="*/ 76287 h 166766"/>
                <a:gd name="csX10" fmla="*/ 200475 w 219102"/>
                <a:gd name="csY10" fmla="*/ 109551 h 166766"/>
                <a:gd name="csX11" fmla="*/ 219103 w 219102"/>
                <a:gd name="csY11" fmla="*/ 114874 h 166766"/>
                <a:gd name="csX12" fmla="*/ 191604 w 219102"/>
                <a:gd name="csY12" fmla="*/ 121527 h 166766"/>
                <a:gd name="csX13" fmla="*/ 179185 w 219102"/>
                <a:gd name="csY13" fmla="*/ 136607 h 166766"/>
                <a:gd name="csX14" fmla="*/ 185395 w 219102"/>
                <a:gd name="csY14" fmla="*/ 147695 h 166766"/>
                <a:gd name="csX15" fmla="*/ 159670 w 219102"/>
                <a:gd name="csY15" fmla="*/ 166767 h 166766"/>
                <a:gd name="csX16" fmla="*/ 137494 w 219102"/>
                <a:gd name="csY16" fmla="*/ 156122 h 166766"/>
                <a:gd name="csX17" fmla="*/ 140155 w 219102"/>
                <a:gd name="csY17" fmla="*/ 143703 h 166766"/>
                <a:gd name="csX18" fmla="*/ 111769 w 219102"/>
                <a:gd name="csY18" fmla="*/ 157896 h 166766"/>
                <a:gd name="csX19" fmla="*/ 109995 w 219102"/>
                <a:gd name="csY19" fmla="*/ 134833 h 166766"/>
                <a:gd name="csX20" fmla="*/ 52336 w 219102"/>
                <a:gd name="csY20" fmla="*/ 147251 h 166766"/>
                <a:gd name="csX21" fmla="*/ 47014 w 219102"/>
                <a:gd name="csY21" fmla="*/ 136607 h 166766"/>
                <a:gd name="csX22" fmla="*/ 34595 w 219102"/>
                <a:gd name="csY22" fmla="*/ 137937 h 166766"/>
                <a:gd name="csX23" fmla="*/ 24394 w 219102"/>
                <a:gd name="csY23" fmla="*/ 114874 h 166766"/>
                <a:gd name="csX24" fmla="*/ 24838 w 219102"/>
                <a:gd name="csY24" fmla="*/ 68747 h 166766"/>
                <a:gd name="csX25" fmla="*/ 7096 w 219102"/>
                <a:gd name="csY25" fmla="*/ 54998 h 166766"/>
                <a:gd name="csX26" fmla="*/ 0 w 219102"/>
                <a:gd name="csY26" fmla="*/ 26168 h 166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19102" h="166766">
                  <a:moveTo>
                    <a:pt x="0" y="26168"/>
                  </a:moveTo>
                  <a:lnTo>
                    <a:pt x="35482" y="11532"/>
                  </a:lnTo>
                  <a:lnTo>
                    <a:pt x="45240" y="0"/>
                  </a:lnTo>
                  <a:lnTo>
                    <a:pt x="66529" y="9314"/>
                  </a:lnTo>
                  <a:lnTo>
                    <a:pt x="80722" y="0"/>
                  </a:lnTo>
                  <a:lnTo>
                    <a:pt x="130397" y="26168"/>
                  </a:lnTo>
                  <a:lnTo>
                    <a:pt x="123744" y="48788"/>
                  </a:lnTo>
                  <a:lnTo>
                    <a:pt x="139711" y="54110"/>
                  </a:lnTo>
                  <a:lnTo>
                    <a:pt x="155235" y="77174"/>
                  </a:lnTo>
                  <a:lnTo>
                    <a:pt x="183177" y="76287"/>
                  </a:lnTo>
                  <a:lnTo>
                    <a:pt x="200475" y="109551"/>
                  </a:lnTo>
                  <a:lnTo>
                    <a:pt x="219103" y="114874"/>
                  </a:lnTo>
                  <a:lnTo>
                    <a:pt x="191604" y="121527"/>
                  </a:lnTo>
                  <a:lnTo>
                    <a:pt x="179185" y="136607"/>
                  </a:lnTo>
                  <a:lnTo>
                    <a:pt x="185395" y="147695"/>
                  </a:lnTo>
                  <a:lnTo>
                    <a:pt x="159670" y="166767"/>
                  </a:lnTo>
                  <a:lnTo>
                    <a:pt x="137494" y="156122"/>
                  </a:lnTo>
                  <a:lnTo>
                    <a:pt x="140155" y="143703"/>
                  </a:lnTo>
                  <a:lnTo>
                    <a:pt x="111769" y="157896"/>
                  </a:lnTo>
                  <a:lnTo>
                    <a:pt x="109995" y="134833"/>
                  </a:lnTo>
                  <a:lnTo>
                    <a:pt x="52336" y="147251"/>
                  </a:lnTo>
                  <a:lnTo>
                    <a:pt x="47014" y="136607"/>
                  </a:lnTo>
                  <a:lnTo>
                    <a:pt x="34595" y="137937"/>
                  </a:lnTo>
                  <a:lnTo>
                    <a:pt x="24394" y="114874"/>
                  </a:lnTo>
                  <a:lnTo>
                    <a:pt x="24838" y="68747"/>
                  </a:lnTo>
                  <a:lnTo>
                    <a:pt x="7096" y="54998"/>
                  </a:lnTo>
                  <a:lnTo>
                    <a:pt x="0" y="26168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EC4D888-E183-8100-56A3-F565F3CFD7C3}"/>
                </a:ext>
              </a:extLst>
            </p:cNvPr>
            <p:cNvSpPr/>
            <p:nvPr/>
          </p:nvSpPr>
          <p:spPr>
            <a:xfrm>
              <a:off x="1787189" y="1796816"/>
              <a:ext cx="170314" cy="240835"/>
            </a:xfrm>
            <a:custGeom>
              <a:avLst/>
              <a:gdLst>
                <a:gd name="csX0" fmla="*/ 162331 w 170314"/>
                <a:gd name="csY0" fmla="*/ 86044 h 240835"/>
                <a:gd name="csX1" fmla="*/ 153904 w 170314"/>
                <a:gd name="csY1" fmla="*/ 100681 h 240835"/>
                <a:gd name="csX2" fmla="*/ 156565 w 170314"/>
                <a:gd name="csY2" fmla="*/ 142816 h 240835"/>
                <a:gd name="csX3" fmla="*/ 149913 w 170314"/>
                <a:gd name="csY3" fmla="*/ 149469 h 240835"/>
                <a:gd name="csX4" fmla="*/ 170315 w 170314"/>
                <a:gd name="csY4" fmla="*/ 186725 h 240835"/>
                <a:gd name="csX5" fmla="*/ 149913 w 170314"/>
                <a:gd name="csY5" fmla="*/ 218659 h 240835"/>
                <a:gd name="csX6" fmla="*/ 110438 w 170314"/>
                <a:gd name="csY6" fmla="*/ 222208 h 240835"/>
                <a:gd name="csX7" fmla="*/ 86044 w 170314"/>
                <a:gd name="csY7" fmla="*/ 240836 h 240835"/>
                <a:gd name="csX8" fmla="*/ 0 w 170314"/>
                <a:gd name="csY8" fmla="*/ 0 h 240835"/>
                <a:gd name="csX9" fmla="*/ 36369 w 170314"/>
                <a:gd name="csY9" fmla="*/ 11088 h 240835"/>
                <a:gd name="csX10" fmla="*/ 77617 w 170314"/>
                <a:gd name="csY10" fmla="*/ 887 h 240835"/>
                <a:gd name="csX11" fmla="*/ 94028 w 170314"/>
                <a:gd name="csY11" fmla="*/ 37700 h 240835"/>
                <a:gd name="csX12" fmla="*/ 147695 w 170314"/>
                <a:gd name="csY12" fmla="*/ 53667 h 240835"/>
                <a:gd name="csX13" fmla="*/ 148138 w 170314"/>
                <a:gd name="csY13" fmla="*/ 58989 h 240835"/>
                <a:gd name="csX14" fmla="*/ 94028 w 170314"/>
                <a:gd name="csY14" fmla="*/ 42135 h 240835"/>
                <a:gd name="csX15" fmla="*/ 102899 w 170314"/>
                <a:gd name="csY15" fmla="*/ 86488 h 240835"/>
                <a:gd name="csX16" fmla="*/ 115317 w 170314"/>
                <a:gd name="csY16" fmla="*/ 94471 h 240835"/>
                <a:gd name="csX17" fmla="*/ 145034 w 170314"/>
                <a:gd name="csY17" fmla="*/ 77174 h 240835"/>
                <a:gd name="csX18" fmla="*/ 162331 w 170314"/>
                <a:gd name="csY18" fmla="*/ 86044 h 2408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70314" h="240835">
                  <a:moveTo>
                    <a:pt x="162331" y="86044"/>
                  </a:moveTo>
                  <a:lnTo>
                    <a:pt x="153904" y="100681"/>
                  </a:lnTo>
                  <a:lnTo>
                    <a:pt x="156565" y="142816"/>
                  </a:lnTo>
                  <a:lnTo>
                    <a:pt x="149913" y="149469"/>
                  </a:lnTo>
                  <a:lnTo>
                    <a:pt x="170315" y="186725"/>
                  </a:lnTo>
                  <a:lnTo>
                    <a:pt x="149913" y="218659"/>
                  </a:lnTo>
                  <a:lnTo>
                    <a:pt x="110438" y="222208"/>
                  </a:lnTo>
                  <a:lnTo>
                    <a:pt x="86044" y="240836"/>
                  </a:lnTo>
                  <a:lnTo>
                    <a:pt x="0" y="0"/>
                  </a:lnTo>
                  <a:lnTo>
                    <a:pt x="36369" y="11088"/>
                  </a:lnTo>
                  <a:lnTo>
                    <a:pt x="77617" y="887"/>
                  </a:lnTo>
                  <a:lnTo>
                    <a:pt x="94028" y="37700"/>
                  </a:lnTo>
                  <a:lnTo>
                    <a:pt x="147695" y="53667"/>
                  </a:lnTo>
                  <a:lnTo>
                    <a:pt x="148138" y="58989"/>
                  </a:lnTo>
                  <a:lnTo>
                    <a:pt x="94028" y="42135"/>
                  </a:lnTo>
                  <a:lnTo>
                    <a:pt x="102899" y="86488"/>
                  </a:lnTo>
                  <a:lnTo>
                    <a:pt x="115317" y="94471"/>
                  </a:lnTo>
                  <a:lnTo>
                    <a:pt x="145034" y="77174"/>
                  </a:lnTo>
                  <a:lnTo>
                    <a:pt x="162331" y="8604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DE81893-CC8E-1074-120D-79C2B326BA70}"/>
                </a:ext>
              </a:extLst>
            </p:cNvPr>
            <p:cNvSpPr/>
            <p:nvPr/>
          </p:nvSpPr>
          <p:spPr>
            <a:xfrm>
              <a:off x="1796946" y="4059696"/>
              <a:ext cx="493203" cy="530903"/>
            </a:xfrm>
            <a:custGeom>
              <a:avLst/>
              <a:gdLst>
                <a:gd name="csX0" fmla="*/ 343734 w 493203"/>
                <a:gd name="csY0" fmla="*/ 484333 h 530903"/>
                <a:gd name="csX1" fmla="*/ 330428 w 493203"/>
                <a:gd name="csY1" fmla="*/ 497639 h 530903"/>
                <a:gd name="csX2" fmla="*/ 320671 w 493203"/>
                <a:gd name="csY2" fmla="*/ 491429 h 530903"/>
                <a:gd name="csX3" fmla="*/ 324219 w 493203"/>
                <a:gd name="csY3" fmla="*/ 498969 h 530903"/>
                <a:gd name="csX4" fmla="*/ 300269 w 493203"/>
                <a:gd name="csY4" fmla="*/ 511388 h 530903"/>
                <a:gd name="csX5" fmla="*/ 292729 w 493203"/>
                <a:gd name="csY5" fmla="*/ 506953 h 530903"/>
                <a:gd name="csX6" fmla="*/ 264786 w 493203"/>
                <a:gd name="csY6" fmla="*/ 521589 h 530903"/>
                <a:gd name="csX7" fmla="*/ 256359 w 493203"/>
                <a:gd name="csY7" fmla="*/ 515380 h 530903"/>
                <a:gd name="csX8" fmla="*/ 238175 w 493203"/>
                <a:gd name="csY8" fmla="*/ 530903 h 530903"/>
                <a:gd name="csX9" fmla="*/ 246158 w 493203"/>
                <a:gd name="csY9" fmla="*/ 512275 h 530903"/>
                <a:gd name="csX10" fmla="*/ 235957 w 493203"/>
                <a:gd name="csY10" fmla="*/ 522033 h 530903"/>
                <a:gd name="csX11" fmla="*/ 221320 w 493203"/>
                <a:gd name="csY11" fmla="*/ 520258 h 530903"/>
                <a:gd name="csX12" fmla="*/ 207571 w 493203"/>
                <a:gd name="csY12" fmla="*/ 470140 h 530903"/>
                <a:gd name="csX13" fmla="*/ 160557 w 493203"/>
                <a:gd name="csY13" fmla="*/ 413812 h 530903"/>
                <a:gd name="csX14" fmla="*/ 170315 w 493203"/>
                <a:gd name="csY14" fmla="*/ 387643 h 530903"/>
                <a:gd name="csX15" fmla="*/ 146364 w 493203"/>
                <a:gd name="csY15" fmla="*/ 294059 h 530903"/>
                <a:gd name="csX16" fmla="*/ 128180 w 493203"/>
                <a:gd name="csY16" fmla="*/ 268334 h 530903"/>
                <a:gd name="csX17" fmla="*/ 122414 w 493203"/>
                <a:gd name="csY17" fmla="*/ 244828 h 530903"/>
                <a:gd name="csX18" fmla="*/ 134833 w 493203"/>
                <a:gd name="csY18" fmla="*/ 189387 h 530903"/>
                <a:gd name="csX19" fmla="*/ 109995 w 493203"/>
                <a:gd name="csY19" fmla="*/ 147695 h 530903"/>
                <a:gd name="csX20" fmla="*/ 102455 w 493203"/>
                <a:gd name="csY20" fmla="*/ 91810 h 530903"/>
                <a:gd name="csX21" fmla="*/ 50562 w 493203"/>
                <a:gd name="csY21" fmla="*/ 85601 h 530903"/>
                <a:gd name="csX22" fmla="*/ 36369 w 493203"/>
                <a:gd name="csY22" fmla="*/ 71852 h 530903"/>
                <a:gd name="csX23" fmla="*/ 52336 w 493203"/>
                <a:gd name="csY23" fmla="*/ 58989 h 530903"/>
                <a:gd name="csX24" fmla="*/ 40361 w 493203"/>
                <a:gd name="csY24" fmla="*/ 50562 h 530903"/>
                <a:gd name="csX25" fmla="*/ 18185 w 493203"/>
                <a:gd name="csY25" fmla="*/ 60763 h 530903"/>
                <a:gd name="csX26" fmla="*/ 0 w 493203"/>
                <a:gd name="csY26" fmla="*/ 24837 h 530903"/>
                <a:gd name="csX27" fmla="*/ 15523 w 493203"/>
                <a:gd name="csY27" fmla="*/ 4435 h 530903"/>
                <a:gd name="csX28" fmla="*/ 24394 w 493203"/>
                <a:gd name="csY28" fmla="*/ 7540 h 530903"/>
                <a:gd name="csX29" fmla="*/ 25725 w 493203"/>
                <a:gd name="csY29" fmla="*/ 21289 h 530903"/>
                <a:gd name="csX30" fmla="*/ 46570 w 493203"/>
                <a:gd name="csY30" fmla="*/ 17297 h 530903"/>
                <a:gd name="csX31" fmla="*/ 64755 w 493203"/>
                <a:gd name="csY31" fmla="*/ 32821 h 530903"/>
                <a:gd name="csX32" fmla="*/ 77617 w 493203"/>
                <a:gd name="csY32" fmla="*/ 0 h 530903"/>
                <a:gd name="csX33" fmla="*/ 90036 w 493203"/>
                <a:gd name="csY33" fmla="*/ 6653 h 530903"/>
                <a:gd name="csX34" fmla="*/ 100237 w 493203"/>
                <a:gd name="csY34" fmla="*/ 54554 h 530903"/>
                <a:gd name="csX35" fmla="*/ 123301 w 493203"/>
                <a:gd name="csY35" fmla="*/ 75400 h 530903"/>
                <a:gd name="csX36" fmla="*/ 123744 w 493203"/>
                <a:gd name="csY36" fmla="*/ 130397 h 530903"/>
                <a:gd name="csX37" fmla="*/ 143703 w 493203"/>
                <a:gd name="csY37" fmla="*/ 147695 h 530903"/>
                <a:gd name="csX38" fmla="*/ 175194 w 493203"/>
                <a:gd name="csY38" fmla="*/ 139268 h 530903"/>
                <a:gd name="csX39" fmla="*/ 169428 w 493203"/>
                <a:gd name="csY39" fmla="*/ 156565 h 530903"/>
                <a:gd name="csX40" fmla="*/ 180959 w 493203"/>
                <a:gd name="csY40" fmla="*/ 159670 h 530903"/>
                <a:gd name="csX41" fmla="*/ 197814 w 493203"/>
                <a:gd name="csY41" fmla="*/ 139268 h 530903"/>
                <a:gd name="csX42" fmla="*/ 195596 w 493203"/>
                <a:gd name="csY42" fmla="*/ 126406 h 530903"/>
                <a:gd name="csX43" fmla="*/ 237731 w 493203"/>
                <a:gd name="csY43" fmla="*/ 121970 h 530903"/>
                <a:gd name="csX44" fmla="*/ 257690 w 493203"/>
                <a:gd name="csY44" fmla="*/ 128623 h 530903"/>
                <a:gd name="csX45" fmla="*/ 321114 w 493203"/>
                <a:gd name="csY45" fmla="*/ 79835 h 530903"/>
                <a:gd name="csX46" fmla="*/ 325106 w 493203"/>
                <a:gd name="csY46" fmla="*/ 63868 h 530903"/>
                <a:gd name="csX47" fmla="*/ 314018 w 493203"/>
                <a:gd name="csY47" fmla="*/ 58546 h 530903"/>
                <a:gd name="csX48" fmla="*/ 301156 w 493203"/>
                <a:gd name="csY48" fmla="*/ 69634 h 530903"/>
                <a:gd name="csX49" fmla="*/ 289624 w 493203"/>
                <a:gd name="csY49" fmla="*/ 62094 h 530903"/>
                <a:gd name="csX50" fmla="*/ 273657 w 493203"/>
                <a:gd name="csY50" fmla="*/ 70521 h 530903"/>
                <a:gd name="csX51" fmla="*/ 267004 w 493203"/>
                <a:gd name="csY51" fmla="*/ 59433 h 530903"/>
                <a:gd name="csX52" fmla="*/ 282527 w 493203"/>
                <a:gd name="csY52" fmla="*/ 37256 h 530903"/>
                <a:gd name="csX53" fmla="*/ 286076 w 493203"/>
                <a:gd name="csY53" fmla="*/ 21733 h 530903"/>
                <a:gd name="csX54" fmla="*/ 302043 w 493203"/>
                <a:gd name="csY54" fmla="*/ 15967 h 530903"/>
                <a:gd name="csX55" fmla="*/ 327767 w 493203"/>
                <a:gd name="csY55" fmla="*/ 27499 h 530903"/>
                <a:gd name="csX56" fmla="*/ 346839 w 493203"/>
                <a:gd name="csY56" fmla="*/ 20846 h 530903"/>
                <a:gd name="csX57" fmla="*/ 364580 w 493203"/>
                <a:gd name="csY57" fmla="*/ 46570 h 530903"/>
                <a:gd name="csX58" fmla="*/ 387200 w 493203"/>
                <a:gd name="csY58" fmla="*/ 35926 h 530903"/>
                <a:gd name="csX59" fmla="*/ 380991 w 493203"/>
                <a:gd name="csY59" fmla="*/ 23950 h 530903"/>
                <a:gd name="csX60" fmla="*/ 399619 w 493203"/>
                <a:gd name="csY60" fmla="*/ 4879 h 530903"/>
                <a:gd name="csX61" fmla="*/ 408489 w 493203"/>
                <a:gd name="csY61" fmla="*/ 25281 h 530903"/>
                <a:gd name="csX62" fmla="*/ 395627 w 493203"/>
                <a:gd name="csY62" fmla="*/ 41691 h 530903"/>
                <a:gd name="csX63" fmla="*/ 413812 w 493203"/>
                <a:gd name="csY63" fmla="*/ 58102 h 530903"/>
                <a:gd name="csX64" fmla="*/ 435545 w 493203"/>
                <a:gd name="csY64" fmla="*/ 53667 h 530903"/>
                <a:gd name="csX65" fmla="*/ 446633 w 493203"/>
                <a:gd name="csY65" fmla="*/ 87819 h 530903"/>
                <a:gd name="csX66" fmla="*/ 452842 w 493203"/>
                <a:gd name="csY66" fmla="*/ 114874 h 530903"/>
                <a:gd name="csX67" fmla="*/ 467035 w 493203"/>
                <a:gd name="csY67" fmla="*/ 122414 h 530903"/>
                <a:gd name="csX68" fmla="*/ 451955 w 493203"/>
                <a:gd name="csY68" fmla="*/ 136163 h 530903"/>
                <a:gd name="csX69" fmla="*/ 443528 w 493203"/>
                <a:gd name="csY69" fmla="*/ 159226 h 530903"/>
                <a:gd name="csX70" fmla="*/ 445746 w 493203"/>
                <a:gd name="csY70" fmla="*/ 219546 h 530903"/>
                <a:gd name="csX71" fmla="*/ 489211 w 493203"/>
                <a:gd name="csY71" fmla="*/ 226643 h 530903"/>
                <a:gd name="csX72" fmla="*/ 493203 w 493203"/>
                <a:gd name="csY72" fmla="*/ 240392 h 530903"/>
                <a:gd name="csX73" fmla="*/ 455503 w 493203"/>
                <a:gd name="csY73" fmla="*/ 238618 h 530903"/>
                <a:gd name="csX74" fmla="*/ 436432 w 493203"/>
                <a:gd name="csY74" fmla="*/ 295833 h 530903"/>
                <a:gd name="csX75" fmla="*/ 441754 w 493203"/>
                <a:gd name="csY75" fmla="*/ 307365 h 530903"/>
                <a:gd name="csX76" fmla="*/ 435545 w 493203"/>
                <a:gd name="csY76" fmla="*/ 323776 h 530903"/>
                <a:gd name="csX77" fmla="*/ 443528 w 493203"/>
                <a:gd name="csY77" fmla="*/ 333089 h 530903"/>
                <a:gd name="csX78" fmla="*/ 438649 w 493203"/>
                <a:gd name="csY78" fmla="*/ 349500 h 530903"/>
                <a:gd name="csX79" fmla="*/ 403167 w 493203"/>
                <a:gd name="csY79" fmla="*/ 347282 h 530903"/>
                <a:gd name="csX80" fmla="*/ 390748 w 493203"/>
                <a:gd name="csY80" fmla="*/ 361919 h 530903"/>
                <a:gd name="csX81" fmla="*/ 370346 w 493203"/>
                <a:gd name="csY81" fmla="*/ 341960 h 530903"/>
                <a:gd name="csX82" fmla="*/ 344621 w 493203"/>
                <a:gd name="csY82" fmla="*/ 344178 h 530903"/>
                <a:gd name="csX83" fmla="*/ 365911 w 493203"/>
                <a:gd name="csY83" fmla="*/ 374781 h 530903"/>
                <a:gd name="csX84" fmla="*/ 347726 w 493203"/>
                <a:gd name="csY84" fmla="*/ 388530 h 530903"/>
                <a:gd name="csX85" fmla="*/ 373894 w 493203"/>
                <a:gd name="csY85" fmla="*/ 408933 h 530903"/>
                <a:gd name="csX86" fmla="*/ 350831 w 493203"/>
                <a:gd name="csY86" fmla="*/ 413368 h 530903"/>
                <a:gd name="csX87" fmla="*/ 302486 w 493203"/>
                <a:gd name="csY87" fmla="*/ 440423 h 530903"/>
                <a:gd name="csX88" fmla="*/ 345952 w 493203"/>
                <a:gd name="csY88" fmla="*/ 463487 h 530903"/>
                <a:gd name="csX89" fmla="*/ 343734 w 493203"/>
                <a:gd name="csY89" fmla="*/ 484333 h 530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</a:cxnLst>
              <a:rect l="l" t="t" r="r" b="b"/>
              <a:pathLst>
                <a:path w="493203" h="530903">
                  <a:moveTo>
                    <a:pt x="343734" y="484333"/>
                  </a:moveTo>
                  <a:lnTo>
                    <a:pt x="330428" y="497639"/>
                  </a:lnTo>
                  <a:lnTo>
                    <a:pt x="320671" y="491429"/>
                  </a:lnTo>
                  <a:lnTo>
                    <a:pt x="324219" y="498969"/>
                  </a:lnTo>
                  <a:lnTo>
                    <a:pt x="300269" y="511388"/>
                  </a:lnTo>
                  <a:lnTo>
                    <a:pt x="292729" y="506953"/>
                  </a:lnTo>
                  <a:lnTo>
                    <a:pt x="264786" y="521589"/>
                  </a:lnTo>
                  <a:lnTo>
                    <a:pt x="256359" y="515380"/>
                  </a:lnTo>
                  <a:lnTo>
                    <a:pt x="238175" y="530903"/>
                  </a:lnTo>
                  <a:lnTo>
                    <a:pt x="246158" y="512275"/>
                  </a:lnTo>
                  <a:lnTo>
                    <a:pt x="235957" y="522033"/>
                  </a:lnTo>
                  <a:lnTo>
                    <a:pt x="221320" y="520258"/>
                  </a:lnTo>
                  <a:lnTo>
                    <a:pt x="207571" y="470140"/>
                  </a:lnTo>
                  <a:lnTo>
                    <a:pt x="160557" y="413812"/>
                  </a:lnTo>
                  <a:lnTo>
                    <a:pt x="170315" y="387643"/>
                  </a:lnTo>
                  <a:lnTo>
                    <a:pt x="146364" y="294059"/>
                  </a:lnTo>
                  <a:lnTo>
                    <a:pt x="128180" y="268334"/>
                  </a:lnTo>
                  <a:lnTo>
                    <a:pt x="122414" y="244828"/>
                  </a:lnTo>
                  <a:lnTo>
                    <a:pt x="134833" y="189387"/>
                  </a:lnTo>
                  <a:lnTo>
                    <a:pt x="109995" y="147695"/>
                  </a:lnTo>
                  <a:lnTo>
                    <a:pt x="102455" y="91810"/>
                  </a:lnTo>
                  <a:lnTo>
                    <a:pt x="50562" y="85601"/>
                  </a:lnTo>
                  <a:lnTo>
                    <a:pt x="36369" y="71852"/>
                  </a:lnTo>
                  <a:lnTo>
                    <a:pt x="52336" y="58989"/>
                  </a:lnTo>
                  <a:lnTo>
                    <a:pt x="40361" y="50562"/>
                  </a:lnTo>
                  <a:lnTo>
                    <a:pt x="18185" y="60763"/>
                  </a:lnTo>
                  <a:lnTo>
                    <a:pt x="0" y="24837"/>
                  </a:lnTo>
                  <a:lnTo>
                    <a:pt x="15523" y="4435"/>
                  </a:lnTo>
                  <a:lnTo>
                    <a:pt x="24394" y="7540"/>
                  </a:lnTo>
                  <a:lnTo>
                    <a:pt x="25725" y="21289"/>
                  </a:lnTo>
                  <a:lnTo>
                    <a:pt x="46570" y="17297"/>
                  </a:lnTo>
                  <a:lnTo>
                    <a:pt x="64755" y="32821"/>
                  </a:lnTo>
                  <a:lnTo>
                    <a:pt x="77617" y="0"/>
                  </a:lnTo>
                  <a:lnTo>
                    <a:pt x="90036" y="6653"/>
                  </a:lnTo>
                  <a:lnTo>
                    <a:pt x="100237" y="54554"/>
                  </a:lnTo>
                  <a:lnTo>
                    <a:pt x="123301" y="75400"/>
                  </a:lnTo>
                  <a:lnTo>
                    <a:pt x="123744" y="130397"/>
                  </a:lnTo>
                  <a:lnTo>
                    <a:pt x="143703" y="147695"/>
                  </a:lnTo>
                  <a:lnTo>
                    <a:pt x="175194" y="139268"/>
                  </a:lnTo>
                  <a:lnTo>
                    <a:pt x="169428" y="156565"/>
                  </a:lnTo>
                  <a:lnTo>
                    <a:pt x="180959" y="159670"/>
                  </a:lnTo>
                  <a:lnTo>
                    <a:pt x="197814" y="139268"/>
                  </a:lnTo>
                  <a:lnTo>
                    <a:pt x="195596" y="126406"/>
                  </a:lnTo>
                  <a:lnTo>
                    <a:pt x="237731" y="121970"/>
                  </a:lnTo>
                  <a:lnTo>
                    <a:pt x="257690" y="128623"/>
                  </a:lnTo>
                  <a:lnTo>
                    <a:pt x="321114" y="79835"/>
                  </a:lnTo>
                  <a:lnTo>
                    <a:pt x="325106" y="63868"/>
                  </a:lnTo>
                  <a:lnTo>
                    <a:pt x="314018" y="58546"/>
                  </a:lnTo>
                  <a:lnTo>
                    <a:pt x="301156" y="69634"/>
                  </a:lnTo>
                  <a:lnTo>
                    <a:pt x="289624" y="62094"/>
                  </a:lnTo>
                  <a:lnTo>
                    <a:pt x="273657" y="70521"/>
                  </a:lnTo>
                  <a:lnTo>
                    <a:pt x="267004" y="59433"/>
                  </a:lnTo>
                  <a:lnTo>
                    <a:pt x="282527" y="37256"/>
                  </a:lnTo>
                  <a:lnTo>
                    <a:pt x="286076" y="21733"/>
                  </a:lnTo>
                  <a:lnTo>
                    <a:pt x="302043" y="15967"/>
                  </a:lnTo>
                  <a:lnTo>
                    <a:pt x="327767" y="27499"/>
                  </a:lnTo>
                  <a:lnTo>
                    <a:pt x="346839" y="20846"/>
                  </a:lnTo>
                  <a:lnTo>
                    <a:pt x="364580" y="46570"/>
                  </a:lnTo>
                  <a:lnTo>
                    <a:pt x="387200" y="35926"/>
                  </a:lnTo>
                  <a:lnTo>
                    <a:pt x="380991" y="23950"/>
                  </a:lnTo>
                  <a:lnTo>
                    <a:pt x="399619" y="4879"/>
                  </a:lnTo>
                  <a:lnTo>
                    <a:pt x="408489" y="25281"/>
                  </a:lnTo>
                  <a:lnTo>
                    <a:pt x="395627" y="41691"/>
                  </a:lnTo>
                  <a:lnTo>
                    <a:pt x="413812" y="58102"/>
                  </a:lnTo>
                  <a:lnTo>
                    <a:pt x="435545" y="53667"/>
                  </a:lnTo>
                  <a:lnTo>
                    <a:pt x="446633" y="87819"/>
                  </a:lnTo>
                  <a:lnTo>
                    <a:pt x="452842" y="114874"/>
                  </a:lnTo>
                  <a:lnTo>
                    <a:pt x="467035" y="122414"/>
                  </a:lnTo>
                  <a:lnTo>
                    <a:pt x="451955" y="136163"/>
                  </a:lnTo>
                  <a:lnTo>
                    <a:pt x="443528" y="159226"/>
                  </a:lnTo>
                  <a:lnTo>
                    <a:pt x="445746" y="219546"/>
                  </a:lnTo>
                  <a:lnTo>
                    <a:pt x="489211" y="226643"/>
                  </a:lnTo>
                  <a:lnTo>
                    <a:pt x="493203" y="240392"/>
                  </a:lnTo>
                  <a:lnTo>
                    <a:pt x="455503" y="238618"/>
                  </a:lnTo>
                  <a:lnTo>
                    <a:pt x="436432" y="295833"/>
                  </a:lnTo>
                  <a:lnTo>
                    <a:pt x="441754" y="307365"/>
                  </a:lnTo>
                  <a:lnTo>
                    <a:pt x="435545" y="323776"/>
                  </a:lnTo>
                  <a:lnTo>
                    <a:pt x="443528" y="333089"/>
                  </a:lnTo>
                  <a:lnTo>
                    <a:pt x="438649" y="349500"/>
                  </a:lnTo>
                  <a:lnTo>
                    <a:pt x="403167" y="347282"/>
                  </a:lnTo>
                  <a:lnTo>
                    <a:pt x="390748" y="361919"/>
                  </a:lnTo>
                  <a:lnTo>
                    <a:pt x="370346" y="341960"/>
                  </a:lnTo>
                  <a:lnTo>
                    <a:pt x="344621" y="344178"/>
                  </a:lnTo>
                  <a:lnTo>
                    <a:pt x="365911" y="374781"/>
                  </a:lnTo>
                  <a:lnTo>
                    <a:pt x="347726" y="388530"/>
                  </a:lnTo>
                  <a:lnTo>
                    <a:pt x="373894" y="408933"/>
                  </a:lnTo>
                  <a:lnTo>
                    <a:pt x="350831" y="413368"/>
                  </a:lnTo>
                  <a:lnTo>
                    <a:pt x="302486" y="440423"/>
                  </a:lnTo>
                  <a:lnTo>
                    <a:pt x="345952" y="463487"/>
                  </a:lnTo>
                  <a:lnTo>
                    <a:pt x="343734" y="484333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4871336-3A88-9288-FC0F-DBE73C5537E9}"/>
                </a:ext>
              </a:extLst>
            </p:cNvPr>
            <p:cNvSpPr/>
            <p:nvPr/>
          </p:nvSpPr>
          <p:spPr>
            <a:xfrm>
              <a:off x="2226282" y="2797415"/>
              <a:ext cx="319783" cy="233739"/>
            </a:xfrm>
            <a:custGeom>
              <a:avLst/>
              <a:gdLst>
                <a:gd name="csX0" fmla="*/ 93141 w 319783"/>
                <a:gd name="csY0" fmla="*/ 228417 h 233739"/>
                <a:gd name="csX1" fmla="*/ 91367 w 319783"/>
                <a:gd name="csY1" fmla="*/ 219990 h 233739"/>
                <a:gd name="csX2" fmla="*/ 70521 w 319783"/>
                <a:gd name="csY2" fmla="*/ 220434 h 233739"/>
                <a:gd name="csX3" fmla="*/ 67416 w 319783"/>
                <a:gd name="csY3" fmla="*/ 209789 h 233739"/>
                <a:gd name="csX4" fmla="*/ 46127 w 319783"/>
                <a:gd name="csY4" fmla="*/ 204910 h 233739"/>
                <a:gd name="csX5" fmla="*/ 23507 w 319783"/>
                <a:gd name="csY5" fmla="*/ 211563 h 233739"/>
                <a:gd name="csX6" fmla="*/ 14637 w 319783"/>
                <a:gd name="csY6" fmla="*/ 192048 h 233739"/>
                <a:gd name="csX7" fmla="*/ 7984 w 319783"/>
                <a:gd name="csY7" fmla="*/ 187169 h 233739"/>
                <a:gd name="csX8" fmla="*/ 19959 w 319783"/>
                <a:gd name="csY8" fmla="*/ 179185 h 233739"/>
                <a:gd name="csX9" fmla="*/ 0 w 319783"/>
                <a:gd name="csY9" fmla="*/ 141486 h 233739"/>
                <a:gd name="csX10" fmla="*/ 21733 w 319783"/>
                <a:gd name="csY10" fmla="*/ 130397 h 233739"/>
                <a:gd name="csX11" fmla="*/ 40361 w 319783"/>
                <a:gd name="csY11" fmla="*/ 84270 h 233739"/>
                <a:gd name="csX12" fmla="*/ 23507 w 319783"/>
                <a:gd name="csY12" fmla="*/ 64312 h 233739"/>
                <a:gd name="csX13" fmla="*/ 32821 w 319783"/>
                <a:gd name="csY13" fmla="*/ 38587 h 233739"/>
                <a:gd name="csX14" fmla="*/ 23507 w 319783"/>
                <a:gd name="csY14" fmla="*/ 27055 h 233739"/>
                <a:gd name="csX15" fmla="*/ 23951 w 319783"/>
                <a:gd name="csY15" fmla="*/ 19515 h 233739"/>
                <a:gd name="csX16" fmla="*/ 48345 w 319783"/>
                <a:gd name="csY16" fmla="*/ 22176 h 233739"/>
                <a:gd name="csX17" fmla="*/ 83827 w 319783"/>
                <a:gd name="csY17" fmla="*/ 887 h 233739"/>
                <a:gd name="csX18" fmla="*/ 97133 w 319783"/>
                <a:gd name="csY18" fmla="*/ 0 h 233739"/>
                <a:gd name="csX19" fmla="*/ 113100 w 319783"/>
                <a:gd name="csY19" fmla="*/ 26612 h 233739"/>
                <a:gd name="csX20" fmla="*/ 110882 w 319783"/>
                <a:gd name="csY20" fmla="*/ 54998 h 233739"/>
                <a:gd name="csX21" fmla="*/ 140598 w 319783"/>
                <a:gd name="csY21" fmla="*/ 46127 h 233739"/>
                <a:gd name="csX22" fmla="*/ 141929 w 319783"/>
                <a:gd name="csY22" fmla="*/ 36369 h 233739"/>
                <a:gd name="csX23" fmla="*/ 150800 w 319783"/>
                <a:gd name="csY23" fmla="*/ 54110 h 233739"/>
                <a:gd name="csX24" fmla="*/ 164105 w 319783"/>
                <a:gd name="csY24" fmla="*/ 61207 h 233739"/>
                <a:gd name="csX25" fmla="*/ 176081 w 319783"/>
                <a:gd name="csY25" fmla="*/ 62981 h 233739"/>
                <a:gd name="csX26" fmla="*/ 186282 w 319783"/>
                <a:gd name="csY26" fmla="*/ 50562 h 233739"/>
                <a:gd name="csX27" fmla="*/ 208015 w 319783"/>
                <a:gd name="csY27" fmla="*/ 62094 h 233739"/>
                <a:gd name="csX28" fmla="*/ 250150 w 319783"/>
                <a:gd name="csY28" fmla="*/ 54998 h 233739"/>
                <a:gd name="csX29" fmla="*/ 271883 w 319783"/>
                <a:gd name="csY29" fmla="*/ 72295 h 233739"/>
                <a:gd name="csX30" fmla="*/ 278979 w 319783"/>
                <a:gd name="csY30" fmla="*/ 109108 h 233739"/>
                <a:gd name="csX31" fmla="*/ 291842 w 319783"/>
                <a:gd name="csY31" fmla="*/ 117092 h 233739"/>
                <a:gd name="csX32" fmla="*/ 301599 w 319783"/>
                <a:gd name="csY32" fmla="*/ 113543 h 233739"/>
                <a:gd name="csX33" fmla="*/ 314018 w 319783"/>
                <a:gd name="csY33" fmla="*/ 124632 h 233739"/>
                <a:gd name="csX34" fmla="*/ 309583 w 319783"/>
                <a:gd name="csY34" fmla="*/ 149913 h 233739"/>
                <a:gd name="csX35" fmla="*/ 319784 w 319783"/>
                <a:gd name="csY35" fmla="*/ 154348 h 233739"/>
                <a:gd name="csX36" fmla="*/ 302486 w 319783"/>
                <a:gd name="csY36" fmla="*/ 188056 h 233739"/>
                <a:gd name="csX37" fmla="*/ 291398 w 319783"/>
                <a:gd name="csY37" fmla="*/ 209789 h 233739"/>
                <a:gd name="csX38" fmla="*/ 248819 w 319783"/>
                <a:gd name="csY38" fmla="*/ 223095 h 233739"/>
                <a:gd name="csX39" fmla="*/ 244384 w 319783"/>
                <a:gd name="csY39" fmla="*/ 199588 h 233739"/>
                <a:gd name="csX40" fmla="*/ 228417 w 319783"/>
                <a:gd name="csY40" fmla="*/ 227086 h 233739"/>
                <a:gd name="csX41" fmla="*/ 214224 w 319783"/>
                <a:gd name="csY41" fmla="*/ 233739 h 233739"/>
                <a:gd name="csX42" fmla="*/ 191161 w 319783"/>
                <a:gd name="csY42" fmla="*/ 203580 h 233739"/>
                <a:gd name="csX43" fmla="*/ 180072 w 319783"/>
                <a:gd name="csY43" fmla="*/ 206241 h 233739"/>
                <a:gd name="csX44" fmla="*/ 175194 w 319783"/>
                <a:gd name="csY44" fmla="*/ 193822 h 233739"/>
                <a:gd name="csX45" fmla="*/ 164105 w 319783"/>
                <a:gd name="csY45" fmla="*/ 196927 h 233739"/>
                <a:gd name="csX46" fmla="*/ 158783 w 319783"/>
                <a:gd name="csY46" fmla="*/ 183177 h 233739"/>
                <a:gd name="csX47" fmla="*/ 154791 w 319783"/>
                <a:gd name="csY47" fmla="*/ 205354 h 233739"/>
                <a:gd name="csX48" fmla="*/ 114874 w 319783"/>
                <a:gd name="csY48" fmla="*/ 203136 h 233739"/>
                <a:gd name="csX49" fmla="*/ 102899 w 319783"/>
                <a:gd name="csY49" fmla="*/ 216442 h 233739"/>
                <a:gd name="csX50" fmla="*/ 105116 w 319783"/>
                <a:gd name="csY50" fmla="*/ 224869 h 233739"/>
                <a:gd name="csX51" fmla="*/ 93141 w 319783"/>
                <a:gd name="csY51" fmla="*/ 228417 h 233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19783" h="233739">
                  <a:moveTo>
                    <a:pt x="93141" y="228417"/>
                  </a:moveTo>
                  <a:lnTo>
                    <a:pt x="91367" y="219990"/>
                  </a:lnTo>
                  <a:lnTo>
                    <a:pt x="70521" y="220434"/>
                  </a:lnTo>
                  <a:lnTo>
                    <a:pt x="67416" y="209789"/>
                  </a:lnTo>
                  <a:lnTo>
                    <a:pt x="46127" y="204910"/>
                  </a:lnTo>
                  <a:lnTo>
                    <a:pt x="23507" y="211563"/>
                  </a:lnTo>
                  <a:lnTo>
                    <a:pt x="14637" y="192048"/>
                  </a:lnTo>
                  <a:lnTo>
                    <a:pt x="7984" y="187169"/>
                  </a:lnTo>
                  <a:lnTo>
                    <a:pt x="19959" y="179185"/>
                  </a:lnTo>
                  <a:lnTo>
                    <a:pt x="0" y="141486"/>
                  </a:lnTo>
                  <a:lnTo>
                    <a:pt x="21733" y="130397"/>
                  </a:lnTo>
                  <a:lnTo>
                    <a:pt x="40361" y="84270"/>
                  </a:lnTo>
                  <a:lnTo>
                    <a:pt x="23507" y="64312"/>
                  </a:lnTo>
                  <a:lnTo>
                    <a:pt x="32821" y="38587"/>
                  </a:lnTo>
                  <a:lnTo>
                    <a:pt x="23507" y="27055"/>
                  </a:lnTo>
                  <a:lnTo>
                    <a:pt x="23951" y="19515"/>
                  </a:lnTo>
                  <a:lnTo>
                    <a:pt x="48345" y="22176"/>
                  </a:lnTo>
                  <a:lnTo>
                    <a:pt x="83827" y="887"/>
                  </a:lnTo>
                  <a:lnTo>
                    <a:pt x="97133" y="0"/>
                  </a:lnTo>
                  <a:lnTo>
                    <a:pt x="113100" y="26612"/>
                  </a:lnTo>
                  <a:lnTo>
                    <a:pt x="110882" y="54998"/>
                  </a:lnTo>
                  <a:lnTo>
                    <a:pt x="140598" y="46127"/>
                  </a:lnTo>
                  <a:lnTo>
                    <a:pt x="141929" y="36369"/>
                  </a:lnTo>
                  <a:lnTo>
                    <a:pt x="150800" y="54110"/>
                  </a:lnTo>
                  <a:lnTo>
                    <a:pt x="164105" y="61207"/>
                  </a:lnTo>
                  <a:lnTo>
                    <a:pt x="176081" y="62981"/>
                  </a:lnTo>
                  <a:lnTo>
                    <a:pt x="186282" y="50562"/>
                  </a:lnTo>
                  <a:lnTo>
                    <a:pt x="208015" y="62094"/>
                  </a:lnTo>
                  <a:lnTo>
                    <a:pt x="250150" y="54998"/>
                  </a:lnTo>
                  <a:lnTo>
                    <a:pt x="271883" y="72295"/>
                  </a:lnTo>
                  <a:lnTo>
                    <a:pt x="278979" y="109108"/>
                  </a:lnTo>
                  <a:lnTo>
                    <a:pt x="291842" y="117092"/>
                  </a:lnTo>
                  <a:lnTo>
                    <a:pt x="301599" y="113543"/>
                  </a:lnTo>
                  <a:lnTo>
                    <a:pt x="314018" y="124632"/>
                  </a:lnTo>
                  <a:lnTo>
                    <a:pt x="309583" y="149913"/>
                  </a:lnTo>
                  <a:lnTo>
                    <a:pt x="319784" y="154348"/>
                  </a:lnTo>
                  <a:lnTo>
                    <a:pt x="302486" y="188056"/>
                  </a:lnTo>
                  <a:lnTo>
                    <a:pt x="291398" y="209789"/>
                  </a:lnTo>
                  <a:lnTo>
                    <a:pt x="248819" y="223095"/>
                  </a:lnTo>
                  <a:lnTo>
                    <a:pt x="244384" y="199588"/>
                  </a:lnTo>
                  <a:lnTo>
                    <a:pt x="228417" y="227086"/>
                  </a:lnTo>
                  <a:lnTo>
                    <a:pt x="214224" y="233739"/>
                  </a:lnTo>
                  <a:lnTo>
                    <a:pt x="191161" y="203580"/>
                  </a:lnTo>
                  <a:lnTo>
                    <a:pt x="180072" y="206241"/>
                  </a:lnTo>
                  <a:lnTo>
                    <a:pt x="175194" y="193822"/>
                  </a:lnTo>
                  <a:lnTo>
                    <a:pt x="164105" y="196927"/>
                  </a:lnTo>
                  <a:lnTo>
                    <a:pt x="158783" y="183177"/>
                  </a:lnTo>
                  <a:lnTo>
                    <a:pt x="154791" y="205354"/>
                  </a:lnTo>
                  <a:lnTo>
                    <a:pt x="114874" y="203136"/>
                  </a:lnTo>
                  <a:lnTo>
                    <a:pt x="102899" y="216442"/>
                  </a:lnTo>
                  <a:lnTo>
                    <a:pt x="105116" y="224869"/>
                  </a:lnTo>
                  <a:lnTo>
                    <a:pt x="93141" y="228417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6A6DEEF-FCE4-C0E0-A1AE-62DF00465F35}"/>
                </a:ext>
              </a:extLst>
            </p:cNvPr>
            <p:cNvSpPr/>
            <p:nvPr/>
          </p:nvSpPr>
          <p:spPr>
            <a:xfrm>
              <a:off x="10022619" y="1750689"/>
              <a:ext cx="1321269" cy="2003859"/>
            </a:xfrm>
            <a:custGeom>
              <a:avLst/>
              <a:gdLst>
                <a:gd name="csX0" fmla="*/ 1312399 w 1321269"/>
                <a:gd name="csY0" fmla="*/ 1005478 h 2003859"/>
                <a:gd name="csX1" fmla="*/ 1321270 w 1321269"/>
                <a:gd name="csY1" fmla="*/ 1011244 h 2003859"/>
                <a:gd name="csX2" fmla="*/ 1296876 w 1321269"/>
                <a:gd name="csY2" fmla="*/ 1011244 h 2003859"/>
                <a:gd name="csX3" fmla="*/ 1269377 w 1321269"/>
                <a:gd name="csY3" fmla="*/ 1022332 h 2003859"/>
                <a:gd name="csX4" fmla="*/ 1228129 w 1321269"/>
                <a:gd name="csY4" fmla="*/ 1013905 h 2003859"/>
                <a:gd name="csX5" fmla="*/ 1208170 w 1321269"/>
                <a:gd name="csY5" fmla="*/ 1024106 h 2003859"/>
                <a:gd name="csX6" fmla="*/ 1209057 w 1321269"/>
                <a:gd name="csY6" fmla="*/ 1005922 h 2003859"/>
                <a:gd name="csX7" fmla="*/ 1226355 w 1321269"/>
                <a:gd name="csY7" fmla="*/ 988181 h 2003859"/>
                <a:gd name="csX8" fmla="*/ 1247644 w 1321269"/>
                <a:gd name="csY8" fmla="*/ 1002373 h 2003859"/>
                <a:gd name="csX9" fmla="*/ 1301311 w 1321269"/>
                <a:gd name="csY9" fmla="*/ 999712 h 2003859"/>
                <a:gd name="csX10" fmla="*/ 1312399 w 1321269"/>
                <a:gd name="csY10" fmla="*/ 1005478 h 2003859"/>
                <a:gd name="csX11" fmla="*/ 727386 w 1321269"/>
                <a:gd name="csY11" fmla="*/ 18628 h 2003859"/>
                <a:gd name="csX12" fmla="*/ 712749 w 1321269"/>
                <a:gd name="csY12" fmla="*/ 39030 h 2003859"/>
                <a:gd name="csX13" fmla="*/ 721620 w 1321269"/>
                <a:gd name="csY13" fmla="*/ 41248 h 2003859"/>
                <a:gd name="csX14" fmla="*/ 729160 w 1321269"/>
                <a:gd name="csY14" fmla="*/ 66973 h 2003859"/>
                <a:gd name="csX15" fmla="*/ 708757 w 1321269"/>
                <a:gd name="csY15" fmla="*/ 75843 h 2003859"/>
                <a:gd name="csX16" fmla="*/ 731377 w 1321269"/>
                <a:gd name="csY16" fmla="*/ 92254 h 2003859"/>
                <a:gd name="csX17" fmla="*/ 727829 w 1321269"/>
                <a:gd name="csY17" fmla="*/ 101568 h 2003859"/>
                <a:gd name="csX18" fmla="*/ 740248 w 1321269"/>
                <a:gd name="csY18" fmla="*/ 123301 h 2003859"/>
                <a:gd name="csX19" fmla="*/ 723838 w 1321269"/>
                <a:gd name="csY19" fmla="*/ 131728 h 2003859"/>
                <a:gd name="csX20" fmla="*/ 723394 w 1321269"/>
                <a:gd name="csY20" fmla="*/ 145034 h 2003859"/>
                <a:gd name="csX21" fmla="*/ 740248 w 1321269"/>
                <a:gd name="csY21" fmla="*/ 137494 h 2003859"/>
                <a:gd name="csX22" fmla="*/ 748232 w 1321269"/>
                <a:gd name="csY22" fmla="*/ 144590 h 2003859"/>
                <a:gd name="csX23" fmla="*/ 734039 w 1321269"/>
                <a:gd name="csY23" fmla="*/ 154348 h 2003859"/>
                <a:gd name="csX24" fmla="*/ 746014 w 1321269"/>
                <a:gd name="csY24" fmla="*/ 153017 h 2003859"/>
                <a:gd name="csX25" fmla="*/ 751336 w 1321269"/>
                <a:gd name="csY25" fmla="*/ 164992 h 2003859"/>
                <a:gd name="csX26" fmla="*/ 739361 w 1321269"/>
                <a:gd name="csY26" fmla="*/ 181847 h 2003859"/>
                <a:gd name="csX27" fmla="*/ 750892 w 1321269"/>
                <a:gd name="csY27" fmla="*/ 180516 h 2003859"/>
                <a:gd name="csX28" fmla="*/ 749119 w 1321269"/>
                <a:gd name="csY28" fmla="*/ 192491 h 2003859"/>
                <a:gd name="csX29" fmla="*/ 762868 w 1321269"/>
                <a:gd name="csY29" fmla="*/ 184064 h 2003859"/>
                <a:gd name="csX30" fmla="*/ 761538 w 1321269"/>
                <a:gd name="csY30" fmla="*/ 199144 h 2003859"/>
                <a:gd name="csX31" fmla="*/ 742466 w 1321269"/>
                <a:gd name="csY31" fmla="*/ 208458 h 2003859"/>
                <a:gd name="csX32" fmla="*/ 764198 w 1321269"/>
                <a:gd name="csY32" fmla="*/ 205797 h 2003859"/>
                <a:gd name="csX33" fmla="*/ 773957 w 1321269"/>
                <a:gd name="csY33" fmla="*/ 222651 h 2003859"/>
                <a:gd name="csX34" fmla="*/ 759320 w 1321269"/>
                <a:gd name="csY34" fmla="*/ 221320 h 2003859"/>
                <a:gd name="csX35" fmla="*/ 772182 w 1321269"/>
                <a:gd name="csY35" fmla="*/ 229304 h 2003859"/>
                <a:gd name="csX36" fmla="*/ 763755 w 1321269"/>
                <a:gd name="csY36" fmla="*/ 256359 h 2003859"/>
                <a:gd name="csX37" fmla="*/ 774843 w 1321269"/>
                <a:gd name="csY37" fmla="*/ 255029 h 2003859"/>
                <a:gd name="csX38" fmla="*/ 774399 w 1321269"/>
                <a:gd name="csY38" fmla="*/ 271439 h 2003859"/>
                <a:gd name="csX39" fmla="*/ 771295 w 1321269"/>
                <a:gd name="csY39" fmla="*/ 265673 h 2003859"/>
                <a:gd name="csX40" fmla="*/ 762424 w 1321269"/>
                <a:gd name="csY40" fmla="*/ 266117 h 2003859"/>
                <a:gd name="csX41" fmla="*/ 778835 w 1321269"/>
                <a:gd name="csY41" fmla="*/ 277205 h 2003859"/>
                <a:gd name="csX42" fmla="*/ 782827 w 1321269"/>
                <a:gd name="csY42" fmla="*/ 294503 h 2003859"/>
                <a:gd name="csX43" fmla="*/ 772182 w 1321269"/>
                <a:gd name="csY43" fmla="*/ 322001 h 2003859"/>
                <a:gd name="csX44" fmla="*/ 783714 w 1321269"/>
                <a:gd name="csY44" fmla="*/ 330872 h 2003859"/>
                <a:gd name="csX45" fmla="*/ 773957 w 1321269"/>
                <a:gd name="csY45" fmla="*/ 341073 h 2003859"/>
                <a:gd name="csX46" fmla="*/ 793471 w 1321269"/>
                <a:gd name="csY46" fmla="*/ 341073 h 2003859"/>
                <a:gd name="csX47" fmla="*/ 795689 w 1321269"/>
                <a:gd name="csY47" fmla="*/ 354822 h 2003859"/>
                <a:gd name="csX48" fmla="*/ 829840 w 1321269"/>
                <a:gd name="csY48" fmla="*/ 382321 h 2003859"/>
                <a:gd name="csX49" fmla="*/ 830727 w 1321269"/>
                <a:gd name="csY49" fmla="*/ 393853 h 2003859"/>
                <a:gd name="csX50" fmla="*/ 800124 w 1321269"/>
                <a:gd name="csY50" fmla="*/ 402280 h 2003859"/>
                <a:gd name="csX51" fmla="*/ 780609 w 1321269"/>
                <a:gd name="csY51" fmla="*/ 398288 h 2003859"/>
                <a:gd name="csX52" fmla="*/ 782383 w 1321269"/>
                <a:gd name="csY52" fmla="*/ 388974 h 2003859"/>
                <a:gd name="csX53" fmla="*/ 769521 w 1321269"/>
                <a:gd name="csY53" fmla="*/ 398732 h 2003859"/>
                <a:gd name="csX54" fmla="*/ 750005 w 1321269"/>
                <a:gd name="csY54" fmla="*/ 392079 h 2003859"/>
                <a:gd name="csX55" fmla="*/ 718958 w 1321269"/>
                <a:gd name="csY55" fmla="*/ 407602 h 2003859"/>
                <a:gd name="csX56" fmla="*/ 720289 w 1321269"/>
                <a:gd name="csY56" fmla="*/ 400062 h 2003859"/>
                <a:gd name="csX57" fmla="*/ 707427 w 1321269"/>
                <a:gd name="csY57" fmla="*/ 404498 h 2003859"/>
                <a:gd name="csX58" fmla="*/ 713192 w 1321269"/>
                <a:gd name="csY58" fmla="*/ 412038 h 2003859"/>
                <a:gd name="csX59" fmla="*/ 678598 w 1321269"/>
                <a:gd name="csY59" fmla="*/ 461269 h 2003859"/>
                <a:gd name="csX60" fmla="*/ 672832 w 1321269"/>
                <a:gd name="csY60" fmla="*/ 492760 h 2003859"/>
                <a:gd name="csX61" fmla="*/ 665292 w 1321269"/>
                <a:gd name="csY61" fmla="*/ 493647 h 2003859"/>
                <a:gd name="csX62" fmla="*/ 672388 w 1321269"/>
                <a:gd name="csY62" fmla="*/ 497638 h 2003859"/>
                <a:gd name="csX63" fmla="*/ 671945 w 1321269"/>
                <a:gd name="csY63" fmla="*/ 511831 h 2003859"/>
                <a:gd name="csX64" fmla="*/ 665292 w 1321269"/>
                <a:gd name="csY64" fmla="*/ 516710 h 2003859"/>
                <a:gd name="csX65" fmla="*/ 669283 w 1321269"/>
                <a:gd name="csY65" fmla="*/ 522920 h 2003859"/>
                <a:gd name="csX66" fmla="*/ 659526 w 1321269"/>
                <a:gd name="csY66" fmla="*/ 524694 h 2003859"/>
                <a:gd name="csX67" fmla="*/ 668840 w 1321269"/>
                <a:gd name="csY67" fmla="*/ 527355 h 2003859"/>
                <a:gd name="csX68" fmla="*/ 667953 w 1321269"/>
                <a:gd name="csY68" fmla="*/ 541991 h 2003859"/>
                <a:gd name="csX69" fmla="*/ 653316 w 1321269"/>
                <a:gd name="csY69" fmla="*/ 545983 h 2003859"/>
                <a:gd name="csX70" fmla="*/ 665735 w 1321269"/>
                <a:gd name="csY70" fmla="*/ 552192 h 2003859"/>
                <a:gd name="csX71" fmla="*/ 663961 w 1321269"/>
                <a:gd name="csY71" fmla="*/ 562837 h 2003859"/>
                <a:gd name="csX72" fmla="*/ 669727 w 1321269"/>
                <a:gd name="csY72" fmla="*/ 564168 h 2003859"/>
                <a:gd name="csX73" fmla="*/ 695008 w 1321269"/>
                <a:gd name="csY73" fmla="*/ 637350 h 2003859"/>
                <a:gd name="csX74" fmla="*/ 690129 w 1321269"/>
                <a:gd name="csY74" fmla="*/ 645333 h 2003859"/>
                <a:gd name="csX75" fmla="*/ 679928 w 1321269"/>
                <a:gd name="csY75" fmla="*/ 639124 h 2003859"/>
                <a:gd name="csX76" fmla="*/ 652873 w 1321269"/>
                <a:gd name="csY76" fmla="*/ 606303 h 2003859"/>
                <a:gd name="csX77" fmla="*/ 627592 w 1321269"/>
                <a:gd name="csY77" fmla="*/ 593441 h 2003859"/>
                <a:gd name="csX78" fmla="*/ 620495 w 1321269"/>
                <a:gd name="csY78" fmla="*/ 577473 h 2003859"/>
                <a:gd name="csX79" fmla="*/ 613842 w 1321269"/>
                <a:gd name="csY79" fmla="*/ 602311 h 2003859"/>
                <a:gd name="csX80" fmla="*/ 620051 w 1321269"/>
                <a:gd name="csY80" fmla="*/ 612512 h 2003859"/>
                <a:gd name="csX81" fmla="*/ 620495 w 1321269"/>
                <a:gd name="csY81" fmla="*/ 609408 h 2003859"/>
                <a:gd name="csX82" fmla="*/ 616947 w 1321269"/>
                <a:gd name="csY82" fmla="*/ 602311 h 2003859"/>
                <a:gd name="csX83" fmla="*/ 616947 w 1321269"/>
                <a:gd name="csY83" fmla="*/ 598763 h 2003859"/>
                <a:gd name="csX84" fmla="*/ 619609 w 1321269"/>
                <a:gd name="csY84" fmla="*/ 589892 h 2003859"/>
                <a:gd name="csX85" fmla="*/ 623157 w 1321269"/>
                <a:gd name="csY85" fmla="*/ 636906 h 2003859"/>
                <a:gd name="csX86" fmla="*/ 618722 w 1321269"/>
                <a:gd name="csY86" fmla="*/ 651099 h 2003859"/>
                <a:gd name="csX87" fmla="*/ 613842 w 1321269"/>
                <a:gd name="csY87" fmla="*/ 648882 h 2003859"/>
                <a:gd name="csX88" fmla="*/ 624487 w 1321269"/>
                <a:gd name="csY88" fmla="*/ 674163 h 2003859"/>
                <a:gd name="csX89" fmla="*/ 614286 w 1321269"/>
                <a:gd name="csY89" fmla="*/ 670614 h 2003859"/>
                <a:gd name="csX90" fmla="*/ 610738 w 1321269"/>
                <a:gd name="csY90" fmla="*/ 684364 h 2003859"/>
                <a:gd name="csX91" fmla="*/ 636019 w 1321269"/>
                <a:gd name="csY91" fmla="*/ 683920 h 2003859"/>
                <a:gd name="csX92" fmla="*/ 645333 w 1321269"/>
                <a:gd name="csY92" fmla="*/ 721620 h 2003859"/>
                <a:gd name="csX93" fmla="*/ 593884 w 1321269"/>
                <a:gd name="csY93" fmla="*/ 714967 h 2003859"/>
                <a:gd name="csX94" fmla="*/ 589448 w 1321269"/>
                <a:gd name="csY94" fmla="*/ 726499 h 2003859"/>
                <a:gd name="csX95" fmla="*/ 601867 w 1321269"/>
                <a:gd name="csY95" fmla="*/ 733152 h 2003859"/>
                <a:gd name="csX96" fmla="*/ 598763 w 1321269"/>
                <a:gd name="csY96" fmla="*/ 749562 h 2003859"/>
                <a:gd name="csX97" fmla="*/ 611625 w 1321269"/>
                <a:gd name="csY97" fmla="*/ 752667 h 2003859"/>
                <a:gd name="csX98" fmla="*/ 599650 w 1321269"/>
                <a:gd name="csY98" fmla="*/ 756659 h 2003859"/>
                <a:gd name="csX99" fmla="*/ 595657 w 1321269"/>
                <a:gd name="csY99" fmla="*/ 740248 h 2003859"/>
                <a:gd name="csX100" fmla="*/ 566828 w 1321269"/>
                <a:gd name="csY100" fmla="*/ 768634 h 2003859"/>
                <a:gd name="csX101" fmla="*/ 577473 w 1321269"/>
                <a:gd name="csY101" fmla="*/ 771739 h 2003859"/>
                <a:gd name="csX102" fmla="*/ 579691 w 1321269"/>
                <a:gd name="csY102" fmla="*/ 763755 h 2003859"/>
                <a:gd name="csX103" fmla="*/ 586344 w 1321269"/>
                <a:gd name="csY103" fmla="*/ 777505 h 2003859"/>
                <a:gd name="csX104" fmla="*/ 579247 w 1321269"/>
                <a:gd name="csY104" fmla="*/ 785488 h 2003859"/>
                <a:gd name="csX105" fmla="*/ 581465 w 1321269"/>
                <a:gd name="csY105" fmla="*/ 801899 h 2003859"/>
                <a:gd name="csX106" fmla="*/ 604972 w 1321269"/>
                <a:gd name="csY106" fmla="*/ 816535 h 2003859"/>
                <a:gd name="csX107" fmla="*/ 604972 w 1321269"/>
                <a:gd name="csY107" fmla="*/ 834276 h 2003859"/>
                <a:gd name="csX108" fmla="*/ 641341 w 1321269"/>
                <a:gd name="csY108" fmla="*/ 849356 h 2003859"/>
                <a:gd name="csX109" fmla="*/ 644003 w 1321269"/>
                <a:gd name="csY109" fmla="*/ 857783 h 2003859"/>
                <a:gd name="csX110" fmla="*/ 638680 w 1321269"/>
                <a:gd name="csY110" fmla="*/ 850243 h 2003859"/>
                <a:gd name="csX111" fmla="*/ 633357 w 1321269"/>
                <a:gd name="csY111" fmla="*/ 859558 h 2003859"/>
                <a:gd name="csX112" fmla="*/ 637350 w 1321269"/>
                <a:gd name="csY112" fmla="*/ 867984 h 2003859"/>
                <a:gd name="csX113" fmla="*/ 663075 w 1321269"/>
                <a:gd name="csY113" fmla="*/ 869759 h 2003859"/>
                <a:gd name="csX114" fmla="*/ 664404 w 1321269"/>
                <a:gd name="csY114" fmla="*/ 879073 h 2003859"/>
                <a:gd name="csX115" fmla="*/ 647994 w 1321269"/>
                <a:gd name="csY115" fmla="*/ 875081 h 2003859"/>
                <a:gd name="csX116" fmla="*/ 640898 w 1321269"/>
                <a:gd name="csY116" fmla="*/ 887056 h 2003859"/>
                <a:gd name="csX117" fmla="*/ 667510 w 1321269"/>
                <a:gd name="csY117" fmla="*/ 890161 h 2003859"/>
                <a:gd name="csX118" fmla="*/ 666622 w 1321269"/>
                <a:gd name="csY118" fmla="*/ 906128 h 2003859"/>
                <a:gd name="csX119" fmla="*/ 659082 w 1321269"/>
                <a:gd name="csY119" fmla="*/ 899475 h 2003859"/>
                <a:gd name="csX120" fmla="*/ 666179 w 1321269"/>
                <a:gd name="csY120" fmla="*/ 911450 h 2003859"/>
                <a:gd name="csX121" fmla="*/ 661744 w 1321269"/>
                <a:gd name="csY121" fmla="*/ 920764 h 2003859"/>
                <a:gd name="csX122" fmla="*/ 671501 w 1321269"/>
                <a:gd name="csY122" fmla="*/ 917660 h 2003859"/>
                <a:gd name="csX123" fmla="*/ 675050 w 1321269"/>
                <a:gd name="csY123" fmla="*/ 954916 h 2003859"/>
                <a:gd name="csX124" fmla="*/ 721620 w 1321269"/>
                <a:gd name="csY124" fmla="*/ 1026767 h 2003859"/>
                <a:gd name="csX125" fmla="*/ 748675 w 1321269"/>
                <a:gd name="csY125" fmla="*/ 1039186 h 2003859"/>
                <a:gd name="csX126" fmla="*/ 776174 w 1321269"/>
                <a:gd name="csY126" fmla="*/ 1025437 h 2003859"/>
                <a:gd name="csX127" fmla="*/ 782827 w 1321269"/>
                <a:gd name="csY127" fmla="*/ 1039630 h 2003859"/>
                <a:gd name="csX128" fmla="*/ 782827 w 1321269"/>
                <a:gd name="csY128" fmla="*/ 1024106 h 2003859"/>
                <a:gd name="csX129" fmla="*/ 762424 w 1321269"/>
                <a:gd name="csY129" fmla="*/ 1008583 h 2003859"/>
                <a:gd name="csX130" fmla="*/ 765529 w 1321269"/>
                <a:gd name="csY130" fmla="*/ 996164 h 2003859"/>
                <a:gd name="csX131" fmla="*/ 806333 w 1321269"/>
                <a:gd name="csY131" fmla="*/ 977979 h 2003859"/>
                <a:gd name="csX132" fmla="*/ 823188 w 1321269"/>
                <a:gd name="csY132" fmla="*/ 980197 h 2003859"/>
                <a:gd name="csX133" fmla="*/ 840486 w 1321269"/>
                <a:gd name="csY133" fmla="*/ 1016123 h 2003859"/>
                <a:gd name="csX134" fmla="*/ 841373 w 1321269"/>
                <a:gd name="csY134" fmla="*/ 1042291 h 2003859"/>
                <a:gd name="csX135" fmla="*/ 877742 w 1321269"/>
                <a:gd name="csY135" fmla="*/ 1063137 h 2003859"/>
                <a:gd name="csX136" fmla="*/ 907015 w 1321269"/>
                <a:gd name="csY136" fmla="*/ 1091966 h 2003859"/>
                <a:gd name="csX137" fmla="*/ 922094 w 1321269"/>
                <a:gd name="csY137" fmla="*/ 1085757 h 2003859"/>
                <a:gd name="csX138" fmla="*/ 930965 w 1321269"/>
                <a:gd name="csY138" fmla="*/ 1066685 h 2003859"/>
                <a:gd name="csX139" fmla="*/ 999712 w 1321269"/>
                <a:gd name="csY139" fmla="*/ 1104829 h 2003859"/>
                <a:gd name="csX140" fmla="*/ 997050 w 1321269"/>
                <a:gd name="csY140" fmla="*/ 1126561 h 2003859"/>
                <a:gd name="csX141" fmla="*/ 1005478 w 1321269"/>
                <a:gd name="csY141" fmla="*/ 1138980 h 2003859"/>
                <a:gd name="csX142" fmla="*/ 989068 w 1321269"/>
                <a:gd name="csY142" fmla="*/ 1149181 h 2003859"/>
                <a:gd name="csX143" fmla="*/ 957577 w 1321269"/>
                <a:gd name="csY143" fmla="*/ 1150955 h 2003859"/>
                <a:gd name="csX144" fmla="*/ 954915 w 1321269"/>
                <a:gd name="csY144" fmla="*/ 1099063 h 2003859"/>
                <a:gd name="csX145" fmla="*/ 943384 w 1321269"/>
                <a:gd name="csY145" fmla="*/ 1096401 h 2003859"/>
                <a:gd name="csX146" fmla="*/ 950924 w 1321269"/>
                <a:gd name="csY146" fmla="*/ 1112812 h 2003859"/>
                <a:gd name="csX147" fmla="*/ 934070 w 1321269"/>
                <a:gd name="csY147" fmla="*/ 1121683 h 2003859"/>
                <a:gd name="csX148" fmla="*/ 933183 w 1321269"/>
                <a:gd name="csY148" fmla="*/ 1146964 h 2003859"/>
                <a:gd name="csX149" fmla="*/ 954472 w 1321269"/>
                <a:gd name="csY149" fmla="*/ 1145633 h 2003859"/>
                <a:gd name="csX150" fmla="*/ 952255 w 1321269"/>
                <a:gd name="csY150" fmla="*/ 1195308 h 2003859"/>
                <a:gd name="csX151" fmla="*/ 996607 w 1321269"/>
                <a:gd name="csY151" fmla="*/ 1257402 h 2003859"/>
                <a:gd name="csX152" fmla="*/ 1040960 w 1321269"/>
                <a:gd name="csY152" fmla="*/ 1286675 h 2003859"/>
                <a:gd name="csX153" fmla="*/ 1092853 w 1321269"/>
                <a:gd name="csY153" fmla="*/ 1291997 h 2003859"/>
                <a:gd name="csX154" fmla="*/ 1104385 w 1321269"/>
                <a:gd name="csY154" fmla="*/ 1304860 h 2003859"/>
                <a:gd name="csX155" fmla="*/ 1111925 w 1321269"/>
                <a:gd name="csY155" fmla="*/ 1349656 h 2003859"/>
                <a:gd name="csX156" fmla="*/ 1093740 w 1321269"/>
                <a:gd name="csY156" fmla="*/ 1377598 h 2003859"/>
                <a:gd name="csX157" fmla="*/ 1073781 w 1321269"/>
                <a:gd name="csY157" fmla="*/ 1378485 h 2003859"/>
                <a:gd name="csX158" fmla="*/ 1060475 w 1321269"/>
                <a:gd name="csY158" fmla="*/ 1409976 h 2003859"/>
                <a:gd name="csX159" fmla="*/ 1065354 w 1321269"/>
                <a:gd name="csY159" fmla="*/ 1484932 h 2003859"/>
                <a:gd name="csX160" fmla="*/ 1110150 w 1321269"/>
                <a:gd name="csY160" fmla="*/ 1545695 h 2003859"/>
                <a:gd name="csX161" fmla="*/ 1122569 w 1321269"/>
                <a:gd name="csY161" fmla="*/ 1545252 h 2003859"/>
                <a:gd name="csX162" fmla="*/ 1111925 w 1321269"/>
                <a:gd name="csY162" fmla="*/ 1541260 h 2003859"/>
                <a:gd name="csX163" fmla="*/ 1117247 w 1321269"/>
                <a:gd name="csY163" fmla="*/ 1539486 h 2003859"/>
                <a:gd name="csX164" fmla="*/ 1136762 w 1321269"/>
                <a:gd name="csY164" fmla="*/ 1553679 h 2003859"/>
                <a:gd name="csX165" fmla="*/ 1124344 w 1321269"/>
                <a:gd name="csY165" fmla="*/ 1559888 h 2003859"/>
                <a:gd name="csX166" fmla="*/ 1154060 w 1321269"/>
                <a:gd name="csY166" fmla="*/ 1564323 h 2003859"/>
                <a:gd name="csX167" fmla="*/ 1157608 w 1321269"/>
                <a:gd name="csY167" fmla="*/ 1574081 h 2003859"/>
                <a:gd name="csX168" fmla="*/ 1166479 w 1321269"/>
                <a:gd name="csY168" fmla="*/ 1574968 h 2003859"/>
                <a:gd name="csX169" fmla="*/ 1163373 w 1321269"/>
                <a:gd name="csY169" fmla="*/ 1567428 h 2003859"/>
                <a:gd name="csX170" fmla="*/ 1184220 w 1321269"/>
                <a:gd name="csY170" fmla="*/ 1579847 h 2003859"/>
                <a:gd name="csX171" fmla="*/ 1157164 w 1321269"/>
                <a:gd name="csY171" fmla="*/ 1589161 h 2003859"/>
                <a:gd name="csX172" fmla="*/ 1151398 w 1321269"/>
                <a:gd name="csY172" fmla="*/ 1578516 h 2003859"/>
                <a:gd name="csX173" fmla="*/ 1132770 w 1321269"/>
                <a:gd name="csY173" fmla="*/ 1634401 h 2003859"/>
                <a:gd name="csX174" fmla="*/ 1134544 w 1321269"/>
                <a:gd name="csY174" fmla="*/ 1685407 h 2003859"/>
                <a:gd name="csX175" fmla="*/ 1110150 w 1321269"/>
                <a:gd name="csY175" fmla="*/ 1677423 h 2003859"/>
                <a:gd name="csX176" fmla="*/ 1105715 w 1321269"/>
                <a:gd name="csY176" fmla="*/ 1690729 h 2003859"/>
                <a:gd name="csX177" fmla="*/ 1116803 w 1321269"/>
                <a:gd name="csY177" fmla="*/ 1700487 h 2003859"/>
                <a:gd name="csX178" fmla="*/ 1130553 w 1321269"/>
                <a:gd name="csY178" fmla="*/ 1688511 h 2003859"/>
                <a:gd name="csX179" fmla="*/ 1135432 w 1321269"/>
                <a:gd name="csY179" fmla="*/ 1708914 h 2003859"/>
                <a:gd name="csX180" fmla="*/ 1147850 w 1321269"/>
                <a:gd name="csY180" fmla="*/ 1708470 h 2003859"/>
                <a:gd name="csX181" fmla="*/ 1153173 w 1321269"/>
                <a:gd name="csY181" fmla="*/ 1716897 h 2003859"/>
                <a:gd name="csX182" fmla="*/ 1144303 w 1321269"/>
                <a:gd name="csY182" fmla="*/ 1724881 h 2003859"/>
                <a:gd name="csX183" fmla="*/ 1168697 w 1321269"/>
                <a:gd name="csY183" fmla="*/ 1733308 h 2003859"/>
                <a:gd name="csX184" fmla="*/ 1170470 w 1321269"/>
                <a:gd name="csY184" fmla="*/ 1747501 h 2003859"/>
                <a:gd name="csX185" fmla="*/ 1181114 w 1321269"/>
                <a:gd name="csY185" fmla="*/ 1739517 h 2003859"/>
                <a:gd name="csX186" fmla="*/ 1181114 w 1321269"/>
                <a:gd name="csY186" fmla="*/ 1747057 h 2003859"/>
                <a:gd name="csX187" fmla="*/ 1189985 w 1321269"/>
                <a:gd name="csY187" fmla="*/ 1748831 h 2003859"/>
                <a:gd name="csX188" fmla="*/ 1186438 w 1321269"/>
                <a:gd name="csY188" fmla="*/ 1759920 h 2003859"/>
                <a:gd name="csX189" fmla="*/ 1196638 w 1321269"/>
                <a:gd name="csY189" fmla="*/ 1769677 h 2003859"/>
                <a:gd name="csX190" fmla="*/ 1195308 w 1321269"/>
                <a:gd name="csY190" fmla="*/ 1779435 h 2003859"/>
                <a:gd name="csX191" fmla="*/ 1210832 w 1321269"/>
                <a:gd name="csY191" fmla="*/ 1796289 h 2003859"/>
                <a:gd name="csX192" fmla="*/ 1225911 w 1321269"/>
                <a:gd name="csY192" fmla="*/ 1851730 h 2003859"/>
                <a:gd name="csX193" fmla="*/ 1220145 w 1321269"/>
                <a:gd name="csY193" fmla="*/ 1889430 h 2003859"/>
                <a:gd name="csX194" fmla="*/ 1229460 w 1321269"/>
                <a:gd name="csY194" fmla="*/ 1904953 h 2003859"/>
                <a:gd name="csX195" fmla="*/ 1235226 w 1321269"/>
                <a:gd name="csY195" fmla="*/ 2003860 h 2003859"/>
                <a:gd name="csX196" fmla="*/ 1218371 w 1321269"/>
                <a:gd name="csY196" fmla="*/ 1978135 h 2003859"/>
                <a:gd name="csX197" fmla="*/ 1203735 w 1321269"/>
                <a:gd name="csY197" fmla="*/ 1969708 h 2003859"/>
                <a:gd name="csX198" fmla="*/ 1180228 w 1321269"/>
                <a:gd name="csY198" fmla="*/ 1971926 h 2003859"/>
                <a:gd name="csX199" fmla="*/ 1080434 w 1321269"/>
                <a:gd name="csY199" fmla="*/ 1892978 h 2003859"/>
                <a:gd name="csX200" fmla="*/ 1039185 w 1321269"/>
                <a:gd name="csY200" fmla="*/ 1873463 h 2003859"/>
                <a:gd name="csX201" fmla="*/ 1052935 w 1321269"/>
                <a:gd name="csY201" fmla="*/ 1875237 h 2003859"/>
                <a:gd name="csX202" fmla="*/ 1050274 w 1321269"/>
                <a:gd name="csY202" fmla="*/ 1864592 h 2003859"/>
                <a:gd name="csX203" fmla="*/ 1030759 w 1321269"/>
                <a:gd name="csY203" fmla="*/ 1867697 h 2003859"/>
                <a:gd name="csX204" fmla="*/ 986850 w 1321269"/>
                <a:gd name="csY204" fmla="*/ 1845964 h 2003859"/>
                <a:gd name="csX205" fmla="*/ 755327 w 1321269"/>
                <a:gd name="csY205" fmla="*/ 1690286 h 2003859"/>
                <a:gd name="csX206" fmla="*/ 703435 w 1321269"/>
                <a:gd name="csY206" fmla="*/ 1648594 h 2003859"/>
                <a:gd name="csX207" fmla="*/ 640454 w 1321269"/>
                <a:gd name="csY207" fmla="*/ 1576742 h 2003859"/>
                <a:gd name="csX208" fmla="*/ 583239 w 1321269"/>
                <a:gd name="csY208" fmla="*/ 1487150 h 2003859"/>
                <a:gd name="csX209" fmla="*/ 581022 w 1321269"/>
                <a:gd name="csY209" fmla="*/ 1472070 h 2003859"/>
                <a:gd name="csX210" fmla="*/ 589004 w 1321269"/>
                <a:gd name="csY210" fmla="*/ 1490698 h 2003859"/>
                <a:gd name="csX211" fmla="*/ 581909 w 1321269"/>
                <a:gd name="csY211" fmla="*/ 1469409 h 2003859"/>
                <a:gd name="csX212" fmla="*/ 585013 w 1321269"/>
                <a:gd name="csY212" fmla="*/ 1446345 h 2003859"/>
                <a:gd name="csX213" fmla="*/ 572594 w 1321269"/>
                <a:gd name="csY213" fmla="*/ 1425943 h 2003859"/>
                <a:gd name="csX214" fmla="*/ 585457 w 1321269"/>
                <a:gd name="csY214" fmla="*/ 1424612 h 2003859"/>
                <a:gd name="csX215" fmla="*/ 561063 w 1321269"/>
                <a:gd name="csY215" fmla="*/ 1371389 h 2003859"/>
                <a:gd name="csX216" fmla="*/ 533121 w 1321269"/>
                <a:gd name="csY216" fmla="*/ 1353204 h 2003859"/>
                <a:gd name="csX217" fmla="*/ 516710 w 1321269"/>
                <a:gd name="csY217" fmla="*/ 1356752 h 2003859"/>
                <a:gd name="csX218" fmla="*/ 514493 w 1321269"/>
                <a:gd name="csY218" fmla="*/ 1349656 h 2003859"/>
                <a:gd name="csX219" fmla="*/ 514493 w 1321269"/>
                <a:gd name="csY219" fmla="*/ 1331915 h 2003859"/>
                <a:gd name="csX220" fmla="*/ 536225 w 1321269"/>
                <a:gd name="csY220" fmla="*/ 1325705 h 2003859"/>
                <a:gd name="csX221" fmla="*/ 543765 w 1321269"/>
                <a:gd name="csY221" fmla="*/ 1309739 h 2003859"/>
                <a:gd name="csX222" fmla="*/ 528241 w 1321269"/>
                <a:gd name="csY222" fmla="*/ 1280022 h 2003859"/>
                <a:gd name="csX223" fmla="*/ 547313 w 1321269"/>
                <a:gd name="csY223" fmla="*/ 1266716 h 2003859"/>
                <a:gd name="csX224" fmla="*/ 556184 w 1321269"/>
                <a:gd name="csY224" fmla="*/ 1247201 h 2003859"/>
                <a:gd name="csX225" fmla="*/ 569490 w 1321269"/>
                <a:gd name="csY225" fmla="*/ 1247645 h 2003859"/>
                <a:gd name="csX226" fmla="*/ 554410 w 1321269"/>
                <a:gd name="csY226" fmla="*/ 1243653 h 2003859"/>
                <a:gd name="csX227" fmla="*/ 546869 w 1321269"/>
                <a:gd name="csY227" fmla="*/ 1151842 h 2003859"/>
                <a:gd name="csX228" fmla="*/ 555297 w 1321269"/>
                <a:gd name="csY228" fmla="*/ 1150512 h 2003859"/>
                <a:gd name="csX229" fmla="*/ 545096 w 1321269"/>
                <a:gd name="csY229" fmla="*/ 1146520 h 2003859"/>
                <a:gd name="csX230" fmla="*/ 531790 w 1321269"/>
                <a:gd name="csY230" fmla="*/ 1086200 h 2003859"/>
                <a:gd name="csX231" fmla="*/ 511831 w 1321269"/>
                <a:gd name="csY231" fmla="*/ 1062693 h 2003859"/>
                <a:gd name="csX232" fmla="*/ 506065 w 1321269"/>
                <a:gd name="csY232" fmla="*/ 1009913 h 2003859"/>
                <a:gd name="csX233" fmla="*/ 491872 w 1321269"/>
                <a:gd name="csY233" fmla="*/ 984189 h 2003859"/>
                <a:gd name="csX234" fmla="*/ 499856 w 1321269"/>
                <a:gd name="csY234" fmla="*/ 959351 h 2003859"/>
                <a:gd name="csX235" fmla="*/ 479453 w 1321269"/>
                <a:gd name="csY235" fmla="*/ 889274 h 2003859"/>
                <a:gd name="csX236" fmla="*/ 478122 w 1321269"/>
                <a:gd name="csY236" fmla="*/ 851130 h 2003859"/>
                <a:gd name="csX237" fmla="*/ 455946 w 1321269"/>
                <a:gd name="csY237" fmla="*/ 830284 h 2003859"/>
                <a:gd name="csX238" fmla="*/ 453286 w 1321269"/>
                <a:gd name="csY238" fmla="*/ 805447 h 2003859"/>
                <a:gd name="csX239" fmla="*/ 463043 w 1321269"/>
                <a:gd name="csY239" fmla="*/ 766860 h 2003859"/>
                <a:gd name="csX240" fmla="*/ 456390 w 1321269"/>
                <a:gd name="csY240" fmla="*/ 748232 h 2003859"/>
                <a:gd name="csX241" fmla="*/ 467478 w 1321269"/>
                <a:gd name="csY241" fmla="*/ 722507 h 2003859"/>
                <a:gd name="csX242" fmla="*/ 476793 w 1321269"/>
                <a:gd name="csY242" fmla="*/ 729604 h 2003859"/>
                <a:gd name="csX243" fmla="*/ 468809 w 1321269"/>
                <a:gd name="csY243" fmla="*/ 714080 h 2003859"/>
                <a:gd name="csX244" fmla="*/ 475462 w 1321269"/>
                <a:gd name="csY244" fmla="*/ 692347 h 2003859"/>
                <a:gd name="csX245" fmla="*/ 451511 w 1321269"/>
                <a:gd name="csY245" fmla="*/ 697226 h 2003859"/>
                <a:gd name="csX246" fmla="*/ 432440 w 1321269"/>
                <a:gd name="csY246" fmla="*/ 639124 h 2003859"/>
                <a:gd name="csX247" fmla="*/ 419134 w 1321269"/>
                <a:gd name="csY247" fmla="*/ 636019 h 2003859"/>
                <a:gd name="csX248" fmla="*/ 410706 w 1321269"/>
                <a:gd name="csY248" fmla="*/ 646220 h 2003859"/>
                <a:gd name="csX249" fmla="*/ 391634 w 1321269"/>
                <a:gd name="csY249" fmla="*/ 623157 h 2003859"/>
                <a:gd name="csX250" fmla="*/ 393852 w 1321269"/>
                <a:gd name="csY250" fmla="*/ 610738 h 2003859"/>
                <a:gd name="csX251" fmla="*/ 327323 w 1321269"/>
                <a:gd name="csY251" fmla="*/ 550418 h 2003859"/>
                <a:gd name="csX252" fmla="*/ 325549 w 1321269"/>
                <a:gd name="csY252" fmla="*/ 515380 h 2003859"/>
                <a:gd name="csX253" fmla="*/ 356152 w 1321269"/>
                <a:gd name="csY253" fmla="*/ 491429 h 2003859"/>
                <a:gd name="csX254" fmla="*/ 365911 w 1321269"/>
                <a:gd name="csY254" fmla="*/ 492316 h 2003859"/>
                <a:gd name="csX255" fmla="*/ 360587 w 1321269"/>
                <a:gd name="csY255" fmla="*/ 489211 h 2003859"/>
                <a:gd name="csX256" fmla="*/ 344621 w 1321269"/>
                <a:gd name="csY256" fmla="*/ 490986 h 2003859"/>
                <a:gd name="csX257" fmla="*/ 362362 w 1321269"/>
                <a:gd name="csY257" fmla="*/ 462600 h 2003859"/>
                <a:gd name="csX258" fmla="*/ 340186 w 1321269"/>
                <a:gd name="csY258" fmla="*/ 489211 h 2003859"/>
                <a:gd name="csX259" fmla="*/ 292285 w 1321269"/>
                <a:gd name="csY259" fmla="*/ 507396 h 2003859"/>
                <a:gd name="csX260" fmla="*/ 281640 w 1321269"/>
                <a:gd name="csY260" fmla="*/ 530016 h 2003859"/>
                <a:gd name="csX261" fmla="*/ 284745 w 1321269"/>
                <a:gd name="csY261" fmla="*/ 543765 h 2003859"/>
                <a:gd name="csX262" fmla="*/ 266560 w 1321269"/>
                <a:gd name="csY262" fmla="*/ 570821 h 2003859"/>
                <a:gd name="csX263" fmla="*/ 274543 w 1321269"/>
                <a:gd name="csY263" fmla="*/ 594771 h 2003859"/>
                <a:gd name="csX264" fmla="*/ 294058 w 1321269"/>
                <a:gd name="csY264" fmla="*/ 592997 h 2003859"/>
                <a:gd name="csX265" fmla="*/ 295389 w 1321269"/>
                <a:gd name="csY265" fmla="*/ 615617 h 2003859"/>
                <a:gd name="csX266" fmla="*/ 317565 w 1321269"/>
                <a:gd name="csY266" fmla="*/ 624044 h 2003859"/>
                <a:gd name="csX267" fmla="*/ 339742 w 1321269"/>
                <a:gd name="csY267" fmla="*/ 657752 h 2003859"/>
                <a:gd name="csX268" fmla="*/ 364580 w 1321269"/>
                <a:gd name="csY268" fmla="*/ 646220 h 2003859"/>
                <a:gd name="csX269" fmla="*/ 369458 w 1321269"/>
                <a:gd name="csY269" fmla="*/ 651099 h 2003859"/>
                <a:gd name="csX270" fmla="*/ 365911 w 1321269"/>
                <a:gd name="csY270" fmla="*/ 665736 h 2003859"/>
                <a:gd name="csX271" fmla="*/ 373893 w 1321269"/>
                <a:gd name="csY271" fmla="*/ 679042 h 2003859"/>
                <a:gd name="csX272" fmla="*/ 345064 w 1321269"/>
                <a:gd name="csY272" fmla="*/ 672389 h 2003859"/>
                <a:gd name="csX273" fmla="*/ 341960 w 1321269"/>
                <a:gd name="csY273" fmla="*/ 687912 h 2003859"/>
                <a:gd name="csX274" fmla="*/ 355709 w 1321269"/>
                <a:gd name="csY274" fmla="*/ 685694 h 2003859"/>
                <a:gd name="csX275" fmla="*/ 337968 w 1321269"/>
                <a:gd name="csY275" fmla="*/ 694121 h 2003859"/>
                <a:gd name="csX276" fmla="*/ 298494 w 1321269"/>
                <a:gd name="csY276" fmla="*/ 680816 h 2003859"/>
                <a:gd name="csX277" fmla="*/ 302042 w 1321269"/>
                <a:gd name="csY277" fmla="*/ 667510 h 2003859"/>
                <a:gd name="csX278" fmla="*/ 289180 w 1321269"/>
                <a:gd name="csY278" fmla="*/ 655978 h 2003859"/>
                <a:gd name="csX279" fmla="*/ 264342 w 1321269"/>
                <a:gd name="csY279" fmla="*/ 667066 h 2003859"/>
                <a:gd name="csX280" fmla="*/ 274100 w 1321269"/>
                <a:gd name="csY280" fmla="*/ 629366 h 2003859"/>
                <a:gd name="csX281" fmla="*/ 239505 w 1321269"/>
                <a:gd name="csY281" fmla="*/ 606303 h 2003859"/>
                <a:gd name="csX282" fmla="*/ 229747 w 1321269"/>
                <a:gd name="csY282" fmla="*/ 589449 h 2003859"/>
                <a:gd name="csX283" fmla="*/ 224869 w 1321269"/>
                <a:gd name="csY283" fmla="*/ 596545 h 2003859"/>
                <a:gd name="csX284" fmla="*/ 204023 w 1321269"/>
                <a:gd name="csY284" fmla="*/ 591666 h 2003859"/>
                <a:gd name="csX285" fmla="*/ 183176 w 1321269"/>
                <a:gd name="csY285" fmla="*/ 597876 h 2003859"/>
                <a:gd name="csX286" fmla="*/ 168097 w 1321269"/>
                <a:gd name="csY286" fmla="*/ 583683 h 2003859"/>
                <a:gd name="csX287" fmla="*/ 172532 w 1321269"/>
                <a:gd name="csY287" fmla="*/ 551305 h 2003859"/>
                <a:gd name="csX288" fmla="*/ 147694 w 1321269"/>
                <a:gd name="csY288" fmla="*/ 539774 h 2003859"/>
                <a:gd name="csX289" fmla="*/ 145033 w 1321269"/>
                <a:gd name="csY289" fmla="*/ 515380 h 2003859"/>
                <a:gd name="csX290" fmla="*/ 130841 w 1321269"/>
                <a:gd name="csY290" fmla="*/ 503848 h 2003859"/>
                <a:gd name="csX291" fmla="*/ 102011 w 1321269"/>
                <a:gd name="csY291" fmla="*/ 502074 h 2003859"/>
                <a:gd name="csX292" fmla="*/ 92697 w 1321269"/>
                <a:gd name="csY292" fmla="*/ 479454 h 2003859"/>
                <a:gd name="csX293" fmla="*/ 64754 w 1321269"/>
                <a:gd name="csY293" fmla="*/ 469696 h 2003859"/>
                <a:gd name="csX294" fmla="*/ 63868 w 1321269"/>
                <a:gd name="csY294" fmla="*/ 457721 h 2003859"/>
                <a:gd name="csX295" fmla="*/ 73182 w 1321269"/>
                <a:gd name="csY295" fmla="*/ 448850 h 2003859"/>
                <a:gd name="csX296" fmla="*/ 61206 w 1321269"/>
                <a:gd name="csY296" fmla="*/ 432440 h 2003859"/>
                <a:gd name="csX297" fmla="*/ 60763 w 1321269"/>
                <a:gd name="csY297" fmla="*/ 416916 h 2003859"/>
                <a:gd name="csX298" fmla="*/ 31490 w 1321269"/>
                <a:gd name="csY298" fmla="*/ 416916 h 2003859"/>
                <a:gd name="csX299" fmla="*/ 15523 w 1321269"/>
                <a:gd name="csY299" fmla="*/ 399175 h 2003859"/>
                <a:gd name="csX300" fmla="*/ 5322 w 1321269"/>
                <a:gd name="csY300" fmla="*/ 400506 h 2003859"/>
                <a:gd name="csX301" fmla="*/ 0 w 1321269"/>
                <a:gd name="csY301" fmla="*/ 368572 h 2003859"/>
                <a:gd name="csX302" fmla="*/ 19959 w 1321269"/>
                <a:gd name="csY302" fmla="*/ 357484 h 2003859"/>
                <a:gd name="csX303" fmla="*/ 22619 w 1321269"/>
                <a:gd name="csY303" fmla="*/ 336638 h 2003859"/>
                <a:gd name="csX304" fmla="*/ 62094 w 1321269"/>
                <a:gd name="csY304" fmla="*/ 320671 h 2003859"/>
                <a:gd name="csX305" fmla="*/ 74956 w 1321269"/>
                <a:gd name="csY305" fmla="*/ 323332 h 2003859"/>
                <a:gd name="csX306" fmla="*/ 78504 w 1321269"/>
                <a:gd name="csY306" fmla="*/ 316235 h 2003859"/>
                <a:gd name="csX307" fmla="*/ 61650 w 1321269"/>
                <a:gd name="csY307" fmla="*/ 303817 h 2003859"/>
                <a:gd name="csX308" fmla="*/ 68303 w 1321269"/>
                <a:gd name="csY308" fmla="*/ 291841 h 2003859"/>
                <a:gd name="csX309" fmla="*/ 82053 w 1321269"/>
                <a:gd name="csY309" fmla="*/ 294059 h 2003859"/>
                <a:gd name="csX310" fmla="*/ 93584 w 1321269"/>
                <a:gd name="csY310" fmla="*/ 278979 h 2003859"/>
                <a:gd name="csX311" fmla="*/ 123300 w 1321269"/>
                <a:gd name="csY311" fmla="*/ 285632 h 2003859"/>
                <a:gd name="csX312" fmla="*/ 126848 w 1321269"/>
                <a:gd name="csY312" fmla="*/ 266117 h 2003859"/>
                <a:gd name="csX313" fmla="*/ 156565 w 1321269"/>
                <a:gd name="csY313" fmla="*/ 240836 h 2003859"/>
                <a:gd name="csX314" fmla="*/ 159226 w 1321269"/>
                <a:gd name="csY314" fmla="*/ 212450 h 2003859"/>
                <a:gd name="csX315" fmla="*/ 208458 w 1321269"/>
                <a:gd name="csY315" fmla="*/ 209789 h 2003859"/>
                <a:gd name="csX316" fmla="*/ 224869 w 1321269"/>
                <a:gd name="csY316" fmla="*/ 198257 h 2003859"/>
                <a:gd name="csX317" fmla="*/ 223982 w 1321269"/>
                <a:gd name="csY317" fmla="*/ 183621 h 2003859"/>
                <a:gd name="csX318" fmla="*/ 235957 w 1321269"/>
                <a:gd name="csY318" fmla="*/ 171645 h 2003859"/>
                <a:gd name="csX319" fmla="*/ 260794 w 1321269"/>
                <a:gd name="csY319" fmla="*/ 167210 h 2003859"/>
                <a:gd name="csX320" fmla="*/ 282527 w 1321269"/>
                <a:gd name="csY320" fmla="*/ 174750 h 2003859"/>
                <a:gd name="csX321" fmla="*/ 307808 w 1321269"/>
                <a:gd name="csY321" fmla="*/ 155235 h 2003859"/>
                <a:gd name="csX322" fmla="*/ 350830 w 1321269"/>
                <a:gd name="csY322" fmla="*/ 163218 h 2003859"/>
                <a:gd name="csX323" fmla="*/ 358370 w 1321269"/>
                <a:gd name="csY323" fmla="*/ 175194 h 2003859"/>
                <a:gd name="csX324" fmla="*/ 355709 w 1321269"/>
                <a:gd name="csY324" fmla="*/ 194265 h 2003859"/>
                <a:gd name="csX325" fmla="*/ 384982 w 1321269"/>
                <a:gd name="csY325" fmla="*/ 265673 h 2003859"/>
                <a:gd name="csX326" fmla="*/ 416472 w 1321269"/>
                <a:gd name="csY326" fmla="*/ 251037 h 2003859"/>
                <a:gd name="csX327" fmla="*/ 419134 w 1321269"/>
                <a:gd name="csY327" fmla="*/ 238175 h 2003859"/>
                <a:gd name="csX328" fmla="*/ 481228 w 1321269"/>
                <a:gd name="csY328" fmla="*/ 222208 h 2003859"/>
                <a:gd name="csX329" fmla="*/ 487881 w 1321269"/>
                <a:gd name="csY329" fmla="*/ 208902 h 2003859"/>
                <a:gd name="csX330" fmla="*/ 499412 w 1321269"/>
                <a:gd name="csY330" fmla="*/ 222208 h 2003859"/>
                <a:gd name="csX331" fmla="*/ 540660 w 1321269"/>
                <a:gd name="csY331" fmla="*/ 225312 h 2003859"/>
                <a:gd name="csX332" fmla="*/ 541547 w 1321269"/>
                <a:gd name="csY332" fmla="*/ 214668 h 2003859"/>
                <a:gd name="csX333" fmla="*/ 563281 w 1321269"/>
                <a:gd name="csY333" fmla="*/ 195152 h 2003859"/>
                <a:gd name="csX334" fmla="*/ 560175 w 1321269"/>
                <a:gd name="csY334" fmla="*/ 166767 h 2003859"/>
                <a:gd name="csX335" fmla="*/ 575256 w 1321269"/>
                <a:gd name="csY335" fmla="*/ 155678 h 2003859"/>
                <a:gd name="csX336" fmla="*/ 573481 w 1321269"/>
                <a:gd name="csY336" fmla="*/ 113100 h 2003859"/>
                <a:gd name="csX337" fmla="*/ 589004 w 1321269"/>
                <a:gd name="csY337" fmla="*/ 103786 h 2003859"/>
                <a:gd name="csX338" fmla="*/ 589892 w 1321269"/>
                <a:gd name="csY338" fmla="*/ 90480 h 2003859"/>
                <a:gd name="csX339" fmla="*/ 614729 w 1321269"/>
                <a:gd name="csY339" fmla="*/ 77174 h 2003859"/>
                <a:gd name="csX340" fmla="*/ 608520 w 1321269"/>
                <a:gd name="csY340" fmla="*/ 70077 h 2003859"/>
                <a:gd name="csX341" fmla="*/ 616060 w 1321269"/>
                <a:gd name="csY341" fmla="*/ 54997 h 2003859"/>
                <a:gd name="csX342" fmla="*/ 608520 w 1321269"/>
                <a:gd name="csY342" fmla="*/ 27055 h 2003859"/>
                <a:gd name="csX343" fmla="*/ 613842 w 1321269"/>
                <a:gd name="csY343" fmla="*/ 16410 h 2003859"/>
                <a:gd name="csX344" fmla="*/ 631140 w 1321269"/>
                <a:gd name="csY344" fmla="*/ 11975 h 2003859"/>
                <a:gd name="csX345" fmla="*/ 636019 w 1321269"/>
                <a:gd name="csY345" fmla="*/ 0 h 2003859"/>
                <a:gd name="csX346" fmla="*/ 655534 w 1321269"/>
                <a:gd name="csY346" fmla="*/ 14636 h 2003859"/>
                <a:gd name="csX347" fmla="*/ 683476 w 1321269"/>
                <a:gd name="csY347" fmla="*/ 22176 h 2003859"/>
                <a:gd name="csX348" fmla="*/ 688798 w 1321269"/>
                <a:gd name="csY348" fmla="*/ 7983 h 2003859"/>
                <a:gd name="csX349" fmla="*/ 706097 w 1321269"/>
                <a:gd name="csY349" fmla="*/ 7096 h 2003859"/>
                <a:gd name="csX350" fmla="*/ 727386 w 1321269"/>
                <a:gd name="csY350" fmla="*/ 18628 h 2003859"/>
                <a:gd name="csX351" fmla="*/ 734482 w 1321269"/>
                <a:gd name="csY351" fmla="*/ 794359 h 2003859"/>
                <a:gd name="csX352" fmla="*/ 744239 w 1321269"/>
                <a:gd name="csY352" fmla="*/ 808108 h 2003859"/>
                <a:gd name="csX353" fmla="*/ 730047 w 1321269"/>
                <a:gd name="csY353" fmla="*/ 838268 h 2003859"/>
                <a:gd name="csX354" fmla="*/ 732264 w 1321269"/>
                <a:gd name="csY354" fmla="*/ 868428 h 2003859"/>
                <a:gd name="csX355" fmla="*/ 745570 w 1321269"/>
                <a:gd name="csY355" fmla="*/ 909232 h 2003859"/>
                <a:gd name="csX356" fmla="*/ 730491 w 1321269"/>
                <a:gd name="csY356" fmla="*/ 904797 h 2003859"/>
                <a:gd name="csX357" fmla="*/ 731821 w 1321269"/>
                <a:gd name="csY357" fmla="*/ 888830 h 2003859"/>
                <a:gd name="csX358" fmla="*/ 699886 w 1321269"/>
                <a:gd name="csY358" fmla="*/ 839155 h 2003859"/>
                <a:gd name="csX359" fmla="*/ 690573 w 1321269"/>
                <a:gd name="csY359" fmla="*/ 849800 h 2003859"/>
                <a:gd name="csX360" fmla="*/ 701217 w 1321269"/>
                <a:gd name="csY360" fmla="*/ 808108 h 2003859"/>
                <a:gd name="csX361" fmla="*/ 697669 w 1321269"/>
                <a:gd name="csY361" fmla="*/ 781940 h 2003859"/>
                <a:gd name="csX362" fmla="*/ 734482 w 1321269"/>
                <a:gd name="csY362" fmla="*/ 794359 h 2003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</a:cxnLst>
              <a:rect l="l" t="t" r="r" b="b"/>
              <a:pathLst>
                <a:path w="1321269" h="2003859">
                  <a:moveTo>
                    <a:pt x="1312399" y="1005478"/>
                  </a:moveTo>
                  <a:lnTo>
                    <a:pt x="1321270" y="1011244"/>
                  </a:lnTo>
                  <a:lnTo>
                    <a:pt x="1296876" y="1011244"/>
                  </a:lnTo>
                  <a:lnTo>
                    <a:pt x="1269377" y="1022332"/>
                  </a:lnTo>
                  <a:lnTo>
                    <a:pt x="1228129" y="1013905"/>
                  </a:lnTo>
                  <a:lnTo>
                    <a:pt x="1208170" y="1024106"/>
                  </a:lnTo>
                  <a:lnTo>
                    <a:pt x="1209057" y="1005922"/>
                  </a:lnTo>
                  <a:lnTo>
                    <a:pt x="1226355" y="988181"/>
                  </a:lnTo>
                  <a:lnTo>
                    <a:pt x="1247644" y="1002373"/>
                  </a:lnTo>
                  <a:lnTo>
                    <a:pt x="1301311" y="999712"/>
                  </a:lnTo>
                  <a:lnTo>
                    <a:pt x="1312399" y="1005478"/>
                  </a:lnTo>
                  <a:close/>
                  <a:moveTo>
                    <a:pt x="727386" y="18628"/>
                  </a:moveTo>
                  <a:lnTo>
                    <a:pt x="712749" y="39030"/>
                  </a:lnTo>
                  <a:lnTo>
                    <a:pt x="721620" y="41248"/>
                  </a:lnTo>
                  <a:lnTo>
                    <a:pt x="729160" y="66973"/>
                  </a:lnTo>
                  <a:lnTo>
                    <a:pt x="708757" y="75843"/>
                  </a:lnTo>
                  <a:lnTo>
                    <a:pt x="731377" y="92254"/>
                  </a:lnTo>
                  <a:lnTo>
                    <a:pt x="727829" y="101568"/>
                  </a:lnTo>
                  <a:lnTo>
                    <a:pt x="740248" y="123301"/>
                  </a:lnTo>
                  <a:lnTo>
                    <a:pt x="723838" y="131728"/>
                  </a:lnTo>
                  <a:lnTo>
                    <a:pt x="723394" y="145034"/>
                  </a:lnTo>
                  <a:lnTo>
                    <a:pt x="740248" y="137494"/>
                  </a:lnTo>
                  <a:lnTo>
                    <a:pt x="748232" y="144590"/>
                  </a:lnTo>
                  <a:lnTo>
                    <a:pt x="734039" y="154348"/>
                  </a:lnTo>
                  <a:lnTo>
                    <a:pt x="746014" y="153017"/>
                  </a:lnTo>
                  <a:lnTo>
                    <a:pt x="751336" y="164992"/>
                  </a:lnTo>
                  <a:lnTo>
                    <a:pt x="739361" y="181847"/>
                  </a:lnTo>
                  <a:lnTo>
                    <a:pt x="750892" y="180516"/>
                  </a:lnTo>
                  <a:lnTo>
                    <a:pt x="749119" y="192491"/>
                  </a:lnTo>
                  <a:lnTo>
                    <a:pt x="762868" y="184064"/>
                  </a:lnTo>
                  <a:lnTo>
                    <a:pt x="761538" y="199144"/>
                  </a:lnTo>
                  <a:lnTo>
                    <a:pt x="742466" y="208458"/>
                  </a:lnTo>
                  <a:lnTo>
                    <a:pt x="764198" y="205797"/>
                  </a:lnTo>
                  <a:lnTo>
                    <a:pt x="773957" y="222651"/>
                  </a:lnTo>
                  <a:lnTo>
                    <a:pt x="759320" y="221320"/>
                  </a:lnTo>
                  <a:lnTo>
                    <a:pt x="772182" y="229304"/>
                  </a:lnTo>
                  <a:lnTo>
                    <a:pt x="763755" y="256359"/>
                  </a:lnTo>
                  <a:lnTo>
                    <a:pt x="774843" y="255029"/>
                  </a:lnTo>
                  <a:lnTo>
                    <a:pt x="774399" y="271439"/>
                  </a:lnTo>
                  <a:lnTo>
                    <a:pt x="771295" y="265673"/>
                  </a:lnTo>
                  <a:lnTo>
                    <a:pt x="762424" y="266117"/>
                  </a:lnTo>
                  <a:lnTo>
                    <a:pt x="778835" y="277205"/>
                  </a:lnTo>
                  <a:lnTo>
                    <a:pt x="782827" y="294503"/>
                  </a:lnTo>
                  <a:lnTo>
                    <a:pt x="772182" y="322001"/>
                  </a:lnTo>
                  <a:lnTo>
                    <a:pt x="783714" y="330872"/>
                  </a:lnTo>
                  <a:lnTo>
                    <a:pt x="773957" y="341073"/>
                  </a:lnTo>
                  <a:lnTo>
                    <a:pt x="793471" y="341073"/>
                  </a:lnTo>
                  <a:lnTo>
                    <a:pt x="795689" y="354822"/>
                  </a:lnTo>
                  <a:lnTo>
                    <a:pt x="829840" y="382321"/>
                  </a:lnTo>
                  <a:lnTo>
                    <a:pt x="830727" y="393853"/>
                  </a:lnTo>
                  <a:lnTo>
                    <a:pt x="800124" y="402280"/>
                  </a:lnTo>
                  <a:lnTo>
                    <a:pt x="780609" y="398288"/>
                  </a:lnTo>
                  <a:lnTo>
                    <a:pt x="782383" y="388974"/>
                  </a:lnTo>
                  <a:lnTo>
                    <a:pt x="769521" y="398732"/>
                  </a:lnTo>
                  <a:lnTo>
                    <a:pt x="750005" y="392079"/>
                  </a:lnTo>
                  <a:lnTo>
                    <a:pt x="718958" y="407602"/>
                  </a:lnTo>
                  <a:lnTo>
                    <a:pt x="720289" y="400062"/>
                  </a:lnTo>
                  <a:lnTo>
                    <a:pt x="707427" y="404498"/>
                  </a:lnTo>
                  <a:lnTo>
                    <a:pt x="713192" y="412038"/>
                  </a:lnTo>
                  <a:lnTo>
                    <a:pt x="678598" y="461269"/>
                  </a:lnTo>
                  <a:lnTo>
                    <a:pt x="672832" y="492760"/>
                  </a:lnTo>
                  <a:lnTo>
                    <a:pt x="665292" y="493647"/>
                  </a:lnTo>
                  <a:lnTo>
                    <a:pt x="672388" y="497638"/>
                  </a:lnTo>
                  <a:lnTo>
                    <a:pt x="671945" y="511831"/>
                  </a:lnTo>
                  <a:lnTo>
                    <a:pt x="665292" y="516710"/>
                  </a:lnTo>
                  <a:lnTo>
                    <a:pt x="669283" y="522920"/>
                  </a:lnTo>
                  <a:lnTo>
                    <a:pt x="659526" y="524694"/>
                  </a:lnTo>
                  <a:lnTo>
                    <a:pt x="668840" y="527355"/>
                  </a:lnTo>
                  <a:lnTo>
                    <a:pt x="667953" y="541991"/>
                  </a:lnTo>
                  <a:lnTo>
                    <a:pt x="653316" y="545983"/>
                  </a:lnTo>
                  <a:lnTo>
                    <a:pt x="665735" y="552192"/>
                  </a:lnTo>
                  <a:lnTo>
                    <a:pt x="663961" y="562837"/>
                  </a:lnTo>
                  <a:lnTo>
                    <a:pt x="669727" y="564168"/>
                  </a:lnTo>
                  <a:lnTo>
                    <a:pt x="695008" y="637350"/>
                  </a:lnTo>
                  <a:lnTo>
                    <a:pt x="690129" y="645333"/>
                  </a:lnTo>
                  <a:lnTo>
                    <a:pt x="679928" y="639124"/>
                  </a:lnTo>
                  <a:lnTo>
                    <a:pt x="652873" y="606303"/>
                  </a:lnTo>
                  <a:lnTo>
                    <a:pt x="627592" y="593441"/>
                  </a:lnTo>
                  <a:lnTo>
                    <a:pt x="620495" y="577473"/>
                  </a:lnTo>
                  <a:lnTo>
                    <a:pt x="613842" y="602311"/>
                  </a:lnTo>
                  <a:lnTo>
                    <a:pt x="620051" y="612512"/>
                  </a:lnTo>
                  <a:lnTo>
                    <a:pt x="620495" y="609408"/>
                  </a:lnTo>
                  <a:lnTo>
                    <a:pt x="616947" y="602311"/>
                  </a:lnTo>
                  <a:lnTo>
                    <a:pt x="616947" y="598763"/>
                  </a:lnTo>
                  <a:lnTo>
                    <a:pt x="619609" y="589892"/>
                  </a:lnTo>
                  <a:lnTo>
                    <a:pt x="623157" y="636906"/>
                  </a:lnTo>
                  <a:lnTo>
                    <a:pt x="618722" y="651099"/>
                  </a:lnTo>
                  <a:lnTo>
                    <a:pt x="613842" y="648882"/>
                  </a:lnTo>
                  <a:lnTo>
                    <a:pt x="624487" y="674163"/>
                  </a:lnTo>
                  <a:lnTo>
                    <a:pt x="614286" y="670614"/>
                  </a:lnTo>
                  <a:lnTo>
                    <a:pt x="610738" y="684364"/>
                  </a:lnTo>
                  <a:lnTo>
                    <a:pt x="636019" y="683920"/>
                  </a:lnTo>
                  <a:lnTo>
                    <a:pt x="645333" y="721620"/>
                  </a:lnTo>
                  <a:lnTo>
                    <a:pt x="593884" y="714967"/>
                  </a:lnTo>
                  <a:lnTo>
                    <a:pt x="589448" y="726499"/>
                  </a:lnTo>
                  <a:lnTo>
                    <a:pt x="601867" y="733152"/>
                  </a:lnTo>
                  <a:lnTo>
                    <a:pt x="598763" y="749562"/>
                  </a:lnTo>
                  <a:lnTo>
                    <a:pt x="611625" y="752667"/>
                  </a:lnTo>
                  <a:lnTo>
                    <a:pt x="599650" y="756659"/>
                  </a:lnTo>
                  <a:lnTo>
                    <a:pt x="595657" y="740248"/>
                  </a:lnTo>
                  <a:lnTo>
                    <a:pt x="566828" y="768634"/>
                  </a:lnTo>
                  <a:lnTo>
                    <a:pt x="577473" y="771739"/>
                  </a:lnTo>
                  <a:lnTo>
                    <a:pt x="579691" y="763755"/>
                  </a:lnTo>
                  <a:lnTo>
                    <a:pt x="586344" y="777505"/>
                  </a:lnTo>
                  <a:lnTo>
                    <a:pt x="579247" y="785488"/>
                  </a:lnTo>
                  <a:lnTo>
                    <a:pt x="581465" y="801899"/>
                  </a:lnTo>
                  <a:lnTo>
                    <a:pt x="604972" y="816535"/>
                  </a:lnTo>
                  <a:lnTo>
                    <a:pt x="604972" y="834276"/>
                  </a:lnTo>
                  <a:lnTo>
                    <a:pt x="641341" y="849356"/>
                  </a:lnTo>
                  <a:lnTo>
                    <a:pt x="644003" y="857783"/>
                  </a:lnTo>
                  <a:lnTo>
                    <a:pt x="638680" y="850243"/>
                  </a:lnTo>
                  <a:lnTo>
                    <a:pt x="633357" y="859558"/>
                  </a:lnTo>
                  <a:lnTo>
                    <a:pt x="637350" y="867984"/>
                  </a:lnTo>
                  <a:lnTo>
                    <a:pt x="663075" y="869759"/>
                  </a:lnTo>
                  <a:lnTo>
                    <a:pt x="664404" y="879073"/>
                  </a:lnTo>
                  <a:lnTo>
                    <a:pt x="647994" y="875081"/>
                  </a:lnTo>
                  <a:lnTo>
                    <a:pt x="640898" y="887056"/>
                  </a:lnTo>
                  <a:lnTo>
                    <a:pt x="667510" y="890161"/>
                  </a:lnTo>
                  <a:lnTo>
                    <a:pt x="666622" y="906128"/>
                  </a:lnTo>
                  <a:lnTo>
                    <a:pt x="659082" y="899475"/>
                  </a:lnTo>
                  <a:lnTo>
                    <a:pt x="666179" y="911450"/>
                  </a:lnTo>
                  <a:lnTo>
                    <a:pt x="661744" y="920764"/>
                  </a:lnTo>
                  <a:lnTo>
                    <a:pt x="671501" y="917660"/>
                  </a:lnTo>
                  <a:lnTo>
                    <a:pt x="675050" y="954916"/>
                  </a:lnTo>
                  <a:lnTo>
                    <a:pt x="721620" y="1026767"/>
                  </a:lnTo>
                  <a:lnTo>
                    <a:pt x="748675" y="1039186"/>
                  </a:lnTo>
                  <a:lnTo>
                    <a:pt x="776174" y="1025437"/>
                  </a:lnTo>
                  <a:lnTo>
                    <a:pt x="782827" y="1039630"/>
                  </a:lnTo>
                  <a:lnTo>
                    <a:pt x="782827" y="1024106"/>
                  </a:lnTo>
                  <a:lnTo>
                    <a:pt x="762424" y="1008583"/>
                  </a:lnTo>
                  <a:lnTo>
                    <a:pt x="765529" y="996164"/>
                  </a:lnTo>
                  <a:lnTo>
                    <a:pt x="806333" y="977979"/>
                  </a:lnTo>
                  <a:lnTo>
                    <a:pt x="823188" y="980197"/>
                  </a:lnTo>
                  <a:lnTo>
                    <a:pt x="840486" y="1016123"/>
                  </a:lnTo>
                  <a:lnTo>
                    <a:pt x="841373" y="1042291"/>
                  </a:lnTo>
                  <a:lnTo>
                    <a:pt x="877742" y="1063137"/>
                  </a:lnTo>
                  <a:lnTo>
                    <a:pt x="907015" y="1091966"/>
                  </a:lnTo>
                  <a:lnTo>
                    <a:pt x="922094" y="1085757"/>
                  </a:lnTo>
                  <a:lnTo>
                    <a:pt x="930965" y="1066685"/>
                  </a:lnTo>
                  <a:lnTo>
                    <a:pt x="999712" y="1104829"/>
                  </a:lnTo>
                  <a:lnTo>
                    <a:pt x="997050" y="1126561"/>
                  </a:lnTo>
                  <a:lnTo>
                    <a:pt x="1005478" y="1138980"/>
                  </a:lnTo>
                  <a:lnTo>
                    <a:pt x="989068" y="1149181"/>
                  </a:lnTo>
                  <a:lnTo>
                    <a:pt x="957577" y="1150955"/>
                  </a:lnTo>
                  <a:lnTo>
                    <a:pt x="954915" y="1099063"/>
                  </a:lnTo>
                  <a:lnTo>
                    <a:pt x="943384" y="1096401"/>
                  </a:lnTo>
                  <a:lnTo>
                    <a:pt x="950924" y="1112812"/>
                  </a:lnTo>
                  <a:lnTo>
                    <a:pt x="934070" y="1121683"/>
                  </a:lnTo>
                  <a:lnTo>
                    <a:pt x="933183" y="1146964"/>
                  </a:lnTo>
                  <a:lnTo>
                    <a:pt x="954472" y="1145633"/>
                  </a:lnTo>
                  <a:lnTo>
                    <a:pt x="952255" y="1195308"/>
                  </a:lnTo>
                  <a:lnTo>
                    <a:pt x="996607" y="1257402"/>
                  </a:lnTo>
                  <a:lnTo>
                    <a:pt x="1040960" y="1286675"/>
                  </a:lnTo>
                  <a:lnTo>
                    <a:pt x="1092853" y="1291997"/>
                  </a:lnTo>
                  <a:lnTo>
                    <a:pt x="1104385" y="1304860"/>
                  </a:lnTo>
                  <a:lnTo>
                    <a:pt x="1111925" y="1349656"/>
                  </a:lnTo>
                  <a:lnTo>
                    <a:pt x="1093740" y="1377598"/>
                  </a:lnTo>
                  <a:lnTo>
                    <a:pt x="1073781" y="1378485"/>
                  </a:lnTo>
                  <a:lnTo>
                    <a:pt x="1060475" y="1409976"/>
                  </a:lnTo>
                  <a:lnTo>
                    <a:pt x="1065354" y="1484932"/>
                  </a:lnTo>
                  <a:lnTo>
                    <a:pt x="1110150" y="1545695"/>
                  </a:lnTo>
                  <a:lnTo>
                    <a:pt x="1122569" y="1545252"/>
                  </a:lnTo>
                  <a:lnTo>
                    <a:pt x="1111925" y="1541260"/>
                  </a:lnTo>
                  <a:lnTo>
                    <a:pt x="1117247" y="1539486"/>
                  </a:lnTo>
                  <a:lnTo>
                    <a:pt x="1136762" y="1553679"/>
                  </a:lnTo>
                  <a:lnTo>
                    <a:pt x="1124344" y="1559888"/>
                  </a:lnTo>
                  <a:lnTo>
                    <a:pt x="1154060" y="1564323"/>
                  </a:lnTo>
                  <a:lnTo>
                    <a:pt x="1157608" y="1574081"/>
                  </a:lnTo>
                  <a:lnTo>
                    <a:pt x="1166479" y="1574968"/>
                  </a:lnTo>
                  <a:lnTo>
                    <a:pt x="1163373" y="1567428"/>
                  </a:lnTo>
                  <a:lnTo>
                    <a:pt x="1184220" y="1579847"/>
                  </a:lnTo>
                  <a:lnTo>
                    <a:pt x="1157164" y="1589161"/>
                  </a:lnTo>
                  <a:lnTo>
                    <a:pt x="1151398" y="1578516"/>
                  </a:lnTo>
                  <a:lnTo>
                    <a:pt x="1132770" y="1634401"/>
                  </a:lnTo>
                  <a:lnTo>
                    <a:pt x="1134544" y="1685407"/>
                  </a:lnTo>
                  <a:lnTo>
                    <a:pt x="1110150" y="1677423"/>
                  </a:lnTo>
                  <a:lnTo>
                    <a:pt x="1105715" y="1690729"/>
                  </a:lnTo>
                  <a:lnTo>
                    <a:pt x="1116803" y="1700487"/>
                  </a:lnTo>
                  <a:lnTo>
                    <a:pt x="1130553" y="1688511"/>
                  </a:lnTo>
                  <a:lnTo>
                    <a:pt x="1135432" y="1708914"/>
                  </a:lnTo>
                  <a:lnTo>
                    <a:pt x="1147850" y="1708470"/>
                  </a:lnTo>
                  <a:lnTo>
                    <a:pt x="1153173" y="1716897"/>
                  </a:lnTo>
                  <a:lnTo>
                    <a:pt x="1144303" y="1724881"/>
                  </a:lnTo>
                  <a:lnTo>
                    <a:pt x="1168697" y="1733308"/>
                  </a:lnTo>
                  <a:lnTo>
                    <a:pt x="1170470" y="1747501"/>
                  </a:lnTo>
                  <a:lnTo>
                    <a:pt x="1181114" y="1739517"/>
                  </a:lnTo>
                  <a:lnTo>
                    <a:pt x="1181114" y="1747057"/>
                  </a:lnTo>
                  <a:lnTo>
                    <a:pt x="1189985" y="1748831"/>
                  </a:lnTo>
                  <a:lnTo>
                    <a:pt x="1186438" y="1759920"/>
                  </a:lnTo>
                  <a:lnTo>
                    <a:pt x="1196638" y="1769677"/>
                  </a:lnTo>
                  <a:lnTo>
                    <a:pt x="1195308" y="1779435"/>
                  </a:lnTo>
                  <a:lnTo>
                    <a:pt x="1210832" y="1796289"/>
                  </a:lnTo>
                  <a:lnTo>
                    <a:pt x="1225911" y="1851730"/>
                  </a:lnTo>
                  <a:lnTo>
                    <a:pt x="1220145" y="1889430"/>
                  </a:lnTo>
                  <a:lnTo>
                    <a:pt x="1229460" y="1904953"/>
                  </a:lnTo>
                  <a:lnTo>
                    <a:pt x="1235226" y="2003860"/>
                  </a:lnTo>
                  <a:lnTo>
                    <a:pt x="1218371" y="1978135"/>
                  </a:lnTo>
                  <a:lnTo>
                    <a:pt x="1203735" y="1969708"/>
                  </a:lnTo>
                  <a:lnTo>
                    <a:pt x="1180228" y="1971926"/>
                  </a:lnTo>
                  <a:lnTo>
                    <a:pt x="1080434" y="1892978"/>
                  </a:lnTo>
                  <a:lnTo>
                    <a:pt x="1039185" y="1873463"/>
                  </a:lnTo>
                  <a:lnTo>
                    <a:pt x="1052935" y="1875237"/>
                  </a:lnTo>
                  <a:lnTo>
                    <a:pt x="1050274" y="1864592"/>
                  </a:lnTo>
                  <a:lnTo>
                    <a:pt x="1030759" y="1867697"/>
                  </a:lnTo>
                  <a:lnTo>
                    <a:pt x="986850" y="1845964"/>
                  </a:lnTo>
                  <a:lnTo>
                    <a:pt x="755327" y="1690286"/>
                  </a:lnTo>
                  <a:lnTo>
                    <a:pt x="703435" y="1648594"/>
                  </a:lnTo>
                  <a:lnTo>
                    <a:pt x="640454" y="1576742"/>
                  </a:lnTo>
                  <a:lnTo>
                    <a:pt x="583239" y="1487150"/>
                  </a:lnTo>
                  <a:lnTo>
                    <a:pt x="581022" y="1472070"/>
                  </a:lnTo>
                  <a:lnTo>
                    <a:pt x="589004" y="1490698"/>
                  </a:lnTo>
                  <a:lnTo>
                    <a:pt x="581909" y="1469409"/>
                  </a:lnTo>
                  <a:lnTo>
                    <a:pt x="585013" y="1446345"/>
                  </a:lnTo>
                  <a:lnTo>
                    <a:pt x="572594" y="1425943"/>
                  </a:lnTo>
                  <a:lnTo>
                    <a:pt x="585457" y="1424612"/>
                  </a:lnTo>
                  <a:lnTo>
                    <a:pt x="561063" y="1371389"/>
                  </a:lnTo>
                  <a:lnTo>
                    <a:pt x="533121" y="1353204"/>
                  </a:lnTo>
                  <a:lnTo>
                    <a:pt x="516710" y="1356752"/>
                  </a:lnTo>
                  <a:lnTo>
                    <a:pt x="514493" y="1349656"/>
                  </a:lnTo>
                  <a:lnTo>
                    <a:pt x="514493" y="1331915"/>
                  </a:lnTo>
                  <a:lnTo>
                    <a:pt x="536225" y="1325705"/>
                  </a:lnTo>
                  <a:lnTo>
                    <a:pt x="543765" y="1309739"/>
                  </a:lnTo>
                  <a:lnTo>
                    <a:pt x="528241" y="1280022"/>
                  </a:lnTo>
                  <a:lnTo>
                    <a:pt x="547313" y="1266716"/>
                  </a:lnTo>
                  <a:lnTo>
                    <a:pt x="556184" y="1247201"/>
                  </a:lnTo>
                  <a:lnTo>
                    <a:pt x="569490" y="1247645"/>
                  </a:lnTo>
                  <a:lnTo>
                    <a:pt x="554410" y="1243653"/>
                  </a:lnTo>
                  <a:lnTo>
                    <a:pt x="546869" y="1151842"/>
                  </a:lnTo>
                  <a:lnTo>
                    <a:pt x="555297" y="1150512"/>
                  </a:lnTo>
                  <a:lnTo>
                    <a:pt x="545096" y="1146520"/>
                  </a:lnTo>
                  <a:lnTo>
                    <a:pt x="531790" y="1086200"/>
                  </a:lnTo>
                  <a:lnTo>
                    <a:pt x="511831" y="1062693"/>
                  </a:lnTo>
                  <a:lnTo>
                    <a:pt x="506065" y="1009913"/>
                  </a:lnTo>
                  <a:lnTo>
                    <a:pt x="491872" y="984189"/>
                  </a:lnTo>
                  <a:lnTo>
                    <a:pt x="499856" y="959351"/>
                  </a:lnTo>
                  <a:lnTo>
                    <a:pt x="479453" y="889274"/>
                  </a:lnTo>
                  <a:lnTo>
                    <a:pt x="478122" y="851130"/>
                  </a:lnTo>
                  <a:lnTo>
                    <a:pt x="455946" y="830284"/>
                  </a:lnTo>
                  <a:lnTo>
                    <a:pt x="453286" y="805447"/>
                  </a:lnTo>
                  <a:lnTo>
                    <a:pt x="463043" y="766860"/>
                  </a:lnTo>
                  <a:lnTo>
                    <a:pt x="456390" y="748232"/>
                  </a:lnTo>
                  <a:lnTo>
                    <a:pt x="467478" y="722507"/>
                  </a:lnTo>
                  <a:lnTo>
                    <a:pt x="476793" y="729604"/>
                  </a:lnTo>
                  <a:lnTo>
                    <a:pt x="468809" y="714080"/>
                  </a:lnTo>
                  <a:lnTo>
                    <a:pt x="475462" y="692347"/>
                  </a:lnTo>
                  <a:lnTo>
                    <a:pt x="451511" y="697226"/>
                  </a:lnTo>
                  <a:lnTo>
                    <a:pt x="432440" y="639124"/>
                  </a:lnTo>
                  <a:lnTo>
                    <a:pt x="419134" y="636019"/>
                  </a:lnTo>
                  <a:lnTo>
                    <a:pt x="410706" y="646220"/>
                  </a:lnTo>
                  <a:lnTo>
                    <a:pt x="391634" y="623157"/>
                  </a:lnTo>
                  <a:lnTo>
                    <a:pt x="393852" y="610738"/>
                  </a:lnTo>
                  <a:lnTo>
                    <a:pt x="327323" y="550418"/>
                  </a:lnTo>
                  <a:lnTo>
                    <a:pt x="325549" y="515380"/>
                  </a:lnTo>
                  <a:lnTo>
                    <a:pt x="356152" y="491429"/>
                  </a:lnTo>
                  <a:lnTo>
                    <a:pt x="365911" y="492316"/>
                  </a:lnTo>
                  <a:lnTo>
                    <a:pt x="360587" y="489211"/>
                  </a:lnTo>
                  <a:lnTo>
                    <a:pt x="344621" y="490986"/>
                  </a:lnTo>
                  <a:lnTo>
                    <a:pt x="362362" y="462600"/>
                  </a:lnTo>
                  <a:lnTo>
                    <a:pt x="340186" y="489211"/>
                  </a:lnTo>
                  <a:lnTo>
                    <a:pt x="292285" y="507396"/>
                  </a:lnTo>
                  <a:lnTo>
                    <a:pt x="281640" y="530016"/>
                  </a:lnTo>
                  <a:lnTo>
                    <a:pt x="284745" y="543765"/>
                  </a:lnTo>
                  <a:lnTo>
                    <a:pt x="266560" y="570821"/>
                  </a:lnTo>
                  <a:lnTo>
                    <a:pt x="274543" y="594771"/>
                  </a:lnTo>
                  <a:lnTo>
                    <a:pt x="294058" y="592997"/>
                  </a:lnTo>
                  <a:lnTo>
                    <a:pt x="295389" y="615617"/>
                  </a:lnTo>
                  <a:lnTo>
                    <a:pt x="317565" y="624044"/>
                  </a:lnTo>
                  <a:lnTo>
                    <a:pt x="339742" y="657752"/>
                  </a:lnTo>
                  <a:lnTo>
                    <a:pt x="364580" y="646220"/>
                  </a:lnTo>
                  <a:lnTo>
                    <a:pt x="369458" y="651099"/>
                  </a:lnTo>
                  <a:lnTo>
                    <a:pt x="365911" y="665736"/>
                  </a:lnTo>
                  <a:lnTo>
                    <a:pt x="373893" y="679042"/>
                  </a:lnTo>
                  <a:lnTo>
                    <a:pt x="345064" y="672389"/>
                  </a:lnTo>
                  <a:lnTo>
                    <a:pt x="341960" y="687912"/>
                  </a:lnTo>
                  <a:lnTo>
                    <a:pt x="355709" y="685694"/>
                  </a:lnTo>
                  <a:lnTo>
                    <a:pt x="337968" y="694121"/>
                  </a:lnTo>
                  <a:lnTo>
                    <a:pt x="298494" y="680816"/>
                  </a:lnTo>
                  <a:lnTo>
                    <a:pt x="302042" y="667510"/>
                  </a:lnTo>
                  <a:lnTo>
                    <a:pt x="289180" y="655978"/>
                  </a:lnTo>
                  <a:lnTo>
                    <a:pt x="264342" y="667066"/>
                  </a:lnTo>
                  <a:lnTo>
                    <a:pt x="274100" y="629366"/>
                  </a:lnTo>
                  <a:lnTo>
                    <a:pt x="239505" y="606303"/>
                  </a:lnTo>
                  <a:lnTo>
                    <a:pt x="229747" y="589449"/>
                  </a:lnTo>
                  <a:lnTo>
                    <a:pt x="224869" y="596545"/>
                  </a:lnTo>
                  <a:lnTo>
                    <a:pt x="204023" y="591666"/>
                  </a:lnTo>
                  <a:lnTo>
                    <a:pt x="183176" y="597876"/>
                  </a:lnTo>
                  <a:lnTo>
                    <a:pt x="168097" y="583683"/>
                  </a:lnTo>
                  <a:lnTo>
                    <a:pt x="172532" y="551305"/>
                  </a:lnTo>
                  <a:lnTo>
                    <a:pt x="147694" y="539774"/>
                  </a:lnTo>
                  <a:lnTo>
                    <a:pt x="145033" y="515380"/>
                  </a:lnTo>
                  <a:lnTo>
                    <a:pt x="130841" y="503848"/>
                  </a:lnTo>
                  <a:lnTo>
                    <a:pt x="102011" y="502074"/>
                  </a:lnTo>
                  <a:lnTo>
                    <a:pt x="92697" y="479454"/>
                  </a:lnTo>
                  <a:lnTo>
                    <a:pt x="64754" y="469696"/>
                  </a:lnTo>
                  <a:lnTo>
                    <a:pt x="63868" y="457721"/>
                  </a:lnTo>
                  <a:lnTo>
                    <a:pt x="73182" y="448850"/>
                  </a:lnTo>
                  <a:lnTo>
                    <a:pt x="61206" y="432440"/>
                  </a:lnTo>
                  <a:lnTo>
                    <a:pt x="60763" y="416916"/>
                  </a:lnTo>
                  <a:lnTo>
                    <a:pt x="31490" y="416916"/>
                  </a:lnTo>
                  <a:lnTo>
                    <a:pt x="15523" y="399175"/>
                  </a:lnTo>
                  <a:lnTo>
                    <a:pt x="5322" y="400506"/>
                  </a:lnTo>
                  <a:lnTo>
                    <a:pt x="0" y="368572"/>
                  </a:lnTo>
                  <a:lnTo>
                    <a:pt x="19959" y="357484"/>
                  </a:lnTo>
                  <a:lnTo>
                    <a:pt x="22619" y="336638"/>
                  </a:lnTo>
                  <a:lnTo>
                    <a:pt x="62094" y="320671"/>
                  </a:lnTo>
                  <a:lnTo>
                    <a:pt x="74956" y="323332"/>
                  </a:lnTo>
                  <a:lnTo>
                    <a:pt x="78504" y="316235"/>
                  </a:lnTo>
                  <a:lnTo>
                    <a:pt x="61650" y="303817"/>
                  </a:lnTo>
                  <a:lnTo>
                    <a:pt x="68303" y="291841"/>
                  </a:lnTo>
                  <a:lnTo>
                    <a:pt x="82053" y="294059"/>
                  </a:lnTo>
                  <a:lnTo>
                    <a:pt x="93584" y="278979"/>
                  </a:lnTo>
                  <a:lnTo>
                    <a:pt x="123300" y="285632"/>
                  </a:lnTo>
                  <a:lnTo>
                    <a:pt x="126848" y="266117"/>
                  </a:lnTo>
                  <a:lnTo>
                    <a:pt x="156565" y="240836"/>
                  </a:lnTo>
                  <a:lnTo>
                    <a:pt x="159226" y="212450"/>
                  </a:lnTo>
                  <a:lnTo>
                    <a:pt x="208458" y="209789"/>
                  </a:lnTo>
                  <a:lnTo>
                    <a:pt x="224869" y="198257"/>
                  </a:lnTo>
                  <a:lnTo>
                    <a:pt x="223982" y="183621"/>
                  </a:lnTo>
                  <a:lnTo>
                    <a:pt x="235957" y="171645"/>
                  </a:lnTo>
                  <a:lnTo>
                    <a:pt x="260794" y="167210"/>
                  </a:lnTo>
                  <a:lnTo>
                    <a:pt x="282527" y="174750"/>
                  </a:lnTo>
                  <a:lnTo>
                    <a:pt x="307808" y="155235"/>
                  </a:lnTo>
                  <a:lnTo>
                    <a:pt x="350830" y="163218"/>
                  </a:lnTo>
                  <a:lnTo>
                    <a:pt x="358370" y="175194"/>
                  </a:lnTo>
                  <a:lnTo>
                    <a:pt x="355709" y="194265"/>
                  </a:lnTo>
                  <a:lnTo>
                    <a:pt x="384982" y="265673"/>
                  </a:lnTo>
                  <a:lnTo>
                    <a:pt x="416472" y="251037"/>
                  </a:lnTo>
                  <a:lnTo>
                    <a:pt x="419134" y="238175"/>
                  </a:lnTo>
                  <a:lnTo>
                    <a:pt x="481228" y="222208"/>
                  </a:lnTo>
                  <a:lnTo>
                    <a:pt x="487881" y="208902"/>
                  </a:lnTo>
                  <a:lnTo>
                    <a:pt x="499412" y="222208"/>
                  </a:lnTo>
                  <a:lnTo>
                    <a:pt x="540660" y="225312"/>
                  </a:lnTo>
                  <a:lnTo>
                    <a:pt x="541547" y="214668"/>
                  </a:lnTo>
                  <a:lnTo>
                    <a:pt x="563281" y="195152"/>
                  </a:lnTo>
                  <a:lnTo>
                    <a:pt x="560175" y="166767"/>
                  </a:lnTo>
                  <a:lnTo>
                    <a:pt x="575256" y="155678"/>
                  </a:lnTo>
                  <a:lnTo>
                    <a:pt x="573481" y="113100"/>
                  </a:lnTo>
                  <a:lnTo>
                    <a:pt x="589004" y="103786"/>
                  </a:lnTo>
                  <a:lnTo>
                    <a:pt x="589892" y="90480"/>
                  </a:lnTo>
                  <a:lnTo>
                    <a:pt x="614729" y="77174"/>
                  </a:lnTo>
                  <a:lnTo>
                    <a:pt x="608520" y="70077"/>
                  </a:lnTo>
                  <a:lnTo>
                    <a:pt x="616060" y="54997"/>
                  </a:lnTo>
                  <a:lnTo>
                    <a:pt x="608520" y="27055"/>
                  </a:lnTo>
                  <a:lnTo>
                    <a:pt x="613842" y="16410"/>
                  </a:lnTo>
                  <a:lnTo>
                    <a:pt x="631140" y="11975"/>
                  </a:lnTo>
                  <a:lnTo>
                    <a:pt x="636019" y="0"/>
                  </a:lnTo>
                  <a:lnTo>
                    <a:pt x="655534" y="14636"/>
                  </a:lnTo>
                  <a:lnTo>
                    <a:pt x="683476" y="22176"/>
                  </a:lnTo>
                  <a:lnTo>
                    <a:pt x="688798" y="7983"/>
                  </a:lnTo>
                  <a:lnTo>
                    <a:pt x="706097" y="7096"/>
                  </a:lnTo>
                  <a:lnTo>
                    <a:pt x="727386" y="18628"/>
                  </a:lnTo>
                  <a:close/>
                  <a:moveTo>
                    <a:pt x="734482" y="794359"/>
                  </a:moveTo>
                  <a:lnTo>
                    <a:pt x="744239" y="808108"/>
                  </a:lnTo>
                  <a:lnTo>
                    <a:pt x="730047" y="838268"/>
                  </a:lnTo>
                  <a:lnTo>
                    <a:pt x="732264" y="868428"/>
                  </a:lnTo>
                  <a:lnTo>
                    <a:pt x="745570" y="909232"/>
                  </a:lnTo>
                  <a:lnTo>
                    <a:pt x="730491" y="904797"/>
                  </a:lnTo>
                  <a:lnTo>
                    <a:pt x="731821" y="888830"/>
                  </a:lnTo>
                  <a:lnTo>
                    <a:pt x="699886" y="839155"/>
                  </a:lnTo>
                  <a:lnTo>
                    <a:pt x="690573" y="849800"/>
                  </a:lnTo>
                  <a:lnTo>
                    <a:pt x="701217" y="808108"/>
                  </a:lnTo>
                  <a:lnTo>
                    <a:pt x="697669" y="781940"/>
                  </a:lnTo>
                  <a:lnTo>
                    <a:pt x="734482" y="794359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99A9A3-F737-CC20-755B-2407920092D2}"/>
                </a:ext>
              </a:extLst>
            </p:cNvPr>
            <p:cNvSpPr/>
            <p:nvPr/>
          </p:nvSpPr>
          <p:spPr>
            <a:xfrm>
              <a:off x="1469623" y="4184327"/>
              <a:ext cx="204022" cy="196926"/>
            </a:xfrm>
            <a:custGeom>
              <a:avLst/>
              <a:gdLst>
                <a:gd name="csX0" fmla="*/ 0 w 204022"/>
                <a:gd name="csY0" fmla="*/ 39030 h 196926"/>
                <a:gd name="csX1" fmla="*/ 47901 w 204022"/>
                <a:gd name="csY1" fmla="*/ 11088 h 196926"/>
                <a:gd name="csX2" fmla="*/ 65642 w 204022"/>
                <a:gd name="csY2" fmla="*/ 19959 h 196926"/>
                <a:gd name="csX3" fmla="*/ 73182 w 204022"/>
                <a:gd name="csY3" fmla="*/ 0 h 196926"/>
                <a:gd name="csX4" fmla="*/ 96689 w 204022"/>
                <a:gd name="csY4" fmla="*/ 36813 h 196926"/>
                <a:gd name="csX5" fmla="*/ 89593 w 204022"/>
                <a:gd name="csY5" fmla="*/ 44353 h 196926"/>
                <a:gd name="csX6" fmla="*/ 99794 w 204022"/>
                <a:gd name="csY6" fmla="*/ 57659 h 196926"/>
                <a:gd name="csX7" fmla="*/ 138824 w 204022"/>
                <a:gd name="csY7" fmla="*/ 58102 h 196926"/>
                <a:gd name="csX8" fmla="*/ 149913 w 204022"/>
                <a:gd name="csY8" fmla="*/ 48788 h 196926"/>
                <a:gd name="csX9" fmla="*/ 149469 w 204022"/>
                <a:gd name="csY9" fmla="*/ 35926 h 196926"/>
                <a:gd name="csX10" fmla="*/ 166767 w 204022"/>
                <a:gd name="csY10" fmla="*/ 38587 h 196926"/>
                <a:gd name="csX11" fmla="*/ 181847 w 204022"/>
                <a:gd name="csY11" fmla="*/ 48788 h 196926"/>
                <a:gd name="csX12" fmla="*/ 176968 w 204022"/>
                <a:gd name="csY12" fmla="*/ 70521 h 196926"/>
                <a:gd name="csX13" fmla="*/ 188056 w 204022"/>
                <a:gd name="csY13" fmla="*/ 103342 h 196926"/>
                <a:gd name="csX14" fmla="*/ 204023 w 204022"/>
                <a:gd name="csY14" fmla="*/ 117535 h 196926"/>
                <a:gd name="csX15" fmla="*/ 165880 w 204022"/>
                <a:gd name="csY15" fmla="*/ 114874 h 196926"/>
                <a:gd name="csX16" fmla="*/ 159227 w 204022"/>
                <a:gd name="csY16" fmla="*/ 133502 h 196926"/>
                <a:gd name="csX17" fmla="*/ 180516 w 204022"/>
                <a:gd name="csY17" fmla="*/ 142373 h 196926"/>
                <a:gd name="csX18" fmla="*/ 172089 w 204022"/>
                <a:gd name="csY18" fmla="*/ 145477 h 196926"/>
                <a:gd name="csX19" fmla="*/ 176524 w 204022"/>
                <a:gd name="csY19" fmla="*/ 153904 h 196926"/>
                <a:gd name="csX20" fmla="*/ 162331 w 204022"/>
                <a:gd name="csY20" fmla="*/ 170758 h 196926"/>
                <a:gd name="csX21" fmla="*/ 148138 w 204022"/>
                <a:gd name="csY21" fmla="*/ 180073 h 196926"/>
                <a:gd name="csX22" fmla="*/ 126849 w 204022"/>
                <a:gd name="csY22" fmla="*/ 170758 h 196926"/>
                <a:gd name="csX23" fmla="*/ 117091 w 204022"/>
                <a:gd name="csY23" fmla="*/ 182290 h 196926"/>
                <a:gd name="csX24" fmla="*/ 81609 w 204022"/>
                <a:gd name="csY24" fmla="*/ 196927 h 196926"/>
                <a:gd name="csX25" fmla="*/ 54110 w 204022"/>
                <a:gd name="csY25" fmla="*/ 176524 h 196926"/>
                <a:gd name="csX26" fmla="*/ 26612 w 204022"/>
                <a:gd name="csY26" fmla="*/ 136607 h 196926"/>
                <a:gd name="csX27" fmla="*/ 25725 w 204022"/>
                <a:gd name="csY27" fmla="*/ 110439 h 196926"/>
                <a:gd name="csX28" fmla="*/ 5766 w 204022"/>
                <a:gd name="csY28" fmla="*/ 77617 h 196926"/>
                <a:gd name="csX29" fmla="*/ 0 w 204022"/>
                <a:gd name="csY29" fmla="*/ 39030 h 19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04022" h="196926">
                  <a:moveTo>
                    <a:pt x="0" y="39030"/>
                  </a:moveTo>
                  <a:lnTo>
                    <a:pt x="47901" y="11088"/>
                  </a:lnTo>
                  <a:lnTo>
                    <a:pt x="65642" y="19959"/>
                  </a:lnTo>
                  <a:lnTo>
                    <a:pt x="73182" y="0"/>
                  </a:lnTo>
                  <a:lnTo>
                    <a:pt x="96689" y="36813"/>
                  </a:lnTo>
                  <a:lnTo>
                    <a:pt x="89593" y="44353"/>
                  </a:lnTo>
                  <a:lnTo>
                    <a:pt x="99794" y="57659"/>
                  </a:lnTo>
                  <a:lnTo>
                    <a:pt x="138824" y="58102"/>
                  </a:lnTo>
                  <a:lnTo>
                    <a:pt x="149913" y="48788"/>
                  </a:lnTo>
                  <a:lnTo>
                    <a:pt x="149469" y="35926"/>
                  </a:lnTo>
                  <a:lnTo>
                    <a:pt x="166767" y="38587"/>
                  </a:lnTo>
                  <a:lnTo>
                    <a:pt x="181847" y="48788"/>
                  </a:lnTo>
                  <a:lnTo>
                    <a:pt x="176968" y="70521"/>
                  </a:lnTo>
                  <a:lnTo>
                    <a:pt x="188056" y="103342"/>
                  </a:lnTo>
                  <a:lnTo>
                    <a:pt x="204023" y="117535"/>
                  </a:lnTo>
                  <a:lnTo>
                    <a:pt x="165880" y="114874"/>
                  </a:lnTo>
                  <a:lnTo>
                    <a:pt x="159227" y="133502"/>
                  </a:lnTo>
                  <a:lnTo>
                    <a:pt x="180516" y="142373"/>
                  </a:lnTo>
                  <a:lnTo>
                    <a:pt x="172089" y="145477"/>
                  </a:lnTo>
                  <a:lnTo>
                    <a:pt x="176524" y="153904"/>
                  </a:lnTo>
                  <a:lnTo>
                    <a:pt x="162331" y="170758"/>
                  </a:lnTo>
                  <a:lnTo>
                    <a:pt x="148138" y="180073"/>
                  </a:lnTo>
                  <a:lnTo>
                    <a:pt x="126849" y="170758"/>
                  </a:lnTo>
                  <a:lnTo>
                    <a:pt x="117091" y="182290"/>
                  </a:lnTo>
                  <a:lnTo>
                    <a:pt x="81609" y="196927"/>
                  </a:lnTo>
                  <a:lnTo>
                    <a:pt x="54110" y="176524"/>
                  </a:lnTo>
                  <a:lnTo>
                    <a:pt x="26612" y="136607"/>
                  </a:lnTo>
                  <a:lnTo>
                    <a:pt x="25725" y="110439"/>
                  </a:lnTo>
                  <a:lnTo>
                    <a:pt x="5766" y="77617"/>
                  </a:lnTo>
                  <a:lnTo>
                    <a:pt x="0" y="39030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D6BEE64-E60B-324E-A7D4-1AEE2ECDB5E3}"/>
                </a:ext>
              </a:extLst>
            </p:cNvPr>
            <p:cNvSpPr/>
            <p:nvPr/>
          </p:nvSpPr>
          <p:spPr>
            <a:xfrm>
              <a:off x="2959434" y="1650008"/>
              <a:ext cx="772182" cy="821414"/>
            </a:xfrm>
            <a:custGeom>
              <a:avLst/>
              <a:gdLst>
                <a:gd name="csX0" fmla="*/ 664849 w 772182"/>
                <a:gd name="csY0" fmla="*/ 0 h 821414"/>
                <a:gd name="csX1" fmla="*/ 730047 w 772182"/>
                <a:gd name="csY1" fmla="*/ 101568 h 821414"/>
                <a:gd name="csX2" fmla="*/ 704323 w 772182"/>
                <a:gd name="csY2" fmla="*/ 140155 h 821414"/>
                <a:gd name="csX3" fmla="*/ 717185 w 772182"/>
                <a:gd name="csY3" fmla="*/ 160114 h 821414"/>
                <a:gd name="csX4" fmla="*/ 750449 w 772182"/>
                <a:gd name="csY4" fmla="*/ 154791 h 821414"/>
                <a:gd name="csX5" fmla="*/ 760651 w 772182"/>
                <a:gd name="csY5" fmla="*/ 168541 h 821414"/>
                <a:gd name="csX6" fmla="*/ 764199 w 772182"/>
                <a:gd name="csY6" fmla="*/ 176968 h 821414"/>
                <a:gd name="csX7" fmla="*/ 765530 w 772182"/>
                <a:gd name="csY7" fmla="*/ 184064 h 821414"/>
                <a:gd name="csX8" fmla="*/ 755328 w 772182"/>
                <a:gd name="csY8" fmla="*/ 175637 h 821414"/>
                <a:gd name="csX9" fmla="*/ 765086 w 772182"/>
                <a:gd name="csY9" fmla="*/ 207128 h 821414"/>
                <a:gd name="csX10" fmla="*/ 772182 w 772182"/>
                <a:gd name="csY10" fmla="*/ 208458 h 821414"/>
                <a:gd name="csX11" fmla="*/ 767303 w 772182"/>
                <a:gd name="csY11" fmla="*/ 220434 h 821414"/>
                <a:gd name="csX12" fmla="*/ 758433 w 772182"/>
                <a:gd name="csY12" fmla="*/ 212007 h 821414"/>
                <a:gd name="csX13" fmla="*/ 754441 w 772182"/>
                <a:gd name="csY13" fmla="*/ 221764 h 821414"/>
                <a:gd name="csX14" fmla="*/ 741579 w 772182"/>
                <a:gd name="csY14" fmla="*/ 209345 h 821414"/>
                <a:gd name="csX15" fmla="*/ 751780 w 772182"/>
                <a:gd name="csY15" fmla="*/ 221320 h 821414"/>
                <a:gd name="csX16" fmla="*/ 749119 w 772182"/>
                <a:gd name="csY16" fmla="*/ 243497 h 821414"/>
                <a:gd name="csX17" fmla="*/ 757546 w 772182"/>
                <a:gd name="csY17" fmla="*/ 251480 h 821414"/>
                <a:gd name="csX18" fmla="*/ 753554 w 772182"/>
                <a:gd name="csY18" fmla="*/ 284302 h 821414"/>
                <a:gd name="csX19" fmla="*/ 736700 w 772182"/>
                <a:gd name="csY19" fmla="*/ 305591 h 821414"/>
                <a:gd name="csX20" fmla="*/ 740692 w 772182"/>
                <a:gd name="csY20" fmla="*/ 314018 h 821414"/>
                <a:gd name="csX21" fmla="*/ 724281 w 772182"/>
                <a:gd name="csY21" fmla="*/ 333090 h 821414"/>
                <a:gd name="csX22" fmla="*/ 724725 w 772182"/>
                <a:gd name="csY22" fmla="*/ 313574 h 821414"/>
                <a:gd name="csX23" fmla="*/ 702548 w 772182"/>
                <a:gd name="csY23" fmla="*/ 334420 h 821414"/>
                <a:gd name="csX24" fmla="*/ 683033 w 772182"/>
                <a:gd name="csY24" fmla="*/ 341517 h 821414"/>
                <a:gd name="csX25" fmla="*/ 662631 w 772182"/>
                <a:gd name="csY25" fmla="*/ 328654 h 821414"/>
                <a:gd name="csX26" fmla="*/ 665292 w 772182"/>
                <a:gd name="csY26" fmla="*/ 337968 h 821414"/>
                <a:gd name="csX27" fmla="*/ 639124 w 772182"/>
                <a:gd name="csY27" fmla="*/ 380547 h 821414"/>
                <a:gd name="csX28" fmla="*/ 628036 w 772182"/>
                <a:gd name="csY28" fmla="*/ 380104 h 821414"/>
                <a:gd name="csX29" fmla="*/ 621826 w 772182"/>
                <a:gd name="csY29" fmla="*/ 401836 h 821414"/>
                <a:gd name="csX30" fmla="*/ 605859 w 772182"/>
                <a:gd name="csY30" fmla="*/ 399619 h 821414"/>
                <a:gd name="csX31" fmla="*/ 610738 w 772182"/>
                <a:gd name="csY31" fmla="*/ 414255 h 821414"/>
                <a:gd name="csX32" fmla="*/ 599206 w 772182"/>
                <a:gd name="csY32" fmla="*/ 409377 h 821414"/>
                <a:gd name="csX33" fmla="*/ 594328 w 772182"/>
                <a:gd name="csY33" fmla="*/ 423126 h 821414"/>
                <a:gd name="csX34" fmla="*/ 579691 w 772182"/>
                <a:gd name="csY34" fmla="*/ 416029 h 821414"/>
                <a:gd name="csX35" fmla="*/ 581465 w 772182"/>
                <a:gd name="csY35" fmla="*/ 434214 h 821414"/>
                <a:gd name="csX36" fmla="*/ 573482 w 772182"/>
                <a:gd name="csY36" fmla="*/ 439980 h 821414"/>
                <a:gd name="csX37" fmla="*/ 577474 w 772182"/>
                <a:gd name="csY37" fmla="*/ 458608 h 821414"/>
                <a:gd name="csX38" fmla="*/ 569933 w 772182"/>
                <a:gd name="csY38" fmla="*/ 467035 h 821414"/>
                <a:gd name="csX39" fmla="*/ 581022 w 772182"/>
                <a:gd name="csY39" fmla="*/ 476349 h 821414"/>
                <a:gd name="csX40" fmla="*/ 591223 w 772182"/>
                <a:gd name="csY40" fmla="*/ 468809 h 821414"/>
                <a:gd name="csX41" fmla="*/ 591223 w 772182"/>
                <a:gd name="csY41" fmla="*/ 485663 h 821414"/>
                <a:gd name="csX42" fmla="*/ 580135 w 772182"/>
                <a:gd name="csY42" fmla="*/ 505622 h 821414"/>
                <a:gd name="csX43" fmla="*/ 581909 w 772182"/>
                <a:gd name="csY43" fmla="*/ 522920 h 821414"/>
                <a:gd name="csX44" fmla="*/ 569490 w 772182"/>
                <a:gd name="csY44" fmla="*/ 536669 h 821414"/>
                <a:gd name="csX45" fmla="*/ 573482 w 772182"/>
                <a:gd name="csY45" fmla="*/ 551306 h 821414"/>
                <a:gd name="csX46" fmla="*/ 537556 w 772182"/>
                <a:gd name="csY46" fmla="*/ 573038 h 821414"/>
                <a:gd name="csX47" fmla="*/ 506509 w 772182"/>
                <a:gd name="csY47" fmla="*/ 549088 h 821414"/>
                <a:gd name="csX48" fmla="*/ 498526 w 772182"/>
                <a:gd name="csY48" fmla="*/ 582352 h 821414"/>
                <a:gd name="csX49" fmla="*/ 479010 w 772182"/>
                <a:gd name="csY49" fmla="*/ 599206 h 821414"/>
                <a:gd name="csX50" fmla="*/ 481228 w 772182"/>
                <a:gd name="csY50" fmla="*/ 609408 h 821414"/>
                <a:gd name="csX51" fmla="*/ 455503 w 772182"/>
                <a:gd name="csY51" fmla="*/ 616060 h 821414"/>
                <a:gd name="csX52" fmla="*/ 440867 w 772182"/>
                <a:gd name="csY52" fmla="*/ 645333 h 821414"/>
                <a:gd name="csX53" fmla="*/ 443085 w 772182"/>
                <a:gd name="csY53" fmla="*/ 690573 h 821414"/>
                <a:gd name="csX54" fmla="*/ 455947 w 772182"/>
                <a:gd name="csY54" fmla="*/ 700774 h 821414"/>
                <a:gd name="csX55" fmla="*/ 456834 w 772182"/>
                <a:gd name="csY55" fmla="*/ 712750 h 821414"/>
                <a:gd name="csX56" fmla="*/ 427561 w 772182"/>
                <a:gd name="csY56" fmla="*/ 739361 h 821414"/>
                <a:gd name="csX57" fmla="*/ 405385 w 772182"/>
                <a:gd name="csY57" fmla="*/ 744684 h 821414"/>
                <a:gd name="csX58" fmla="*/ 415586 w 772182"/>
                <a:gd name="csY58" fmla="*/ 761094 h 821414"/>
                <a:gd name="csX59" fmla="*/ 395627 w 772182"/>
                <a:gd name="csY59" fmla="*/ 782384 h 821414"/>
                <a:gd name="csX60" fmla="*/ 396071 w 772182"/>
                <a:gd name="csY60" fmla="*/ 791698 h 821414"/>
                <a:gd name="csX61" fmla="*/ 340186 w 772182"/>
                <a:gd name="csY61" fmla="*/ 821414 h 821414"/>
                <a:gd name="csX62" fmla="*/ 318453 w 772182"/>
                <a:gd name="csY62" fmla="*/ 797020 h 821414"/>
                <a:gd name="csX63" fmla="*/ 318010 w 772182"/>
                <a:gd name="csY63" fmla="*/ 773957 h 821414"/>
                <a:gd name="csX64" fmla="*/ 306034 w 772182"/>
                <a:gd name="csY64" fmla="*/ 770852 h 821414"/>
                <a:gd name="csX65" fmla="*/ 299381 w 772182"/>
                <a:gd name="csY65" fmla="*/ 758433 h 821414"/>
                <a:gd name="csX66" fmla="*/ 275874 w 772182"/>
                <a:gd name="csY66" fmla="*/ 761538 h 821414"/>
                <a:gd name="csX67" fmla="*/ 217329 w 772182"/>
                <a:gd name="csY67" fmla="*/ 733152 h 821414"/>
                <a:gd name="csX68" fmla="*/ 206241 w 772182"/>
                <a:gd name="csY68" fmla="*/ 723838 h 821414"/>
                <a:gd name="csX69" fmla="*/ 218659 w 772182"/>
                <a:gd name="csY69" fmla="*/ 710089 h 821414"/>
                <a:gd name="csX70" fmla="*/ 198257 w 772182"/>
                <a:gd name="csY70" fmla="*/ 683033 h 821414"/>
                <a:gd name="csX71" fmla="*/ 200031 w 772182"/>
                <a:gd name="csY71" fmla="*/ 674606 h 821414"/>
                <a:gd name="csX72" fmla="*/ 167654 w 772182"/>
                <a:gd name="csY72" fmla="*/ 670615 h 821414"/>
                <a:gd name="csX73" fmla="*/ 171645 w 772182"/>
                <a:gd name="csY73" fmla="*/ 652873 h 821414"/>
                <a:gd name="csX74" fmla="*/ 144147 w 772182"/>
                <a:gd name="csY74" fmla="*/ 616504 h 821414"/>
                <a:gd name="csX75" fmla="*/ 132615 w 772182"/>
                <a:gd name="csY75" fmla="*/ 616948 h 821414"/>
                <a:gd name="csX76" fmla="*/ 128180 w 772182"/>
                <a:gd name="csY76" fmla="*/ 630253 h 821414"/>
                <a:gd name="csX77" fmla="*/ 140155 w 772182"/>
                <a:gd name="csY77" fmla="*/ 635576 h 821414"/>
                <a:gd name="csX78" fmla="*/ 140598 w 772182"/>
                <a:gd name="csY78" fmla="*/ 645333 h 821414"/>
                <a:gd name="csX79" fmla="*/ 120196 w 772182"/>
                <a:gd name="csY79" fmla="*/ 650656 h 821414"/>
                <a:gd name="csX80" fmla="*/ 113543 w 772182"/>
                <a:gd name="csY80" fmla="*/ 627149 h 821414"/>
                <a:gd name="csX81" fmla="*/ 71851 w 772182"/>
                <a:gd name="csY81" fmla="*/ 629366 h 821414"/>
                <a:gd name="csX82" fmla="*/ 45240 w 772182"/>
                <a:gd name="csY82" fmla="*/ 614286 h 821414"/>
                <a:gd name="csX83" fmla="*/ 10645 w 772182"/>
                <a:gd name="csY83" fmla="*/ 412925 h 821414"/>
                <a:gd name="csX84" fmla="*/ 0 w 772182"/>
                <a:gd name="csY84" fmla="*/ 396514 h 821414"/>
                <a:gd name="csX85" fmla="*/ 6653 w 772182"/>
                <a:gd name="csY85" fmla="*/ 369902 h 821414"/>
                <a:gd name="csX86" fmla="*/ 218216 w 772182"/>
                <a:gd name="csY86" fmla="*/ 393409 h 821414"/>
                <a:gd name="csX87" fmla="*/ 277649 w 772182"/>
                <a:gd name="csY87" fmla="*/ 380991 h 821414"/>
                <a:gd name="csX88" fmla="*/ 302930 w 772182"/>
                <a:gd name="csY88" fmla="*/ 338855 h 821414"/>
                <a:gd name="csX89" fmla="*/ 310913 w 772182"/>
                <a:gd name="csY89" fmla="*/ 280310 h 821414"/>
                <a:gd name="csX90" fmla="*/ 328654 w 772182"/>
                <a:gd name="csY90" fmla="*/ 235513 h 821414"/>
                <a:gd name="csX91" fmla="*/ 341960 w 772182"/>
                <a:gd name="csY91" fmla="*/ 243497 h 821414"/>
                <a:gd name="csX92" fmla="*/ 389418 w 772182"/>
                <a:gd name="csY92" fmla="*/ 242610 h 821414"/>
                <a:gd name="csX93" fmla="*/ 406272 w 772182"/>
                <a:gd name="csY93" fmla="*/ 228861 h 821414"/>
                <a:gd name="csX94" fmla="*/ 410707 w 772182"/>
                <a:gd name="csY94" fmla="*/ 191161 h 821414"/>
                <a:gd name="csX95" fmla="*/ 429335 w 772182"/>
                <a:gd name="csY95" fmla="*/ 175194 h 821414"/>
                <a:gd name="csX96" fmla="*/ 445302 w 772182"/>
                <a:gd name="csY96" fmla="*/ 181403 h 821414"/>
                <a:gd name="csX97" fmla="*/ 458608 w 772182"/>
                <a:gd name="csY97" fmla="*/ 168984 h 821414"/>
                <a:gd name="csX98" fmla="*/ 451955 w 772182"/>
                <a:gd name="csY98" fmla="*/ 149913 h 821414"/>
                <a:gd name="csX99" fmla="*/ 470583 w 772182"/>
                <a:gd name="csY99" fmla="*/ 126406 h 821414"/>
                <a:gd name="csX100" fmla="*/ 494090 w 772182"/>
                <a:gd name="csY100" fmla="*/ 130397 h 821414"/>
                <a:gd name="csX101" fmla="*/ 503848 w 772182"/>
                <a:gd name="csY101" fmla="*/ 123301 h 821414"/>
                <a:gd name="csX102" fmla="*/ 500300 w 772182"/>
                <a:gd name="csY102" fmla="*/ 108664 h 821414"/>
                <a:gd name="csX103" fmla="*/ 548201 w 772182"/>
                <a:gd name="csY103" fmla="*/ 98020 h 821414"/>
                <a:gd name="csX104" fmla="*/ 552192 w 772182"/>
                <a:gd name="csY104" fmla="*/ 86932 h 821414"/>
                <a:gd name="csX105" fmla="*/ 571264 w 772182"/>
                <a:gd name="csY105" fmla="*/ 102899 h 821414"/>
                <a:gd name="csX106" fmla="*/ 616504 w 772182"/>
                <a:gd name="csY106" fmla="*/ 62537 h 821414"/>
                <a:gd name="csX107" fmla="*/ 664849 w 772182"/>
                <a:gd name="csY107" fmla="*/ 0 h 821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772182" h="821414">
                  <a:moveTo>
                    <a:pt x="664849" y="0"/>
                  </a:moveTo>
                  <a:lnTo>
                    <a:pt x="730047" y="101568"/>
                  </a:lnTo>
                  <a:lnTo>
                    <a:pt x="704323" y="140155"/>
                  </a:lnTo>
                  <a:lnTo>
                    <a:pt x="717185" y="160114"/>
                  </a:lnTo>
                  <a:lnTo>
                    <a:pt x="750449" y="154791"/>
                  </a:lnTo>
                  <a:lnTo>
                    <a:pt x="760651" y="168541"/>
                  </a:lnTo>
                  <a:lnTo>
                    <a:pt x="764199" y="176968"/>
                  </a:lnTo>
                  <a:lnTo>
                    <a:pt x="765530" y="184064"/>
                  </a:lnTo>
                  <a:lnTo>
                    <a:pt x="755328" y="175637"/>
                  </a:lnTo>
                  <a:lnTo>
                    <a:pt x="765086" y="207128"/>
                  </a:lnTo>
                  <a:lnTo>
                    <a:pt x="772182" y="208458"/>
                  </a:lnTo>
                  <a:lnTo>
                    <a:pt x="767303" y="220434"/>
                  </a:lnTo>
                  <a:lnTo>
                    <a:pt x="758433" y="212007"/>
                  </a:lnTo>
                  <a:lnTo>
                    <a:pt x="754441" y="221764"/>
                  </a:lnTo>
                  <a:lnTo>
                    <a:pt x="741579" y="209345"/>
                  </a:lnTo>
                  <a:lnTo>
                    <a:pt x="751780" y="221320"/>
                  </a:lnTo>
                  <a:lnTo>
                    <a:pt x="749119" y="243497"/>
                  </a:lnTo>
                  <a:lnTo>
                    <a:pt x="757546" y="251480"/>
                  </a:lnTo>
                  <a:lnTo>
                    <a:pt x="753554" y="284302"/>
                  </a:lnTo>
                  <a:lnTo>
                    <a:pt x="736700" y="305591"/>
                  </a:lnTo>
                  <a:lnTo>
                    <a:pt x="740692" y="314018"/>
                  </a:lnTo>
                  <a:lnTo>
                    <a:pt x="724281" y="333090"/>
                  </a:lnTo>
                  <a:lnTo>
                    <a:pt x="724725" y="313574"/>
                  </a:lnTo>
                  <a:lnTo>
                    <a:pt x="702548" y="334420"/>
                  </a:lnTo>
                  <a:lnTo>
                    <a:pt x="683033" y="341517"/>
                  </a:lnTo>
                  <a:lnTo>
                    <a:pt x="662631" y="328654"/>
                  </a:lnTo>
                  <a:lnTo>
                    <a:pt x="665292" y="337968"/>
                  </a:lnTo>
                  <a:lnTo>
                    <a:pt x="639124" y="380547"/>
                  </a:lnTo>
                  <a:lnTo>
                    <a:pt x="628036" y="380104"/>
                  </a:lnTo>
                  <a:lnTo>
                    <a:pt x="621826" y="401836"/>
                  </a:lnTo>
                  <a:lnTo>
                    <a:pt x="605859" y="399619"/>
                  </a:lnTo>
                  <a:lnTo>
                    <a:pt x="610738" y="414255"/>
                  </a:lnTo>
                  <a:lnTo>
                    <a:pt x="599206" y="409377"/>
                  </a:lnTo>
                  <a:lnTo>
                    <a:pt x="594328" y="423126"/>
                  </a:lnTo>
                  <a:lnTo>
                    <a:pt x="579691" y="416029"/>
                  </a:lnTo>
                  <a:lnTo>
                    <a:pt x="581465" y="434214"/>
                  </a:lnTo>
                  <a:lnTo>
                    <a:pt x="573482" y="439980"/>
                  </a:lnTo>
                  <a:lnTo>
                    <a:pt x="577474" y="458608"/>
                  </a:lnTo>
                  <a:lnTo>
                    <a:pt x="569933" y="467035"/>
                  </a:lnTo>
                  <a:lnTo>
                    <a:pt x="581022" y="476349"/>
                  </a:lnTo>
                  <a:lnTo>
                    <a:pt x="591223" y="468809"/>
                  </a:lnTo>
                  <a:lnTo>
                    <a:pt x="591223" y="485663"/>
                  </a:lnTo>
                  <a:lnTo>
                    <a:pt x="580135" y="505622"/>
                  </a:lnTo>
                  <a:lnTo>
                    <a:pt x="581909" y="522920"/>
                  </a:lnTo>
                  <a:lnTo>
                    <a:pt x="569490" y="536669"/>
                  </a:lnTo>
                  <a:lnTo>
                    <a:pt x="573482" y="551306"/>
                  </a:lnTo>
                  <a:lnTo>
                    <a:pt x="537556" y="573038"/>
                  </a:lnTo>
                  <a:lnTo>
                    <a:pt x="506509" y="549088"/>
                  </a:lnTo>
                  <a:lnTo>
                    <a:pt x="498526" y="582352"/>
                  </a:lnTo>
                  <a:lnTo>
                    <a:pt x="479010" y="599206"/>
                  </a:lnTo>
                  <a:lnTo>
                    <a:pt x="481228" y="609408"/>
                  </a:lnTo>
                  <a:lnTo>
                    <a:pt x="455503" y="616060"/>
                  </a:lnTo>
                  <a:lnTo>
                    <a:pt x="440867" y="645333"/>
                  </a:lnTo>
                  <a:lnTo>
                    <a:pt x="443085" y="690573"/>
                  </a:lnTo>
                  <a:lnTo>
                    <a:pt x="455947" y="700774"/>
                  </a:lnTo>
                  <a:lnTo>
                    <a:pt x="456834" y="712750"/>
                  </a:lnTo>
                  <a:lnTo>
                    <a:pt x="427561" y="739361"/>
                  </a:lnTo>
                  <a:lnTo>
                    <a:pt x="405385" y="744684"/>
                  </a:lnTo>
                  <a:lnTo>
                    <a:pt x="415586" y="761094"/>
                  </a:lnTo>
                  <a:lnTo>
                    <a:pt x="395627" y="782384"/>
                  </a:lnTo>
                  <a:lnTo>
                    <a:pt x="396071" y="791698"/>
                  </a:lnTo>
                  <a:lnTo>
                    <a:pt x="340186" y="821414"/>
                  </a:lnTo>
                  <a:lnTo>
                    <a:pt x="318453" y="797020"/>
                  </a:lnTo>
                  <a:lnTo>
                    <a:pt x="318010" y="773957"/>
                  </a:lnTo>
                  <a:lnTo>
                    <a:pt x="306034" y="770852"/>
                  </a:lnTo>
                  <a:lnTo>
                    <a:pt x="299381" y="758433"/>
                  </a:lnTo>
                  <a:lnTo>
                    <a:pt x="275874" y="761538"/>
                  </a:lnTo>
                  <a:lnTo>
                    <a:pt x="217329" y="733152"/>
                  </a:lnTo>
                  <a:lnTo>
                    <a:pt x="206241" y="723838"/>
                  </a:lnTo>
                  <a:lnTo>
                    <a:pt x="218659" y="710089"/>
                  </a:lnTo>
                  <a:lnTo>
                    <a:pt x="198257" y="683033"/>
                  </a:lnTo>
                  <a:lnTo>
                    <a:pt x="200031" y="674606"/>
                  </a:lnTo>
                  <a:lnTo>
                    <a:pt x="167654" y="670615"/>
                  </a:lnTo>
                  <a:lnTo>
                    <a:pt x="171645" y="652873"/>
                  </a:lnTo>
                  <a:lnTo>
                    <a:pt x="144147" y="616504"/>
                  </a:lnTo>
                  <a:lnTo>
                    <a:pt x="132615" y="616948"/>
                  </a:lnTo>
                  <a:lnTo>
                    <a:pt x="128180" y="630253"/>
                  </a:lnTo>
                  <a:lnTo>
                    <a:pt x="140155" y="635576"/>
                  </a:lnTo>
                  <a:lnTo>
                    <a:pt x="140598" y="645333"/>
                  </a:lnTo>
                  <a:lnTo>
                    <a:pt x="120196" y="650656"/>
                  </a:lnTo>
                  <a:lnTo>
                    <a:pt x="113543" y="627149"/>
                  </a:lnTo>
                  <a:lnTo>
                    <a:pt x="71851" y="629366"/>
                  </a:lnTo>
                  <a:lnTo>
                    <a:pt x="45240" y="614286"/>
                  </a:lnTo>
                  <a:lnTo>
                    <a:pt x="10645" y="412925"/>
                  </a:lnTo>
                  <a:lnTo>
                    <a:pt x="0" y="396514"/>
                  </a:lnTo>
                  <a:lnTo>
                    <a:pt x="6653" y="369902"/>
                  </a:lnTo>
                  <a:lnTo>
                    <a:pt x="218216" y="393409"/>
                  </a:lnTo>
                  <a:lnTo>
                    <a:pt x="277649" y="380991"/>
                  </a:lnTo>
                  <a:lnTo>
                    <a:pt x="302930" y="338855"/>
                  </a:lnTo>
                  <a:lnTo>
                    <a:pt x="310913" y="280310"/>
                  </a:lnTo>
                  <a:lnTo>
                    <a:pt x="328654" y="235513"/>
                  </a:lnTo>
                  <a:lnTo>
                    <a:pt x="341960" y="243497"/>
                  </a:lnTo>
                  <a:lnTo>
                    <a:pt x="389418" y="242610"/>
                  </a:lnTo>
                  <a:lnTo>
                    <a:pt x="406272" y="228861"/>
                  </a:lnTo>
                  <a:lnTo>
                    <a:pt x="410707" y="191161"/>
                  </a:lnTo>
                  <a:lnTo>
                    <a:pt x="429335" y="175194"/>
                  </a:lnTo>
                  <a:lnTo>
                    <a:pt x="445302" y="181403"/>
                  </a:lnTo>
                  <a:lnTo>
                    <a:pt x="458608" y="168984"/>
                  </a:lnTo>
                  <a:lnTo>
                    <a:pt x="451955" y="149913"/>
                  </a:lnTo>
                  <a:lnTo>
                    <a:pt x="470583" y="126406"/>
                  </a:lnTo>
                  <a:lnTo>
                    <a:pt x="494090" y="130397"/>
                  </a:lnTo>
                  <a:lnTo>
                    <a:pt x="503848" y="123301"/>
                  </a:lnTo>
                  <a:lnTo>
                    <a:pt x="500300" y="108664"/>
                  </a:lnTo>
                  <a:lnTo>
                    <a:pt x="548201" y="98020"/>
                  </a:lnTo>
                  <a:lnTo>
                    <a:pt x="552192" y="86932"/>
                  </a:lnTo>
                  <a:lnTo>
                    <a:pt x="571264" y="102899"/>
                  </a:lnTo>
                  <a:lnTo>
                    <a:pt x="616504" y="62537"/>
                  </a:lnTo>
                  <a:lnTo>
                    <a:pt x="664849" y="0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55E48876-6965-6DF6-823F-1C827A068F25}"/>
                </a:ext>
              </a:extLst>
            </p:cNvPr>
            <p:cNvSpPr/>
            <p:nvPr/>
          </p:nvSpPr>
          <p:spPr>
            <a:xfrm>
              <a:off x="5632578" y="4822564"/>
              <a:ext cx="382764" cy="649324"/>
            </a:xfrm>
            <a:custGeom>
              <a:avLst/>
              <a:gdLst>
                <a:gd name="csX0" fmla="*/ 342847 w 382764"/>
                <a:gd name="csY0" fmla="*/ 5322 h 649324"/>
                <a:gd name="csX1" fmla="*/ 348613 w 382764"/>
                <a:gd name="csY1" fmla="*/ 23950 h 649324"/>
                <a:gd name="csX2" fmla="*/ 329098 w 382764"/>
                <a:gd name="csY2" fmla="*/ 33265 h 649324"/>
                <a:gd name="csX3" fmla="*/ 335307 w 382764"/>
                <a:gd name="csY3" fmla="*/ 49232 h 649324"/>
                <a:gd name="csX4" fmla="*/ 331315 w 382764"/>
                <a:gd name="csY4" fmla="*/ 58989 h 649324"/>
                <a:gd name="csX5" fmla="*/ 362806 w 382764"/>
                <a:gd name="csY5" fmla="*/ 84714 h 649324"/>
                <a:gd name="csX6" fmla="*/ 373450 w 382764"/>
                <a:gd name="csY6" fmla="*/ 141929 h 649324"/>
                <a:gd name="csX7" fmla="*/ 382764 w 382764"/>
                <a:gd name="csY7" fmla="*/ 150799 h 649324"/>
                <a:gd name="csX8" fmla="*/ 374781 w 382764"/>
                <a:gd name="csY8" fmla="*/ 161887 h 649324"/>
                <a:gd name="csX9" fmla="*/ 333533 w 382764"/>
                <a:gd name="csY9" fmla="*/ 177411 h 649324"/>
                <a:gd name="csX10" fmla="*/ 308695 w 382764"/>
                <a:gd name="csY10" fmla="*/ 198257 h 649324"/>
                <a:gd name="csX11" fmla="*/ 287406 w 382764"/>
                <a:gd name="csY11" fmla="*/ 220877 h 649324"/>
                <a:gd name="csX12" fmla="*/ 305147 w 382764"/>
                <a:gd name="csY12" fmla="*/ 287406 h 649324"/>
                <a:gd name="csX13" fmla="*/ 293615 w 382764"/>
                <a:gd name="csY13" fmla="*/ 295833 h 649324"/>
                <a:gd name="csX14" fmla="*/ 278092 w 382764"/>
                <a:gd name="csY14" fmla="*/ 339299 h 649324"/>
                <a:gd name="csX15" fmla="*/ 265229 w 382764"/>
                <a:gd name="csY15" fmla="*/ 341516 h 649324"/>
                <a:gd name="csX16" fmla="*/ 277205 w 382764"/>
                <a:gd name="csY16" fmla="*/ 358371 h 649324"/>
                <a:gd name="csX17" fmla="*/ 302929 w 382764"/>
                <a:gd name="csY17" fmla="*/ 344621 h 649324"/>
                <a:gd name="csX18" fmla="*/ 312687 w 382764"/>
                <a:gd name="csY18" fmla="*/ 364137 h 649324"/>
                <a:gd name="csX19" fmla="*/ 324219 w 382764"/>
                <a:gd name="csY19" fmla="*/ 357484 h 649324"/>
                <a:gd name="csX20" fmla="*/ 328211 w 382764"/>
                <a:gd name="csY20" fmla="*/ 362363 h 649324"/>
                <a:gd name="csX21" fmla="*/ 324662 w 382764"/>
                <a:gd name="csY21" fmla="*/ 386313 h 649324"/>
                <a:gd name="csX22" fmla="*/ 305590 w 382764"/>
                <a:gd name="csY22" fmla="*/ 395184 h 649324"/>
                <a:gd name="csX23" fmla="*/ 324219 w 382764"/>
                <a:gd name="csY23" fmla="*/ 428892 h 649324"/>
                <a:gd name="csX24" fmla="*/ 282971 w 382764"/>
                <a:gd name="csY24" fmla="*/ 459495 h 649324"/>
                <a:gd name="csX25" fmla="*/ 282527 w 382764"/>
                <a:gd name="csY25" fmla="*/ 475019 h 649324"/>
                <a:gd name="csX26" fmla="*/ 271439 w 382764"/>
                <a:gd name="csY26" fmla="*/ 489211 h 649324"/>
                <a:gd name="csX27" fmla="*/ 282971 w 382764"/>
                <a:gd name="csY27" fmla="*/ 488325 h 649324"/>
                <a:gd name="csX28" fmla="*/ 292729 w 382764"/>
                <a:gd name="csY28" fmla="*/ 510057 h 649324"/>
                <a:gd name="csX29" fmla="*/ 274100 w 382764"/>
                <a:gd name="csY29" fmla="*/ 544209 h 649324"/>
                <a:gd name="csX30" fmla="*/ 286962 w 382764"/>
                <a:gd name="csY30" fmla="*/ 550419 h 649324"/>
                <a:gd name="csX31" fmla="*/ 298051 w 382764"/>
                <a:gd name="csY31" fmla="*/ 573038 h 649324"/>
                <a:gd name="csX32" fmla="*/ 279423 w 382764"/>
                <a:gd name="csY32" fmla="*/ 584570 h 649324"/>
                <a:gd name="csX33" fmla="*/ 282971 w 382764"/>
                <a:gd name="csY33" fmla="*/ 600537 h 649324"/>
                <a:gd name="csX34" fmla="*/ 239505 w 382764"/>
                <a:gd name="csY34" fmla="*/ 629366 h 649324"/>
                <a:gd name="csX35" fmla="*/ 238618 w 382764"/>
                <a:gd name="csY35" fmla="*/ 642672 h 649324"/>
                <a:gd name="csX36" fmla="*/ 210232 w 382764"/>
                <a:gd name="csY36" fmla="*/ 649325 h 649324"/>
                <a:gd name="csX37" fmla="*/ 221764 w 382764"/>
                <a:gd name="csY37" fmla="*/ 610738 h 649324"/>
                <a:gd name="csX38" fmla="*/ 203136 w 382764"/>
                <a:gd name="csY38" fmla="*/ 613399 h 649324"/>
                <a:gd name="csX39" fmla="*/ 182733 w 382764"/>
                <a:gd name="csY39" fmla="*/ 590336 h 649324"/>
                <a:gd name="csX40" fmla="*/ 156122 w 382764"/>
                <a:gd name="csY40" fmla="*/ 599650 h 649324"/>
                <a:gd name="csX41" fmla="*/ 136163 w 382764"/>
                <a:gd name="csY41" fmla="*/ 587231 h 649324"/>
                <a:gd name="csX42" fmla="*/ 136163 w 382764"/>
                <a:gd name="csY42" fmla="*/ 575256 h 649324"/>
                <a:gd name="csX43" fmla="*/ 121970 w 382764"/>
                <a:gd name="csY43" fmla="*/ 569933 h 649324"/>
                <a:gd name="csX44" fmla="*/ 124188 w 382764"/>
                <a:gd name="csY44" fmla="*/ 554854 h 649324"/>
                <a:gd name="csX45" fmla="*/ 116648 w 382764"/>
                <a:gd name="csY45" fmla="*/ 554854 h 649324"/>
                <a:gd name="csX46" fmla="*/ 109551 w 382764"/>
                <a:gd name="csY46" fmla="*/ 532677 h 649324"/>
                <a:gd name="csX47" fmla="*/ 126406 w 382764"/>
                <a:gd name="csY47" fmla="*/ 504291 h 649324"/>
                <a:gd name="csX48" fmla="*/ 114430 w 382764"/>
                <a:gd name="csY48" fmla="*/ 500743 h 649324"/>
                <a:gd name="csX49" fmla="*/ 97576 w 382764"/>
                <a:gd name="csY49" fmla="*/ 473688 h 649324"/>
                <a:gd name="csX50" fmla="*/ 115317 w 382764"/>
                <a:gd name="csY50" fmla="*/ 470583 h 649324"/>
                <a:gd name="csX51" fmla="*/ 132171 w 382764"/>
                <a:gd name="csY51" fmla="*/ 443528 h 649324"/>
                <a:gd name="csX52" fmla="*/ 114430 w 382764"/>
                <a:gd name="csY52" fmla="*/ 444859 h 649324"/>
                <a:gd name="csX53" fmla="*/ 97576 w 382764"/>
                <a:gd name="csY53" fmla="*/ 432440 h 649324"/>
                <a:gd name="csX54" fmla="*/ 75843 w 382764"/>
                <a:gd name="csY54" fmla="*/ 363249 h 649324"/>
                <a:gd name="csX55" fmla="*/ 40361 w 382764"/>
                <a:gd name="csY55" fmla="*/ 320227 h 649324"/>
                <a:gd name="csX56" fmla="*/ 27055 w 382764"/>
                <a:gd name="csY56" fmla="*/ 321558 h 649324"/>
                <a:gd name="csX57" fmla="*/ 12862 w 382764"/>
                <a:gd name="csY57" fmla="*/ 277649 h 649324"/>
                <a:gd name="csX58" fmla="*/ 6209 w 382764"/>
                <a:gd name="csY58" fmla="*/ 278536 h 649324"/>
                <a:gd name="csX59" fmla="*/ 0 w 382764"/>
                <a:gd name="csY59" fmla="*/ 257690 h 649324"/>
                <a:gd name="csX60" fmla="*/ 9314 w 382764"/>
                <a:gd name="csY60" fmla="*/ 251480 h 649324"/>
                <a:gd name="csX61" fmla="*/ 3548 w 382764"/>
                <a:gd name="csY61" fmla="*/ 239505 h 649324"/>
                <a:gd name="csX62" fmla="*/ 18185 w 382764"/>
                <a:gd name="csY62" fmla="*/ 223538 h 649324"/>
                <a:gd name="csX63" fmla="*/ 7096 w 382764"/>
                <a:gd name="csY63" fmla="*/ 204023 h 649324"/>
                <a:gd name="csX64" fmla="*/ 19071 w 382764"/>
                <a:gd name="csY64" fmla="*/ 148582 h 649324"/>
                <a:gd name="csX65" fmla="*/ 1330 w 382764"/>
                <a:gd name="csY65" fmla="*/ 141485 h 649324"/>
                <a:gd name="csX66" fmla="*/ 12418 w 382764"/>
                <a:gd name="csY66" fmla="*/ 137493 h 649324"/>
                <a:gd name="csX67" fmla="*/ 15967 w 382764"/>
                <a:gd name="csY67" fmla="*/ 125962 h 649324"/>
                <a:gd name="csX68" fmla="*/ 14636 w 382764"/>
                <a:gd name="csY68" fmla="*/ 106890 h 649324"/>
                <a:gd name="csX69" fmla="*/ 4879 w 382764"/>
                <a:gd name="csY69" fmla="*/ 96689 h 649324"/>
                <a:gd name="csX70" fmla="*/ 12418 w 382764"/>
                <a:gd name="csY70" fmla="*/ 91810 h 649324"/>
                <a:gd name="csX71" fmla="*/ 6209 w 382764"/>
                <a:gd name="csY71" fmla="*/ 75843 h 649324"/>
                <a:gd name="csX72" fmla="*/ 14193 w 382764"/>
                <a:gd name="csY72" fmla="*/ 54997 h 649324"/>
                <a:gd name="csX73" fmla="*/ 4879 w 382764"/>
                <a:gd name="csY73" fmla="*/ 50119 h 649324"/>
                <a:gd name="csX74" fmla="*/ 44796 w 382764"/>
                <a:gd name="csY74" fmla="*/ 41248 h 649324"/>
                <a:gd name="csX75" fmla="*/ 58102 w 382764"/>
                <a:gd name="csY75" fmla="*/ 47458 h 649324"/>
                <a:gd name="csX76" fmla="*/ 74512 w 382764"/>
                <a:gd name="csY76" fmla="*/ 36813 h 649324"/>
                <a:gd name="csX77" fmla="*/ 106890 w 382764"/>
                <a:gd name="csY77" fmla="*/ 45240 h 649324"/>
                <a:gd name="csX78" fmla="*/ 101568 w 382764"/>
                <a:gd name="csY78" fmla="*/ 32821 h 649324"/>
                <a:gd name="csX79" fmla="*/ 145920 w 382764"/>
                <a:gd name="csY79" fmla="*/ 16854 h 649324"/>
                <a:gd name="csX80" fmla="*/ 157896 w 382764"/>
                <a:gd name="csY80" fmla="*/ 0 h 649324"/>
                <a:gd name="csX81" fmla="*/ 168984 w 382764"/>
                <a:gd name="csY81" fmla="*/ 13306 h 649324"/>
                <a:gd name="csX82" fmla="*/ 193822 w 382764"/>
                <a:gd name="csY82" fmla="*/ 6209 h 649324"/>
                <a:gd name="csX83" fmla="*/ 223538 w 382764"/>
                <a:gd name="csY83" fmla="*/ 25725 h 649324"/>
                <a:gd name="csX84" fmla="*/ 230191 w 382764"/>
                <a:gd name="csY84" fmla="*/ 7096 h 649324"/>
                <a:gd name="csX85" fmla="*/ 244827 w 382764"/>
                <a:gd name="csY85" fmla="*/ 19072 h 649324"/>
                <a:gd name="csX86" fmla="*/ 263012 w 382764"/>
                <a:gd name="csY86" fmla="*/ 18628 h 649324"/>
                <a:gd name="csX87" fmla="*/ 273213 w 382764"/>
                <a:gd name="csY87" fmla="*/ 34152 h 649324"/>
                <a:gd name="csX88" fmla="*/ 325549 w 382764"/>
                <a:gd name="csY88" fmla="*/ 3105 h 649324"/>
                <a:gd name="csX89" fmla="*/ 334864 w 382764"/>
                <a:gd name="csY89" fmla="*/ 11088 h 649324"/>
                <a:gd name="csX90" fmla="*/ 342847 w 382764"/>
                <a:gd name="csY90" fmla="*/ 5322 h 6493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</a:cxnLst>
              <a:rect l="l" t="t" r="r" b="b"/>
              <a:pathLst>
                <a:path w="382764" h="649324">
                  <a:moveTo>
                    <a:pt x="342847" y="5322"/>
                  </a:moveTo>
                  <a:lnTo>
                    <a:pt x="348613" y="23950"/>
                  </a:lnTo>
                  <a:lnTo>
                    <a:pt x="329098" y="33265"/>
                  </a:lnTo>
                  <a:lnTo>
                    <a:pt x="335307" y="49232"/>
                  </a:lnTo>
                  <a:lnTo>
                    <a:pt x="331315" y="58989"/>
                  </a:lnTo>
                  <a:lnTo>
                    <a:pt x="362806" y="84714"/>
                  </a:lnTo>
                  <a:lnTo>
                    <a:pt x="373450" y="141929"/>
                  </a:lnTo>
                  <a:lnTo>
                    <a:pt x="382764" y="150799"/>
                  </a:lnTo>
                  <a:lnTo>
                    <a:pt x="374781" y="161887"/>
                  </a:lnTo>
                  <a:lnTo>
                    <a:pt x="333533" y="177411"/>
                  </a:lnTo>
                  <a:lnTo>
                    <a:pt x="308695" y="198257"/>
                  </a:lnTo>
                  <a:lnTo>
                    <a:pt x="287406" y="220877"/>
                  </a:lnTo>
                  <a:lnTo>
                    <a:pt x="305147" y="287406"/>
                  </a:lnTo>
                  <a:lnTo>
                    <a:pt x="293615" y="295833"/>
                  </a:lnTo>
                  <a:lnTo>
                    <a:pt x="278092" y="339299"/>
                  </a:lnTo>
                  <a:lnTo>
                    <a:pt x="265229" y="341516"/>
                  </a:lnTo>
                  <a:lnTo>
                    <a:pt x="277205" y="358371"/>
                  </a:lnTo>
                  <a:lnTo>
                    <a:pt x="302929" y="344621"/>
                  </a:lnTo>
                  <a:lnTo>
                    <a:pt x="312687" y="364137"/>
                  </a:lnTo>
                  <a:lnTo>
                    <a:pt x="324219" y="357484"/>
                  </a:lnTo>
                  <a:lnTo>
                    <a:pt x="328211" y="362363"/>
                  </a:lnTo>
                  <a:lnTo>
                    <a:pt x="324662" y="386313"/>
                  </a:lnTo>
                  <a:lnTo>
                    <a:pt x="305590" y="395184"/>
                  </a:lnTo>
                  <a:lnTo>
                    <a:pt x="324219" y="428892"/>
                  </a:lnTo>
                  <a:lnTo>
                    <a:pt x="282971" y="459495"/>
                  </a:lnTo>
                  <a:lnTo>
                    <a:pt x="282527" y="475019"/>
                  </a:lnTo>
                  <a:lnTo>
                    <a:pt x="271439" y="489211"/>
                  </a:lnTo>
                  <a:lnTo>
                    <a:pt x="282971" y="488325"/>
                  </a:lnTo>
                  <a:lnTo>
                    <a:pt x="292729" y="510057"/>
                  </a:lnTo>
                  <a:lnTo>
                    <a:pt x="274100" y="544209"/>
                  </a:lnTo>
                  <a:lnTo>
                    <a:pt x="286962" y="550419"/>
                  </a:lnTo>
                  <a:lnTo>
                    <a:pt x="298051" y="573038"/>
                  </a:lnTo>
                  <a:lnTo>
                    <a:pt x="279423" y="584570"/>
                  </a:lnTo>
                  <a:lnTo>
                    <a:pt x="282971" y="600537"/>
                  </a:lnTo>
                  <a:lnTo>
                    <a:pt x="239505" y="629366"/>
                  </a:lnTo>
                  <a:lnTo>
                    <a:pt x="238618" y="642672"/>
                  </a:lnTo>
                  <a:lnTo>
                    <a:pt x="210232" y="649325"/>
                  </a:lnTo>
                  <a:lnTo>
                    <a:pt x="221764" y="610738"/>
                  </a:lnTo>
                  <a:lnTo>
                    <a:pt x="203136" y="613399"/>
                  </a:lnTo>
                  <a:lnTo>
                    <a:pt x="182733" y="590336"/>
                  </a:lnTo>
                  <a:lnTo>
                    <a:pt x="156122" y="599650"/>
                  </a:lnTo>
                  <a:lnTo>
                    <a:pt x="136163" y="587231"/>
                  </a:lnTo>
                  <a:lnTo>
                    <a:pt x="136163" y="575256"/>
                  </a:lnTo>
                  <a:lnTo>
                    <a:pt x="121970" y="569933"/>
                  </a:lnTo>
                  <a:lnTo>
                    <a:pt x="124188" y="554854"/>
                  </a:lnTo>
                  <a:lnTo>
                    <a:pt x="116648" y="554854"/>
                  </a:lnTo>
                  <a:lnTo>
                    <a:pt x="109551" y="532677"/>
                  </a:lnTo>
                  <a:lnTo>
                    <a:pt x="126406" y="504291"/>
                  </a:lnTo>
                  <a:lnTo>
                    <a:pt x="114430" y="500743"/>
                  </a:lnTo>
                  <a:lnTo>
                    <a:pt x="97576" y="473688"/>
                  </a:lnTo>
                  <a:lnTo>
                    <a:pt x="115317" y="470583"/>
                  </a:lnTo>
                  <a:lnTo>
                    <a:pt x="132171" y="443528"/>
                  </a:lnTo>
                  <a:lnTo>
                    <a:pt x="114430" y="444859"/>
                  </a:lnTo>
                  <a:lnTo>
                    <a:pt x="97576" y="432440"/>
                  </a:lnTo>
                  <a:lnTo>
                    <a:pt x="75843" y="363249"/>
                  </a:lnTo>
                  <a:lnTo>
                    <a:pt x="40361" y="320227"/>
                  </a:lnTo>
                  <a:lnTo>
                    <a:pt x="27055" y="321558"/>
                  </a:lnTo>
                  <a:lnTo>
                    <a:pt x="12862" y="277649"/>
                  </a:lnTo>
                  <a:lnTo>
                    <a:pt x="6209" y="278536"/>
                  </a:lnTo>
                  <a:lnTo>
                    <a:pt x="0" y="257690"/>
                  </a:lnTo>
                  <a:lnTo>
                    <a:pt x="9314" y="251480"/>
                  </a:lnTo>
                  <a:lnTo>
                    <a:pt x="3548" y="239505"/>
                  </a:lnTo>
                  <a:lnTo>
                    <a:pt x="18185" y="223538"/>
                  </a:lnTo>
                  <a:lnTo>
                    <a:pt x="7096" y="204023"/>
                  </a:lnTo>
                  <a:lnTo>
                    <a:pt x="19071" y="148582"/>
                  </a:lnTo>
                  <a:lnTo>
                    <a:pt x="1330" y="141485"/>
                  </a:lnTo>
                  <a:lnTo>
                    <a:pt x="12418" y="137493"/>
                  </a:lnTo>
                  <a:lnTo>
                    <a:pt x="15967" y="125962"/>
                  </a:lnTo>
                  <a:lnTo>
                    <a:pt x="14636" y="106890"/>
                  </a:lnTo>
                  <a:lnTo>
                    <a:pt x="4879" y="96689"/>
                  </a:lnTo>
                  <a:lnTo>
                    <a:pt x="12418" y="91810"/>
                  </a:lnTo>
                  <a:lnTo>
                    <a:pt x="6209" y="75843"/>
                  </a:lnTo>
                  <a:lnTo>
                    <a:pt x="14193" y="54997"/>
                  </a:lnTo>
                  <a:lnTo>
                    <a:pt x="4879" y="50119"/>
                  </a:lnTo>
                  <a:lnTo>
                    <a:pt x="44796" y="41248"/>
                  </a:lnTo>
                  <a:lnTo>
                    <a:pt x="58102" y="47458"/>
                  </a:lnTo>
                  <a:lnTo>
                    <a:pt x="74512" y="36813"/>
                  </a:lnTo>
                  <a:lnTo>
                    <a:pt x="106890" y="45240"/>
                  </a:lnTo>
                  <a:lnTo>
                    <a:pt x="101568" y="32821"/>
                  </a:lnTo>
                  <a:lnTo>
                    <a:pt x="145920" y="16854"/>
                  </a:lnTo>
                  <a:lnTo>
                    <a:pt x="157896" y="0"/>
                  </a:lnTo>
                  <a:lnTo>
                    <a:pt x="168984" y="13306"/>
                  </a:lnTo>
                  <a:lnTo>
                    <a:pt x="193822" y="6209"/>
                  </a:lnTo>
                  <a:lnTo>
                    <a:pt x="223538" y="25725"/>
                  </a:lnTo>
                  <a:lnTo>
                    <a:pt x="230191" y="7096"/>
                  </a:lnTo>
                  <a:lnTo>
                    <a:pt x="244827" y="19072"/>
                  </a:lnTo>
                  <a:lnTo>
                    <a:pt x="263012" y="18628"/>
                  </a:lnTo>
                  <a:lnTo>
                    <a:pt x="273213" y="34152"/>
                  </a:lnTo>
                  <a:lnTo>
                    <a:pt x="325549" y="3105"/>
                  </a:lnTo>
                  <a:lnTo>
                    <a:pt x="334864" y="11088"/>
                  </a:lnTo>
                  <a:lnTo>
                    <a:pt x="342847" y="532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88DF1F6-78B0-0FE0-4FD4-3B90940B9147}"/>
                </a:ext>
              </a:extLst>
            </p:cNvPr>
            <p:cNvSpPr/>
            <p:nvPr/>
          </p:nvSpPr>
          <p:spPr>
            <a:xfrm>
              <a:off x="9042421" y="3187720"/>
              <a:ext cx="1314173" cy="2324530"/>
            </a:xfrm>
            <a:custGeom>
              <a:avLst/>
              <a:gdLst>
                <a:gd name="csX0" fmla="*/ 861332 w 1314173"/>
                <a:gd name="csY0" fmla="*/ 2095670 h 2324530"/>
                <a:gd name="csX1" fmla="*/ 874638 w 1314173"/>
                <a:gd name="csY1" fmla="*/ 2082364 h 2324530"/>
                <a:gd name="csX2" fmla="*/ 892822 w 1314173"/>
                <a:gd name="csY2" fmla="*/ 2078816 h 2324530"/>
                <a:gd name="csX3" fmla="*/ 900362 w 1314173"/>
                <a:gd name="csY3" fmla="*/ 2065954 h 2324530"/>
                <a:gd name="csX4" fmla="*/ 894153 w 1314173"/>
                <a:gd name="csY4" fmla="*/ 2041117 h 2324530"/>
                <a:gd name="csX5" fmla="*/ 860445 w 1314173"/>
                <a:gd name="csY5" fmla="*/ 2061075 h 2324530"/>
                <a:gd name="csX6" fmla="*/ 836938 w 1314173"/>
                <a:gd name="csY6" fmla="*/ 2051317 h 2324530"/>
                <a:gd name="csX7" fmla="*/ 831172 w 1314173"/>
                <a:gd name="csY7" fmla="*/ 2067284 h 2324530"/>
                <a:gd name="csX8" fmla="*/ 807221 w 1314173"/>
                <a:gd name="csY8" fmla="*/ 2084582 h 2324530"/>
                <a:gd name="csX9" fmla="*/ 785488 w 1314173"/>
                <a:gd name="csY9" fmla="*/ 2077486 h 2324530"/>
                <a:gd name="csX10" fmla="*/ 745127 w 1314173"/>
                <a:gd name="csY10" fmla="*/ 2089905 h 2324530"/>
                <a:gd name="csX11" fmla="*/ 709645 w 1314173"/>
                <a:gd name="csY11" fmla="*/ 2052648 h 2324530"/>
                <a:gd name="csX12" fmla="*/ 676824 w 1314173"/>
                <a:gd name="csY12" fmla="*/ 2061075 h 2324530"/>
                <a:gd name="csX13" fmla="*/ 665736 w 1314173"/>
                <a:gd name="csY13" fmla="*/ 2049100 h 2324530"/>
                <a:gd name="csX14" fmla="*/ 659970 w 1314173"/>
                <a:gd name="csY14" fmla="*/ 2061075 h 2324530"/>
                <a:gd name="csX15" fmla="*/ 638680 w 1314173"/>
                <a:gd name="csY15" fmla="*/ 2071720 h 2324530"/>
                <a:gd name="csX16" fmla="*/ 632915 w 1314173"/>
                <a:gd name="csY16" fmla="*/ 2059301 h 2324530"/>
                <a:gd name="csX17" fmla="*/ 605859 w 1314173"/>
                <a:gd name="csY17" fmla="*/ 2058858 h 2324530"/>
                <a:gd name="csX18" fmla="*/ 601868 w 1314173"/>
                <a:gd name="csY18" fmla="*/ 2078372 h 2324530"/>
                <a:gd name="csX19" fmla="*/ 609408 w 1314173"/>
                <a:gd name="csY19" fmla="*/ 2096114 h 2324530"/>
                <a:gd name="csX20" fmla="*/ 588562 w 1314173"/>
                <a:gd name="csY20" fmla="*/ 2092566 h 2324530"/>
                <a:gd name="csX21" fmla="*/ 568603 w 1314173"/>
                <a:gd name="csY21" fmla="*/ 2121395 h 2324530"/>
                <a:gd name="csX22" fmla="*/ 560620 w 1314173"/>
                <a:gd name="csY22" fmla="*/ 2119621 h 2324530"/>
                <a:gd name="csX23" fmla="*/ 546870 w 1314173"/>
                <a:gd name="csY23" fmla="*/ 2070389 h 2324530"/>
                <a:gd name="csX24" fmla="*/ 528242 w 1314173"/>
                <a:gd name="csY24" fmla="*/ 2062849 h 2324530"/>
                <a:gd name="csX25" fmla="*/ 536669 w 1314173"/>
                <a:gd name="csY25" fmla="*/ 2053978 h 2324530"/>
                <a:gd name="csX26" fmla="*/ 527798 w 1314173"/>
                <a:gd name="csY26" fmla="*/ 2033133 h 2324530"/>
                <a:gd name="csX27" fmla="*/ 506065 w 1314173"/>
                <a:gd name="csY27" fmla="*/ 2030915 h 2324530"/>
                <a:gd name="csX28" fmla="*/ 509170 w 1314173"/>
                <a:gd name="csY28" fmla="*/ 2003860 h 2324530"/>
                <a:gd name="csX29" fmla="*/ 482559 w 1314173"/>
                <a:gd name="csY29" fmla="*/ 1983901 h 2324530"/>
                <a:gd name="csX30" fmla="*/ 474575 w 1314173"/>
                <a:gd name="csY30" fmla="*/ 1992772 h 2324530"/>
                <a:gd name="csX31" fmla="*/ 464374 w 1314173"/>
                <a:gd name="csY31" fmla="*/ 1982571 h 2324530"/>
                <a:gd name="csX32" fmla="*/ 450624 w 1314173"/>
                <a:gd name="csY32" fmla="*/ 1995433 h 2324530"/>
                <a:gd name="csX33" fmla="*/ 441754 w 1314173"/>
                <a:gd name="csY33" fmla="*/ 1987006 h 2324530"/>
                <a:gd name="csX34" fmla="*/ 447077 w 1314173"/>
                <a:gd name="csY34" fmla="*/ 1969708 h 2324530"/>
                <a:gd name="csX35" fmla="*/ 434658 w 1314173"/>
                <a:gd name="csY35" fmla="*/ 1960838 h 2324530"/>
                <a:gd name="csX36" fmla="*/ 420908 w 1314173"/>
                <a:gd name="csY36" fmla="*/ 1967490 h 2324530"/>
                <a:gd name="csX37" fmla="*/ 422682 w 1314173"/>
                <a:gd name="csY37" fmla="*/ 1977248 h 2324530"/>
                <a:gd name="csX38" fmla="*/ 412481 w 1314173"/>
                <a:gd name="csY38" fmla="*/ 1973257 h 2324530"/>
                <a:gd name="csX39" fmla="*/ 414255 w 1314173"/>
                <a:gd name="csY39" fmla="*/ 1938218 h 2324530"/>
                <a:gd name="csX40" fmla="*/ 402724 w 1314173"/>
                <a:gd name="csY40" fmla="*/ 1925799 h 2324530"/>
                <a:gd name="csX41" fmla="*/ 411594 w 1314173"/>
                <a:gd name="csY41" fmla="*/ 1915598 h 2324530"/>
                <a:gd name="csX42" fmla="*/ 408489 w 1314173"/>
                <a:gd name="csY42" fmla="*/ 1884108 h 2324530"/>
                <a:gd name="csX43" fmla="*/ 417804 w 1314173"/>
                <a:gd name="csY43" fmla="*/ 1877455 h 2324530"/>
                <a:gd name="csX44" fmla="*/ 419134 w 1314173"/>
                <a:gd name="csY44" fmla="*/ 1859270 h 2324530"/>
                <a:gd name="csX45" fmla="*/ 435988 w 1314173"/>
                <a:gd name="csY45" fmla="*/ 1852617 h 2324530"/>
                <a:gd name="csX46" fmla="*/ 408489 w 1314173"/>
                <a:gd name="csY46" fmla="*/ 1814917 h 2324530"/>
                <a:gd name="csX47" fmla="*/ 432883 w 1314173"/>
                <a:gd name="csY47" fmla="*/ 1802498 h 2324530"/>
                <a:gd name="csX48" fmla="*/ 449738 w 1314173"/>
                <a:gd name="csY48" fmla="*/ 1774556 h 2324530"/>
                <a:gd name="csX49" fmla="*/ 468366 w 1314173"/>
                <a:gd name="csY49" fmla="*/ 1766129 h 2324530"/>
                <a:gd name="csX50" fmla="*/ 472801 w 1314173"/>
                <a:gd name="csY50" fmla="*/ 1718671 h 2324530"/>
                <a:gd name="csX51" fmla="*/ 484776 w 1314173"/>
                <a:gd name="csY51" fmla="*/ 1696495 h 2324530"/>
                <a:gd name="csX52" fmla="*/ 511832 w 1314173"/>
                <a:gd name="csY52" fmla="*/ 1684520 h 2324530"/>
                <a:gd name="csX53" fmla="*/ 524694 w 1314173"/>
                <a:gd name="csY53" fmla="*/ 1663230 h 2324530"/>
                <a:gd name="csX54" fmla="*/ 498082 w 1314173"/>
                <a:gd name="csY54" fmla="*/ 1646376 h 2324530"/>
                <a:gd name="csX55" fmla="*/ 485663 w 1314173"/>
                <a:gd name="csY55" fmla="*/ 1624644 h 2324530"/>
                <a:gd name="csX56" fmla="*/ 487881 w 1314173"/>
                <a:gd name="csY56" fmla="*/ 1614886 h 2324530"/>
                <a:gd name="csX57" fmla="*/ 540217 w 1314173"/>
                <a:gd name="csY57" fmla="*/ 1612225 h 2324530"/>
                <a:gd name="csX58" fmla="*/ 602755 w 1314173"/>
                <a:gd name="csY58" fmla="*/ 1592266 h 2324530"/>
                <a:gd name="csX59" fmla="*/ 594328 w 1314173"/>
                <a:gd name="csY59" fmla="*/ 1575856 h 2324530"/>
                <a:gd name="csX60" fmla="*/ 597876 w 1314173"/>
                <a:gd name="csY60" fmla="*/ 1558114 h 2324530"/>
                <a:gd name="csX61" fmla="*/ 583683 w 1314173"/>
                <a:gd name="csY61" fmla="*/ 1555010 h 2324530"/>
                <a:gd name="csX62" fmla="*/ 569047 w 1314173"/>
                <a:gd name="csY62" fmla="*/ 1528841 h 2324530"/>
                <a:gd name="csX63" fmla="*/ 574812 w 1314173"/>
                <a:gd name="csY63" fmla="*/ 1503117 h 2324530"/>
                <a:gd name="csX64" fmla="*/ 568603 w 1314173"/>
                <a:gd name="csY64" fmla="*/ 1477836 h 2324530"/>
                <a:gd name="csX65" fmla="*/ 552192 w 1314173"/>
                <a:gd name="csY65" fmla="*/ 1473400 h 2324530"/>
                <a:gd name="csX66" fmla="*/ 553523 w 1314173"/>
                <a:gd name="csY66" fmla="*/ 1458321 h 2324530"/>
                <a:gd name="csX67" fmla="*/ 514049 w 1314173"/>
                <a:gd name="csY67" fmla="*/ 1449450 h 2324530"/>
                <a:gd name="csX68" fmla="*/ 508283 w 1314173"/>
                <a:gd name="csY68" fmla="*/ 1457433 h 2324530"/>
                <a:gd name="csX69" fmla="*/ 512275 w 1314173"/>
                <a:gd name="csY69" fmla="*/ 1466747 h 2324530"/>
                <a:gd name="csX70" fmla="*/ 497639 w 1314173"/>
                <a:gd name="csY70" fmla="*/ 1475175 h 2324530"/>
                <a:gd name="csX71" fmla="*/ 487881 w 1314173"/>
                <a:gd name="csY71" fmla="*/ 1494690 h 2324530"/>
                <a:gd name="csX72" fmla="*/ 447963 w 1314173"/>
                <a:gd name="csY72" fmla="*/ 1498682 h 2324530"/>
                <a:gd name="csX73" fmla="*/ 430666 w 1314173"/>
                <a:gd name="csY73" fmla="*/ 1527067 h 2324530"/>
                <a:gd name="csX74" fmla="*/ 435545 w 1314173"/>
                <a:gd name="csY74" fmla="*/ 1545252 h 2324530"/>
                <a:gd name="csX75" fmla="*/ 420021 w 1314173"/>
                <a:gd name="csY75" fmla="*/ 1555010 h 2324530"/>
                <a:gd name="csX76" fmla="*/ 418691 w 1314173"/>
                <a:gd name="csY76" fmla="*/ 1564324 h 2324530"/>
                <a:gd name="csX77" fmla="*/ 361919 w 1314173"/>
                <a:gd name="csY77" fmla="*/ 1595814 h 2324530"/>
                <a:gd name="csX78" fmla="*/ 361475 w 1314173"/>
                <a:gd name="csY78" fmla="*/ 1609120 h 2324530"/>
                <a:gd name="csX79" fmla="*/ 353048 w 1314173"/>
                <a:gd name="csY79" fmla="*/ 1615329 h 2324530"/>
                <a:gd name="csX80" fmla="*/ 343291 w 1314173"/>
                <a:gd name="csY80" fmla="*/ 1603798 h 2324530"/>
                <a:gd name="csX81" fmla="*/ 314462 w 1314173"/>
                <a:gd name="csY81" fmla="*/ 1621095 h 2324530"/>
                <a:gd name="csX82" fmla="*/ 314018 w 1314173"/>
                <a:gd name="csY82" fmla="*/ 1605572 h 2324530"/>
                <a:gd name="csX83" fmla="*/ 279423 w 1314173"/>
                <a:gd name="csY83" fmla="*/ 1555453 h 2324530"/>
                <a:gd name="csX84" fmla="*/ 250593 w 1314173"/>
                <a:gd name="csY84" fmla="*/ 1559001 h 2324530"/>
                <a:gd name="csX85" fmla="*/ 240393 w 1314173"/>
                <a:gd name="csY85" fmla="*/ 1571420 h 2324530"/>
                <a:gd name="csX86" fmla="*/ 213781 w 1314173"/>
                <a:gd name="csY86" fmla="*/ 1566098 h 2324530"/>
                <a:gd name="csX87" fmla="*/ 197370 w 1314173"/>
                <a:gd name="csY87" fmla="*/ 1574081 h 2324530"/>
                <a:gd name="csX88" fmla="*/ 188056 w 1314173"/>
                <a:gd name="csY88" fmla="*/ 1542591 h 2324530"/>
                <a:gd name="csX89" fmla="*/ 195596 w 1314173"/>
                <a:gd name="csY89" fmla="*/ 1512431 h 2324530"/>
                <a:gd name="csX90" fmla="*/ 219546 w 1314173"/>
                <a:gd name="csY90" fmla="*/ 1495133 h 2324530"/>
                <a:gd name="csX91" fmla="*/ 207571 w 1314173"/>
                <a:gd name="csY91" fmla="*/ 1455216 h 2324530"/>
                <a:gd name="csX92" fmla="*/ 214668 w 1314173"/>
                <a:gd name="csY92" fmla="*/ 1434813 h 2324530"/>
                <a:gd name="csX93" fmla="*/ 245271 w 1314173"/>
                <a:gd name="csY93" fmla="*/ 1391348 h 2324530"/>
                <a:gd name="csX94" fmla="*/ 237731 w 1314173"/>
                <a:gd name="csY94" fmla="*/ 1379372 h 2324530"/>
                <a:gd name="csX95" fmla="*/ 241279 w 1314173"/>
                <a:gd name="csY95" fmla="*/ 1369171 h 2324530"/>
                <a:gd name="csX96" fmla="*/ 263012 w 1314173"/>
                <a:gd name="csY96" fmla="*/ 1354535 h 2324530"/>
                <a:gd name="csX97" fmla="*/ 252368 w 1314173"/>
                <a:gd name="csY97" fmla="*/ 1339899 h 2324530"/>
                <a:gd name="csX98" fmla="*/ 269222 w 1314173"/>
                <a:gd name="csY98" fmla="*/ 1329254 h 2324530"/>
                <a:gd name="csX99" fmla="*/ 263456 w 1314173"/>
                <a:gd name="csY99" fmla="*/ 1305747 h 2324530"/>
                <a:gd name="csX100" fmla="*/ 281640 w 1314173"/>
                <a:gd name="csY100" fmla="*/ 1295102 h 2324530"/>
                <a:gd name="csX101" fmla="*/ 265230 w 1314173"/>
                <a:gd name="csY101" fmla="*/ 1296433 h 2324530"/>
                <a:gd name="csX102" fmla="*/ 233296 w 1314173"/>
                <a:gd name="csY102" fmla="*/ 1272482 h 2324530"/>
                <a:gd name="csX103" fmla="*/ 222207 w 1314173"/>
                <a:gd name="csY103" fmla="*/ 1274256 h 2324530"/>
                <a:gd name="csX104" fmla="*/ 186282 w 1314173"/>
                <a:gd name="csY104" fmla="*/ 1306634 h 2324530"/>
                <a:gd name="csX105" fmla="*/ 171202 w 1314173"/>
                <a:gd name="csY105" fmla="*/ 1308408 h 2324530"/>
                <a:gd name="csX106" fmla="*/ 170315 w 1314173"/>
                <a:gd name="csY106" fmla="*/ 1315061 h 2324530"/>
                <a:gd name="csX107" fmla="*/ 137050 w 1314173"/>
                <a:gd name="csY107" fmla="*/ 1331471 h 2324530"/>
                <a:gd name="csX108" fmla="*/ 120640 w 1314173"/>
                <a:gd name="csY108" fmla="*/ 1329697 h 2324530"/>
                <a:gd name="csX109" fmla="*/ 103342 w 1314173"/>
                <a:gd name="csY109" fmla="*/ 1305303 h 2324530"/>
                <a:gd name="csX110" fmla="*/ 95359 w 1314173"/>
                <a:gd name="csY110" fmla="*/ 1271152 h 2324530"/>
                <a:gd name="csX111" fmla="*/ 99350 w 1314173"/>
                <a:gd name="csY111" fmla="*/ 1256959 h 2324530"/>
                <a:gd name="csX112" fmla="*/ 88706 w 1314173"/>
                <a:gd name="csY112" fmla="*/ 1229904 h 2324530"/>
                <a:gd name="csX113" fmla="*/ 95802 w 1314173"/>
                <a:gd name="csY113" fmla="*/ 1213049 h 2324530"/>
                <a:gd name="csX114" fmla="*/ 106890 w 1314173"/>
                <a:gd name="csY114" fmla="*/ 1219259 h 2324530"/>
                <a:gd name="csX115" fmla="*/ 105116 w 1314173"/>
                <a:gd name="csY115" fmla="*/ 1199743 h 2324530"/>
                <a:gd name="csX116" fmla="*/ 118866 w 1314173"/>
                <a:gd name="csY116" fmla="*/ 1208171 h 2324530"/>
                <a:gd name="csX117" fmla="*/ 125075 w 1314173"/>
                <a:gd name="csY117" fmla="*/ 1204179 h 2324530"/>
                <a:gd name="csX118" fmla="*/ 110439 w 1314173"/>
                <a:gd name="csY118" fmla="*/ 1180672 h 2324530"/>
                <a:gd name="csX119" fmla="*/ 114874 w 1314173"/>
                <a:gd name="csY119" fmla="*/ 1167366 h 2324530"/>
                <a:gd name="csX120" fmla="*/ 70521 w 1314173"/>
                <a:gd name="csY120" fmla="*/ 1133658 h 2324530"/>
                <a:gd name="csX121" fmla="*/ 51006 w 1314173"/>
                <a:gd name="csY121" fmla="*/ 1129666 h 2324530"/>
                <a:gd name="csX122" fmla="*/ 47901 w 1314173"/>
                <a:gd name="csY122" fmla="*/ 1136763 h 2324530"/>
                <a:gd name="csX123" fmla="*/ 35482 w 1314173"/>
                <a:gd name="csY123" fmla="*/ 1127005 h 2324530"/>
                <a:gd name="csX124" fmla="*/ 41248 w 1314173"/>
                <a:gd name="csY124" fmla="*/ 1112369 h 2324530"/>
                <a:gd name="csX125" fmla="*/ 61207 w 1314173"/>
                <a:gd name="csY125" fmla="*/ 1111482 h 2324530"/>
                <a:gd name="csX126" fmla="*/ 64312 w 1314173"/>
                <a:gd name="csY126" fmla="*/ 1102167 h 2324530"/>
                <a:gd name="csX127" fmla="*/ 54998 w 1314173"/>
                <a:gd name="csY127" fmla="*/ 1086200 h 2324530"/>
                <a:gd name="csX128" fmla="*/ 59876 w 1314173"/>
                <a:gd name="csY128" fmla="*/ 1070677 h 2324530"/>
                <a:gd name="csX129" fmla="*/ 53667 w 1314173"/>
                <a:gd name="csY129" fmla="*/ 1065355 h 2324530"/>
                <a:gd name="csX130" fmla="*/ 70521 w 1314173"/>
                <a:gd name="csY130" fmla="*/ 1053379 h 2324530"/>
                <a:gd name="csX131" fmla="*/ 70521 w 1314173"/>
                <a:gd name="csY131" fmla="*/ 1040960 h 2324530"/>
                <a:gd name="csX132" fmla="*/ 0 w 1314173"/>
                <a:gd name="csY132" fmla="*/ 997495 h 2324530"/>
                <a:gd name="csX133" fmla="*/ 15523 w 1314173"/>
                <a:gd name="csY133" fmla="*/ 987737 h 2324530"/>
                <a:gd name="csX134" fmla="*/ 47458 w 1314173"/>
                <a:gd name="csY134" fmla="*/ 996164 h 2324530"/>
                <a:gd name="csX135" fmla="*/ 50119 w 1314173"/>
                <a:gd name="csY135" fmla="*/ 988624 h 2324530"/>
                <a:gd name="csX136" fmla="*/ 38587 w 1314173"/>
                <a:gd name="csY136" fmla="*/ 985076 h 2324530"/>
                <a:gd name="csX137" fmla="*/ 34152 w 1314173"/>
                <a:gd name="csY137" fmla="*/ 974431 h 2324530"/>
                <a:gd name="csX138" fmla="*/ 42135 w 1314173"/>
                <a:gd name="csY138" fmla="*/ 962900 h 2324530"/>
                <a:gd name="csX139" fmla="*/ 21733 w 1314173"/>
                <a:gd name="csY139" fmla="*/ 934514 h 2324530"/>
                <a:gd name="csX140" fmla="*/ 40805 w 1314173"/>
                <a:gd name="csY140" fmla="*/ 925200 h 2324530"/>
                <a:gd name="csX141" fmla="*/ 35039 w 1314173"/>
                <a:gd name="csY141" fmla="*/ 921652 h 2324530"/>
                <a:gd name="csX142" fmla="*/ 39474 w 1314173"/>
                <a:gd name="csY142" fmla="*/ 899475 h 2324530"/>
                <a:gd name="csX143" fmla="*/ 25281 w 1314173"/>
                <a:gd name="csY143" fmla="*/ 867985 h 2324530"/>
                <a:gd name="csX144" fmla="*/ 39031 w 1314173"/>
                <a:gd name="csY144" fmla="*/ 862219 h 2324530"/>
                <a:gd name="csX145" fmla="*/ 26168 w 1314173"/>
                <a:gd name="csY145" fmla="*/ 832502 h 2324530"/>
                <a:gd name="csX146" fmla="*/ 58102 w 1314173"/>
                <a:gd name="csY146" fmla="*/ 785488 h 2324530"/>
                <a:gd name="csX147" fmla="*/ 66529 w 1314173"/>
                <a:gd name="csY147" fmla="*/ 790811 h 2324530"/>
                <a:gd name="csX148" fmla="*/ 90923 w 1314173"/>
                <a:gd name="csY148" fmla="*/ 773513 h 2324530"/>
                <a:gd name="csX149" fmla="*/ 127736 w 1314173"/>
                <a:gd name="csY149" fmla="*/ 770408 h 2324530"/>
                <a:gd name="csX150" fmla="*/ 135719 w 1314173"/>
                <a:gd name="csY150" fmla="*/ 755329 h 2324530"/>
                <a:gd name="csX151" fmla="*/ 149913 w 1314173"/>
                <a:gd name="csY151" fmla="*/ 761538 h 2324530"/>
                <a:gd name="csX152" fmla="*/ 170758 w 1314173"/>
                <a:gd name="csY152" fmla="*/ 750893 h 2324530"/>
                <a:gd name="csX153" fmla="*/ 165880 w 1314173"/>
                <a:gd name="csY153" fmla="*/ 709202 h 2324530"/>
                <a:gd name="csX154" fmla="*/ 176081 w 1314173"/>
                <a:gd name="csY154" fmla="*/ 679929 h 2324530"/>
                <a:gd name="csX155" fmla="*/ 202693 w 1314173"/>
                <a:gd name="csY155" fmla="*/ 681259 h 2324530"/>
                <a:gd name="csX156" fmla="*/ 249263 w 1314173"/>
                <a:gd name="csY156" fmla="*/ 665292 h 2324530"/>
                <a:gd name="csX157" fmla="*/ 276318 w 1314173"/>
                <a:gd name="csY157" fmla="*/ 614730 h 2324530"/>
                <a:gd name="csX158" fmla="*/ 269222 w 1314173"/>
                <a:gd name="csY158" fmla="*/ 605860 h 2324530"/>
                <a:gd name="csX159" fmla="*/ 271440 w 1314173"/>
                <a:gd name="csY159" fmla="*/ 587231 h 2324530"/>
                <a:gd name="csX160" fmla="*/ 289624 w 1314173"/>
                <a:gd name="csY160" fmla="*/ 565942 h 2324530"/>
                <a:gd name="csX161" fmla="*/ 299381 w 1314173"/>
                <a:gd name="csY161" fmla="*/ 577917 h 2324530"/>
                <a:gd name="csX162" fmla="*/ 309139 w 1314173"/>
                <a:gd name="csY162" fmla="*/ 573038 h 2324530"/>
                <a:gd name="csX163" fmla="*/ 310913 w 1314173"/>
                <a:gd name="csY163" fmla="*/ 564168 h 2324530"/>
                <a:gd name="csX164" fmla="*/ 297164 w 1314173"/>
                <a:gd name="csY164" fmla="*/ 555297 h 2324530"/>
                <a:gd name="csX165" fmla="*/ 293616 w 1314173"/>
                <a:gd name="csY165" fmla="*/ 537113 h 2324530"/>
                <a:gd name="csX166" fmla="*/ 267448 w 1314173"/>
                <a:gd name="csY166" fmla="*/ 505179 h 2324530"/>
                <a:gd name="csX167" fmla="*/ 263456 w 1314173"/>
                <a:gd name="csY167" fmla="*/ 483002 h 2324530"/>
                <a:gd name="csX168" fmla="*/ 250593 w 1314173"/>
                <a:gd name="csY168" fmla="*/ 473688 h 2324530"/>
                <a:gd name="csX169" fmla="*/ 247489 w 1314173"/>
                <a:gd name="csY169" fmla="*/ 444415 h 2324530"/>
                <a:gd name="csX170" fmla="*/ 216885 w 1314173"/>
                <a:gd name="csY170" fmla="*/ 428448 h 2324530"/>
                <a:gd name="csX171" fmla="*/ 217329 w 1314173"/>
                <a:gd name="csY171" fmla="*/ 409377 h 2324530"/>
                <a:gd name="csX172" fmla="*/ 206241 w 1314173"/>
                <a:gd name="csY172" fmla="*/ 398288 h 2324530"/>
                <a:gd name="csX173" fmla="*/ 222651 w 1314173"/>
                <a:gd name="csY173" fmla="*/ 373451 h 2324530"/>
                <a:gd name="csX174" fmla="*/ 212893 w 1314173"/>
                <a:gd name="csY174" fmla="*/ 354379 h 2324530"/>
                <a:gd name="csX175" fmla="*/ 225312 w 1314173"/>
                <a:gd name="csY175" fmla="*/ 350831 h 2324530"/>
                <a:gd name="csX176" fmla="*/ 224869 w 1314173"/>
                <a:gd name="csY176" fmla="*/ 329098 h 2324530"/>
                <a:gd name="csX177" fmla="*/ 247045 w 1314173"/>
                <a:gd name="csY177" fmla="*/ 308696 h 2324530"/>
                <a:gd name="csX178" fmla="*/ 240836 w 1314173"/>
                <a:gd name="csY178" fmla="*/ 252368 h 2324530"/>
                <a:gd name="csX179" fmla="*/ 231522 w 1314173"/>
                <a:gd name="csY179" fmla="*/ 233739 h 2324530"/>
                <a:gd name="csX180" fmla="*/ 240836 w 1314173"/>
                <a:gd name="csY180" fmla="*/ 214668 h 2324530"/>
                <a:gd name="csX181" fmla="*/ 217772 w 1314173"/>
                <a:gd name="csY181" fmla="*/ 172976 h 2324530"/>
                <a:gd name="csX182" fmla="*/ 229748 w 1314173"/>
                <a:gd name="csY182" fmla="*/ 158783 h 2324530"/>
                <a:gd name="csX183" fmla="*/ 221764 w 1314173"/>
                <a:gd name="csY183" fmla="*/ 138381 h 2324530"/>
                <a:gd name="csX184" fmla="*/ 246602 w 1314173"/>
                <a:gd name="csY184" fmla="*/ 136163 h 2324530"/>
                <a:gd name="csX185" fmla="*/ 255029 w 1314173"/>
                <a:gd name="csY185" fmla="*/ 143260 h 2324530"/>
                <a:gd name="csX186" fmla="*/ 263456 w 1314173"/>
                <a:gd name="csY186" fmla="*/ 132615 h 2324530"/>
                <a:gd name="csX187" fmla="*/ 297607 w 1314173"/>
                <a:gd name="csY187" fmla="*/ 153017 h 2324530"/>
                <a:gd name="csX188" fmla="*/ 316236 w 1314173"/>
                <a:gd name="csY188" fmla="*/ 157452 h 2324530"/>
                <a:gd name="csX189" fmla="*/ 322445 w 1314173"/>
                <a:gd name="csY189" fmla="*/ 151243 h 2324530"/>
                <a:gd name="csX190" fmla="*/ 326881 w 1314173"/>
                <a:gd name="csY190" fmla="*/ 158783 h 2324530"/>
                <a:gd name="csX191" fmla="*/ 338412 w 1314173"/>
                <a:gd name="csY191" fmla="*/ 140155 h 2324530"/>
                <a:gd name="csX192" fmla="*/ 369903 w 1314173"/>
                <a:gd name="csY192" fmla="*/ 155679 h 2324530"/>
                <a:gd name="csX193" fmla="*/ 374338 w 1314173"/>
                <a:gd name="csY193" fmla="*/ 135276 h 2324530"/>
                <a:gd name="csX194" fmla="*/ 395627 w 1314173"/>
                <a:gd name="csY194" fmla="*/ 129954 h 2324530"/>
                <a:gd name="csX195" fmla="*/ 389861 w 1314173"/>
                <a:gd name="csY195" fmla="*/ 97133 h 2324530"/>
                <a:gd name="csX196" fmla="*/ 405385 w 1314173"/>
                <a:gd name="csY196" fmla="*/ 101568 h 2324530"/>
                <a:gd name="csX197" fmla="*/ 418247 w 1314173"/>
                <a:gd name="csY197" fmla="*/ 91810 h 2324530"/>
                <a:gd name="csX198" fmla="*/ 433327 w 1314173"/>
                <a:gd name="csY198" fmla="*/ 107778 h 2324530"/>
                <a:gd name="csX199" fmla="*/ 437319 w 1314173"/>
                <a:gd name="csY199" fmla="*/ 83383 h 2324530"/>
                <a:gd name="csX200" fmla="*/ 457721 w 1314173"/>
                <a:gd name="csY200" fmla="*/ 109108 h 2324530"/>
                <a:gd name="csX201" fmla="*/ 475018 w 1314173"/>
                <a:gd name="csY201" fmla="*/ 100681 h 2324530"/>
                <a:gd name="csX202" fmla="*/ 480341 w 1314173"/>
                <a:gd name="csY202" fmla="*/ 74069 h 2324530"/>
                <a:gd name="csX203" fmla="*/ 474132 w 1314173"/>
                <a:gd name="csY203" fmla="*/ 44353 h 2324530"/>
                <a:gd name="csX204" fmla="*/ 483002 w 1314173"/>
                <a:gd name="csY204" fmla="*/ 34595 h 2324530"/>
                <a:gd name="csX205" fmla="*/ 502961 w 1314173"/>
                <a:gd name="csY205" fmla="*/ 36369 h 2324530"/>
                <a:gd name="csX206" fmla="*/ 519815 w 1314173"/>
                <a:gd name="csY206" fmla="*/ 24838 h 2324530"/>
                <a:gd name="csX207" fmla="*/ 522476 w 1314173"/>
                <a:gd name="csY207" fmla="*/ 3548 h 2324530"/>
                <a:gd name="csX208" fmla="*/ 539330 w 1314173"/>
                <a:gd name="csY208" fmla="*/ 0 h 2324530"/>
                <a:gd name="csX209" fmla="*/ 575256 w 1314173"/>
                <a:gd name="csY209" fmla="*/ 3105 h 2324530"/>
                <a:gd name="csX210" fmla="*/ 604086 w 1314173"/>
                <a:gd name="csY210" fmla="*/ 14637 h 2324530"/>
                <a:gd name="csX211" fmla="*/ 624044 w 1314173"/>
                <a:gd name="csY211" fmla="*/ 35482 h 2324530"/>
                <a:gd name="csX212" fmla="*/ 633802 w 1314173"/>
                <a:gd name="csY212" fmla="*/ 31934 h 2324530"/>
                <a:gd name="csX213" fmla="*/ 669284 w 1314173"/>
                <a:gd name="csY213" fmla="*/ 77174 h 2324530"/>
                <a:gd name="csX214" fmla="*/ 662631 w 1314173"/>
                <a:gd name="csY214" fmla="*/ 95802 h 2324530"/>
                <a:gd name="csX215" fmla="*/ 682590 w 1314173"/>
                <a:gd name="csY215" fmla="*/ 124188 h 2324530"/>
                <a:gd name="csX216" fmla="*/ 679041 w 1314173"/>
                <a:gd name="csY216" fmla="*/ 132615 h 2324530"/>
                <a:gd name="csX217" fmla="*/ 658196 w 1314173"/>
                <a:gd name="csY217" fmla="*/ 135276 h 2324530"/>
                <a:gd name="csX218" fmla="*/ 653761 w 1314173"/>
                <a:gd name="csY218" fmla="*/ 188943 h 2324530"/>
                <a:gd name="csX219" fmla="*/ 667953 w 1314173"/>
                <a:gd name="csY219" fmla="*/ 192491 h 2324530"/>
                <a:gd name="csX220" fmla="*/ 672388 w 1314173"/>
                <a:gd name="csY220" fmla="*/ 202692 h 2324530"/>
                <a:gd name="csX221" fmla="*/ 692791 w 1314173"/>
                <a:gd name="csY221" fmla="*/ 206241 h 2324530"/>
                <a:gd name="csX222" fmla="*/ 716741 w 1314173"/>
                <a:gd name="csY222" fmla="*/ 172976 h 2324530"/>
                <a:gd name="csX223" fmla="*/ 733596 w 1314173"/>
                <a:gd name="csY223" fmla="*/ 184508 h 2324530"/>
                <a:gd name="csX224" fmla="*/ 748232 w 1314173"/>
                <a:gd name="csY224" fmla="*/ 177855 h 2324530"/>
                <a:gd name="csX225" fmla="*/ 756659 w 1314173"/>
                <a:gd name="csY225" fmla="*/ 191604 h 2324530"/>
                <a:gd name="csX226" fmla="*/ 771295 w 1314173"/>
                <a:gd name="csY226" fmla="*/ 195152 h 2324530"/>
                <a:gd name="csX227" fmla="*/ 779279 w 1314173"/>
                <a:gd name="csY227" fmla="*/ 180516 h 2324530"/>
                <a:gd name="csX228" fmla="*/ 791698 w 1314173"/>
                <a:gd name="csY228" fmla="*/ 182734 h 2324530"/>
                <a:gd name="csX229" fmla="*/ 832503 w 1314173"/>
                <a:gd name="csY229" fmla="*/ 232852 h 2324530"/>
                <a:gd name="csX230" fmla="*/ 826736 w 1314173"/>
                <a:gd name="csY230" fmla="*/ 248819 h 2324530"/>
                <a:gd name="csX231" fmla="*/ 793915 w 1314173"/>
                <a:gd name="csY231" fmla="*/ 258577 h 2324530"/>
                <a:gd name="csX232" fmla="*/ 792585 w 1314173"/>
                <a:gd name="csY232" fmla="*/ 270552 h 2324530"/>
                <a:gd name="csX233" fmla="*/ 812100 w 1314173"/>
                <a:gd name="csY233" fmla="*/ 289180 h 2324530"/>
                <a:gd name="csX234" fmla="*/ 801456 w 1314173"/>
                <a:gd name="csY234" fmla="*/ 311357 h 2324530"/>
                <a:gd name="csX235" fmla="*/ 780166 w 1314173"/>
                <a:gd name="csY235" fmla="*/ 310026 h 2324530"/>
                <a:gd name="csX236" fmla="*/ 771295 w 1314173"/>
                <a:gd name="csY236" fmla="*/ 284745 h 2324530"/>
                <a:gd name="csX237" fmla="*/ 764199 w 1314173"/>
                <a:gd name="csY237" fmla="*/ 290955 h 2324530"/>
                <a:gd name="csX238" fmla="*/ 767747 w 1314173"/>
                <a:gd name="csY238" fmla="*/ 297164 h 2324530"/>
                <a:gd name="csX239" fmla="*/ 754441 w 1314173"/>
                <a:gd name="csY239" fmla="*/ 295390 h 2324530"/>
                <a:gd name="csX240" fmla="*/ 723394 w 1314173"/>
                <a:gd name="csY240" fmla="*/ 332203 h 2324530"/>
                <a:gd name="csX241" fmla="*/ 657752 w 1314173"/>
                <a:gd name="csY241" fmla="*/ 373451 h 2324530"/>
                <a:gd name="csX242" fmla="*/ 644003 w 1314173"/>
                <a:gd name="csY242" fmla="*/ 402724 h 2324530"/>
                <a:gd name="csX243" fmla="*/ 621827 w 1314173"/>
                <a:gd name="csY243" fmla="*/ 407602 h 2324530"/>
                <a:gd name="csX244" fmla="*/ 590336 w 1314173"/>
                <a:gd name="csY244" fmla="*/ 476793 h 2324530"/>
                <a:gd name="csX245" fmla="*/ 592997 w 1314173"/>
                <a:gd name="csY245" fmla="*/ 563281 h 2324530"/>
                <a:gd name="csX246" fmla="*/ 571264 w 1314173"/>
                <a:gd name="csY246" fmla="*/ 638680 h 2324530"/>
                <a:gd name="csX247" fmla="*/ 591223 w 1314173"/>
                <a:gd name="csY247" fmla="*/ 698557 h 2324530"/>
                <a:gd name="csX248" fmla="*/ 587231 w 1314173"/>
                <a:gd name="csY248" fmla="*/ 718072 h 2324530"/>
                <a:gd name="csX249" fmla="*/ 573482 w 1314173"/>
                <a:gd name="csY249" fmla="*/ 733152 h 2324530"/>
                <a:gd name="csX250" fmla="*/ 576587 w 1314173"/>
                <a:gd name="csY250" fmla="*/ 770408 h 2324530"/>
                <a:gd name="csX251" fmla="*/ 567716 w 1314173"/>
                <a:gd name="csY251" fmla="*/ 779279 h 2324530"/>
                <a:gd name="csX252" fmla="*/ 568603 w 1314173"/>
                <a:gd name="csY252" fmla="*/ 807665 h 2324530"/>
                <a:gd name="csX253" fmla="*/ 554410 w 1314173"/>
                <a:gd name="csY253" fmla="*/ 827624 h 2324530"/>
                <a:gd name="csX254" fmla="*/ 556628 w 1314173"/>
                <a:gd name="csY254" fmla="*/ 862219 h 2324530"/>
                <a:gd name="csX255" fmla="*/ 544653 w 1314173"/>
                <a:gd name="csY255" fmla="*/ 880403 h 2324530"/>
                <a:gd name="csX256" fmla="*/ 555741 w 1314173"/>
                <a:gd name="csY256" fmla="*/ 902580 h 2324530"/>
                <a:gd name="csX257" fmla="*/ 547757 w 1314173"/>
                <a:gd name="csY257" fmla="*/ 895040 h 2324530"/>
                <a:gd name="csX258" fmla="*/ 543322 w 1314173"/>
                <a:gd name="csY258" fmla="*/ 901249 h 2324530"/>
                <a:gd name="csX259" fmla="*/ 547757 w 1314173"/>
                <a:gd name="csY259" fmla="*/ 935844 h 2324530"/>
                <a:gd name="csX260" fmla="*/ 541992 w 1314173"/>
                <a:gd name="csY260" fmla="*/ 945159 h 2324530"/>
                <a:gd name="csX261" fmla="*/ 560176 w 1314173"/>
                <a:gd name="csY261" fmla="*/ 960238 h 2324530"/>
                <a:gd name="csX262" fmla="*/ 549088 w 1314173"/>
                <a:gd name="csY262" fmla="*/ 965117 h 2324530"/>
                <a:gd name="csX263" fmla="*/ 549531 w 1314173"/>
                <a:gd name="csY263" fmla="*/ 1015236 h 2324530"/>
                <a:gd name="csX264" fmla="*/ 538000 w 1314173"/>
                <a:gd name="csY264" fmla="*/ 1037412 h 2324530"/>
                <a:gd name="csX265" fmla="*/ 541992 w 1314173"/>
                <a:gd name="csY265" fmla="*/ 1051605 h 2324530"/>
                <a:gd name="csX266" fmla="*/ 534451 w 1314173"/>
                <a:gd name="csY266" fmla="*/ 1053823 h 2324530"/>
                <a:gd name="csX267" fmla="*/ 522033 w 1314173"/>
                <a:gd name="csY267" fmla="*/ 1111482 h 2324530"/>
                <a:gd name="csX268" fmla="*/ 506065 w 1314173"/>
                <a:gd name="csY268" fmla="*/ 1136763 h 2324530"/>
                <a:gd name="csX269" fmla="*/ 506065 w 1314173"/>
                <a:gd name="csY269" fmla="*/ 1177567 h 2324530"/>
                <a:gd name="csX270" fmla="*/ 477680 w 1314173"/>
                <a:gd name="csY270" fmla="*/ 1237000 h 2324530"/>
                <a:gd name="csX271" fmla="*/ 471914 w 1314173"/>
                <a:gd name="csY271" fmla="*/ 1272482 h 2324530"/>
                <a:gd name="csX272" fmla="*/ 487437 w 1314173"/>
                <a:gd name="csY272" fmla="*/ 1289336 h 2324530"/>
                <a:gd name="csX273" fmla="*/ 518041 w 1314173"/>
                <a:gd name="csY273" fmla="*/ 1277361 h 2324530"/>
                <a:gd name="csX274" fmla="*/ 531790 w 1314173"/>
                <a:gd name="csY274" fmla="*/ 1284901 h 2324530"/>
                <a:gd name="csX275" fmla="*/ 584127 w 1314173"/>
                <a:gd name="csY275" fmla="*/ 1249419 h 2324530"/>
                <a:gd name="csX276" fmla="*/ 586344 w 1314173"/>
                <a:gd name="csY276" fmla="*/ 1233452 h 2324530"/>
                <a:gd name="csX277" fmla="*/ 592553 w 1314173"/>
                <a:gd name="csY277" fmla="*/ 1240992 h 2324530"/>
                <a:gd name="csX278" fmla="*/ 600094 w 1314173"/>
                <a:gd name="csY278" fmla="*/ 1231234 h 2324530"/>
                <a:gd name="csX279" fmla="*/ 616947 w 1314173"/>
                <a:gd name="csY279" fmla="*/ 1256515 h 2324530"/>
                <a:gd name="csX280" fmla="*/ 611182 w 1314173"/>
                <a:gd name="csY280" fmla="*/ 1263168 h 2324530"/>
                <a:gd name="csX281" fmla="*/ 635133 w 1314173"/>
                <a:gd name="csY281" fmla="*/ 1290223 h 2324530"/>
                <a:gd name="csX282" fmla="*/ 640898 w 1314173"/>
                <a:gd name="csY282" fmla="*/ 1323931 h 2324530"/>
                <a:gd name="csX283" fmla="*/ 659970 w 1314173"/>
                <a:gd name="csY283" fmla="*/ 1338568 h 2324530"/>
                <a:gd name="csX284" fmla="*/ 667510 w 1314173"/>
                <a:gd name="csY284" fmla="*/ 1320383 h 2324530"/>
                <a:gd name="csX285" fmla="*/ 681703 w 1314173"/>
                <a:gd name="csY285" fmla="*/ 1319940 h 2324530"/>
                <a:gd name="csX286" fmla="*/ 683921 w 1314173"/>
                <a:gd name="csY286" fmla="*/ 1311513 h 2324530"/>
                <a:gd name="csX287" fmla="*/ 677268 w 1314173"/>
                <a:gd name="csY287" fmla="*/ 1284901 h 2324530"/>
                <a:gd name="csX288" fmla="*/ 667510 w 1314173"/>
                <a:gd name="csY288" fmla="*/ 1289780 h 2324530"/>
                <a:gd name="csX289" fmla="*/ 653317 w 1314173"/>
                <a:gd name="csY289" fmla="*/ 1281353 h 2324530"/>
                <a:gd name="csX290" fmla="*/ 664405 w 1314173"/>
                <a:gd name="csY290" fmla="*/ 1247645 h 2324530"/>
                <a:gd name="csX291" fmla="*/ 687025 w 1314173"/>
                <a:gd name="csY291" fmla="*/ 1231678 h 2324530"/>
                <a:gd name="csX292" fmla="*/ 687025 w 1314173"/>
                <a:gd name="csY292" fmla="*/ 1270708 h 2324530"/>
                <a:gd name="csX293" fmla="*/ 679485 w 1314173"/>
                <a:gd name="csY293" fmla="*/ 1265386 h 2324530"/>
                <a:gd name="csX294" fmla="*/ 672388 w 1314173"/>
                <a:gd name="csY294" fmla="*/ 1274256 h 2324530"/>
                <a:gd name="csX295" fmla="*/ 678598 w 1314173"/>
                <a:gd name="csY295" fmla="*/ 1282240 h 2324530"/>
                <a:gd name="csX296" fmla="*/ 704323 w 1314173"/>
                <a:gd name="csY296" fmla="*/ 1281353 h 2324530"/>
                <a:gd name="csX297" fmla="*/ 722064 w 1314173"/>
                <a:gd name="csY297" fmla="*/ 1268490 h 2324530"/>
                <a:gd name="csX298" fmla="*/ 714524 w 1314173"/>
                <a:gd name="csY298" fmla="*/ 1295102 h 2324530"/>
                <a:gd name="csX299" fmla="*/ 718516 w 1314173"/>
                <a:gd name="csY299" fmla="*/ 1319940 h 2324530"/>
                <a:gd name="csX300" fmla="*/ 704766 w 1314173"/>
                <a:gd name="csY300" fmla="*/ 1340342 h 2324530"/>
                <a:gd name="csX301" fmla="*/ 718072 w 1314173"/>
                <a:gd name="csY301" fmla="*/ 1343447 h 2324530"/>
                <a:gd name="csX302" fmla="*/ 754885 w 1314173"/>
                <a:gd name="csY302" fmla="*/ 1311069 h 2324530"/>
                <a:gd name="csX303" fmla="*/ 764199 w 1314173"/>
                <a:gd name="csY303" fmla="*/ 1290667 h 2324530"/>
                <a:gd name="csX304" fmla="*/ 768634 w 1314173"/>
                <a:gd name="csY304" fmla="*/ 1276917 h 2324530"/>
                <a:gd name="csX305" fmla="*/ 761094 w 1314173"/>
                <a:gd name="csY305" fmla="*/ 1252967 h 2324530"/>
                <a:gd name="csX306" fmla="*/ 769078 w 1314173"/>
                <a:gd name="csY306" fmla="*/ 1233008 h 2324530"/>
                <a:gd name="csX307" fmla="*/ 781940 w 1314173"/>
                <a:gd name="csY307" fmla="*/ 1252967 h 2324530"/>
                <a:gd name="csX308" fmla="*/ 782384 w 1314173"/>
                <a:gd name="csY308" fmla="*/ 1309295 h 2324530"/>
                <a:gd name="csX309" fmla="*/ 796576 w 1314173"/>
                <a:gd name="csY309" fmla="*/ 1296876 h 2324530"/>
                <a:gd name="csX310" fmla="*/ 794803 w 1314173"/>
                <a:gd name="csY310" fmla="*/ 1261394 h 2324530"/>
                <a:gd name="csX311" fmla="*/ 781053 w 1314173"/>
                <a:gd name="csY311" fmla="*/ 1222364 h 2324530"/>
                <a:gd name="csX312" fmla="*/ 773957 w 1314173"/>
                <a:gd name="csY312" fmla="*/ 1212162 h 2324530"/>
                <a:gd name="csX313" fmla="*/ 769078 w 1314173"/>
                <a:gd name="csY313" fmla="*/ 1220146 h 2324530"/>
                <a:gd name="csX314" fmla="*/ 761981 w 1314173"/>
                <a:gd name="csY314" fmla="*/ 1196639 h 2324530"/>
                <a:gd name="csX315" fmla="*/ 750450 w 1314173"/>
                <a:gd name="csY315" fmla="*/ 1194865 h 2324530"/>
                <a:gd name="csX316" fmla="*/ 803673 w 1314173"/>
                <a:gd name="csY316" fmla="*/ 1178011 h 2324530"/>
                <a:gd name="csX317" fmla="*/ 825850 w 1314173"/>
                <a:gd name="csY317" fmla="*/ 1143859 h 2324530"/>
                <a:gd name="csX318" fmla="*/ 836494 w 1314173"/>
                <a:gd name="csY318" fmla="*/ 1152286 h 2324530"/>
                <a:gd name="csX319" fmla="*/ 877299 w 1314173"/>
                <a:gd name="csY319" fmla="*/ 1151399 h 2324530"/>
                <a:gd name="csX320" fmla="*/ 890161 w 1314173"/>
                <a:gd name="csY320" fmla="*/ 1157165 h 2324530"/>
                <a:gd name="csX321" fmla="*/ 893709 w 1314173"/>
                <a:gd name="csY321" fmla="*/ 1172245 h 2324530"/>
                <a:gd name="csX322" fmla="*/ 933627 w 1314173"/>
                <a:gd name="csY322" fmla="*/ 1183777 h 2324530"/>
                <a:gd name="csX323" fmla="*/ 981971 w 1314173"/>
                <a:gd name="csY323" fmla="*/ 1178454 h 2324530"/>
                <a:gd name="csX324" fmla="*/ 970883 w 1314173"/>
                <a:gd name="csY324" fmla="*/ 1183777 h 2324530"/>
                <a:gd name="csX325" fmla="*/ 973545 w 1314173"/>
                <a:gd name="csY325" fmla="*/ 1190873 h 2324530"/>
                <a:gd name="csX326" fmla="*/ 1017898 w 1314173"/>
                <a:gd name="csY326" fmla="*/ 1184220 h 2324530"/>
                <a:gd name="csX327" fmla="*/ 1020115 w 1314173"/>
                <a:gd name="csY327" fmla="*/ 1195308 h 2324530"/>
                <a:gd name="csX328" fmla="*/ 1031203 w 1314173"/>
                <a:gd name="csY328" fmla="*/ 1199743 h 2324530"/>
                <a:gd name="csX329" fmla="*/ 1032533 w 1314173"/>
                <a:gd name="csY329" fmla="*/ 1211719 h 2324530"/>
                <a:gd name="csX330" fmla="*/ 1022333 w 1314173"/>
                <a:gd name="csY330" fmla="*/ 1223251 h 2324530"/>
                <a:gd name="csX331" fmla="*/ 1028542 w 1314173"/>
                <a:gd name="csY331" fmla="*/ 1221033 h 2324530"/>
                <a:gd name="csX332" fmla="*/ 1027655 w 1314173"/>
                <a:gd name="csY332" fmla="*/ 1230347 h 2324530"/>
                <a:gd name="csX333" fmla="*/ 994390 w 1314173"/>
                <a:gd name="csY333" fmla="*/ 1230790 h 2324530"/>
                <a:gd name="csX334" fmla="*/ 984633 w 1314173"/>
                <a:gd name="csY334" fmla="*/ 1239218 h 2324530"/>
                <a:gd name="csX335" fmla="*/ 1006365 w 1314173"/>
                <a:gd name="csY335" fmla="*/ 1237443 h 2324530"/>
                <a:gd name="csX336" fmla="*/ 1017898 w 1314173"/>
                <a:gd name="csY336" fmla="*/ 1246758 h 2324530"/>
                <a:gd name="csX337" fmla="*/ 1043178 w 1314173"/>
                <a:gd name="csY337" fmla="*/ 1242322 h 2324530"/>
                <a:gd name="csX338" fmla="*/ 1045396 w 1314173"/>
                <a:gd name="csY338" fmla="*/ 1253854 h 2324530"/>
                <a:gd name="csX339" fmla="*/ 1062693 w 1314173"/>
                <a:gd name="csY339" fmla="*/ 1261837 h 2324530"/>
                <a:gd name="csX340" fmla="*/ 1068903 w 1314173"/>
                <a:gd name="csY340" fmla="*/ 1298207 h 2324530"/>
                <a:gd name="csX341" fmla="*/ 1119909 w 1314173"/>
                <a:gd name="csY341" fmla="*/ 1307077 h 2324530"/>
                <a:gd name="csX342" fmla="*/ 1111038 w 1314173"/>
                <a:gd name="csY342" fmla="*/ 1316835 h 2324530"/>
                <a:gd name="csX343" fmla="*/ 1112812 w 1314173"/>
                <a:gd name="csY343" fmla="*/ 1333246 h 2324530"/>
                <a:gd name="csX344" fmla="*/ 1130109 w 1314173"/>
                <a:gd name="csY344" fmla="*/ 1340342 h 2324530"/>
                <a:gd name="csX345" fmla="*/ 1122570 w 1314173"/>
                <a:gd name="csY345" fmla="*/ 1363405 h 2324530"/>
                <a:gd name="csX346" fmla="*/ 1127449 w 1314173"/>
                <a:gd name="csY346" fmla="*/ 1384251 h 2324530"/>
                <a:gd name="csX347" fmla="*/ 1118134 w 1314173"/>
                <a:gd name="csY347" fmla="*/ 1401992 h 2324530"/>
                <a:gd name="csX348" fmla="*/ 1127892 w 1314173"/>
                <a:gd name="csY348" fmla="*/ 1416185 h 2324530"/>
                <a:gd name="csX349" fmla="*/ 1123456 w 1314173"/>
                <a:gd name="csY349" fmla="*/ 1425499 h 2324530"/>
                <a:gd name="csX350" fmla="*/ 1132327 w 1314173"/>
                <a:gd name="csY350" fmla="*/ 1423725 h 2324530"/>
                <a:gd name="csX351" fmla="*/ 1135432 w 1314173"/>
                <a:gd name="csY351" fmla="*/ 1431265 h 2324530"/>
                <a:gd name="csX352" fmla="*/ 1127005 w 1314173"/>
                <a:gd name="csY352" fmla="*/ 1447676 h 2324530"/>
                <a:gd name="csX353" fmla="*/ 1154947 w 1314173"/>
                <a:gd name="csY353" fmla="*/ 1490254 h 2324530"/>
                <a:gd name="csX354" fmla="*/ 1150956 w 1314173"/>
                <a:gd name="csY354" fmla="*/ 1504891 h 2324530"/>
                <a:gd name="csX355" fmla="*/ 1158939 w 1314173"/>
                <a:gd name="csY355" fmla="*/ 1527954 h 2324530"/>
                <a:gd name="csX356" fmla="*/ 1207284 w 1314173"/>
                <a:gd name="csY356" fmla="*/ 1589605 h 2324530"/>
                <a:gd name="csX357" fmla="*/ 1218815 w 1314173"/>
                <a:gd name="csY357" fmla="*/ 1594040 h 2324530"/>
                <a:gd name="csX358" fmla="*/ 1225468 w 1314173"/>
                <a:gd name="csY358" fmla="*/ 1589161 h 2324530"/>
                <a:gd name="csX359" fmla="*/ 1221033 w 1314173"/>
                <a:gd name="csY359" fmla="*/ 1626861 h 2324530"/>
                <a:gd name="csX360" fmla="*/ 1237887 w 1314173"/>
                <a:gd name="csY360" fmla="*/ 1631740 h 2324530"/>
                <a:gd name="csX361" fmla="*/ 1255628 w 1314173"/>
                <a:gd name="csY361" fmla="*/ 1653473 h 2324530"/>
                <a:gd name="csX362" fmla="*/ 1268491 w 1314173"/>
                <a:gd name="csY362" fmla="*/ 1692503 h 2324530"/>
                <a:gd name="csX363" fmla="*/ 1261394 w 1314173"/>
                <a:gd name="csY363" fmla="*/ 1698269 h 2324530"/>
                <a:gd name="csX364" fmla="*/ 1280909 w 1314173"/>
                <a:gd name="csY364" fmla="*/ 1725768 h 2324530"/>
                <a:gd name="csX365" fmla="*/ 1274256 w 1314173"/>
                <a:gd name="csY365" fmla="*/ 1735969 h 2324530"/>
                <a:gd name="csX366" fmla="*/ 1282684 w 1314173"/>
                <a:gd name="csY366" fmla="*/ 1738187 h 2324530"/>
                <a:gd name="csX367" fmla="*/ 1289337 w 1314173"/>
                <a:gd name="csY367" fmla="*/ 1728873 h 2324530"/>
                <a:gd name="csX368" fmla="*/ 1292885 w 1314173"/>
                <a:gd name="csY368" fmla="*/ 1764355 h 2324530"/>
                <a:gd name="csX369" fmla="*/ 1314173 w 1314173"/>
                <a:gd name="csY369" fmla="*/ 1801611 h 2324530"/>
                <a:gd name="csX370" fmla="*/ 1295103 w 1314173"/>
                <a:gd name="csY370" fmla="*/ 1927130 h 2324530"/>
                <a:gd name="csX371" fmla="*/ 1306634 w 1314173"/>
                <a:gd name="csY371" fmla="*/ 1985676 h 2324530"/>
                <a:gd name="csX372" fmla="*/ 1287562 w 1314173"/>
                <a:gd name="csY372" fmla="*/ 1985676 h 2324530"/>
                <a:gd name="csX373" fmla="*/ 1262281 w 1314173"/>
                <a:gd name="csY373" fmla="*/ 2000312 h 2324530"/>
                <a:gd name="csX374" fmla="*/ 1259620 w 1314173"/>
                <a:gd name="csY374" fmla="*/ 1980353 h 2324530"/>
                <a:gd name="csX375" fmla="*/ 1244984 w 1314173"/>
                <a:gd name="csY375" fmla="*/ 1980353 h 2324530"/>
                <a:gd name="csX376" fmla="*/ 1261394 w 1314173"/>
                <a:gd name="csY376" fmla="*/ 1952411 h 2324530"/>
                <a:gd name="csX377" fmla="*/ 1255185 w 1314173"/>
                <a:gd name="csY377" fmla="*/ 1941323 h 2324530"/>
                <a:gd name="csX378" fmla="*/ 1223250 w 1314173"/>
                <a:gd name="csY378" fmla="*/ 1935113 h 2324530"/>
                <a:gd name="csX379" fmla="*/ 1221033 w 1314173"/>
                <a:gd name="csY379" fmla="*/ 1909388 h 2324530"/>
                <a:gd name="csX380" fmla="*/ 1207727 w 1314173"/>
                <a:gd name="csY380" fmla="*/ 1917372 h 2324530"/>
                <a:gd name="csX381" fmla="*/ 1186881 w 1314173"/>
                <a:gd name="csY381" fmla="*/ 1895196 h 2324530"/>
                <a:gd name="csX382" fmla="*/ 1170027 w 1314173"/>
                <a:gd name="csY382" fmla="*/ 1899631 h 2324530"/>
                <a:gd name="csX383" fmla="*/ 1168253 w 1314173"/>
                <a:gd name="csY383" fmla="*/ 1920920 h 2324530"/>
                <a:gd name="csX384" fmla="*/ 1153616 w 1314173"/>
                <a:gd name="csY384" fmla="*/ 1947088 h 2324530"/>
                <a:gd name="csX385" fmla="*/ 1119465 w 1314173"/>
                <a:gd name="csY385" fmla="*/ 1971926 h 2324530"/>
                <a:gd name="csX386" fmla="*/ 1118134 w 1314173"/>
                <a:gd name="csY386" fmla="*/ 1990554 h 2324530"/>
                <a:gd name="csX387" fmla="*/ 1155391 w 1314173"/>
                <a:gd name="csY387" fmla="*/ 1998981 h 2324530"/>
                <a:gd name="csX388" fmla="*/ 1150512 w 1314173"/>
                <a:gd name="csY388" fmla="*/ 2020714 h 2324530"/>
                <a:gd name="csX389" fmla="*/ 1207284 w 1314173"/>
                <a:gd name="csY389" fmla="*/ 2002529 h 2324530"/>
                <a:gd name="csX390" fmla="*/ 1206840 w 1314173"/>
                <a:gd name="csY390" fmla="*/ 2015835 h 2324530"/>
                <a:gd name="csX391" fmla="*/ 1221920 w 1314173"/>
                <a:gd name="csY391" fmla="*/ 2019384 h 2324530"/>
                <a:gd name="csX392" fmla="*/ 1194421 w 1314173"/>
                <a:gd name="csY392" fmla="*/ 2089017 h 2324530"/>
                <a:gd name="csX393" fmla="*/ 1155834 w 1314173"/>
                <a:gd name="csY393" fmla="*/ 2097001 h 2324530"/>
                <a:gd name="csX394" fmla="*/ 1156278 w 1314173"/>
                <a:gd name="csY394" fmla="*/ 2119177 h 2324530"/>
                <a:gd name="csX395" fmla="*/ 1169140 w 1314173"/>
                <a:gd name="csY395" fmla="*/ 2134258 h 2324530"/>
                <a:gd name="csX396" fmla="*/ 1154947 w 1314173"/>
                <a:gd name="csY396" fmla="*/ 2179941 h 2324530"/>
                <a:gd name="csX397" fmla="*/ 1127892 w 1314173"/>
                <a:gd name="csY397" fmla="*/ 2199899 h 2324530"/>
                <a:gd name="csX398" fmla="*/ 1105715 w 1314173"/>
                <a:gd name="csY398" fmla="*/ 2199456 h 2324530"/>
                <a:gd name="csX399" fmla="*/ 1099506 w 1314173"/>
                <a:gd name="csY399" fmla="*/ 2212762 h 2324530"/>
                <a:gd name="csX400" fmla="*/ 1072895 w 1314173"/>
                <a:gd name="csY400" fmla="*/ 2210544 h 2324530"/>
                <a:gd name="csX401" fmla="*/ 1072008 w 1314173"/>
                <a:gd name="csY401" fmla="*/ 2203448 h 2324530"/>
                <a:gd name="csX402" fmla="*/ 1042734 w 1314173"/>
                <a:gd name="csY402" fmla="*/ 2225624 h 2324530"/>
                <a:gd name="csX403" fmla="*/ 1038743 w 1314173"/>
                <a:gd name="csY403" fmla="*/ 2208327 h 2324530"/>
                <a:gd name="csX404" fmla="*/ 1022333 w 1314173"/>
                <a:gd name="csY404" fmla="*/ 2201230 h 2324530"/>
                <a:gd name="csX405" fmla="*/ 1000599 w 1314173"/>
                <a:gd name="csY405" fmla="*/ 2205665 h 2324530"/>
                <a:gd name="csX406" fmla="*/ 998382 w 1314173"/>
                <a:gd name="csY406" fmla="*/ 2219415 h 2324530"/>
                <a:gd name="csX407" fmla="*/ 983302 w 1314173"/>
                <a:gd name="csY407" fmla="*/ 2222076 h 2324530"/>
                <a:gd name="csX408" fmla="*/ 972214 w 1314173"/>
                <a:gd name="csY408" fmla="*/ 2236269 h 2324530"/>
                <a:gd name="csX409" fmla="*/ 970883 w 1314173"/>
                <a:gd name="csY409" fmla="*/ 2260663 h 2324530"/>
                <a:gd name="csX410" fmla="*/ 963786 w 1314173"/>
                <a:gd name="csY410" fmla="*/ 2265985 h 2324530"/>
                <a:gd name="csX411" fmla="*/ 979754 w 1314173"/>
                <a:gd name="csY411" fmla="*/ 2299693 h 2324530"/>
                <a:gd name="csX412" fmla="*/ 946932 w 1314173"/>
                <a:gd name="csY412" fmla="*/ 2324531 h 2324530"/>
                <a:gd name="csX413" fmla="*/ 929635 w 1314173"/>
                <a:gd name="csY413" fmla="*/ 2279734 h 2324530"/>
                <a:gd name="csX414" fmla="*/ 933627 w 1314173"/>
                <a:gd name="csY414" fmla="*/ 2255784 h 2324530"/>
                <a:gd name="csX415" fmla="*/ 915886 w 1314173"/>
                <a:gd name="csY415" fmla="*/ 2232277 h 2324530"/>
                <a:gd name="csX416" fmla="*/ 920321 w 1314173"/>
                <a:gd name="csY416" fmla="*/ 2215423 h 2324530"/>
                <a:gd name="csX417" fmla="*/ 937175 w 1314173"/>
                <a:gd name="csY417" fmla="*/ 2197682 h 2324530"/>
                <a:gd name="csX418" fmla="*/ 938505 w 1314173"/>
                <a:gd name="csY418" fmla="*/ 2158652 h 2324530"/>
                <a:gd name="csX419" fmla="*/ 900805 w 1314173"/>
                <a:gd name="csY419" fmla="*/ 2132483 h 2324530"/>
                <a:gd name="csX420" fmla="*/ 896370 w 1314173"/>
                <a:gd name="csY420" fmla="*/ 2094340 h 2324530"/>
                <a:gd name="csX421" fmla="*/ 861332 w 1314173"/>
                <a:gd name="csY421" fmla="*/ 2095670 h 2324530"/>
                <a:gd name="csX422" fmla="*/ 652430 w 1314173"/>
                <a:gd name="csY422" fmla="*/ 1130553 h 2324530"/>
                <a:gd name="csX423" fmla="*/ 665292 w 1314173"/>
                <a:gd name="csY423" fmla="*/ 1126118 h 2324530"/>
                <a:gd name="csX424" fmla="*/ 659527 w 1314173"/>
                <a:gd name="csY424" fmla="*/ 1146964 h 2324530"/>
                <a:gd name="csX425" fmla="*/ 667953 w 1314173"/>
                <a:gd name="csY425" fmla="*/ 1164261 h 2324530"/>
                <a:gd name="csX426" fmla="*/ 663075 w 1314173"/>
                <a:gd name="csY426" fmla="*/ 1196195 h 2324530"/>
                <a:gd name="csX427" fmla="*/ 628036 w 1314173"/>
                <a:gd name="csY427" fmla="*/ 1175793 h 2324530"/>
                <a:gd name="csX428" fmla="*/ 617835 w 1314173"/>
                <a:gd name="csY428" fmla="*/ 1198857 h 2324530"/>
                <a:gd name="csX429" fmla="*/ 609851 w 1314173"/>
                <a:gd name="csY429" fmla="*/ 1134545 h 2324530"/>
                <a:gd name="csX430" fmla="*/ 639124 w 1314173"/>
                <a:gd name="csY430" fmla="*/ 1123900 h 2324530"/>
                <a:gd name="csX431" fmla="*/ 645333 w 1314173"/>
                <a:gd name="csY431" fmla="*/ 1143859 h 2324530"/>
                <a:gd name="csX432" fmla="*/ 652430 w 1314173"/>
                <a:gd name="csY432" fmla="*/ 1130553 h 2324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</a:cxnLst>
              <a:rect l="l" t="t" r="r" b="b"/>
              <a:pathLst>
                <a:path w="1314173" h="2324530">
                  <a:moveTo>
                    <a:pt x="861332" y="2095670"/>
                  </a:moveTo>
                  <a:lnTo>
                    <a:pt x="874638" y="2082364"/>
                  </a:lnTo>
                  <a:lnTo>
                    <a:pt x="892822" y="2078816"/>
                  </a:lnTo>
                  <a:lnTo>
                    <a:pt x="900362" y="2065954"/>
                  </a:lnTo>
                  <a:lnTo>
                    <a:pt x="894153" y="2041117"/>
                  </a:lnTo>
                  <a:lnTo>
                    <a:pt x="860445" y="2061075"/>
                  </a:lnTo>
                  <a:lnTo>
                    <a:pt x="836938" y="2051317"/>
                  </a:lnTo>
                  <a:lnTo>
                    <a:pt x="831172" y="2067284"/>
                  </a:lnTo>
                  <a:lnTo>
                    <a:pt x="807221" y="2084582"/>
                  </a:lnTo>
                  <a:lnTo>
                    <a:pt x="785488" y="2077486"/>
                  </a:lnTo>
                  <a:lnTo>
                    <a:pt x="745127" y="2089905"/>
                  </a:lnTo>
                  <a:lnTo>
                    <a:pt x="709645" y="2052648"/>
                  </a:lnTo>
                  <a:lnTo>
                    <a:pt x="676824" y="2061075"/>
                  </a:lnTo>
                  <a:lnTo>
                    <a:pt x="665736" y="2049100"/>
                  </a:lnTo>
                  <a:lnTo>
                    <a:pt x="659970" y="2061075"/>
                  </a:lnTo>
                  <a:lnTo>
                    <a:pt x="638680" y="2071720"/>
                  </a:lnTo>
                  <a:lnTo>
                    <a:pt x="632915" y="2059301"/>
                  </a:lnTo>
                  <a:lnTo>
                    <a:pt x="605859" y="2058858"/>
                  </a:lnTo>
                  <a:lnTo>
                    <a:pt x="601868" y="2078372"/>
                  </a:lnTo>
                  <a:lnTo>
                    <a:pt x="609408" y="2096114"/>
                  </a:lnTo>
                  <a:lnTo>
                    <a:pt x="588562" y="2092566"/>
                  </a:lnTo>
                  <a:lnTo>
                    <a:pt x="568603" y="2121395"/>
                  </a:lnTo>
                  <a:lnTo>
                    <a:pt x="560620" y="2119621"/>
                  </a:lnTo>
                  <a:lnTo>
                    <a:pt x="546870" y="2070389"/>
                  </a:lnTo>
                  <a:lnTo>
                    <a:pt x="528242" y="2062849"/>
                  </a:lnTo>
                  <a:lnTo>
                    <a:pt x="536669" y="2053978"/>
                  </a:lnTo>
                  <a:lnTo>
                    <a:pt x="527798" y="2033133"/>
                  </a:lnTo>
                  <a:lnTo>
                    <a:pt x="506065" y="2030915"/>
                  </a:lnTo>
                  <a:lnTo>
                    <a:pt x="509170" y="2003860"/>
                  </a:lnTo>
                  <a:lnTo>
                    <a:pt x="482559" y="1983901"/>
                  </a:lnTo>
                  <a:lnTo>
                    <a:pt x="474575" y="1992772"/>
                  </a:lnTo>
                  <a:lnTo>
                    <a:pt x="464374" y="1982571"/>
                  </a:lnTo>
                  <a:lnTo>
                    <a:pt x="450624" y="1995433"/>
                  </a:lnTo>
                  <a:lnTo>
                    <a:pt x="441754" y="1987006"/>
                  </a:lnTo>
                  <a:lnTo>
                    <a:pt x="447077" y="1969708"/>
                  </a:lnTo>
                  <a:lnTo>
                    <a:pt x="434658" y="1960838"/>
                  </a:lnTo>
                  <a:lnTo>
                    <a:pt x="420908" y="1967490"/>
                  </a:lnTo>
                  <a:lnTo>
                    <a:pt x="422682" y="1977248"/>
                  </a:lnTo>
                  <a:lnTo>
                    <a:pt x="412481" y="1973257"/>
                  </a:lnTo>
                  <a:lnTo>
                    <a:pt x="414255" y="1938218"/>
                  </a:lnTo>
                  <a:lnTo>
                    <a:pt x="402724" y="1925799"/>
                  </a:lnTo>
                  <a:lnTo>
                    <a:pt x="411594" y="1915598"/>
                  </a:lnTo>
                  <a:lnTo>
                    <a:pt x="408489" y="1884108"/>
                  </a:lnTo>
                  <a:lnTo>
                    <a:pt x="417804" y="1877455"/>
                  </a:lnTo>
                  <a:lnTo>
                    <a:pt x="419134" y="1859270"/>
                  </a:lnTo>
                  <a:lnTo>
                    <a:pt x="435988" y="1852617"/>
                  </a:lnTo>
                  <a:lnTo>
                    <a:pt x="408489" y="1814917"/>
                  </a:lnTo>
                  <a:lnTo>
                    <a:pt x="432883" y="1802498"/>
                  </a:lnTo>
                  <a:lnTo>
                    <a:pt x="449738" y="1774556"/>
                  </a:lnTo>
                  <a:lnTo>
                    <a:pt x="468366" y="1766129"/>
                  </a:lnTo>
                  <a:lnTo>
                    <a:pt x="472801" y="1718671"/>
                  </a:lnTo>
                  <a:lnTo>
                    <a:pt x="484776" y="1696495"/>
                  </a:lnTo>
                  <a:lnTo>
                    <a:pt x="511832" y="1684520"/>
                  </a:lnTo>
                  <a:lnTo>
                    <a:pt x="524694" y="1663230"/>
                  </a:lnTo>
                  <a:lnTo>
                    <a:pt x="498082" y="1646376"/>
                  </a:lnTo>
                  <a:lnTo>
                    <a:pt x="485663" y="1624644"/>
                  </a:lnTo>
                  <a:lnTo>
                    <a:pt x="487881" y="1614886"/>
                  </a:lnTo>
                  <a:lnTo>
                    <a:pt x="540217" y="1612225"/>
                  </a:lnTo>
                  <a:lnTo>
                    <a:pt x="602755" y="1592266"/>
                  </a:lnTo>
                  <a:lnTo>
                    <a:pt x="594328" y="1575856"/>
                  </a:lnTo>
                  <a:lnTo>
                    <a:pt x="597876" y="1558114"/>
                  </a:lnTo>
                  <a:lnTo>
                    <a:pt x="583683" y="1555010"/>
                  </a:lnTo>
                  <a:lnTo>
                    <a:pt x="569047" y="1528841"/>
                  </a:lnTo>
                  <a:lnTo>
                    <a:pt x="574812" y="1503117"/>
                  </a:lnTo>
                  <a:lnTo>
                    <a:pt x="568603" y="1477836"/>
                  </a:lnTo>
                  <a:lnTo>
                    <a:pt x="552192" y="1473400"/>
                  </a:lnTo>
                  <a:lnTo>
                    <a:pt x="553523" y="1458321"/>
                  </a:lnTo>
                  <a:lnTo>
                    <a:pt x="514049" y="1449450"/>
                  </a:lnTo>
                  <a:lnTo>
                    <a:pt x="508283" y="1457433"/>
                  </a:lnTo>
                  <a:lnTo>
                    <a:pt x="512275" y="1466747"/>
                  </a:lnTo>
                  <a:lnTo>
                    <a:pt x="497639" y="1475175"/>
                  </a:lnTo>
                  <a:lnTo>
                    <a:pt x="487881" y="1494690"/>
                  </a:lnTo>
                  <a:lnTo>
                    <a:pt x="447963" y="1498682"/>
                  </a:lnTo>
                  <a:lnTo>
                    <a:pt x="430666" y="1527067"/>
                  </a:lnTo>
                  <a:lnTo>
                    <a:pt x="435545" y="1545252"/>
                  </a:lnTo>
                  <a:lnTo>
                    <a:pt x="420021" y="1555010"/>
                  </a:lnTo>
                  <a:lnTo>
                    <a:pt x="418691" y="1564324"/>
                  </a:lnTo>
                  <a:lnTo>
                    <a:pt x="361919" y="1595814"/>
                  </a:lnTo>
                  <a:lnTo>
                    <a:pt x="361475" y="1609120"/>
                  </a:lnTo>
                  <a:lnTo>
                    <a:pt x="353048" y="1615329"/>
                  </a:lnTo>
                  <a:lnTo>
                    <a:pt x="343291" y="1603798"/>
                  </a:lnTo>
                  <a:lnTo>
                    <a:pt x="314462" y="1621095"/>
                  </a:lnTo>
                  <a:lnTo>
                    <a:pt x="314018" y="1605572"/>
                  </a:lnTo>
                  <a:lnTo>
                    <a:pt x="279423" y="1555453"/>
                  </a:lnTo>
                  <a:lnTo>
                    <a:pt x="250593" y="1559001"/>
                  </a:lnTo>
                  <a:lnTo>
                    <a:pt x="240393" y="1571420"/>
                  </a:lnTo>
                  <a:lnTo>
                    <a:pt x="213781" y="1566098"/>
                  </a:lnTo>
                  <a:lnTo>
                    <a:pt x="197370" y="1574081"/>
                  </a:lnTo>
                  <a:lnTo>
                    <a:pt x="188056" y="1542591"/>
                  </a:lnTo>
                  <a:lnTo>
                    <a:pt x="195596" y="1512431"/>
                  </a:lnTo>
                  <a:lnTo>
                    <a:pt x="219546" y="1495133"/>
                  </a:lnTo>
                  <a:lnTo>
                    <a:pt x="207571" y="1455216"/>
                  </a:lnTo>
                  <a:lnTo>
                    <a:pt x="214668" y="1434813"/>
                  </a:lnTo>
                  <a:lnTo>
                    <a:pt x="245271" y="1391348"/>
                  </a:lnTo>
                  <a:lnTo>
                    <a:pt x="237731" y="1379372"/>
                  </a:lnTo>
                  <a:lnTo>
                    <a:pt x="241279" y="1369171"/>
                  </a:lnTo>
                  <a:lnTo>
                    <a:pt x="263012" y="1354535"/>
                  </a:lnTo>
                  <a:lnTo>
                    <a:pt x="252368" y="1339899"/>
                  </a:lnTo>
                  <a:lnTo>
                    <a:pt x="269222" y="1329254"/>
                  </a:lnTo>
                  <a:lnTo>
                    <a:pt x="263456" y="1305747"/>
                  </a:lnTo>
                  <a:lnTo>
                    <a:pt x="281640" y="1295102"/>
                  </a:lnTo>
                  <a:lnTo>
                    <a:pt x="265230" y="1296433"/>
                  </a:lnTo>
                  <a:lnTo>
                    <a:pt x="233296" y="1272482"/>
                  </a:lnTo>
                  <a:lnTo>
                    <a:pt x="222207" y="1274256"/>
                  </a:lnTo>
                  <a:lnTo>
                    <a:pt x="186282" y="1306634"/>
                  </a:lnTo>
                  <a:lnTo>
                    <a:pt x="171202" y="1308408"/>
                  </a:lnTo>
                  <a:lnTo>
                    <a:pt x="170315" y="1315061"/>
                  </a:lnTo>
                  <a:lnTo>
                    <a:pt x="137050" y="1331471"/>
                  </a:lnTo>
                  <a:lnTo>
                    <a:pt x="120640" y="1329697"/>
                  </a:lnTo>
                  <a:lnTo>
                    <a:pt x="103342" y="1305303"/>
                  </a:lnTo>
                  <a:lnTo>
                    <a:pt x="95359" y="1271152"/>
                  </a:lnTo>
                  <a:lnTo>
                    <a:pt x="99350" y="1256959"/>
                  </a:lnTo>
                  <a:lnTo>
                    <a:pt x="88706" y="1229904"/>
                  </a:lnTo>
                  <a:lnTo>
                    <a:pt x="95802" y="1213049"/>
                  </a:lnTo>
                  <a:lnTo>
                    <a:pt x="106890" y="1219259"/>
                  </a:lnTo>
                  <a:lnTo>
                    <a:pt x="105116" y="1199743"/>
                  </a:lnTo>
                  <a:lnTo>
                    <a:pt x="118866" y="1208171"/>
                  </a:lnTo>
                  <a:lnTo>
                    <a:pt x="125075" y="1204179"/>
                  </a:lnTo>
                  <a:lnTo>
                    <a:pt x="110439" y="1180672"/>
                  </a:lnTo>
                  <a:lnTo>
                    <a:pt x="114874" y="1167366"/>
                  </a:lnTo>
                  <a:lnTo>
                    <a:pt x="70521" y="1133658"/>
                  </a:lnTo>
                  <a:lnTo>
                    <a:pt x="51006" y="1129666"/>
                  </a:lnTo>
                  <a:lnTo>
                    <a:pt x="47901" y="1136763"/>
                  </a:lnTo>
                  <a:lnTo>
                    <a:pt x="35482" y="1127005"/>
                  </a:lnTo>
                  <a:lnTo>
                    <a:pt x="41248" y="1112369"/>
                  </a:lnTo>
                  <a:lnTo>
                    <a:pt x="61207" y="1111482"/>
                  </a:lnTo>
                  <a:lnTo>
                    <a:pt x="64312" y="1102167"/>
                  </a:lnTo>
                  <a:lnTo>
                    <a:pt x="54998" y="1086200"/>
                  </a:lnTo>
                  <a:lnTo>
                    <a:pt x="59876" y="1070677"/>
                  </a:lnTo>
                  <a:lnTo>
                    <a:pt x="53667" y="1065355"/>
                  </a:lnTo>
                  <a:lnTo>
                    <a:pt x="70521" y="1053379"/>
                  </a:lnTo>
                  <a:lnTo>
                    <a:pt x="70521" y="1040960"/>
                  </a:lnTo>
                  <a:lnTo>
                    <a:pt x="0" y="997495"/>
                  </a:lnTo>
                  <a:lnTo>
                    <a:pt x="15523" y="987737"/>
                  </a:lnTo>
                  <a:lnTo>
                    <a:pt x="47458" y="996164"/>
                  </a:lnTo>
                  <a:lnTo>
                    <a:pt x="50119" y="988624"/>
                  </a:lnTo>
                  <a:lnTo>
                    <a:pt x="38587" y="985076"/>
                  </a:lnTo>
                  <a:lnTo>
                    <a:pt x="34152" y="974431"/>
                  </a:lnTo>
                  <a:lnTo>
                    <a:pt x="42135" y="962900"/>
                  </a:lnTo>
                  <a:lnTo>
                    <a:pt x="21733" y="934514"/>
                  </a:lnTo>
                  <a:lnTo>
                    <a:pt x="40805" y="925200"/>
                  </a:lnTo>
                  <a:lnTo>
                    <a:pt x="35039" y="921652"/>
                  </a:lnTo>
                  <a:lnTo>
                    <a:pt x="39474" y="899475"/>
                  </a:lnTo>
                  <a:lnTo>
                    <a:pt x="25281" y="867985"/>
                  </a:lnTo>
                  <a:lnTo>
                    <a:pt x="39031" y="862219"/>
                  </a:lnTo>
                  <a:lnTo>
                    <a:pt x="26168" y="832502"/>
                  </a:lnTo>
                  <a:lnTo>
                    <a:pt x="58102" y="785488"/>
                  </a:lnTo>
                  <a:lnTo>
                    <a:pt x="66529" y="790811"/>
                  </a:lnTo>
                  <a:lnTo>
                    <a:pt x="90923" y="773513"/>
                  </a:lnTo>
                  <a:lnTo>
                    <a:pt x="127736" y="770408"/>
                  </a:lnTo>
                  <a:lnTo>
                    <a:pt x="135719" y="755329"/>
                  </a:lnTo>
                  <a:lnTo>
                    <a:pt x="149913" y="761538"/>
                  </a:lnTo>
                  <a:lnTo>
                    <a:pt x="170758" y="750893"/>
                  </a:lnTo>
                  <a:lnTo>
                    <a:pt x="165880" y="709202"/>
                  </a:lnTo>
                  <a:lnTo>
                    <a:pt x="176081" y="679929"/>
                  </a:lnTo>
                  <a:lnTo>
                    <a:pt x="202693" y="681259"/>
                  </a:lnTo>
                  <a:lnTo>
                    <a:pt x="249263" y="665292"/>
                  </a:lnTo>
                  <a:lnTo>
                    <a:pt x="276318" y="614730"/>
                  </a:lnTo>
                  <a:lnTo>
                    <a:pt x="269222" y="605860"/>
                  </a:lnTo>
                  <a:lnTo>
                    <a:pt x="271440" y="587231"/>
                  </a:lnTo>
                  <a:lnTo>
                    <a:pt x="289624" y="565942"/>
                  </a:lnTo>
                  <a:lnTo>
                    <a:pt x="299381" y="577917"/>
                  </a:lnTo>
                  <a:lnTo>
                    <a:pt x="309139" y="573038"/>
                  </a:lnTo>
                  <a:lnTo>
                    <a:pt x="310913" y="564168"/>
                  </a:lnTo>
                  <a:lnTo>
                    <a:pt x="297164" y="555297"/>
                  </a:lnTo>
                  <a:lnTo>
                    <a:pt x="293616" y="537113"/>
                  </a:lnTo>
                  <a:lnTo>
                    <a:pt x="267448" y="505179"/>
                  </a:lnTo>
                  <a:lnTo>
                    <a:pt x="263456" y="483002"/>
                  </a:lnTo>
                  <a:lnTo>
                    <a:pt x="250593" y="473688"/>
                  </a:lnTo>
                  <a:lnTo>
                    <a:pt x="247489" y="444415"/>
                  </a:lnTo>
                  <a:lnTo>
                    <a:pt x="216885" y="428448"/>
                  </a:lnTo>
                  <a:lnTo>
                    <a:pt x="217329" y="409377"/>
                  </a:lnTo>
                  <a:lnTo>
                    <a:pt x="206241" y="398288"/>
                  </a:lnTo>
                  <a:lnTo>
                    <a:pt x="222651" y="373451"/>
                  </a:lnTo>
                  <a:lnTo>
                    <a:pt x="212893" y="354379"/>
                  </a:lnTo>
                  <a:lnTo>
                    <a:pt x="225312" y="350831"/>
                  </a:lnTo>
                  <a:lnTo>
                    <a:pt x="224869" y="329098"/>
                  </a:lnTo>
                  <a:lnTo>
                    <a:pt x="247045" y="308696"/>
                  </a:lnTo>
                  <a:lnTo>
                    <a:pt x="240836" y="252368"/>
                  </a:lnTo>
                  <a:lnTo>
                    <a:pt x="231522" y="233739"/>
                  </a:lnTo>
                  <a:lnTo>
                    <a:pt x="240836" y="214668"/>
                  </a:lnTo>
                  <a:lnTo>
                    <a:pt x="217772" y="172976"/>
                  </a:lnTo>
                  <a:lnTo>
                    <a:pt x="229748" y="158783"/>
                  </a:lnTo>
                  <a:lnTo>
                    <a:pt x="221764" y="138381"/>
                  </a:lnTo>
                  <a:lnTo>
                    <a:pt x="246602" y="136163"/>
                  </a:lnTo>
                  <a:lnTo>
                    <a:pt x="255029" y="143260"/>
                  </a:lnTo>
                  <a:lnTo>
                    <a:pt x="263456" y="132615"/>
                  </a:lnTo>
                  <a:lnTo>
                    <a:pt x="297607" y="153017"/>
                  </a:lnTo>
                  <a:lnTo>
                    <a:pt x="316236" y="157452"/>
                  </a:lnTo>
                  <a:lnTo>
                    <a:pt x="322445" y="151243"/>
                  </a:lnTo>
                  <a:lnTo>
                    <a:pt x="326881" y="158783"/>
                  </a:lnTo>
                  <a:lnTo>
                    <a:pt x="338412" y="140155"/>
                  </a:lnTo>
                  <a:lnTo>
                    <a:pt x="369903" y="155679"/>
                  </a:lnTo>
                  <a:lnTo>
                    <a:pt x="374338" y="135276"/>
                  </a:lnTo>
                  <a:lnTo>
                    <a:pt x="395627" y="129954"/>
                  </a:lnTo>
                  <a:lnTo>
                    <a:pt x="389861" y="97133"/>
                  </a:lnTo>
                  <a:lnTo>
                    <a:pt x="405385" y="101568"/>
                  </a:lnTo>
                  <a:lnTo>
                    <a:pt x="418247" y="91810"/>
                  </a:lnTo>
                  <a:lnTo>
                    <a:pt x="433327" y="107778"/>
                  </a:lnTo>
                  <a:lnTo>
                    <a:pt x="437319" y="83383"/>
                  </a:lnTo>
                  <a:lnTo>
                    <a:pt x="457721" y="109108"/>
                  </a:lnTo>
                  <a:lnTo>
                    <a:pt x="475018" y="100681"/>
                  </a:lnTo>
                  <a:lnTo>
                    <a:pt x="480341" y="74069"/>
                  </a:lnTo>
                  <a:lnTo>
                    <a:pt x="474132" y="44353"/>
                  </a:lnTo>
                  <a:lnTo>
                    <a:pt x="483002" y="34595"/>
                  </a:lnTo>
                  <a:lnTo>
                    <a:pt x="502961" y="36369"/>
                  </a:lnTo>
                  <a:lnTo>
                    <a:pt x="519815" y="24838"/>
                  </a:lnTo>
                  <a:lnTo>
                    <a:pt x="522476" y="3548"/>
                  </a:lnTo>
                  <a:lnTo>
                    <a:pt x="539330" y="0"/>
                  </a:lnTo>
                  <a:lnTo>
                    <a:pt x="575256" y="3105"/>
                  </a:lnTo>
                  <a:lnTo>
                    <a:pt x="604086" y="14637"/>
                  </a:lnTo>
                  <a:lnTo>
                    <a:pt x="624044" y="35482"/>
                  </a:lnTo>
                  <a:lnTo>
                    <a:pt x="633802" y="31934"/>
                  </a:lnTo>
                  <a:lnTo>
                    <a:pt x="669284" y="77174"/>
                  </a:lnTo>
                  <a:lnTo>
                    <a:pt x="662631" y="95802"/>
                  </a:lnTo>
                  <a:lnTo>
                    <a:pt x="682590" y="124188"/>
                  </a:lnTo>
                  <a:lnTo>
                    <a:pt x="679041" y="132615"/>
                  </a:lnTo>
                  <a:lnTo>
                    <a:pt x="658196" y="135276"/>
                  </a:lnTo>
                  <a:lnTo>
                    <a:pt x="653761" y="188943"/>
                  </a:lnTo>
                  <a:lnTo>
                    <a:pt x="667953" y="192491"/>
                  </a:lnTo>
                  <a:lnTo>
                    <a:pt x="672388" y="202692"/>
                  </a:lnTo>
                  <a:lnTo>
                    <a:pt x="692791" y="206241"/>
                  </a:lnTo>
                  <a:lnTo>
                    <a:pt x="716741" y="172976"/>
                  </a:lnTo>
                  <a:lnTo>
                    <a:pt x="733596" y="184508"/>
                  </a:lnTo>
                  <a:lnTo>
                    <a:pt x="748232" y="177855"/>
                  </a:lnTo>
                  <a:lnTo>
                    <a:pt x="756659" y="191604"/>
                  </a:lnTo>
                  <a:lnTo>
                    <a:pt x="771295" y="195152"/>
                  </a:lnTo>
                  <a:lnTo>
                    <a:pt x="779279" y="180516"/>
                  </a:lnTo>
                  <a:lnTo>
                    <a:pt x="791698" y="182734"/>
                  </a:lnTo>
                  <a:lnTo>
                    <a:pt x="832503" y="232852"/>
                  </a:lnTo>
                  <a:lnTo>
                    <a:pt x="826736" y="248819"/>
                  </a:lnTo>
                  <a:lnTo>
                    <a:pt x="793915" y="258577"/>
                  </a:lnTo>
                  <a:lnTo>
                    <a:pt x="792585" y="270552"/>
                  </a:lnTo>
                  <a:lnTo>
                    <a:pt x="812100" y="289180"/>
                  </a:lnTo>
                  <a:lnTo>
                    <a:pt x="801456" y="311357"/>
                  </a:lnTo>
                  <a:lnTo>
                    <a:pt x="780166" y="310026"/>
                  </a:lnTo>
                  <a:lnTo>
                    <a:pt x="771295" y="284745"/>
                  </a:lnTo>
                  <a:lnTo>
                    <a:pt x="764199" y="290955"/>
                  </a:lnTo>
                  <a:lnTo>
                    <a:pt x="767747" y="297164"/>
                  </a:lnTo>
                  <a:lnTo>
                    <a:pt x="754441" y="295390"/>
                  </a:lnTo>
                  <a:lnTo>
                    <a:pt x="723394" y="332203"/>
                  </a:lnTo>
                  <a:lnTo>
                    <a:pt x="657752" y="373451"/>
                  </a:lnTo>
                  <a:lnTo>
                    <a:pt x="644003" y="402724"/>
                  </a:lnTo>
                  <a:lnTo>
                    <a:pt x="621827" y="407602"/>
                  </a:lnTo>
                  <a:lnTo>
                    <a:pt x="590336" y="476793"/>
                  </a:lnTo>
                  <a:lnTo>
                    <a:pt x="592997" y="563281"/>
                  </a:lnTo>
                  <a:lnTo>
                    <a:pt x="571264" y="638680"/>
                  </a:lnTo>
                  <a:lnTo>
                    <a:pt x="591223" y="698557"/>
                  </a:lnTo>
                  <a:lnTo>
                    <a:pt x="587231" y="718072"/>
                  </a:lnTo>
                  <a:lnTo>
                    <a:pt x="573482" y="733152"/>
                  </a:lnTo>
                  <a:lnTo>
                    <a:pt x="576587" y="770408"/>
                  </a:lnTo>
                  <a:lnTo>
                    <a:pt x="567716" y="779279"/>
                  </a:lnTo>
                  <a:lnTo>
                    <a:pt x="568603" y="807665"/>
                  </a:lnTo>
                  <a:lnTo>
                    <a:pt x="554410" y="827624"/>
                  </a:lnTo>
                  <a:lnTo>
                    <a:pt x="556628" y="862219"/>
                  </a:lnTo>
                  <a:lnTo>
                    <a:pt x="544653" y="880403"/>
                  </a:lnTo>
                  <a:lnTo>
                    <a:pt x="555741" y="902580"/>
                  </a:lnTo>
                  <a:lnTo>
                    <a:pt x="547757" y="895040"/>
                  </a:lnTo>
                  <a:lnTo>
                    <a:pt x="543322" y="901249"/>
                  </a:lnTo>
                  <a:lnTo>
                    <a:pt x="547757" y="935844"/>
                  </a:lnTo>
                  <a:lnTo>
                    <a:pt x="541992" y="945159"/>
                  </a:lnTo>
                  <a:lnTo>
                    <a:pt x="560176" y="960238"/>
                  </a:lnTo>
                  <a:lnTo>
                    <a:pt x="549088" y="965117"/>
                  </a:lnTo>
                  <a:lnTo>
                    <a:pt x="549531" y="1015236"/>
                  </a:lnTo>
                  <a:lnTo>
                    <a:pt x="538000" y="1037412"/>
                  </a:lnTo>
                  <a:lnTo>
                    <a:pt x="541992" y="1051605"/>
                  </a:lnTo>
                  <a:lnTo>
                    <a:pt x="534451" y="1053823"/>
                  </a:lnTo>
                  <a:lnTo>
                    <a:pt x="522033" y="1111482"/>
                  </a:lnTo>
                  <a:lnTo>
                    <a:pt x="506065" y="1136763"/>
                  </a:lnTo>
                  <a:lnTo>
                    <a:pt x="506065" y="1177567"/>
                  </a:lnTo>
                  <a:lnTo>
                    <a:pt x="477680" y="1237000"/>
                  </a:lnTo>
                  <a:lnTo>
                    <a:pt x="471914" y="1272482"/>
                  </a:lnTo>
                  <a:lnTo>
                    <a:pt x="487437" y="1289336"/>
                  </a:lnTo>
                  <a:lnTo>
                    <a:pt x="518041" y="1277361"/>
                  </a:lnTo>
                  <a:lnTo>
                    <a:pt x="531790" y="1284901"/>
                  </a:lnTo>
                  <a:lnTo>
                    <a:pt x="584127" y="1249419"/>
                  </a:lnTo>
                  <a:lnTo>
                    <a:pt x="586344" y="1233452"/>
                  </a:lnTo>
                  <a:lnTo>
                    <a:pt x="592553" y="1240992"/>
                  </a:lnTo>
                  <a:lnTo>
                    <a:pt x="600094" y="1231234"/>
                  </a:lnTo>
                  <a:lnTo>
                    <a:pt x="616947" y="1256515"/>
                  </a:lnTo>
                  <a:lnTo>
                    <a:pt x="611182" y="1263168"/>
                  </a:lnTo>
                  <a:lnTo>
                    <a:pt x="635133" y="1290223"/>
                  </a:lnTo>
                  <a:lnTo>
                    <a:pt x="640898" y="1323931"/>
                  </a:lnTo>
                  <a:lnTo>
                    <a:pt x="659970" y="1338568"/>
                  </a:lnTo>
                  <a:lnTo>
                    <a:pt x="667510" y="1320383"/>
                  </a:lnTo>
                  <a:lnTo>
                    <a:pt x="681703" y="1319940"/>
                  </a:lnTo>
                  <a:lnTo>
                    <a:pt x="683921" y="1311513"/>
                  </a:lnTo>
                  <a:lnTo>
                    <a:pt x="677268" y="1284901"/>
                  </a:lnTo>
                  <a:lnTo>
                    <a:pt x="667510" y="1289780"/>
                  </a:lnTo>
                  <a:lnTo>
                    <a:pt x="653317" y="1281353"/>
                  </a:lnTo>
                  <a:lnTo>
                    <a:pt x="664405" y="1247645"/>
                  </a:lnTo>
                  <a:lnTo>
                    <a:pt x="687025" y="1231678"/>
                  </a:lnTo>
                  <a:lnTo>
                    <a:pt x="687025" y="1270708"/>
                  </a:lnTo>
                  <a:lnTo>
                    <a:pt x="679485" y="1265386"/>
                  </a:lnTo>
                  <a:lnTo>
                    <a:pt x="672388" y="1274256"/>
                  </a:lnTo>
                  <a:lnTo>
                    <a:pt x="678598" y="1282240"/>
                  </a:lnTo>
                  <a:lnTo>
                    <a:pt x="704323" y="1281353"/>
                  </a:lnTo>
                  <a:lnTo>
                    <a:pt x="722064" y="1268490"/>
                  </a:lnTo>
                  <a:lnTo>
                    <a:pt x="714524" y="1295102"/>
                  </a:lnTo>
                  <a:lnTo>
                    <a:pt x="718516" y="1319940"/>
                  </a:lnTo>
                  <a:lnTo>
                    <a:pt x="704766" y="1340342"/>
                  </a:lnTo>
                  <a:lnTo>
                    <a:pt x="718072" y="1343447"/>
                  </a:lnTo>
                  <a:lnTo>
                    <a:pt x="754885" y="1311069"/>
                  </a:lnTo>
                  <a:lnTo>
                    <a:pt x="764199" y="1290667"/>
                  </a:lnTo>
                  <a:lnTo>
                    <a:pt x="768634" y="1276917"/>
                  </a:lnTo>
                  <a:lnTo>
                    <a:pt x="761094" y="1252967"/>
                  </a:lnTo>
                  <a:lnTo>
                    <a:pt x="769078" y="1233008"/>
                  </a:lnTo>
                  <a:lnTo>
                    <a:pt x="781940" y="1252967"/>
                  </a:lnTo>
                  <a:lnTo>
                    <a:pt x="782384" y="1309295"/>
                  </a:lnTo>
                  <a:lnTo>
                    <a:pt x="796576" y="1296876"/>
                  </a:lnTo>
                  <a:lnTo>
                    <a:pt x="794803" y="1261394"/>
                  </a:lnTo>
                  <a:lnTo>
                    <a:pt x="781053" y="1222364"/>
                  </a:lnTo>
                  <a:lnTo>
                    <a:pt x="773957" y="1212162"/>
                  </a:lnTo>
                  <a:lnTo>
                    <a:pt x="769078" y="1220146"/>
                  </a:lnTo>
                  <a:lnTo>
                    <a:pt x="761981" y="1196639"/>
                  </a:lnTo>
                  <a:lnTo>
                    <a:pt x="750450" y="1194865"/>
                  </a:lnTo>
                  <a:lnTo>
                    <a:pt x="803673" y="1178011"/>
                  </a:lnTo>
                  <a:lnTo>
                    <a:pt x="825850" y="1143859"/>
                  </a:lnTo>
                  <a:lnTo>
                    <a:pt x="836494" y="1152286"/>
                  </a:lnTo>
                  <a:lnTo>
                    <a:pt x="877299" y="1151399"/>
                  </a:lnTo>
                  <a:lnTo>
                    <a:pt x="890161" y="1157165"/>
                  </a:lnTo>
                  <a:lnTo>
                    <a:pt x="893709" y="1172245"/>
                  </a:lnTo>
                  <a:lnTo>
                    <a:pt x="933627" y="1183777"/>
                  </a:lnTo>
                  <a:lnTo>
                    <a:pt x="981971" y="1178454"/>
                  </a:lnTo>
                  <a:lnTo>
                    <a:pt x="970883" y="1183777"/>
                  </a:lnTo>
                  <a:lnTo>
                    <a:pt x="973545" y="1190873"/>
                  </a:lnTo>
                  <a:lnTo>
                    <a:pt x="1017898" y="1184220"/>
                  </a:lnTo>
                  <a:lnTo>
                    <a:pt x="1020115" y="1195308"/>
                  </a:lnTo>
                  <a:lnTo>
                    <a:pt x="1031203" y="1199743"/>
                  </a:lnTo>
                  <a:lnTo>
                    <a:pt x="1032533" y="1211719"/>
                  </a:lnTo>
                  <a:lnTo>
                    <a:pt x="1022333" y="1223251"/>
                  </a:lnTo>
                  <a:lnTo>
                    <a:pt x="1028542" y="1221033"/>
                  </a:lnTo>
                  <a:lnTo>
                    <a:pt x="1027655" y="1230347"/>
                  </a:lnTo>
                  <a:lnTo>
                    <a:pt x="994390" y="1230790"/>
                  </a:lnTo>
                  <a:lnTo>
                    <a:pt x="984633" y="1239218"/>
                  </a:lnTo>
                  <a:lnTo>
                    <a:pt x="1006365" y="1237443"/>
                  </a:lnTo>
                  <a:lnTo>
                    <a:pt x="1017898" y="1246758"/>
                  </a:lnTo>
                  <a:lnTo>
                    <a:pt x="1043178" y="1242322"/>
                  </a:lnTo>
                  <a:lnTo>
                    <a:pt x="1045396" y="1253854"/>
                  </a:lnTo>
                  <a:lnTo>
                    <a:pt x="1062693" y="1261837"/>
                  </a:lnTo>
                  <a:lnTo>
                    <a:pt x="1068903" y="1298207"/>
                  </a:lnTo>
                  <a:lnTo>
                    <a:pt x="1119909" y="1307077"/>
                  </a:lnTo>
                  <a:lnTo>
                    <a:pt x="1111038" y="1316835"/>
                  </a:lnTo>
                  <a:lnTo>
                    <a:pt x="1112812" y="1333246"/>
                  </a:lnTo>
                  <a:lnTo>
                    <a:pt x="1130109" y="1340342"/>
                  </a:lnTo>
                  <a:lnTo>
                    <a:pt x="1122570" y="1363405"/>
                  </a:lnTo>
                  <a:lnTo>
                    <a:pt x="1127449" y="1384251"/>
                  </a:lnTo>
                  <a:lnTo>
                    <a:pt x="1118134" y="1401992"/>
                  </a:lnTo>
                  <a:lnTo>
                    <a:pt x="1127892" y="1416185"/>
                  </a:lnTo>
                  <a:lnTo>
                    <a:pt x="1123456" y="1425499"/>
                  </a:lnTo>
                  <a:lnTo>
                    <a:pt x="1132327" y="1423725"/>
                  </a:lnTo>
                  <a:lnTo>
                    <a:pt x="1135432" y="1431265"/>
                  </a:lnTo>
                  <a:lnTo>
                    <a:pt x="1127005" y="1447676"/>
                  </a:lnTo>
                  <a:lnTo>
                    <a:pt x="1154947" y="1490254"/>
                  </a:lnTo>
                  <a:lnTo>
                    <a:pt x="1150956" y="1504891"/>
                  </a:lnTo>
                  <a:lnTo>
                    <a:pt x="1158939" y="1527954"/>
                  </a:lnTo>
                  <a:lnTo>
                    <a:pt x="1207284" y="1589605"/>
                  </a:lnTo>
                  <a:lnTo>
                    <a:pt x="1218815" y="1594040"/>
                  </a:lnTo>
                  <a:lnTo>
                    <a:pt x="1225468" y="1589161"/>
                  </a:lnTo>
                  <a:lnTo>
                    <a:pt x="1221033" y="1626861"/>
                  </a:lnTo>
                  <a:lnTo>
                    <a:pt x="1237887" y="1631740"/>
                  </a:lnTo>
                  <a:lnTo>
                    <a:pt x="1255628" y="1653473"/>
                  </a:lnTo>
                  <a:lnTo>
                    <a:pt x="1268491" y="1692503"/>
                  </a:lnTo>
                  <a:lnTo>
                    <a:pt x="1261394" y="1698269"/>
                  </a:lnTo>
                  <a:lnTo>
                    <a:pt x="1280909" y="1725768"/>
                  </a:lnTo>
                  <a:lnTo>
                    <a:pt x="1274256" y="1735969"/>
                  </a:lnTo>
                  <a:lnTo>
                    <a:pt x="1282684" y="1738187"/>
                  </a:lnTo>
                  <a:lnTo>
                    <a:pt x="1289337" y="1728873"/>
                  </a:lnTo>
                  <a:lnTo>
                    <a:pt x="1292885" y="1764355"/>
                  </a:lnTo>
                  <a:lnTo>
                    <a:pt x="1314173" y="1801611"/>
                  </a:lnTo>
                  <a:lnTo>
                    <a:pt x="1295103" y="1927130"/>
                  </a:lnTo>
                  <a:lnTo>
                    <a:pt x="1306634" y="1985676"/>
                  </a:lnTo>
                  <a:lnTo>
                    <a:pt x="1287562" y="1985676"/>
                  </a:lnTo>
                  <a:lnTo>
                    <a:pt x="1262281" y="2000312"/>
                  </a:lnTo>
                  <a:lnTo>
                    <a:pt x="1259620" y="1980353"/>
                  </a:lnTo>
                  <a:lnTo>
                    <a:pt x="1244984" y="1980353"/>
                  </a:lnTo>
                  <a:lnTo>
                    <a:pt x="1261394" y="1952411"/>
                  </a:lnTo>
                  <a:lnTo>
                    <a:pt x="1255185" y="1941323"/>
                  </a:lnTo>
                  <a:lnTo>
                    <a:pt x="1223250" y="1935113"/>
                  </a:lnTo>
                  <a:lnTo>
                    <a:pt x="1221033" y="1909388"/>
                  </a:lnTo>
                  <a:lnTo>
                    <a:pt x="1207727" y="1917372"/>
                  </a:lnTo>
                  <a:lnTo>
                    <a:pt x="1186881" y="1895196"/>
                  </a:lnTo>
                  <a:lnTo>
                    <a:pt x="1170027" y="1899631"/>
                  </a:lnTo>
                  <a:lnTo>
                    <a:pt x="1168253" y="1920920"/>
                  </a:lnTo>
                  <a:lnTo>
                    <a:pt x="1153616" y="1947088"/>
                  </a:lnTo>
                  <a:lnTo>
                    <a:pt x="1119465" y="1971926"/>
                  </a:lnTo>
                  <a:lnTo>
                    <a:pt x="1118134" y="1990554"/>
                  </a:lnTo>
                  <a:lnTo>
                    <a:pt x="1155391" y="1998981"/>
                  </a:lnTo>
                  <a:lnTo>
                    <a:pt x="1150512" y="2020714"/>
                  </a:lnTo>
                  <a:lnTo>
                    <a:pt x="1207284" y="2002529"/>
                  </a:lnTo>
                  <a:lnTo>
                    <a:pt x="1206840" y="2015835"/>
                  </a:lnTo>
                  <a:lnTo>
                    <a:pt x="1221920" y="2019384"/>
                  </a:lnTo>
                  <a:lnTo>
                    <a:pt x="1194421" y="2089017"/>
                  </a:lnTo>
                  <a:lnTo>
                    <a:pt x="1155834" y="2097001"/>
                  </a:lnTo>
                  <a:lnTo>
                    <a:pt x="1156278" y="2119177"/>
                  </a:lnTo>
                  <a:lnTo>
                    <a:pt x="1169140" y="2134258"/>
                  </a:lnTo>
                  <a:lnTo>
                    <a:pt x="1154947" y="2179941"/>
                  </a:lnTo>
                  <a:lnTo>
                    <a:pt x="1127892" y="2199899"/>
                  </a:lnTo>
                  <a:lnTo>
                    <a:pt x="1105715" y="2199456"/>
                  </a:lnTo>
                  <a:lnTo>
                    <a:pt x="1099506" y="2212762"/>
                  </a:lnTo>
                  <a:lnTo>
                    <a:pt x="1072895" y="2210544"/>
                  </a:lnTo>
                  <a:lnTo>
                    <a:pt x="1072008" y="2203448"/>
                  </a:lnTo>
                  <a:lnTo>
                    <a:pt x="1042734" y="2225624"/>
                  </a:lnTo>
                  <a:lnTo>
                    <a:pt x="1038743" y="2208327"/>
                  </a:lnTo>
                  <a:lnTo>
                    <a:pt x="1022333" y="2201230"/>
                  </a:lnTo>
                  <a:lnTo>
                    <a:pt x="1000599" y="2205665"/>
                  </a:lnTo>
                  <a:lnTo>
                    <a:pt x="998382" y="2219415"/>
                  </a:lnTo>
                  <a:lnTo>
                    <a:pt x="983302" y="2222076"/>
                  </a:lnTo>
                  <a:lnTo>
                    <a:pt x="972214" y="2236269"/>
                  </a:lnTo>
                  <a:lnTo>
                    <a:pt x="970883" y="2260663"/>
                  </a:lnTo>
                  <a:lnTo>
                    <a:pt x="963786" y="2265985"/>
                  </a:lnTo>
                  <a:lnTo>
                    <a:pt x="979754" y="2299693"/>
                  </a:lnTo>
                  <a:lnTo>
                    <a:pt x="946932" y="2324531"/>
                  </a:lnTo>
                  <a:lnTo>
                    <a:pt x="929635" y="2279734"/>
                  </a:lnTo>
                  <a:lnTo>
                    <a:pt x="933627" y="2255784"/>
                  </a:lnTo>
                  <a:lnTo>
                    <a:pt x="915886" y="2232277"/>
                  </a:lnTo>
                  <a:lnTo>
                    <a:pt x="920321" y="2215423"/>
                  </a:lnTo>
                  <a:lnTo>
                    <a:pt x="937175" y="2197682"/>
                  </a:lnTo>
                  <a:lnTo>
                    <a:pt x="938505" y="2158652"/>
                  </a:lnTo>
                  <a:lnTo>
                    <a:pt x="900805" y="2132483"/>
                  </a:lnTo>
                  <a:lnTo>
                    <a:pt x="896370" y="2094340"/>
                  </a:lnTo>
                  <a:lnTo>
                    <a:pt x="861332" y="2095670"/>
                  </a:lnTo>
                  <a:close/>
                  <a:moveTo>
                    <a:pt x="652430" y="1130553"/>
                  </a:moveTo>
                  <a:lnTo>
                    <a:pt x="665292" y="1126118"/>
                  </a:lnTo>
                  <a:lnTo>
                    <a:pt x="659527" y="1146964"/>
                  </a:lnTo>
                  <a:lnTo>
                    <a:pt x="667953" y="1164261"/>
                  </a:lnTo>
                  <a:lnTo>
                    <a:pt x="663075" y="1196195"/>
                  </a:lnTo>
                  <a:lnTo>
                    <a:pt x="628036" y="1175793"/>
                  </a:lnTo>
                  <a:lnTo>
                    <a:pt x="617835" y="1198857"/>
                  </a:lnTo>
                  <a:lnTo>
                    <a:pt x="609851" y="1134545"/>
                  </a:lnTo>
                  <a:lnTo>
                    <a:pt x="639124" y="1123900"/>
                  </a:lnTo>
                  <a:lnTo>
                    <a:pt x="645333" y="1143859"/>
                  </a:lnTo>
                  <a:lnTo>
                    <a:pt x="652430" y="1130553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F9C9531-49F2-75A3-124A-14BE1D3A1939}"/>
                </a:ext>
              </a:extLst>
            </p:cNvPr>
            <p:cNvSpPr/>
            <p:nvPr/>
          </p:nvSpPr>
          <p:spPr>
            <a:xfrm>
              <a:off x="5784707" y="5020821"/>
              <a:ext cx="372563" cy="570820"/>
            </a:xfrm>
            <a:custGeom>
              <a:avLst/>
              <a:gdLst>
                <a:gd name="csX0" fmla="*/ 156566 w 372563"/>
                <a:gd name="csY0" fmla="*/ 0 h 570820"/>
                <a:gd name="csX1" fmla="*/ 179185 w 372563"/>
                <a:gd name="csY1" fmla="*/ 26168 h 570820"/>
                <a:gd name="csX2" fmla="*/ 181403 w 372563"/>
                <a:gd name="csY2" fmla="*/ 55884 h 570820"/>
                <a:gd name="csX3" fmla="*/ 189830 w 372563"/>
                <a:gd name="csY3" fmla="*/ 58545 h 570820"/>
                <a:gd name="csX4" fmla="*/ 192048 w 372563"/>
                <a:gd name="csY4" fmla="*/ 70964 h 570820"/>
                <a:gd name="csX5" fmla="*/ 206684 w 372563"/>
                <a:gd name="csY5" fmla="*/ 75843 h 570820"/>
                <a:gd name="csX6" fmla="*/ 222207 w 372563"/>
                <a:gd name="csY6" fmla="*/ 66086 h 570820"/>
                <a:gd name="csX7" fmla="*/ 228417 w 372563"/>
                <a:gd name="csY7" fmla="*/ 74956 h 570820"/>
                <a:gd name="csX8" fmla="*/ 273657 w 372563"/>
                <a:gd name="csY8" fmla="*/ 60763 h 570820"/>
                <a:gd name="csX9" fmla="*/ 274544 w 372563"/>
                <a:gd name="csY9" fmla="*/ 72739 h 570820"/>
                <a:gd name="csX10" fmla="*/ 289624 w 372563"/>
                <a:gd name="csY10" fmla="*/ 82053 h 570820"/>
                <a:gd name="csX11" fmla="*/ 288737 w 372563"/>
                <a:gd name="csY11" fmla="*/ 102898 h 570820"/>
                <a:gd name="csX12" fmla="*/ 306922 w 372563"/>
                <a:gd name="csY12" fmla="*/ 100681 h 570820"/>
                <a:gd name="csX13" fmla="*/ 308252 w 372563"/>
                <a:gd name="csY13" fmla="*/ 111325 h 570820"/>
                <a:gd name="csX14" fmla="*/ 323332 w 372563"/>
                <a:gd name="csY14" fmla="*/ 118865 h 570820"/>
                <a:gd name="csX15" fmla="*/ 315348 w 372563"/>
                <a:gd name="csY15" fmla="*/ 141486 h 570820"/>
                <a:gd name="csX16" fmla="*/ 337081 w 372563"/>
                <a:gd name="csY16" fmla="*/ 164105 h 570820"/>
                <a:gd name="csX17" fmla="*/ 353492 w 372563"/>
                <a:gd name="csY17" fmla="*/ 227530 h 570820"/>
                <a:gd name="csX18" fmla="*/ 337969 w 372563"/>
                <a:gd name="csY18" fmla="*/ 259464 h 570820"/>
                <a:gd name="csX19" fmla="*/ 344178 w 372563"/>
                <a:gd name="csY19" fmla="*/ 303373 h 570820"/>
                <a:gd name="csX20" fmla="*/ 365467 w 372563"/>
                <a:gd name="csY20" fmla="*/ 315348 h 570820"/>
                <a:gd name="csX21" fmla="*/ 372564 w 372563"/>
                <a:gd name="csY21" fmla="*/ 329985 h 570820"/>
                <a:gd name="csX22" fmla="*/ 353936 w 372563"/>
                <a:gd name="csY22" fmla="*/ 354822 h 570820"/>
                <a:gd name="csX23" fmla="*/ 326881 w 372563"/>
                <a:gd name="csY23" fmla="*/ 362806 h 570820"/>
                <a:gd name="csX24" fmla="*/ 326881 w 372563"/>
                <a:gd name="csY24" fmla="*/ 392522 h 570820"/>
                <a:gd name="csX25" fmla="*/ 260795 w 372563"/>
                <a:gd name="csY25" fmla="*/ 441754 h 570820"/>
                <a:gd name="csX26" fmla="*/ 236401 w 372563"/>
                <a:gd name="csY26" fmla="*/ 477236 h 570820"/>
                <a:gd name="csX27" fmla="*/ 206241 w 372563"/>
                <a:gd name="csY27" fmla="*/ 479897 h 570820"/>
                <a:gd name="csX28" fmla="*/ 194266 w 372563"/>
                <a:gd name="csY28" fmla="*/ 500743 h 570820"/>
                <a:gd name="csX29" fmla="*/ 196483 w 372563"/>
                <a:gd name="csY29" fmla="*/ 532234 h 570820"/>
                <a:gd name="csX30" fmla="*/ 184508 w 372563"/>
                <a:gd name="csY30" fmla="*/ 529573 h 570820"/>
                <a:gd name="csX31" fmla="*/ 160557 w 372563"/>
                <a:gd name="csY31" fmla="*/ 551305 h 570820"/>
                <a:gd name="csX32" fmla="*/ 147252 w 372563"/>
                <a:gd name="csY32" fmla="*/ 553523 h 570820"/>
                <a:gd name="csX33" fmla="*/ 134833 w 372563"/>
                <a:gd name="csY33" fmla="*/ 544209 h 570820"/>
                <a:gd name="csX34" fmla="*/ 119753 w 372563"/>
                <a:gd name="csY34" fmla="*/ 549531 h 570820"/>
                <a:gd name="csX35" fmla="*/ 117535 w 372563"/>
                <a:gd name="csY35" fmla="*/ 533564 h 570820"/>
                <a:gd name="csX36" fmla="*/ 74956 w 372563"/>
                <a:gd name="csY36" fmla="*/ 540661 h 570820"/>
                <a:gd name="csX37" fmla="*/ 49675 w 372563"/>
                <a:gd name="csY37" fmla="*/ 570820 h 570820"/>
                <a:gd name="csX38" fmla="*/ 22176 w 372563"/>
                <a:gd name="csY38" fmla="*/ 558845 h 570820"/>
                <a:gd name="csX39" fmla="*/ 0 w 372563"/>
                <a:gd name="csY39" fmla="*/ 529129 h 570820"/>
                <a:gd name="csX40" fmla="*/ 26168 w 372563"/>
                <a:gd name="csY40" fmla="*/ 503404 h 570820"/>
                <a:gd name="csX41" fmla="*/ 4879 w 372563"/>
                <a:gd name="csY41" fmla="*/ 492760 h 570820"/>
                <a:gd name="csX42" fmla="*/ 31490 w 372563"/>
                <a:gd name="csY42" fmla="*/ 459938 h 570820"/>
                <a:gd name="csX43" fmla="*/ 45684 w 372563"/>
                <a:gd name="csY43" fmla="*/ 463930 h 570820"/>
                <a:gd name="csX44" fmla="*/ 58102 w 372563"/>
                <a:gd name="csY44" fmla="*/ 451068 h 570820"/>
                <a:gd name="csX45" fmla="*/ 86488 w 372563"/>
                <a:gd name="csY45" fmla="*/ 444415 h 570820"/>
                <a:gd name="csX46" fmla="*/ 87375 w 372563"/>
                <a:gd name="csY46" fmla="*/ 431109 h 570820"/>
                <a:gd name="csX47" fmla="*/ 130841 w 372563"/>
                <a:gd name="csY47" fmla="*/ 402280 h 570820"/>
                <a:gd name="csX48" fmla="*/ 127293 w 372563"/>
                <a:gd name="csY48" fmla="*/ 386313 h 570820"/>
                <a:gd name="csX49" fmla="*/ 145921 w 372563"/>
                <a:gd name="csY49" fmla="*/ 374781 h 570820"/>
                <a:gd name="csX50" fmla="*/ 134833 w 372563"/>
                <a:gd name="csY50" fmla="*/ 352161 h 570820"/>
                <a:gd name="csX51" fmla="*/ 121970 w 372563"/>
                <a:gd name="csY51" fmla="*/ 345952 h 570820"/>
                <a:gd name="csX52" fmla="*/ 140599 w 372563"/>
                <a:gd name="csY52" fmla="*/ 311800 h 570820"/>
                <a:gd name="csX53" fmla="*/ 130841 w 372563"/>
                <a:gd name="csY53" fmla="*/ 290067 h 570820"/>
                <a:gd name="csX54" fmla="*/ 119309 w 372563"/>
                <a:gd name="csY54" fmla="*/ 290954 h 570820"/>
                <a:gd name="csX55" fmla="*/ 130397 w 372563"/>
                <a:gd name="csY55" fmla="*/ 276762 h 570820"/>
                <a:gd name="csX56" fmla="*/ 130841 w 372563"/>
                <a:gd name="csY56" fmla="*/ 261238 h 570820"/>
                <a:gd name="csX57" fmla="*/ 172089 w 372563"/>
                <a:gd name="csY57" fmla="*/ 230635 h 570820"/>
                <a:gd name="csX58" fmla="*/ 153461 w 372563"/>
                <a:gd name="csY58" fmla="*/ 196927 h 570820"/>
                <a:gd name="csX59" fmla="*/ 172533 w 372563"/>
                <a:gd name="csY59" fmla="*/ 188056 h 570820"/>
                <a:gd name="csX60" fmla="*/ 176081 w 372563"/>
                <a:gd name="csY60" fmla="*/ 164105 h 570820"/>
                <a:gd name="csX61" fmla="*/ 172089 w 372563"/>
                <a:gd name="csY61" fmla="*/ 159227 h 570820"/>
                <a:gd name="csX62" fmla="*/ 160557 w 372563"/>
                <a:gd name="csY62" fmla="*/ 165880 h 570820"/>
                <a:gd name="csX63" fmla="*/ 150800 w 372563"/>
                <a:gd name="csY63" fmla="*/ 146364 h 570820"/>
                <a:gd name="csX64" fmla="*/ 125075 w 372563"/>
                <a:gd name="csY64" fmla="*/ 160114 h 570820"/>
                <a:gd name="csX65" fmla="*/ 113100 w 372563"/>
                <a:gd name="csY65" fmla="*/ 143259 h 570820"/>
                <a:gd name="csX66" fmla="*/ 125962 w 372563"/>
                <a:gd name="csY66" fmla="*/ 141042 h 570820"/>
                <a:gd name="csX67" fmla="*/ 141486 w 372563"/>
                <a:gd name="csY67" fmla="*/ 97576 h 570820"/>
                <a:gd name="csX68" fmla="*/ 153017 w 372563"/>
                <a:gd name="csY68" fmla="*/ 89149 h 570820"/>
                <a:gd name="csX69" fmla="*/ 135276 w 372563"/>
                <a:gd name="csY69" fmla="*/ 22620 h 570820"/>
                <a:gd name="csX70" fmla="*/ 156566 w 372563"/>
                <a:gd name="csY70" fmla="*/ 0 h 5708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372563" h="570820">
                  <a:moveTo>
                    <a:pt x="156566" y="0"/>
                  </a:moveTo>
                  <a:lnTo>
                    <a:pt x="179185" y="26168"/>
                  </a:lnTo>
                  <a:lnTo>
                    <a:pt x="181403" y="55884"/>
                  </a:lnTo>
                  <a:lnTo>
                    <a:pt x="189830" y="58545"/>
                  </a:lnTo>
                  <a:lnTo>
                    <a:pt x="192048" y="70964"/>
                  </a:lnTo>
                  <a:lnTo>
                    <a:pt x="206684" y="75843"/>
                  </a:lnTo>
                  <a:lnTo>
                    <a:pt x="222207" y="66086"/>
                  </a:lnTo>
                  <a:lnTo>
                    <a:pt x="228417" y="74956"/>
                  </a:lnTo>
                  <a:lnTo>
                    <a:pt x="273657" y="60763"/>
                  </a:lnTo>
                  <a:lnTo>
                    <a:pt x="274544" y="72739"/>
                  </a:lnTo>
                  <a:lnTo>
                    <a:pt x="289624" y="82053"/>
                  </a:lnTo>
                  <a:lnTo>
                    <a:pt x="288737" y="102898"/>
                  </a:lnTo>
                  <a:lnTo>
                    <a:pt x="306922" y="100681"/>
                  </a:lnTo>
                  <a:lnTo>
                    <a:pt x="308252" y="111325"/>
                  </a:lnTo>
                  <a:lnTo>
                    <a:pt x="323332" y="118865"/>
                  </a:lnTo>
                  <a:lnTo>
                    <a:pt x="315348" y="141486"/>
                  </a:lnTo>
                  <a:lnTo>
                    <a:pt x="337081" y="164105"/>
                  </a:lnTo>
                  <a:lnTo>
                    <a:pt x="353492" y="227530"/>
                  </a:lnTo>
                  <a:lnTo>
                    <a:pt x="337969" y="259464"/>
                  </a:lnTo>
                  <a:lnTo>
                    <a:pt x="344178" y="303373"/>
                  </a:lnTo>
                  <a:lnTo>
                    <a:pt x="365467" y="315348"/>
                  </a:lnTo>
                  <a:lnTo>
                    <a:pt x="372564" y="329985"/>
                  </a:lnTo>
                  <a:lnTo>
                    <a:pt x="353936" y="354822"/>
                  </a:lnTo>
                  <a:lnTo>
                    <a:pt x="326881" y="362806"/>
                  </a:lnTo>
                  <a:lnTo>
                    <a:pt x="326881" y="392522"/>
                  </a:lnTo>
                  <a:lnTo>
                    <a:pt x="260795" y="441754"/>
                  </a:lnTo>
                  <a:lnTo>
                    <a:pt x="236401" y="477236"/>
                  </a:lnTo>
                  <a:lnTo>
                    <a:pt x="206241" y="479897"/>
                  </a:lnTo>
                  <a:lnTo>
                    <a:pt x="194266" y="500743"/>
                  </a:lnTo>
                  <a:lnTo>
                    <a:pt x="196483" y="532234"/>
                  </a:lnTo>
                  <a:lnTo>
                    <a:pt x="184508" y="529573"/>
                  </a:lnTo>
                  <a:lnTo>
                    <a:pt x="160557" y="551305"/>
                  </a:lnTo>
                  <a:lnTo>
                    <a:pt x="147252" y="553523"/>
                  </a:lnTo>
                  <a:lnTo>
                    <a:pt x="134833" y="544209"/>
                  </a:lnTo>
                  <a:lnTo>
                    <a:pt x="119753" y="549531"/>
                  </a:lnTo>
                  <a:lnTo>
                    <a:pt x="117535" y="533564"/>
                  </a:lnTo>
                  <a:lnTo>
                    <a:pt x="74956" y="540661"/>
                  </a:lnTo>
                  <a:lnTo>
                    <a:pt x="49675" y="570820"/>
                  </a:lnTo>
                  <a:lnTo>
                    <a:pt x="22176" y="558845"/>
                  </a:lnTo>
                  <a:lnTo>
                    <a:pt x="0" y="529129"/>
                  </a:lnTo>
                  <a:lnTo>
                    <a:pt x="26168" y="503404"/>
                  </a:lnTo>
                  <a:lnTo>
                    <a:pt x="4879" y="492760"/>
                  </a:lnTo>
                  <a:lnTo>
                    <a:pt x="31490" y="459938"/>
                  </a:lnTo>
                  <a:lnTo>
                    <a:pt x="45684" y="463930"/>
                  </a:lnTo>
                  <a:lnTo>
                    <a:pt x="58102" y="451068"/>
                  </a:lnTo>
                  <a:lnTo>
                    <a:pt x="86488" y="444415"/>
                  </a:lnTo>
                  <a:lnTo>
                    <a:pt x="87375" y="431109"/>
                  </a:lnTo>
                  <a:lnTo>
                    <a:pt x="130841" y="402280"/>
                  </a:lnTo>
                  <a:lnTo>
                    <a:pt x="127293" y="386313"/>
                  </a:lnTo>
                  <a:lnTo>
                    <a:pt x="145921" y="374781"/>
                  </a:lnTo>
                  <a:lnTo>
                    <a:pt x="134833" y="352161"/>
                  </a:lnTo>
                  <a:lnTo>
                    <a:pt x="121970" y="345952"/>
                  </a:lnTo>
                  <a:lnTo>
                    <a:pt x="140599" y="311800"/>
                  </a:lnTo>
                  <a:lnTo>
                    <a:pt x="130841" y="290067"/>
                  </a:lnTo>
                  <a:lnTo>
                    <a:pt x="119309" y="290954"/>
                  </a:lnTo>
                  <a:lnTo>
                    <a:pt x="130397" y="276762"/>
                  </a:lnTo>
                  <a:lnTo>
                    <a:pt x="130841" y="261238"/>
                  </a:lnTo>
                  <a:lnTo>
                    <a:pt x="172089" y="230635"/>
                  </a:lnTo>
                  <a:lnTo>
                    <a:pt x="153461" y="196927"/>
                  </a:lnTo>
                  <a:lnTo>
                    <a:pt x="172533" y="188056"/>
                  </a:lnTo>
                  <a:lnTo>
                    <a:pt x="176081" y="164105"/>
                  </a:lnTo>
                  <a:lnTo>
                    <a:pt x="172089" y="159227"/>
                  </a:lnTo>
                  <a:lnTo>
                    <a:pt x="160557" y="165880"/>
                  </a:lnTo>
                  <a:lnTo>
                    <a:pt x="150800" y="146364"/>
                  </a:lnTo>
                  <a:lnTo>
                    <a:pt x="125075" y="160114"/>
                  </a:lnTo>
                  <a:lnTo>
                    <a:pt x="113100" y="143259"/>
                  </a:lnTo>
                  <a:lnTo>
                    <a:pt x="125962" y="141042"/>
                  </a:lnTo>
                  <a:lnTo>
                    <a:pt x="141486" y="97576"/>
                  </a:lnTo>
                  <a:lnTo>
                    <a:pt x="153017" y="89149"/>
                  </a:lnTo>
                  <a:lnTo>
                    <a:pt x="135276" y="22620"/>
                  </a:lnTo>
                  <a:lnTo>
                    <a:pt x="156566" y="0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E8043BE-A236-A317-DAB6-8C48FAA1A47E}"/>
                </a:ext>
              </a:extLst>
            </p:cNvPr>
            <p:cNvSpPr/>
            <p:nvPr/>
          </p:nvSpPr>
          <p:spPr>
            <a:xfrm>
              <a:off x="4363644" y="3044904"/>
              <a:ext cx="1551017" cy="1272038"/>
            </a:xfrm>
            <a:custGeom>
              <a:avLst/>
              <a:gdLst>
                <a:gd name="csX0" fmla="*/ 0 w 1551017"/>
                <a:gd name="csY0" fmla="*/ 355709 h 1272038"/>
                <a:gd name="csX1" fmla="*/ 6653 w 1551017"/>
                <a:gd name="csY1" fmla="*/ 336638 h 1272038"/>
                <a:gd name="csX2" fmla="*/ 50119 w 1551017"/>
                <a:gd name="csY2" fmla="*/ 301155 h 1272038"/>
                <a:gd name="csX3" fmla="*/ 54110 w 1551017"/>
                <a:gd name="csY3" fmla="*/ 267891 h 1272038"/>
                <a:gd name="csX4" fmla="*/ 73182 w 1551017"/>
                <a:gd name="csY4" fmla="*/ 248376 h 1272038"/>
                <a:gd name="csX5" fmla="*/ 67860 w 1551017"/>
                <a:gd name="csY5" fmla="*/ 235070 h 1272038"/>
                <a:gd name="csX6" fmla="*/ 73626 w 1551017"/>
                <a:gd name="csY6" fmla="*/ 220433 h 1272038"/>
                <a:gd name="csX7" fmla="*/ 160114 w 1551017"/>
                <a:gd name="csY7" fmla="*/ 132615 h 1272038"/>
                <a:gd name="csX8" fmla="*/ 176081 w 1551017"/>
                <a:gd name="csY8" fmla="*/ 130841 h 1272038"/>
                <a:gd name="csX9" fmla="*/ 190717 w 1551017"/>
                <a:gd name="csY9" fmla="*/ 118422 h 1272038"/>
                <a:gd name="csX10" fmla="*/ 185395 w 1551017"/>
                <a:gd name="csY10" fmla="*/ 97576 h 1272038"/>
                <a:gd name="csX11" fmla="*/ 204023 w 1551017"/>
                <a:gd name="csY11" fmla="*/ 71851 h 1272038"/>
                <a:gd name="csX12" fmla="*/ 200918 w 1551017"/>
                <a:gd name="csY12" fmla="*/ 63868 h 1272038"/>
                <a:gd name="csX13" fmla="*/ 226199 w 1551017"/>
                <a:gd name="csY13" fmla="*/ 50562 h 1272038"/>
                <a:gd name="csX14" fmla="*/ 232409 w 1551017"/>
                <a:gd name="csY14" fmla="*/ 35482 h 1272038"/>
                <a:gd name="csX15" fmla="*/ 279423 w 1551017"/>
                <a:gd name="csY15" fmla="*/ 18185 h 1272038"/>
                <a:gd name="csX16" fmla="*/ 291398 w 1551017"/>
                <a:gd name="csY16" fmla="*/ 28829 h 1272038"/>
                <a:gd name="csX17" fmla="*/ 289624 w 1551017"/>
                <a:gd name="csY17" fmla="*/ 54997 h 1272038"/>
                <a:gd name="csX18" fmla="*/ 309583 w 1551017"/>
                <a:gd name="csY18" fmla="*/ 42135 h 1272038"/>
                <a:gd name="csX19" fmla="*/ 318453 w 1551017"/>
                <a:gd name="csY19" fmla="*/ 47014 h 1272038"/>
                <a:gd name="csX20" fmla="*/ 342404 w 1551017"/>
                <a:gd name="csY20" fmla="*/ 38587 h 1272038"/>
                <a:gd name="csX21" fmla="*/ 352605 w 1551017"/>
                <a:gd name="csY21" fmla="*/ 23950 h 1272038"/>
                <a:gd name="csX22" fmla="*/ 386313 w 1551017"/>
                <a:gd name="csY22" fmla="*/ 6653 h 1272038"/>
                <a:gd name="csX23" fmla="*/ 420021 w 1551017"/>
                <a:gd name="csY23" fmla="*/ 0 h 1272038"/>
                <a:gd name="csX24" fmla="*/ 425343 w 1551017"/>
                <a:gd name="csY24" fmla="*/ 19072 h 1272038"/>
                <a:gd name="csX25" fmla="*/ 414699 w 1551017"/>
                <a:gd name="csY25" fmla="*/ 58102 h 1272038"/>
                <a:gd name="csX26" fmla="*/ 426674 w 1551017"/>
                <a:gd name="csY26" fmla="*/ 75400 h 1272038"/>
                <a:gd name="csX27" fmla="*/ 390305 w 1551017"/>
                <a:gd name="csY27" fmla="*/ 119309 h 1272038"/>
                <a:gd name="csX28" fmla="*/ 384982 w 1551017"/>
                <a:gd name="csY28" fmla="*/ 142372 h 1272038"/>
                <a:gd name="csX29" fmla="*/ 357927 w 1551017"/>
                <a:gd name="csY29" fmla="*/ 155678 h 1272038"/>
                <a:gd name="csX30" fmla="*/ 370346 w 1551017"/>
                <a:gd name="csY30" fmla="*/ 176524 h 1272038"/>
                <a:gd name="csX31" fmla="*/ 390748 w 1551017"/>
                <a:gd name="csY31" fmla="*/ 180959 h 1272038"/>
                <a:gd name="csX32" fmla="*/ 397401 w 1551017"/>
                <a:gd name="csY32" fmla="*/ 196483 h 1272038"/>
                <a:gd name="csX33" fmla="*/ 386313 w 1551017"/>
                <a:gd name="csY33" fmla="*/ 217329 h 1272038"/>
                <a:gd name="csX34" fmla="*/ 406272 w 1551017"/>
                <a:gd name="csY34" fmla="*/ 230191 h 1272038"/>
                <a:gd name="csX35" fmla="*/ 417804 w 1551017"/>
                <a:gd name="csY35" fmla="*/ 225312 h 1272038"/>
                <a:gd name="csX36" fmla="*/ 442641 w 1551017"/>
                <a:gd name="csY36" fmla="*/ 239061 h 1272038"/>
                <a:gd name="csX37" fmla="*/ 454616 w 1551017"/>
                <a:gd name="csY37" fmla="*/ 233296 h 1272038"/>
                <a:gd name="csX38" fmla="*/ 484776 w 1551017"/>
                <a:gd name="csY38" fmla="*/ 249263 h 1272038"/>
                <a:gd name="csX39" fmla="*/ 505178 w 1551017"/>
                <a:gd name="csY39" fmla="*/ 240392 h 1272038"/>
                <a:gd name="csX40" fmla="*/ 538887 w 1551017"/>
                <a:gd name="csY40" fmla="*/ 255472 h 1272038"/>
                <a:gd name="csX41" fmla="*/ 556184 w 1551017"/>
                <a:gd name="csY41" fmla="*/ 278536 h 1272038"/>
                <a:gd name="csX42" fmla="*/ 570821 w 1551017"/>
                <a:gd name="csY42" fmla="*/ 278979 h 1272038"/>
                <a:gd name="csX43" fmla="*/ 579248 w 1551017"/>
                <a:gd name="csY43" fmla="*/ 294946 h 1272038"/>
                <a:gd name="csX44" fmla="*/ 555741 w 1551017"/>
                <a:gd name="csY44" fmla="*/ 324219 h 1272038"/>
                <a:gd name="csX45" fmla="*/ 569934 w 1551017"/>
                <a:gd name="csY45" fmla="*/ 341960 h 1272038"/>
                <a:gd name="csX46" fmla="*/ 570377 w 1551017"/>
                <a:gd name="csY46" fmla="*/ 355709 h 1272038"/>
                <a:gd name="csX47" fmla="*/ 594771 w 1551017"/>
                <a:gd name="csY47" fmla="*/ 376112 h 1272038"/>
                <a:gd name="csX48" fmla="*/ 645777 w 1551017"/>
                <a:gd name="csY48" fmla="*/ 360145 h 1272038"/>
                <a:gd name="csX49" fmla="*/ 665292 w 1551017"/>
                <a:gd name="csY49" fmla="*/ 381878 h 1272038"/>
                <a:gd name="csX50" fmla="*/ 678154 w 1551017"/>
                <a:gd name="csY50" fmla="*/ 371233 h 1272038"/>
                <a:gd name="csX51" fmla="*/ 677711 w 1551017"/>
                <a:gd name="csY51" fmla="*/ 353935 h 1272038"/>
                <a:gd name="csX52" fmla="*/ 688356 w 1551017"/>
                <a:gd name="csY52" fmla="*/ 353492 h 1272038"/>
                <a:gd name="csX53" fmla="*/ 731378 w 1551017"/>
                <a:gd name="csY53" fmla="*/ 399175 h 1272038"/>
                <a:gd name="csX54" fmla="*/ 749562 w 1551017"/>
                <a:gd name="csY54" fmla="*/ 403611 h 1272038"/>
                <a:gd name="csX55" fmla="*/ 765529 w 1551017"/>
                <a:gd name="csY55" fmla="*/ 434658 h 1272038"/>
                <a:gd name="csX56" fmla="*/ 761538 w 1551017"/>
                <a:gd name="csY56" fmla="*/ 444859 h 1272038"/>
                <a:gd name="csX57" fmla="*/ 742466 w 1551017"/>
                <a:gd name="csY57" fmla="*/ 454173 h 1272038"/>
                <a:gd name="csX58" fmla="*/ 743797 w 1551017"/>
                <a:gd name="csY58" fmla="*/ 502961 h 1272038"/>
                <a:gd name="csX59" fmla="*/ 769078 w 1551017"/>
                <a:gd name="csY59" fmla="*/ 517154 h 1272038"/>
                <a:gd name="csX60" fmla="*/ 773069 w 1551017"/>
                <a:gd name="csY60" fmla="*/ 532234 h 1272038"/>
                <a:gd name="csX61" fmla="*/ 753111 w 1551017"/>
                <a:gd name="csY61" fmla="*/ 586344 h 1272038"/>
                <a:gd name="csX62" fmla="*/ 775287 w 1551017"/>
                <a:gd name="csY62" fmla="*/ 593884 h 1272038"/>
                <a:gd name="csX63" fmla="*/ 790811 w 1551017"/>
                <a:gd name="csY63" fmla="*/ 585457 h 1272038"/>
                <a:gd name="csX64" fmla="*/ 817866 w 1551017"/>
                <a:gd name="csY64" fmla="*/ 600093 h 1272038"/>
                <a:gd name="csX65" fmla="*/ 852017 w 1551017"/>
                <a:gd name="csY65" fmla="*/ 590779 h 1272038"/>
                <a:gd name="csX66" fmla="*/ 854679 w 1551017"/>
                <a:gd name="csY66" fmla="*/ 627149 h 1272038"/>
                <a:gd name="csX67" fmla="*/ 903023 w 1551017"/>
                <a:gd name="csY67" fmla="*/ 652430 h 1272038"/>
                <a:gd name="csX68" fmla="*/ 911450 w 1551017"/>
                <a:gd name="csY68" fmla="*/ 675493 h 1272038"/>
                <a:gd name="csX69" fmla="*/ 993946 w 1551017"/>
                <a:gd name="csY69" fmla="*/ 696783 h 1272038"/>
                <a:gd name="csX70" fmla="*/ 1011687 w 1551017"/>
                <a:gd name="csY70" fmla="*/ 717628 h 1272038"/>
                <a:gd name="csX71" fmla="*/ 1011687 w 1551017"/>
                <a:gd name="csY71" fmla="*/ 727829 h 1272038"/>
                <a:gd name="csX72" fmla="*/ 1039186 w 1551017"/>
                <a:gd name="csY72" fmla="*/ 724281 h 1272038"/>
                <a:gd name="csX73" fmla="*/ 1055597 w 1551017"/>
                <a:gd name="csY73" fmla="*/ 740248 h 1272038"/>
                <a:gd name="csX74" fmla="*/ 1054710 w 1551017"/>
                <a:gd name="csY74" fmla="*/ 767304 h 1272038"/>
                <a:gd name="csX75" fmla="*/ 1091523 w 1551017"/>
                <a:gd name="csY75" fmla="*/ 829841 h 1272038"/>
                <a:gd name="csX76" fmla="*/ 1144746 w 1551017"/>
                <a:gd name="csY76" fmla="*/ 824519 h 1272038"/>
                <a:gd name="csX77" fmla="*/ 1206396 w 1551017"/>
                <a:gd name="csY77" fmla="*/ 845808 h 1272038"/>
                <a:gd name="csX78" fmla="*/ 1220146 w 1551017"/>
                <a:gd name="csY78" fmla="*/ 821857 h 1272038"/>
                <a:gd name="csX79" fmla="*/ 1267160 w 1551017"/>
                <a:gd name="csY79" fmla="*/ 805447 h 1272038"/>
                <a:gd name="csX80" fmla="*/ 1272039 w 1551017"/>
                <a:gd name="csY80" fmla="*/ 794802 h 1272038"/>
                <a:gd name="csX81" fmla="*/ 1305303 w 1551017"/>
                <a:gd name="csY81" fmla="*/ 799681 h 1272038"/>
                <a:gd name="csX82" fmla="*/ 1307521 w 1551017"/>
                <a:gd name="csY82" fmla="*/ 843147 h 1272038"/>
                <a:gd name="csX83" fmla="*/ 1329254 w 1551017"/>
                <a:gd name="csY83" fmla="*/ 869315 h 1272038"/>
                <a:gd name="csX84" fmla="*/ 1357196 w 1551017"/>
                <a:gd name="csY84" fmla="*/ 859114 h 1272038"/>
                <a:gd name="csX85" fmla="*/ 1390460 w 1551017"/>
                <a:gd name="csY85" fmla="*/ 876411 h 1272038"/>
                <a:gd name="csX86" fmla="*/ 1388243 w 1551017"/>
                <a:gd name="csY86" fmla="*/ 887943 h 1272038"/>
                <a:gd name="csX87" fmla="*/ 1413081 w 1551017"/>
                <a:gd name="csY87" fmla="*/ 925199 h 1272038"/>
                <a:gd name="csX88" fmla="*/ 1447676 w 1551017"/>
                <a:gd name="csY88" fmla="*/ 918990 h 1272038"/>
                <a:gd name="csX89" fmla="*/ 1456546 w 1551017"/>
                <a:gd name="csY89" fmla="*/ 945158 h 1272038"/>
                <a:gd name="csX90" fmla="*/ 1469409 w 1551017"/>
                <a:gd name="csY90" fmla="*/ 951368 h 1272038"/>
                <a:gd name="csX91" fmla="*/ 1475175 w 1551017"/>
                <a:gd name="csY91" fmla="*/ 981528 h 1272038"/>
                <a:gd name="csX92" fmla="*/ 1472513 w 1551017"/>
                <a:gd name="csY92" fmla="*/ 1017453 h 1272038"/>
                <a:gd name="csX93" fmla="*/ 1479166 w 1551017"/>
                <a:gd name="csY93" fmla="*/ 1036525 h 1272038"/>
                <a:gd name="csX94" fmla="*/ 1519527 w 1551017"/>
                <a:gd name="csY94" fmla="*/ 1061363 h 1272038"/>
                <a:gd name="csX95" fmla="*/ 1538155 w 1551017"/>
                <a:gd name="csY95" fmla="*/ 1083539 h 1272038"/>
                <a:gd name="csX96" fmla="*/ 1547026 w 1551017"/>
                <a:gd name="csY96" fmla="*/ 1082652 h 1272038"/>
                <a:gd name="csX97" fmla="*/ 1551018 w 1551017"/>
                <a:gd name="csY97" fmla="*/ 1100837 h 1272038"/>
                <a:gd name="csX98" fmla="*/ 1527511 w 1551017"/>
                <a:gd name="csY98" fmla="*/ 1108820 h 1272038"/>
                <a:gd name="csX99" fmla="*/ 1526180 w 1551017"/>
                <a:gd name="csY99" fmla="*/ 1122570 h 1272038"/>
                <a:gd name="csX100" fmla="*/ 1420620 w 1551017"/>
                <a:gd name="csY100" fmla="*/ 1161600 h 1272038"/>
                <a:gd name="csX101" fmla="*/ 1401992 w 1551017"/>
                <a:gd name="csY101" fmla="*/ 1161600 h 1272038"/>
                <a:gd name="csX102" fmla="*/ 1378042 w 1551017"/>
                <a:gd name="csY102" fmla="*/ 1123457 h 1272038"/>
                <a:gd name="csX103" fmla="*/ 1354091 w 1551017"/>
                <a:gd name="csY103" fmla="*/ 1119908 h 1272038"/>
                <a:gd name="csX104" fmla="*/ 1295102 w 1551017"/>
                <a:gd name="csY104" fmla="*/ 1149625 h 1272038"/>
                <a:gd name="csX105" fmla="*/ 1289336 w 1551017"/>
                <a:gd name="csY105" fmla="*/ 1164261 h 1272038"/>
                <a:gd name="csX106" fmla="*/ 1272039 w 1551017"/>
                <a:gd name="csY106" fmla="*/ 1172245 h 1272038"/>
                <a:gd name="csX107" fmla="*/ 1254741 w 1551017"/>
                <a:gd name="csY107" fmla="*/ 1150068 h 1272038"/>
                <a:gd name="csX108" fmla="*/ 1209501 w 1551017"/>
                <a:gd name="csY108" fmla="*/ 1138093 h 1272038"/>
                <a:gd name="csX109" fmla="*/ 1206840 w 1551017"/>
                <a:gd name="csY109" fmla="*/ 1119908 h 1272038"/>
                <a:gd name="csX110" fmla="*/ 1188655 w 1551017"/>
                <a:gd name="csY110" fmla="*/ 1108820 h 1272038"/>
                <a:gd name="csX111" fmla="*/ 1168253 w 1551017"/>
                <a:gd name="csY111" fmla="*/ 1107046 h 1272038"/>
                <a:gd name="csX112" fmla="*/ 1148738 w 1551017"/>
                <a:gd name="csY112" fmla="*/ 1115917 h 1272038"/>
                <a:gd name="csX113" fmla="*/ 1095958 w 1551017"/>
                <a:gd name="csY113" fmla="*/ 1100393 h 1272038"/>
                <a:gd name="csX114" fmla="*/ 1098175 w 1551017"/>
                <a:gd name="csY114" fmla="*/ 1079991 h 1272038"/>
                <a:gd name="csX115" fmla="*/ 1091523 w 1551017"/>
                <a:gd name="csY115" fmla="*/ 1072451 h 1272038"/>
                <a:gd name="csX116" fmla="*/ 1064911 w 1551017"/>
                <a:gd name="csY116" fmla="*/ 1072451 h 1272038"/>
                <a:gd name="csX117" fmla="*/ 1059145 w 1551017"/>
                <a:gd name="csY117" fmla="*/ 1063580 h 1272038"/>
                <a:gd name="csX118" fmla="*/ 1043178 w 1551017"/>
                <a:gd name="csY118" fmla="*/ 1065798 h 1272038"/>
                <a:gd name="csX119" fmla="*/ 1021889 w 1551017"/>
                <a:gd name="csY119" fmla="*/ 1055153 h 1272038"/>
                <a:gd name="csX120" fmla="*/ 1006809 w 1551017"/>
                <a:gd name="csY120" fmla="*/ 1058258 h 1272038"/>
                <a:gd name="csX121" fmla="*/ 996164 w 1551017"/>
                <a:gd name="csY121" fmla="*/ 1042734 h 1272038"/>
                <a:gd name="csX122" fmla="*/ 959795 w 1551017"/>
                <a:gd name="csY122" fmla="*/ 1025880 h 1272038"/>
                <a:gd name="csX123" fmla="*/ 951368 w 1551017"/>
                <a:gd name="csY123" fmla="*/ 1041847 h 1272038"/>
                <a:gd name="csX124" fmla="*/ 944271 w 1551017"/>
                <a:gd name="csY124" fmla="*/ 1041847 h 1272038"/>
                <a:gd name="csX125" fmla="*/ 942054 w 1551017"/>
                <a:gd name="csY125" fmla="*/ 1064024 h 1272038"/>
                <a:gd name="csX126" fmla="*/ 922538 w 1551017"/>
                <a:gd name="csY126" fmla="*/ 1070233 h 1272038"/>
                <a:gd name="csX127" fmla="*/ 914555 w 1551017"/>
                <a:gd name="csY127" fmla="*/ 1081321 h 1272038"/>
                <a:gd name="csX128" fmla="*/ 915442 w 1551017"/>
                <a:gd name="csY128" fmla="*/ 1098619 h 1272038"/>
                <a:gd name="csX129" fmla="*/ 898144 w 1551017"/>
                <a:gd name="csY129" fmla="*/ 1115473 h 1272038"/>
                <a:gd name="csX130" fmla="*/ 883951 w 1551017"/>
                <a:gd name="csY130" fmla="*/ 1163818 h 1272038"/>
                <a:gd name="csX131" fmla="*/ 869315 w 1551017"/>
                <a:gd name="csY131" fmla="*/ 1184663 h 1272038"/>
                <a:gd name="csX132" fmla="*/ 836050 w 1551017"/>
                <a:gd name="csY132" fmla="*/ 1178898 h 1272038"/>
                <a:gd name="csX133" fmla="*/ 818753 w 1551017"/>
                <a:gd name="csY133" fmla="*/ 1190429 h 1272038"/>
                <a:gd name="csX134" fmla="*/ 812100 w 1551017"/>
                <a:gd name="csY134" fmla="*/ 1187768 h 1272038"/>
                <a:gd name="csX135" fmla="*/ 800568 w 1551017"/>
                <a:gd name="csY135" fmla="*/ 1203292 h 1272038"/>
                <a:gd name="csX136" fmla="*/ 785045 w 1551017"/>
                <a:gd name="csY136" fmla="*/ 1205953 h 1272038"/>
                <a:gd name="csX137" fmla="*/ 773069 w 1551017"/>
                <a:gd name="csY137" fmla="*/ 1240104 h 1272038"/>
                <a:gd name="csX138" fmla="*/ 724281 w 1551017"/>
                <a:gd name="csY138" fmla="*/ 1272039 h 1272038"/>
                <a:gd name="csX139" fmla="*/ 701218 w 1551017"/>
                <a:gd name="csY139" fmla="*/ 1248088 h 1272038"/>
                <a:gd name="csX140" fmla="*/ 658196 w 1551017"/>
                <a:gd name="csY140" fmla="*/ 1232121 h 1272038"/>
                <a:gd name="csX141" fmla="*/ 633358 w 1551017"/>
                <a:gd name="csY141" fmla="*/ 1204622 h 1272038"/>
                <a:gd name="csX142" fmla="*/ 619165 w 1551017"/>
                <a:gd name="csY142" fmla="*/ 1203735 h 1272038"/>
                <a:gd name="csX143" fmla="*/ 594328 w 1551017"/>
                <a:gd name="csY143" fmla="*/ 1186438 h 1272038"/>
                <a:gd name="csX144" fmla="*/ 603198 w 1551017"/>
                <a:gd name="csY144" fmla="*/ 1176680 h 1272038"/>
                <a:gd name="csX145" fmla="*/ 597432 w 1551017"/>
                <a:gd name="csY145" fmla="*/ 1164261 h 1272038"/>
                <a:gd name="csX146" fmla="*/ 603198 w 1551017"/>
                <a:gd name="csY146" fmla="*/ 1146964 h 1272038"/>
                <a:gd name="csX147" fmla="*/ 582796 w 1551017"/>
                <a:gd name="csY147" fmla="*/ 1144302 h 1272038"/>
                <a:gd name="csX148" fmla="*/ 577474 w 1551017"/>
                <a:gd name="csY148" fmla="*/ 1134101 h 1272038"/>
                <a:gd name="csX149" fmla="*/ 580135 w 1551017"/>
                <a:gd name="csY149" fmla="*/ 1112368 h 1272038"/>
                <a:gd name="csX150" fmla="*/ 567716 w 1551017"/>
                <a:gd name="csY150" fmla="*/ 1067572 h 1272038"/>
                <a:gd name="csX151" fmla="*/ 535782 w 1551017"/>
                <a:gd name="csY151" fmla="*/ 1015679 h 1272038"/>
                <a:gd name="csX152" fmla="*/ 535782 w 1551017"/>
                <a:gd name="csY152" fmla="*/ 998382 h 1272038"/>
                <a:gd name="csX153" fmla="*/ 517597 w 1551017"/>
                <a:gd name="csY153" fmla="*/ 1004147 h 1272038"/>
                <a:gd name="csX154" fmla="*/ 508283 w 1551017"/>
                <a:gd name="csY154" fmla="*/ 993059 h 1272038"/>
                <a:gd name="csX155" fmla="*/ 480341 w 1551017"/>
                <a:gd name="csY155" fmla="*/ 987293 h 1272038"/>
                <a:gd name="csX156" fmla="*/ 470140 w 1551017"/>
                <a:gd name="csY156" fmla="*/ 969552 h 1272038"/>
                <a:gd name="csX157" fmla="*/ 436875 w 1551017"/>
                <a:gd name="csY157" fmla="*/ 952698 h 1272038"/>
                <a:gd name="csX158" fmla="*/ 436875 w 1551017"/>
                <a:gd name="csY158" fmla="*/ 939836 h 1272038"/>
                <a:gd name="csX159" fmla="*/ 423126 w 1551017"/>
                <a:gd name="csY159" fmla="*/ 932740 h 1272038"/>
                <a:gd name="csX160" fmla="*/ 402723 w 1551017"/>
                <a:gd name="csY160" fmla="*/ 937175 h 1272038"/>
                <a:gd name="csX161" fmla="*/ 409376 w 1551017"/>
                <a:gd name="csY161" fmla="*/ 958464 h 1272038"/>
                <a:gd name="csX162" fmla="*/ 350831 w 1551017"/>
                <a:gd name="csY162" fmla="*/ 962456 h 1272038"/>
                <a:gd name="csX163" fmla="*/ 318897 w 1551017"/>
                <a:gd name="csY163" fmla="*/ 992616 h 1272038"/>
                <a:gd name="csX164" fmla="*/ 275875 w 1551017"/>
                <a:gd name="csY164" fmla="*/ 981528 h 1272038"/>
                <a:gd name="csX165" fmla="*/ 214667 w 1551017"/>
                <a:gd name="csY165" fmla="*/ 995277 h 1272038"/>
                <a:gd name="csX166" fmla="*/ 211563 w 1551017"/>
                <a:gd name="csY166" fmla="*/ 985519 h 1272038"/>
                <a:gd name="csX167" fmla="*/ 196926 w 1551017"/>
                <a:gd name="csY167" fmla="*/ 984632 h 1272038"/>
                <a:gd name="csX168" fmla="*/ 176524 w 1551017"/>
                <a:gd name="csY168" fmla="*/ 1016123 h 1272038"/>
                <a:gd name="csX169" fmla="*/ 148582 w 1551017"/>
                <a:gd name="csY169" fmla="*/ 1013905 h 1272038"/>
                <a:gd name="csX170" fmla="*/ 121970 w 1551017"/>
                <a:gd name="csY170" fmla="*/ 995277 h 1272038"/>
                <a:gd name="csX171" fmla="*/ 108664 w 1551017"/>
                <a:gd name="csY171" fmla="*/ 979753 h 1272038"/>
                <a:gd name="csX172" fmla="*/ 116204 w 1551017"/>
                <a:gd name="csY172" fmla="*/ 875968 h 1272038"/>
                <a:gd name="csX173" fmla="*/ 59876 w 1551017"/>
                <a:gd name="csY173" fmla="*/ 831615 h 1272038"/>
                <a:gd name="csX174" fmla="*/ 53223 w 1551017"/>
                <a:gd name="csY174" fmla="*/ 816535 h 1272038"/>
                <a:gd name="csX175" fmla="*/ 89149 w 1551017"/>
                <a:gd name="csY175" fmla="*/ 729160 h 1272038"/>
                <a:gd name="csX176" fmla="*/ 71408 w 1551017"/>
                <a:gd name="csY176" fmla="*/ 700331 h 1272038"/>
                <a:gd name="csX177" fmla="*/ 92697 w 1551017"/>
                <a:gd name="csY177" fmla="*/ 608520 h 1272038"/>
                <a:gd name="csX178" fmla="*/ 109108 w 1551017"/>
                <a:gd name="csY178" fmla="*/ 595214 h 1272038"/>
                <a:gd name="csX179" fmla="*/ 111325 w 1551017"/>
                <a:gd name="csY179" fmla="*/ 561506 h 1272038"/>
                <a:gd name="csX180" fmla="*/ 66529 w 1551017"/>
                <a:gd name="csY180" fmla="*/ 453285 h 1272038"/>
                <a:gd name="csX181" fmla="*/ 31490 w 1551017"/>
                <a:gd name="csY181" fmla="*/ 419134 h 1272038"/>
                <a:gd name="csX182" fmla="*/ 8871 w 1551017"/>
                <a:gd name="csY182" fmla="*/ 408489 h 1272038"/>
                <a:gd name="csX183" fmla="*/ 19515 w 1551017"/>
                <a:gd name="csY183" fmla="*/ 384539 h 1272038"/>
                <a:gd name="csX184" fmla="*/ 0 w 1551017"/>
                <a:gd name="csY184" fmla="*/ 355709 h 1272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</a:cxnLst>
              <a:rect l="l" t="t" r="r" b="b"/>
              <a:pathLst>
                <a:path w="1551017" h="1272038">
                  <a:moveTo>
                    <a:pt x="0" y="355709"/>
                  </a:moveTo>
                  <a:lnTo>
                    <a:pt x="6653" y="336638"/>
                  </a:lnTo>
                  <a:lnTo>
                    <a:pt x="50119" y="301155"/>
                  </a:lnTo>
                  <a:lnTo>
                    <a:pt x="54110" y="267891"/>
                  </a:lnTo>
                  <a:lnTo>
                    <a:pt x="73182" y="248376"/>
                  </a:lnTo>
                  <a:lnTo>
                    <a:pt x="67860" y="235070"/>
                  </a:lnTo>
                  <a:lnTo>
                    <a:pt x="73626" y="220433"/>
                  </a:lnTo>
                  <a:lnTo>
                    <a:pt x="160114" y="132615"/>
                  </a:lnTo>
                  <a:lnTo>
                    <a:pt x="176081" y="130841"/>
                  </a:lnTo>
                  <a:lnTo>
                    <a:pt x="190717" y="118422"/>
                  </a:lnTo>
                  <a:lnTo>
                    <a:pt x="185395" y="97576"/>
                  </a:lnTo>
                  <a:lnTo>
                    <a:pt x="204023" y="71851"/>
                  </a:lnTo>
                  <a:lnTo>
                    <a:pt x="200918" y="63868"/>
                  </a:lnTo>
                  <a:lnTo>
                    <a:pt x="226199" y="50562"/>
                  </a:lnTo>
                  <a:lnTo>
                    <a:pt x="232409" y="35482"/>
                  </a:lnTo>
                  <a:lnTo>
                    <a:pt x="279423" y="18185"/>
                  </a:lnTo>
                  <a:lnTo>
                    <a:pt x="291398" y="28829"/>
                  </a:lnTo>
                  <a:lnTo>
                    <a:pt x="289624" y="54997"/>
                  </a:lnTo>
                  <a:lnTo>
                    <a:pt x="309583" y="42135"/>
                  </a:lnTo>
                  <a:lnTo>
                    <a:pt x="318453" y="47014"/>
                  </a:lnTo>
                  <a:lnTo>
                    <a:pt x="342404" y="38587"/>
                  </a:lnTo>
                  <a:lnTo>
                    <a:pt x="352605" y="23950"/>
                  </a:lnTo>
                  <a:lnTo>
                    <a:pt x="386313" y="6653"/>
                  </a:lnTo>
                  <a:lnTo>
                    <a:pt x="420021" y="0"/>
                  </a:lnTo>
                  <a:lnTo>
                    <a:pt x="425343" y="19072"/>
                  </a:lnTo>
                  <a:lnTo>
                    <a:pt x="414699" y="58102"/>
                  </a:lnTo>
                  <a:lnTo>
                    <a:pt x="426674" y="75400"/>
                  </a:lnTo>
                  <a:lnTo>
                    <a:pt x="390305" y="119309"/>
                  </a:lnTo>
                  <a:lnTo>
                    <a:pt x="384982" y="142372"/>
                  </a:lnTo>
                  <a:lnTo>
                    <a:pt x="357927" y="155678"/>
                  </a:lnTo>
                  <a:lnTo>
                    <a:pt x="370346" y="176524"/>
                  </a:lnTo>
                  <a:lnTo>
                    <a:pt x="390748" y="180959"/>
                  </a:lnTo>
                  <a:lnTo>
                    <a:pt x="397401" y="196483"/>
                  </a:lnTo>
                  <a:lnTo>
                    <a:pt x="386313" y="217329"/>
                  </a:lnTo>
                  <a:lnTo>
                    <a:pt x="406272" y="230191"/>
                  </a:lnTo>
                  <a:lnTo>
                    <a:pt x="417804" y="225312"/>
                  </a:lnTo>
                  <a:lnTo>
                    <a:pt x="442641" y="239061"/>
                  </a:lnTo>
                  <a:lnTo>
                    <a:pt x="454616" y="233296"/>
                  </a:lnTo>
                  <a:lnTo>
                    <a:pt x="484776" y="249263"/>
                  </a:lnTo>
                  <a:lnTo>
                    <a:pt x="505178" y="240392"/>
                  </a:lnTo>
                  <a:lnTo>
                    <a:pt x="538887" y="255472"/>
                  </a:lnTo>
                  <a:lnTo>
                    <a:pt x="556184" y="278536"/>
                  </a:lnTo>
                  <a:lnTo>
                    <a:pt x="570821" y="278979"/>
                  </a:lnTo>
                  <a:lnTo>
                    <a:pt x="579248" y="294946"/>
                  </a:lnTo>
                  <a:lnTo>
                    <a:pt x="555741" y="324219"/>
                  </a:lnTo>
                  <a:lnTo>
                    <a:pt x="569934" y="341960"/>
                  </a:lnTo>
                  <a:lnTo>
                    <a:pt x="570377" y="355709"/>
                  </a:lnTo>
                  <a:lnTo>
                    <a:pt x="594771" y="376112"/>
                  </a:lnTo>
                  <a:lnTo>
                    <a:pt x="645777" y="360145"/>
                  </a:lnTo>
                  <a:lnTo>
                    <a:pt x="665292" y="381878"/>
                  </a:lnTo>
                  <a:lnTo>
                    <a:pt x="678154" y="371233"/>
                  </a:lnTo>
                  <a:lnTo>
                    <a:pt x="677711" y="353935"/>
                  </a:lnTo>
                  <a:lnTo>
                    <a:pt x="688356" y="353492"/>
                  </a:lnTo>
                  <a:lnTo>
                    <a:pt x="731378" y="399175"/>
                  </a:lnTo>
                  <a:lnTo>
                    <a:pt x="749562" y="403611"/>
                  </a:lnTo>
                  <a:lnTo>
                    <a:pt x="765529" y="434658"/>
                  </a:lnTo>
                  <a:lnTo>
                    <a:pt x="761538" y="444859"/>
                  </a:lnTo>
                  <a:lnTo>
                    <a:pt x="742466" y="454173"/>
                  </a:lnTo>
                  <a:lnTo>
                    <a:pt x="743797" y="502961"/>
                  </a:lnTo>
                  <a:lnTo>
                    <a:pt x="769078" y="517154"/>
                  </a:lnTo>
                  <a:lnTo>
                    <a:pt x="773069" y="532234"/>
                  </a:lnTo>
                  <a:lnTo>
                    <a:pt x="753111" y="586344"/>
                  </a:lnTo>
                  <a:lnTo>
                    <a:pt x="775287" y="593884"/>
                  </a:lnTo>
                  <a:lnTo>
                    <a:pt x="790811" y="585457"/>
                  </a:lnTo>
                  <a:lnTo>
                    <a:pt x="817866" y="600093"/>
                  </a:lnTo>
                  <a:lnTo>
                    <a:pt x="852017" y="590779"/>
                  </a:lnTo>
                  <a:lnTo>
                    <a:pt x="854679" y="627149"/>
                  </a:lnTo>
                  <a:lnTo>
                    <a:pt x="903023" y="652430"/>
                  </a:lnTo>
                  <a:lnTo>
                    <a:pt x="911450" y="675493"/>
                  </a:lnTo>
                  <a:lnTo>
                    <a:pt x="993946" y="696783"/>
                  </a:lnTo>
                  <a:lnTo>
                    <a:pt x="1011687" y="717628"/>
                  </a:lnTo>
                  <a:lnTo>
                    <a:pt x="1011687" y="727829"/>
                  </a:lnTo>
                  <a:lnTo>
                    <a:pt x="1039186" y="724281"/>
                  </a:lnTo>
                  <a:lnTo>
                    <a:pt x="1055597" y="740248"/>
                  </a:lnTo>
                  <a:lnTo>
                    <a:pt x="1054710" y="767304"/>
                  </a:lnTo>
                  <a:lnTo>
                    <a:pt x="1091523" y="829841"/>
                  </a:lnTo>
                  <a:lnTo>
                    <a:pt x="1144746" y="824519"/>
                  </a:lnTo>
                  <a:lnTo>
                    <a:pt x="1206396" y="845808"/>
                  </a:lnTo>
                  <a:lnTo>
                    <a:pt x="1220146" y="821857"/>
                  </a:lnTo>
                  <a:lnTo>
                    <a:pt x="1267160" y="805447"/>
                  </a:lnTo>
                  <a:lnTo>
                    <a:pt x="1272039" y="794802"/>
                  </a:lnTo>
                  <a:lnTo>
                    <a:pt x="1305303" y="799681"/>
                  </a:lnTo>
                  <a:lnTo>
                    <a:pt x="1307521" y="843147"/>
                  </a:lnTo>
                  <a:lnTo>
                    <a:pt x="1329254" y="869315"/>
                  </a:lnTo>
                  <a:lnTo>
                    <a:pt x="1357196" y="859114"/>
                  </a:lnTo>
                  <a:lnTo>
                    <a:pt x="1390460" y="876411"/>
                  </a:lnTo>
                  <a:lnTo>
                    <a:pt x="1388243" y="887943"/>
                  </a:lnTo>
                  <a:lnTo>
                    <a:pt x="1413081" y="925199"/>
                  </a:lnTo>
                  <a:lnTo>
                    <a:pt x="1447676" y="918990"/>
                  </a:lnTo>
                  <a:lnTo>
                    <a:pt x="1456546" y="945158"/>
                  </a:lnTo>
                  <a:lnTo>
                    <a:pt x="1469409" y="951368"/>
                  </a:lnTo>
                  <a:lnTo>
                    <a:pt x="1475175" y="981528"/>
                  </a:lnTo>
                  <a:lnTo>
                    <a:pt x="1472513" y="1017453"/>
                  </a:lnTo>
                  <a:lnTo>
                    <a:pt x="1479166" y="1036525"/>
                  </a:lnTo>
                  <a:lnTo>
                    <a:pt x="1519527" y="1061363"/>
                  </a:lnTo>
                  <a:lnTo>
                    <a:pt x="1538155" y="1083539"/>
                  </a:lnTo>
                  <a:lnTo>
                    <a:pt x="1547026" y="1082652"/>
                  </a:lnTo>
                  <a:lnTo>
                    <a:pt x="1551018" y="1100837"/>
                  </a:lnTo>
                  <a:lnTo>
                    <a:pt x="1527511" y="1108820"/>
                  </a:lnTo>
                  <a:lnTo>
                    <a:pt x="1526180" y="1122570"/>
                  </a:lnTo>
                  <a:lnTo>
                    <a:pt x="1420620" y="1161600"/>
                  </a:lnTo>
                  <a:lnTo>
                    <a:pt x="1401992" y="1161600"/>
                  </a:lnTo>
                  <a:lnTo>
                    <a:pt x="1378042" y="1123457"/>
                  </a:lnTo>
                  <a:lnTo>
                    <a:pt x="1354091" y="1119908"/>
                  </a:lnTo>
                  <a:lnTo>
                    <a:pt x="1295102" y="1149625"/>
                  </a:lnTo>
                  <a:lnTo>
                    <a:pt x="1289336" y="1164261"/>
                  </a:lnTo>
                  <a:lnTo>
                    <a:pt x="1272039" y="1172245"/>
                  </a:lnTo>
                  <a:lnTo>
                    <a:pt x="1254741" y="1150068"/>
                  </a:lnTo>
                  <a:lnTo>
                    <a:pt x="1209501" y="1138093"/>
                  </a:lnTo>
                  <a:lnTo>
                    <a:pt x="1206840" y="1119908"/>
                  </a:lnTo>
                  <a:lnTo>
                    <a:pt x="1188655" y="1108820"/>
                  </a:lnTo>
                  <a:lnTo>
                    <a:pt x="1168253" y="1107046"/>
                  </a:lnTo>
                  <a:lnTo>
                    <a:pt x="1148738" y="1115917"/>
                  </a:lnTo>
                  <a:lnTo>
                    <a:pt x="1095958" y="1100393"/>
                  </a:lnTo>
                  <a:lnTo>
                    <a:pt x="1098175" y="1079991"/>
                  </a:lnTo>
                  <a:lnTo>
                    <a:pt x="1091523" y="1072451"/>
                  </a:lnTo>
                  <a:lnTo>
                    <a:pt x="1064911" y="1072451"/>
                  </a:lnTo>
                  <a:lnTo>
                    <a:pt x="1059145" y="1063580"/>
                  </a:lnTo>
                  <a:lnTo>
                    <a:pt x="1043178" y="1065798"/>
                  </a:lnTo>
                  <a:lnTo>
                    <a:pt x="1021889" y="1055153"/>
                  </a:lnTo>
                  <a:lnTo>
                    <a:pt x="1006809" y="1058258"/>
                  </a:lnTo>
                  <a:lnTo>
                    <a:pt x="996164" y="1042734"/>
                  </a:lnTo>
                  <a:lnTo>
                    <a:pt x="959795" y="1025880"/>
                  </a:lnTo>
                  <a:lnTo>
                    <a:pt x="951368" y="1041847"/>
                  </a:lnTo>
                  <a:lnTo>
                    <a:pt x="944271" y="1041847"/>
                  </a:lnTo>
                  <a:lnTo>
                    <a:pt x="942054" y="1064024"/>
                  </a:lnTo>
                  <a:lnTo>
                    <a:pt x="922538" y="1070233"/>
                  </a:lnTo>
                  <a:lnTo>
                    <a:pt x="914555" y="1081321"/>
                  </a:lnTo>
                  <a:lnTo>
                    <a:pt x="915442" y="1098619"/>
                  </a:lnTo>
                  <a:lnTo>
                    <a:pt x="898144" y="1115473"/>
                  </a:lnTo>
                  <a:lnTo>
                    <a:pt x="883951" y="1163818"/>
                  </a:lnTo>
                  <a:lnTo>
                    <a:pt x="869315" y="1184663"/>
                  </a:lnTo>
                  <a:lnTo>
                    <a:pt x="836050" y="1178898"/>
                  </a:lnTo>
                  <a:lnTo>
                    <a:pt x="818753" y="1190429"/>
                  </a:lnTo>
                  <a:lnTo>
                    <a:pt x="812100" y="1187768"/>
                  </a:lnTo>
                  <a:lnTo>
                    <a:pt x="800568" y="1203292"/>
                  </a:lnTo>
                  <a:lnTo>
                    <a:pt x="785045" y="1205953"/>
                  </a:lnTo>
                  <a:lnTo>
                    <a:pt x="773069" y="1240104"/>
                  </a:lnTo>
                  <a:lnTo>
                    <a:pt x="724281" y="1272039"/>
                  </a:lnTo>
                  <a:lnTo>
                    <a:pt x="701218" y="1248088"/>
                  </a:lnTo>
                  <a:lnTo>
                    <a:pt x="658196" y="1232121"/>
                  </a:lnTo>
                  <a:lnTo>
                    <a:pt x="633358" y="1204622"/>
                  </a:lnTo>
                  <a:lnTo>
                    <a:pt x="619165" y="1203735"/>
                  </a:lnTo>
                  <a:lnTo>
                    <a:pt x="594328" y="1186438"/>
                  </a:lnTo>
                  <a:lnTo>
                    <a:pt x="603198" y="1176680"/>
                  </a:lnTo>
                  <a:lnTo>
                    <a:pt x="597432" y="1164261"/>
                  </a:lnTo>
                  <a:lnTo>
                    <a:pt x="603198" y="1146964"/>
                  </a:lnTo>
                  <a:lnTo>
                    <a:pt x="582796" y="1144302"/>
                  </a:lnTo>
                  <a:lnTo>
                    <a:pt x="577474" y="1134101"/>
                  </a:lnTo>
                  <a:lnTo>
                    <a:pt x="580135" y="1112368"/>
                  </a:lnTo>
                  <a:lnTo>
                    <a:pt x="567716" y="1067572"/>
                  </a:lnTo>
                  <a:lnTo>
                    <a:pt x="535782" y="1015679"/>
                  </a:lnTo>
                  <a:lnTo>
                    <a:pt x="535782" y="998382"/>
                  </a:lnTo>
                  <a:lnTo>
                    <a:pt x="517597" y="1004147"/>
                  </a:lnTo>
                  <a:lnTo>
                    <a:pt x="508283" y="993059"/>
                  </a:lnTo>
                  <a:lnTo>
                    <a:pt x="480341" y="987293"/>
                  </a:lnTo>
                  <a:lnTo>
                    <a:pt x="470140" y="969552"/>
                  </a:lnTo>
                  <a:lnTo>
                    <a:pt x="436875" y="952698"/>
                  </a:lnTo>
                  <a:lnTo>
                    <a:pt x="436875" y="939836"/>
                  </a:lnTo>
                  <a:lnTo>
                    <a:pt x="423126" y="932740"/>
                  </a:lnTo>
                  <a:lnTo>
                    <a:pt x="402723" y="937175"/>
                  </a:lnTo>
                  <a:lnTo>
                    <a:pt x="409376" y="958464"/>
                  </a:lnTo>
                  <a:lnTo>
                    <a:pt x="350831" y="962456"/>
                  </a:lnTo>
                  <a:lnTo>
                    <a:pt x="318897" y="992616"/>
                  </a:lnTo>
                  <a:lnTo>
                    <a:pt x="275875" y="981528"/>
                  </a:lnTo>
                  <a:lnTo>
                    <a:pt x="214667" y="995277"/>
                  </a:lnTo>
                  <a:lnTo>
                    <a:pt x="211563" y="985519"/>
                  </a:lnTo>
                  <a:lnTo>
                    <a:pt x="196926" y="984632"/>
                  </a:lnTo>
                  <a:lnTo>
                    <a:pt x="176524" y="1016123"/>
                  </a:lnTo>
                  <a:lnTo>
                    <a:pt x="148582" y="1013905"/>
                  </a:lnTo>
                  <a:lnTo>
                    <a:pt x="121970" y="995277"/>
                  </a:lnTo>
                  <a:lnTo>
                    <a:pt x="108664" y="979753"/>
                  </a:lnTo>
                  <a:lnTo>
                    <a:pt x="116204" y="875968"/>
                  </a:lnTo>
                  <a:lnTo>
                    <a:pt x="59876" y="831615"/>
                  </a:lnTo>
                  <a:lnTo>
                    <a:pt x="53223" y="816535"/>
                  </a:lnTo>
                  <a:lnTo>
                    <a:pt x="89149" y="729160"/>
                  </a:lnTo>
                  <a:lnTo>
                    <a:pt x="71408" y="700331"/>
                  </a:lnTo>
                  <a:lnTo>
                    <a:pt x="92697" y="608520"/>
                  </a:lnTo>
                  <a:lnTo>
                    <a:pt x="109108" y="595214"/>
                  </a:lnTo>
                  <a:lnTo>
                    <a:pt x="111325" y="561506"/>
                  </a:lnTo>
                  <a:lnTo>
                    <a:pt x="66529" y="453285"/>
                  </a:lnTo>
                  <a:lnTo>
                    <a:pt x="31490" y="419134"/>
                  </a:lnTo>
                  <a:lnTo>
                    <a:pt x="8871" y="408489"/>
                  </a:lnTo>
                  <a:lnTo>
                    <a:pt x="19515" y="384539"/>
                  </a:lnTo>
                  <a:lnTo>
                    <a:pt x="0" y="355709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B264683-9203-70C5-FAEE-617100F43473}"/>
                </a:ext>
              </a:extLst>
            </p:cNvPr>
            <p:cNvSpPr/>
            <p:nvPr/>
          </p:nvSpPr>
          <p:spPr>
            <a:xfrm>
              <a:off x="3222889" y="2986801"/>
              <a:ext cx="669727" cy="716297"/>
            </a:xfrm>
            <a:custGeom>
              <a:avLst/>
              <a:gdLst>
                <a:gd name="csX0" fmla="*/ 149025 w 669727"/>
                <a:gd name="csY0" fmla="*/ 594771 h 716297"/>
                <a:gd name="csX1" fmla="*/ 166766 w 669727"/>
                <a:gd name="csY1" fmla="*/ 578804 h 716297"/>
                <a:gd name="csX2" fmla="*/ 168984 w 669727"/>
                <a:gd name="csY2" fmla="*/ 566829 h 716297"/>
                <a:gd name="csX3" fmla="*/ 157009 w 669727"/>
                <a:gd name="csY3" fmla="*/ 549088 h 716297"/>
                <a:gd name="csX4" fmla="*/ 172089 w 669727"/>
                <a:gd name="csY4" fmla="*/ 529129 h 716297"/>
                <a:gd name="csX5" fmla="*/ 145034 w 669727"/>
                <a:gd name="csY5" fmla="*/ 509170 h 716297"/>
                <a:gd name="csX6" fmla="*/ 149469 w 669727"/>
                <a:gd name="csY6" fmla="*/ 491429 h 716297"/>
                <a:gd name="csX7" fmla="*/ 168097 w 669727"/>
                <a:gd name="csY7" fmla="*/ 475906 h 716297"/>
                <a:gd name="csX8" fmla="*/ 153904 w 669727"/>
                <a:gd name="csY8" fmla="*/ 472357 h 716297"/>
                <a:gd name="csX9" fmla="*/ 131728 w 669727"/>
                <a:gd name="csY9" fmla="*/ 489211 h 716297"/>
                <a:gd name="csX10" fmla="*/ 129510 w 669727"/>
                <a:gd name="csY10" fmla="*/ 470140 h 716297"/>
                <a:gd name="csX11" fmla="*/ 107777 w 669727"/>
                <a:gd name="csY11" fmla="*/ 458164 h 716297"/>
                <a:gd name="csX12" fmla="*/ 104229 w 669727"/>
                <a:gd name="csY12" fmla="*/ 447076 h 716297"/>
                <a:gd name="csX13" fmla="*/ 78948 w 669727"/>
                <a:gd name="csY13" fmla="*/ 455060 h 716297"/>
                <a:gd name="csX14" fmla="*/ 65642 w 669727"/>
                <a:gd name="csY14" fmla="*/ 445302 h 716297"/>
                <a:gd name="csX15" fmla="*/ 62981 w 669727"/>
                <a:gd name="csY15" fmla="*/ 428448 h 716297"/>
                <a:gd name="csX16" fmla="*/ 30160 w 669727"/>
                <a:gd name="csY16" fmla="*/ 436432 h 716297"/>
                <a:gd name="csX17" fmla="*/ 8427 w 669727"/>
                <a:gd name="csY17" fmla="*/ 421795 h 716297"/>
                <a:gd name="csX18" fmla="*/ 17298 w 669727"/>
                <a:gd name="csY18" fmla="*/ 412038 h 716297"/>
                <a:gd name="csX19" fmla="*/ 0 w 669727"/>
                <a:gd name="csY19" fmla="*/ 383208 h 716297"/>
                <a:gd name="csX20" fmla="*/ 24394 w 669727"/>
                <a:gd name="csY20" fmla="*/ 361032 h 716297"/>
                <a:gd name="csX21" fmla="*/ 33265 w 669727"/>
                <a:gd name="csY21" fmla="*/ 364137 h 716297"/>
                <a:gd name="csX22" fmla="*/ 36813 w 669727"/>
                <a:gd name="csY22" fmla="*/ 342847 h 716297"/>
                <a:gd name="csX23" fmla="*/ 54110 w 669727"/>
                <a:gd name="csY23" fmla="*/ 338412 h 716297"/>
                <a:gd name="csX24" fmla="*/ 57659 w 669727"/>
                <a:gd name="csY24" fmla="*/ 329541 h 716297"/>
                <a:gd name="csX25" fmla="*/ 70077 w 669727"/>
                <a:gd name="csY25" fmla="*/ 347726 h 716297"/>
                <a:gd name="csX26" fmla="*/ 89149 w 669727"/>
                <a:gd name="csY26" fmla="*/ 351718 h 716297"/>
                <a:gd name="csX27" fmla="*/ 96246 w 669727"/>
                <a:gd name="csY27" fmla="*/ 366798 h 716297"/>
                <a:gd name="csX28" fmla="*/ 129510 w 669727"/>
                <a:gd name="csY28" fmla="*/ 343734 h 716297"/>
                <a:gd name="csX29" fmla="*/ 148582 w 669727"/>
                <a:gd name="csY29" fmla="*/ 345065 h 716297"/>
                <a:gd name="csX30" fmla="*/ 140598 w 669727"/>
                <a:gd name="csY30" fmla="*/ 312687 h 716297"/>
                <a:gd name="csX31" fmla="*/ 92254 w 669727"/>
                <a:gd name="csY31" fmla="*/ 264343 h 716297"/>
                <a:gd name="csX32" fmla="*/ 92697 w 669727"/>
                <a:gd name="csY32" fmla="*/ 253255 h 716297"/>
                <a:gd name="csX33" fmla="*/ 126406 w 669727"/>
                <a:gd name="csY33" fmla="*/ 234626 h 716297"/>
                <a:gd name="csX34" fmla="*/ 124631 w 669727"/>
                <a:gd name="csY34" fmla="*/ 229304 h 716297"/>
                <a:gd name="csX35" fmla="*/ 141042 w 669727"/>
                <a:gd name="csY35" fmla="*/ 230635 h 716297"/>
                <a:gd name="csX36" fmla="*/ 154791 w 669727"/>
                <a:gd name="csY36" fmla="*/ 218216 h 716297"/>
                <a:gd name="csX37" fmla="*/ 181403 w 669727"/>
                <a:gd name="csY37" fmla="*/ 233296 h 716297"/>
                <a:gd name="csX38" fmla="*/ 201805 w 669727"/>
                <a:gd name="csY38" fmla="*/ 223982 h 716297"/>
                <a:gd name="csX39" fmla="*/ 215111 w 669727"/>
                <a:gd name="csY39" fmla="*/ 231522 h 716297"/>
                <a:gd name="csX40" fmla="*/ 225756 w 669727"/>
                <a:gd name="csY40" fmla="*/ 219103 h 716297"/>
                <a:gd name="csX41" fmla="*/ 240392 w 669727"/>
                <a:gd name="csY41" fmla="*/ 235070 h 716297"/>
                <a:gd name="csX42" fmla="*/ 254142 w 669727"/>
                <a:gd name="csY42" fmla="*/ 218216 h 716297"/>
                <a:gd name="csX43" fmla="*/ 253698 w 669727"/>
                <a:gd name="csY43" fmla="*/ 185395 h 716297"/>
                <a:gd name="csX44" fmla="*/ 267891 w 669727"/>
                <a:gd name="csY44" fmla="*/ 172533 h 716297"/>
                <a:gd name="csX45" fmla="*/ 260351 w 669727"/>
                <a:gd name="csY45" fmla="*/ 160114 h 716297"/>
                <a:gd name="csX46" fmla="*/ 286519 w 669727"/>
                <a:gd name="csY46" fmla="*/ 139711 h 716297"/>
                <a:gd name="csX47" fmla="*/ 300712 w 669727"/>
                <a:gd name="csY47" fmla="*/ 125518 h 716297"/>
                <a:gd name="csX48" fmla="*/ 298051 w 669727"/>
                <a:gd name="csY48" fmla="*/ 109551 h 716297"/>
                <a:gd name="csX49" fmla="*/ 333533 w 669727"/>
                <a:gd name="csY49" fmla="*/ 85157 h 716297"/>
                <a:gd name="csX50" fmla="*/ 307809 w 669727"/>
                <a:gd name="csY50" fmla="*/ 68747 h 716297"/>
                <a:gd name="csX51" fmla="*/ 301599 w 669727"/>
                <a:gd name="csY51" fmla="*/ 53223 h 716297"/>
                <a:gd name="csX52" fmla="*/ 311357 w 669727"/>
                <a:gd name="csY52" fmla="*/ 36369 h 716297"/>
                <a:gd name="csX53" fmla="*/ 334420 w 669727"/>
                <a:gd name="csY53" fmla="*/ 57215 h 716297"/>
                <a:gd name="csX54" fmla="*/ 365024 w 669727"/>
                <a:gd name="csY54" fmla="*/ 37256 h 716297"/>
                <a:gd name="csX55" fmla="*/ 380547 w 669727"/>
                <a:gd name="csY55" fmla="*/ 40361 h 716297"/>
                <a:gd name="csX56" fmla="*/ 384539 w 669727"/>
                <a:gd name="csY56" fmla="*/ 27499 h 716297"/>
                <a:gd name="csX57" fmla="*/ 408046 w 669727"/>
                <a:gd name="csY57" fmla="*/ 11975 h 716297"/>
                <a:gd name="csX58" fmla="*/ 435101 w 669727"/>
                <a:gd name="csY58" fmla="*/ 0 h 716297"/>
                <a:gd name="csX59" fmla="*/ 453729 w 669727"/>
                <a:gd name="csY59" fmla="*/ 16411 h 716297"/>
                <a:gd name="csX60" fmla="*/ 467035 w 669727"/>
                <a:gd name="csY60" fmla="*/ 39918 h 716297"/>
                <a:gd name="csX61" fmla="*/ 457277 w 669727"/>
                <a:gd name="csY61" fmla="*/ 52336 h 716297"/>
                <a:gd name="csX62" fmla="*/ 474132 w 669727"/>
                <a:gd name="csY62" fmla="*/ 76730 h 716297"/>
                <a:gd name="csX63" fmla="*/ 436875 w 669727"/>
                <a:gd name="csY63" fmla="*/ 127736 h 716297"/>
                <a:gd name="csX64" fmla="*/ 442198 w 669727"/>
                <a:gd name="csY64" fmla="*/ 143260 h 716297"/>
                <a:gd name="csX65" fmla="*/ 410263 w 669727"/>
                <a:gd name="csY65" fmla="*/ 146808 h 716297"/>
                <a:gd name="csX66" fmla="*/ 366354 w 669727"/>
                <a:gd name="csY66" fmla="*/ 197370 h 716297"/>
                <a:gd name="csX67" fmla="*/ 389418 w 669727"/>
                <a:gd name="csY67" fmla="*/ 230191 h 716297"/>
                <a:gd name="csX68" fmla="*/ 370789 w 669727"/>
                <a:gd name="csY68" fmla="*/ 246602 h 716297"/>
                <a:gd name="csX69" fmla="*/ 377886 w 669727"/>
                <a:gd name="csY69" fmla="*/ 249263 h 716297"/>
                <a:gd name="csX70" fmla="*/ 387200 w 669727"/>
                <a:gd name="csY70" fmla="*/ 279866 h 716297"/>
                <a:gd name="csX71" fmla="*/ 372564 w 669727"/>
                <a:gd name="csY71" fmla="*/ 300712 h 716297"/>
                <a:gd name="csX72" fmla="*/ 384982 w 669727"/>
                <a:gd name="csY72" fmla="*/ 309139 h 716297"/>
                <a:gd name="csX73" fmla="*/ 411594 w 669727"/>
                <a:gd name="csY73" fmla="*/ 279866 h 716297"/>
                <a:gd name="csX74" fmla="*/ 428005 w 669727"/>
                <a:gd name="csY74" fmla="*/ 267891 h 716297"/>
                <a:gd name="csX75" fmla="*/ 441310 w 669727"/>
                <a:gd name="csY75" fmla="*/ 274100 h 716297"/>
                <a:gd name="csX76" fmla="*/ 446189 w 669727"/>
                <a:gd name="csY76" fmla="*/ 262125 h 716297"/>
                <a:gd name="csX77" fmla="*/ 457721 w 669727"/>
                <a:gd name="csY77" fmla="*/ 275431 h 716297"/>
                <a:gd name="csX78" fmla="*/ 473688 w 669727"/>
                <a:gd name="csY78" fmla="*/ 273657 h 716297"/>
                <a:gd name="csX79" fmla="*/ 497639 w 669727"/>
                <a:gd name="csY79" fmla="*/ 290955 h 716297"/>
                <a:gd name="csX80" fmla="*/ 530016 w 669727"/>
                <a:gd name="csY80" fmla="*/ 282527 h 716297"/>
                <a:gd name="csX81" fmla="*/ 541991 w 669727"/>
                <a:gd name="csY81" fmla="*/ 314905 h 716297"/>
                <a:gd name="csX82" fmla="*/ 599650 w 669727"/>
                <a:gd name="csY82" fmla="*/ 298938 h 716297"/>
                <a:gd name="csX83" fmla="*/ 609851 w 669727"/>
                <a:gd name="csY83" fmla="*/ 318453 h 716297"/>
                <a:gd name="csX84" fmla="*/ 658639 w 669727"/>
                <a:gd name="csY84" fmla="*/ 373451 h 716297"/>
                <a:gd name="csX85" fmla="*/ 667510 w 669727"/>
                <a:gd name="csY85" fmla="*/ 373451 h 716297"/>
                <a:gd name="csX86" fmla="*/ 669727 w 669727"/>
                <a:gd name="csY86" fmla="*/ 387200 h 716297"/>
                <a:gd name="csX87" fmla="*/ 662187 w 669727"/>
                <a:gd name="csY87" fmla="*/ 406715 h 716297"/>
                <a:gd name="csX88" fmla="*/ 635576 w 669727"/>
                <a:gd name="csY88" fmla="*/ 430222 h 716297"/>
                <a:gd name="csX89" fmla="*/ 618278 w 669727"/>
                <a:gd name="csY89" fmla="*/ 428892 h 716297"/>
                <a:gd name="csX90" fmla="*/ 577474 w 669727"/>
                <a:gd name="csY90" fmla="*/ 454173 h 716297"/>
                <a:gd name="csX91" fmla="*/ 568603 w 669727"/>
                <a:gd name="csY91" fmla="*/ 486550 h 716297"/>
                <a:gd name="csX92" fmla="*/ 589449 w 669727"/>
                <a:gd name="csY92" fmla="*/ 514049 h 716297"/>
                <a:gd name="csX93" fmla="*/ 567273 w 669727"/>
                <a:gd name="csY93" fmla="*/ 524250 h 716297"/>
                <a:gd name="csX94" fmla="*/ 564168 w 669727"/>
                <a:gd name="csY94" fmla="*/ 549975 h 716297"/>
                <a:gd name="csX95" fmla="*/ 536669 w 669727"/>
                <a:gd name="csY95" fmla="*/ 558845 h 716297"/>
                <a:gd name="csX96" fmla="*/ 525581 w 669727"/>
                <a:gd name="csY96" fmla="*/ 581465 h 716297"/>
                <a:gd name="csX97" fmla="*/ 510501 w 669727"/>
                <a:gd name="csY97" fmla="*/ 566829 h 716297"/>
                <a:gd name="csX98" fmla="*/ 495421 w 669727"/>
                <a:gd name="csY98" fmla="*/ 565498 h 716297"/>
                <a:gd name="csX99" fmla="*/ 498082 w 669727"/>
                <a:gd name="csY99" fmla="*/ 539330 h 716297"/>
                <a:gd name="csX100" fmla="*/ 486107 w 669727"/>
                <a:gd name="csY100" fmla="*/ 531347 h 716297"/>
                <a:gd name="csX101" fmla="*/ 472357 w 669727"/>
                <a:gd name="csY101" fmla="*/ 541991 h 716297"/>
                <a:gd name="csX102" fmla="*/ 440867 w 669727"/>
                <a:gd name="csY102" fmla="*/ 500743 h 716297"/>
                <a:gd name="csX103" fmla="*/ 408489 w 669727"/>
                <a:gd name="csY103" fmla="*/ 496751 h 716297"/>
                <a:gd name="csX104" fmla="*/ 383652 w 669727"/>
                <a:gd name="csY104" fmla="*/ 511832 h 716297"/>
                <a:gd name="csX105" fmla="*/ 377886 w 669727"/>
                <a:gd name="csY105" fmla="*/ 541991 h 716297"/>
                <a:gd name="csX106" fmla="*/ 345065 w 669727"/>
                <a:gd name="csY106" fmla="*/ 577030 h 716297"/>
                <a:gd name="csX107" fmla="*/ 322001 w 669727"/>
                <a:gd name="csY107" fmla="*/ 576587 h 716297"/>
                <a:gd name="csX108" fmla="*/ 311800 w 669727"/>
                <a:gd name="csY108" fmla="*/ 585014 h 716297"/>
                <a:gd name="csX109" fmla="*/ 290511 w 669727"/>
                <a:gd name="csY109" fmla="*/ 564168 h 716297"/>
                <a:gd name="csX110" fmla="*/ 272326 w 669727"/>
                <a:gd name="csY110" fmla="*/ 576143 h 716297"/>
                <a:gd name="csX111" fmla="*/ 250150 w 669727"/>
                <a:gd name="csY111" fmla="*/ 624488 h 716297"/>
                <a:gd name="csX112" fmla="*/ 256359 w 669727"/>
                <a:gd name="csY112" fmla="*/ 641785 h 716297"/>
                <a:gd name="csX113" fmla="*/ 228417 w 669727"/>
                <a:gd name="csY113" fmla="*/ 655091 h 716297"/>
                <a:gd name="csX114" fmla="*/ 216885 w 669727"/>
                <a:gd name="csY114" fmla="*/ 647551 h 716297"/>
                <a:gd name="csX115" fmla="*/ 197813 w 669727"/>
                <a:gd name="csY115" fmla="*/ 662187 h 716297"/>
                <a:gd name="csX116" fmla="*/ 193822 w 669727"/>
                <a:gd name="csY116" fmla="*/ 698557 h 716297"/>
                <a:gd name="csX117" fmla="*/ 181403 w 669727"/>
                <a:gd name="csY117" fmla="*/ 714967 h 716297"/>
                <a:gd name="csX118" fmla="*/ 167654 w 669727"/>
                <a:gd name="csY118" fmla="*/ 716298 h 716297"/>
                <a:gd name="csX119" fmla="*/ 167210 w 669727"/>
                <a:gd name="csY119" fmla="*/ 702992 h 716297"/>
                <a:gd name="csX120" fmla="*/ 159227 w 669727"/>
                <a:gd name="csY120" fmla="*/ 697670 h 716297"/>
                <a:gd name="csX121" fmla="*/ 156122 w 669727"/>
                <a:gd name="csY121" fmla="*/ 674163 h 716297"/>
                <a:gd name="csX122" fmla="*/ 170758 w 669727"/>
                <a:gd name="csY122" fmla="*/ 659083 h 716297"/>
                <a:gd name="csX123" fmla="*/ 167654 w 669727"/>
                <a:gd name="csY123" fmla="*/ 653317 h 716297"/>
                <a:gd name="csX124" fmla="*/ 158340 w 669727"/>
                <a:gd name="csY124" fmla="*/ 659083 h 716297"/>
                <a:gd name="csX125" fmla="*/ 152574 w 669727"/>
                <a:gd name="csY125" fmla="*/ 648438 h 716297"/>
                <a:gd name="csX126" fmla="*/ 171645 w 669727"/>
                <a:gd name="csY126" fmla="*/ 616504 h 716297"/>
                <a:gd name="csX127" fmla="*/ 165436 w 669727"/>
                <a:gd name="csY127" fmla="*/ 615617 h 716297"/>
                <a:gd name="csX128" fmla="*/ 168097 w 669727"/>
                <a:gd name="csY128" fmla="*/ 602311 h 716297"/>
                <a:gd name="csX129" fmla="*/ 149025 w 669727"/>
                <a:gd name="csY129" fmla="*/ 594771 h 71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</a:cxnLst>
              <a:rect l="l" t="t" r="r" b="b"/>
              <a:pathLst>
                <a:path w="669727" h="716297">
                  <a:moveTo>
                    <a:pt x="149025" y="594771"/>
                  </a:moveTo>
                  <a:lnTo>
                    <a:pt x="166766" y="578804"/>
                  </a:lnTo>
                  <a:lnTo>
                    <a:pt x="168984" y="566829"/>
                  </a:lnTo>
                  <a:lnTo>
                    <a:pt x="157009" y="549088"/>
                  </a:lnTo>
                  <a:lnTo>
                    <a:pt x="172089" y="529129"/>
                  </a:lnTo>
                  <a:lnTo>
                    <a:pt x="145034" y="509170"/>
                  </a:lnTo>
                  <a:lnTo>
                    <a:pt x="149469" y="491429"/>
                  </a:lnTo>
                  <a:lnTo>
                    <a:pt x="168097" y="475906"/>
                  </a:lnTo>
                  <a:lnTo>
                    <a:pt x="153904" y="472357"/>
                  </a:lnTo>
                  <a:lnTo>
                    <a:pt x="131728" y="489211"/>
                  </a:lnTo>
                  <a:lnTo>
                    <a:pt x="129510" y="470140"/>
                  </a:lnTo>
                  <a:lnTo>
                    <a:pt x="107777" y="458164"/>
                  </a:lnTo>
                  <a:lnTo>
                    <a:pt x="104229" y="447076"/>
                  </a:lnTo>
                  <a:lnTo>
                    <a:pt x="78948" y="455060"/>
                  </a:lnTo>
                  <a:lnTo>
                    <a:pt x="65642" y="445302"/>
                  </a:lnTo>
                  <a:lnTo>
                    <a:pt x="62981" y="428448"/>
                  </a:lnTo>
                  <a:lnTo>
                    <a:pt x="30160" y="436432"/>
                  </a:lnTo>
                  <a:lnTo>
                    <a:pt x="8427" y="421795"/>
                  </a:lnTo>
                  <a:lnTo>
                    <a:pt x="17298" y="412038"/>
                  </a:lnTo>
                  <a:lnTo>
                    <a:pt x="0" y="383208"/>
                  </a:lnTo>
                  <a:lnTo>
                    <a:pt x="24394" y="361032"/>
                  </a:lnTo>
                  <a:lnTo>
                    <a:pt x="33265" y="364137"/>
                  </a:lnTo>
                  <a:lnTo>
                    <a:pt x="36813" y="342847"/>
                  </a:lnTo>
                  <a:lnTo>
                    <a:pt x="54110" y="338412"/>
                  </a:lnTo>
                  <a:lnTo>
                    <a:pt x="57659" y="329541"/>
                  </a:lnTo>
                  <a:lnTo>
                    <a:pt x="70077" y="347726"/>
                  </a:lnTo>
                  <a:lnTo>
                    <a:pt x="89149" y="351718"/>
                  </a:lnTo>
                  <a:lnTo>
                    <a:pt x="96246" y="366798"/>
                  </a:lnTo>
                  <a:lnTo>
                    <a:pt x="129510" y="343734"/>
                  </a:lnTo>
                  <a:lnTo>
                    <a:pt x="148582" y="345065"/>
                  </a:lnTo>
                  <a:lnTo>
                    <a:pt x="140598" y="312687"/>
                  </a:lnTo>
                  <a:lnTo>
                    <a:pt x="92254" y="264343"/>
                  </a:lnTo>
                  <a:lnTo>
                    <a:pt x="92697" y="253255"/>
                  </a:lnTo>
                  <a:lnTo>
                    <a:pt x="126406" y="234626"/>
                  </a:lnTo>
                  <a:lnTo>
                    <a:pt x="124631" y="229304"/>
                  </a:lnTo>
                  <a:lnTo>
                    <a:pt x="141042" y="230635"/>
                  </a:lnTo>
                  <a:lnTo>
                    <a:pt x="154791" y="218216"/>
                  </a:lnTo>
                  <a:lnTo>
                    <a:pt x="181403" y="233296"/>
                  </a:lnTo>
                  <a:lnTo>
                    <a:pt x="201805" y="223982"/>
                  </a:lnTo>
                  <a:lnTo>
                    <a:pt x="215111" y="231522"/>
                  </a:lnTo>
                  <a:lnTo>
                    <a:pt x="225756" y="219103"/>
                  </a:lnTo>
                  <a:lnTo>
                    <a:pt x="240392" y="235070"/>
                  </a:lnTo>
                  <a:lnTo>
                    <a:pt x="254142" y="218216"/>
                  </a:lnTo>
                  <a:lnTo>
                    <a:pt x="253698" y="185395"/>
                  </a:lnTo>
                  <a:lnTo>
                    <a:pt x="267891" y="172533"/>
                  </a:lnTo>
                  <a:lnTo>
                    <a:pt x="260351" y="160114"/>
                  </a:lnTo>
                  <a:lnTo>
                    <a:pt x="286519" y="139711"/>
                  </a:lnTo>
                  <a:lnTo>
                    <a:pt x="300712" y="125518"/>
                  </a:lnTo>
                  <a:lnTo>
                    <a:pt x="298051" y="109551"/>
                  </a:lnTo>
                  <a:lnTo>
                    <a:pt x="333533" y="85157"/>
                  </a:lnTo>
                  <a:lnTo>
                    <a:pt x="307809" y="68747"/>
                  </a:lnTo>
                  <a:lnTo>
                    <a:pt x="301599" y="53223"/>
                  </a:lnTo>
                  <a:lnTo>
                    <a:pt x="311357" y="36369"/>
                  </a:lnTo>
                  <a:lnTo>
                    <a:pt x="334420" y="57215"/>
                  </a:lnTo>
                  <a:lnTo>
                    <a:pt x="365024" y="37256"/>
                  </a:lnTo>
                  <a:lnTo>
                    <a:pt x="380547" y="40361"/>
                  </a:lnTo>
                  <a:lnTo>
                    <a:pt x="384539" y="27499"/>
                  </a:lnTo>
                  <a:lnTo>
                    <a:pt x="408046" y="11975"/>
                  </a:lnTo>
                  <a:lnTo>
                    <a:pt x="435101" y="0"/>
                  </a:lnTo>
                  <a:lnTo>
                    <a:pt x="453729" y="16411"/>
                  </a:lnTo>
                  <a:lnTo>
                    <a:pt x="467035" y="39918"/>
                  </a:lnTo>
                  <a:lnTo>
                    <a:pt x="457277" y="52336"/>
                  </a:lnTo>
                  <a:lnTo>
                    <a:pt x="474132" y="76730"/>
                  </a:lnTo>
                  <a:lnTo>
                    <a:pt x="436875" y="127736"/>
                  </a:lnTo>
                  <a:lnTo>
                    <a:pt x="442198" y="143260"/>
                  </a:lnTo>
                  <a:lnTo>
                    <a:pt x="410263" y="146808"/>
                  </a:lnTo>
                  <a:lnTo>
                    <a:pt x="366354" y="197370"/>
                  </a:lnTo>
                  <a:lnTo>
                    <a:pt x="389418" y="230191"/>
                  </a:lnTo>
                  <a:lnTo>
                    <a:pt x="370789" y="246602"/>
                  </a:lnTo>
                  <a:lnTo>
                    <a:pt x="377886" y="249263"/>
                  </a:lnTo>
                  <a:lnTo>
                    <a:pt x="387200" y="279866"/>
                  </a:lnTo>
                  <a:lnTo>
                    <a:pt x="372564" y="300712"/>
                  </a:lnTo>
                  <a:lnTo>
                    <a:pt x="384982" y="309139"/>
                  </a:lnTo>
                  <a:lnTo>
                    <a:pt x="411594" y="279866"/>
                  </a:lnTo>
                  <a:lnTo>
                    <a:pt x="428005" y="267891"/>
                  </a:lnTo>
                  <a:lnTo>
                    <a:pt x="441310" y="274100"/>
                  </a:lnTo>
                  <a:lnTo>
                    <a:pt x="446189" y="262125"/>
                  </a:lnTo>
                  <a:lnTo>
                    <a:pt x="457721" y="275431"/>
                  </a:lnTo>
                  <a:lnTo>
                    <a:pt x="473688" y="273657"/>
                  </a:lnTo>
                  <a:lnTo>
                    <a:pt x="497639" y="290955"/>
                  </a:lnTo>
                  <a:lnTo>
                    <a:pt x="530016" y="282527"/>
                  </a:lnTo>
                  <a:lnTo>
                    <a:pt x="541991" y="314905"/>
                  </a:lnTo>
                  <a:lnTo>
                    <a:pt x="599650" y="298938"/>
                  </a:lnTo>
                  <a:lnTo>
                    <a:pt x="609851" y="318453"/>
                  </a:lnTo>
                  <a:lnTo>
                    <a:pt x="658639" y="373451"/>
                  </a:lnTo>
                  <a:lnTo>
                    <a:pt x="667510" y="373451"/>
                  </a:lnTo>
                  <a:lnTo>
                    <a:pt x="669727" y="387200"/>
                  </a:lnTo>
                  <a:lnTo>
                    <a:pt x="662187" y="406715"/>
                  </a:lnTo>
                  <a:lnTo>
                    <a:pt x="635576" y="430222"/>
                  </a:lnTo>
                  <a:lnTo>
                    <a:pt x="618278" y="428892"/>
                  </a:lnTo>
                  <a:lnTo>
                    <a:pt x="577474" y="454173"/>
                  </a:lnTo>
                  <a:lnTo>
                    <a:pt x="568603" y="486550"/>
                  </a:lnTo>
                  <a:lnTo>
                    <a:pt x="589449" y="514049"/>
                  </a:lnTo>
                  <a:lnTo>
                    <a:pt x="567273" y="524250"/>
                  </a:lnTo>
                  <a:lnTo>
                    <a:pt x="564168" y="549975"/>
                  </a:lnTo>
                  <a:lnTo>
                    <a:pt x="536669" y="558845"/>
                  </a:lnTo>
                  <a:lnTo>
                    <a:pt x="525581" y="581465"/>
                  </a:lnTo>
                  <a:lnTo>
                    <a:pt x="510501" y="566829"/>
                  </a:lnTo>
                  <a:lnTo>
                    <a:pt x="495421" y="565498"/>
                  </a:lnTo>
                  <a:lnTo>
                    <a:pt x="498082" y="539330"/>
                  </a:lnTo>
                  <a:lnTo>
                    <a:pt x="486107" y="531347"/>
                  </a:lnTo>
                  <a:lnTo>
                    <a:pt x="472357" y="541991"/>
                  </a:lnTo>
                  <a:lnTo>
                    <a:pt x="440867" y="500743"/>
                  </a:lnTo>
                  <a:lnTo>
                    <a:pt x="408489" y="496751"/>
                  </a:lnTo>
                  <a:lnTo>
                    <a:pt x="383652" y="511832"/>
                  </a:lnTo>
                  <a:lnTo>
                    <a:pt x="377886" y="541991"/>
                  </a:lnTo>
                  <a:lnTo>
                    <a:pt x="345065" y="577030"/>
                  </a:lnTo>
                  <a:lnTo>
                    <a:pt x="322001" y="576587"/>
                  </a:lnTo>
                  <a:lnTo>
                    <a:pt x="311800" y="585014"/>
                  </a:lnTo>
                  <a:lnTo>
                    <a:pt x="290511" y="564168"/>
                  </a:lnTo>
                  <a:lnTo>
                    <a:pt x="272326" y="576143"/>
                  </a:lnTo>
                  <a:lnTo>
                    <a:pt x="250150" y="624488"/>
                  </a:lnTo>
                  <a:lnTo>
                    <a:pt x="256359" y="641785"/>
                  </a:lnTo>
                  <a:lnTo>
                    <a:pt x="228417" y="655091"/>
                  </a:lnTo>
                  <a:lnTo>
                    <a:pt x="216885" y="647551"/>
                  </a:lnTo>
                  <a:lnTo>
                    <a:pt x="197813" y="662187"/>
                  </a:lnTo>
                  <a:lnTo>
                    <a:pt x="193822" y="698557"/>
                  </a:lnTo>
                  <a:lnTo>
                    <a:pt x="181403" y="714967"/>
                  </a:lnTo>
                  <a:lnTo>
                    <a:pt x="167654" y="716298"/>
                  </a:lnTo>
                  <a:lnTo>
                    <a:pt x="167210" y="702992"/>
                  </a:lnTo>
                  <a:lnTo>
                    <a:pt x="159227" y="697670"/>
                  </a:lnTo>
                  <a:lnTo>
                    <a:pt x="156122" y="674163"/>
                  </a:lnTo>
                  <a:lnTo>
                    <a:pt x="170758" y="659083"/>
                  </a:lnTo>
                  <a:lnTo>
                    <a:pt x="167654" y="653317"/>
                  </a:lnTo>
                  <a:lnTo>
                    <a:pt x="158340" y="659083"/>
                  </a:lnTo>
                  <a:lnTo>
                    <a:pt x="152574" y="648438"/>
                  </a:lnTo>
                  <a:lnTo>
                    <a:pt x="171645" y="616504"/>
                  </a:lnTo>
                  <a:lnTo>
                    <a:pt x="165436" y="615617"/>
                  </a:lnTo>
                  <a:lnTo>
                    <a:pt x="168097" y="602311"/>
                  </a:lnTo>
                  <a:lnTo>
                    <a:pt x="149025" y="594771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C9C0208-C8C4-D54A-32B2-C179399CB0E5}"/>
                </a:ext>
              </a:extLst>
            </p:cNvPr>
            <p:cNvSpPr/>
            <p:nvPr/>
          </p:nvSpPr>
          <p:spPr>
            <a:xfrm>
              <a:off x="3589243" y="2549039"/>
              <a:ext cx="1551904" cy="883064"/>
            </a:xfrm>
            <a:custGeom>
              <a:avLst/>
              <a:gdLst>
                <a:gd name="csX0" fmla="*/ 774400 w 1551904"/>
                <a:gd name="csY0" fmla="*/ 851574 h 883064"/>
                <a:gd name="csX1" fmla="*/ 754441 w 1551904"/>
                <a:gd name="csY1" fmla="*/ 863549 h 883064"/>
                <a:gd name="csX2" fmla="*/ 742023 w 1551904"/>
                <a:gd name="csY2" fmla="*/ 883064 h 883064"/>
                <a:gd name="csX3" fmla="*/ 699000 w 1551904"/>
                <a:gd name="csY3" fmla="*/ 883064 h 883064"/>
                <a:gd name="csX4" fmla="*/ 586344 w 1551904"/>
                <a:gd name="csY4" fmla="*/ 798794 h 883064"/>
                <a:gd name="csX5" fmla="*/ 562837 w 1551904"/>
                <a:gd name="csY5" fmla="*/ 798794 h 883064"/>
                <a:gd name="csX6" fmla="*/ 539330 w 1551904"/>
                <a:gd name="csY6" fmla="*/ 818753 h 883064"/>
                <a:gd name="csX7" fmla="*/ 518484 w 1551904"/>
                <a:gd name="csY7" fmla="*/ 795689 h 883064"/>
                <a:gd name="csX8" fmla="*/ 498526 w 1551904"/>
                <a:gd name="csY8" fmla="*/ 808995 h 883064"/>
                <a:gd name="csX9" fmla="*/ 479010 w 1551904"/>
                <a:gd name="csY9" fmla="*/ 787706 h 883064"/>
                <a:gd name="csX10" fmla="*/ 464374 w 1551904"/>
                <a:gd name="csY10" fmla="*/ 796576 h 883064"/>
                <a:gd name="csX11" fmla="*/ 457278 w 1551904"/>
                <a:gd name="csY11" fmla="*/ 791254 h 883064"/>
                <a:gd name="csX12" fmla="*/ 439980 w 1551904"/>
                <a:gd name="csY12" fmla="*/ 803673 h 883064"/>
                <a:gd name="csX13" fmla="*/ 391636 w 1551904"/>
                <a:gd name="csY13" fmla="*/ 743353 h 883064"/>
                <a:gd name="csX14" fmla="*/ 377443 w 1551904"/>
                <a:gd name="csY14" fmla="*/ 755772 h 883064"/>
                <a:gd name="csX15" fmla="*/ 357927 w 1551904"/>
                <a:gd name="csY15" fmla="*/ 731821 h 883064"/>
                <a:gd name="csX16" fmla="*/ 371233 w 1551904"/>
                <a:gd name="csY16" fmla="*/ 717629 h 883064"/>
                <a:gd name="csX17" fmla="*/ 351718 w 1551904"/>
                <a:gd name="csY17" fmla="*/ 689243 h 883064"/>
                <a:gd name="csX18" fmla="*/ 334420 w 1551904"/>
                <a:gd name="csY18" fmla="*/ 701218 h 883064"/>
                <a:gd name="csX19" fmla="*/ 318453 w 1551904"/>
                <a:gd name="csY19" fmla="*/ 682590 h 883064"/>
                <a:gd name="csX20" fmla="*/ 302486 w 1551904"/>
                <a:gd name="csY20" fmla="*/ 693678 h 883064"/>
                <a:gd name="csX21" fmla="*/ 282971 w 1551904"/>
                <a:gd name="csY21" fmla="*/ 669727 h 883064"/>
                <a:gd name="csX22" fmla="*/ 250150 w 1551904"/>
                <a:gd name="csY22" fmla="*/ 694121 h 883064"/>
                <a:gd name="csX23" fmla="*/ 263456 w 1551904"/>
                <a:gd name="csY23" fmla="*/ 715854 h 883064"/>
                <a:gd name="csX24" fmla="*/ 256803 w 1551904"/>
                <a:gd name="csY24" fmla="*/ 724281 h 883064"/>
                <a:gd name="csX25" fmla="*/ 262569 w 1551904"/>
                <a:gd name="csY25" fmla="*/ 736700 h 883064"/>
                <a:gd name="csX26" fmla="*/ 243497 w 1551904"/>
                <a:gd name="csY26" fmla="*/ 756215 h 883064"/>
                <a:gd name="csX27" fmla="*/ 233296 w 1551904"/>
                <a:gd name="csY27" fmla="*/ 736700 h 883064"/>
                <a:gd name="csX28" fmla="*/ 175637 w 1551904"/>
                <a:gd name="csY28" fmla="*/ 752667 h 883064"/>
                <a:gd name="csX29" fmla="*/ 163662 w 1551904"/>
                <a:gd name="csY29" fmla="*/ 720290 h 883064"/>
                <a:gd name="csX30" fmla="*/ 131284 w 1551904"/>
                <a:gd name="csY30" fmla="*/ 728717 h 883064"/>
                <a:gd name="csX31" fmla="*/ 107334 w 1551904"/>
                <a:gd name="csY31" fmla="*/ 711419 h 883064"/>
                <a:gd name="csX32" fmla="*/ 91367 w 1551904"/>
                <a:gd name="csY32" fmla="*/ 713193 h 883064"/>
                <a:gd name="csX33" fmla="*/ 79835 w 1551904"/>
                <a:gd name="csY33" fmla="*/ 699887 h 883064"/>
                <a:gd name="csX34" fmla="*/ 74956 w 1551904"/>
                <a:gd name="csY34" fmla="*/ 711862 h 883064"/>
                <a:gd name="csX35" fmla="*/ 61651 w 1551904"/>
                <a:gd name="csY35" fmla="*/ 705653 h 883064"/>
                <a:gd name="csX36" fmla="*/ 45240 w 1551904"/>
                <a:gd name="csY36" fmla="*/ 717629 h 883064"/>
                <a:gd name="csX37" fmla="*/ 18628 w 1551904"/>
                <a:gd name="csY37" fmla="*/ 746901 h 883064"/>
                <a:gd name="csX38" fmla="*/ 6210 w 1551904"/>
                <a:gd name="csY38" fmla="*/ 738474 h 883064"/>
                <a:gd name="csX39" fmla="*/ 20846 w 1551904"/>
                <a:gd name="csY39" fmla="*/ 717629 h 883064"/>
                <a:gd name="csX40" fmla="*/ 11532 w 1551904"/>
                <a:gd name="csY40" fmla="*/ 687025 h 883064"/>
                <a:gd name="csX41" fmla="*/ 4435 w 1551904"/>
                <a:gd name="csY41" fmla="*/ 684364 h 883064"/>
                <a:gd name="csX42" fmla="*/ 23064 w 1551904"/>
                <a:gd name="csY42" fmla="*/ 667953 h 883064"/>
                <a:gd name="csX43" fmla="*/ 0 w 1551904"/>
                <a:gd name="csY43" fmla="*/ 635132 h 883064"/>
                <a:gd name="csX44" fmla="*/ 43909 w 1551904"/>
                <a:gd name="csY44" fmla="*/ 584570 h 883064"/>
                <a:gd name="csX45" fmla="*/ 75843 w 1551904"/>
                <a:gd name="csY45" fmla="*/ 581022 h 883064"/>
                <a:gd name="csX46" fmla="*/ 70521 w 1551904"/>
                <a:gd name="csY46" fmla="*/ 565498 h 883064"/>
                <a:gd name="csX47" fmla="*/ 107778 w 1551904"/>
                <a:gd name="csY47" fmla="*/ 514492 h 883064"/>
                <a:gd name="csX48" fmla="*/ 131284 w 1551904"/>
                <a:gd name="csY48" fmla="*/ 498969 h 883064"/>
                <a:gd name="csX49" fmla="*/ 183621 w 1551904"/>
                <a:gd name="csY49" fmla="*/ 521589 h 883064"/>
                <a:gd name="csX50" fmla="*/ 229748 w 1551904"/>
                <a:gd name="csY50" fmla="*/ 486994 h 883064"/>
                <a:gd name="csX51" fmla="*/ 219990 w 1551904"/>
                <a:gd name="csY51" fmla="*/ 457721 h 883064"/>
                <a:gd name="csX52" fmla="*/ 267448 w 1551904"/>
                <a:gd name="csY52" fmla="*/ 423126 h 883064"/>
                <a:gd name="csX53" fmla="*/ 279866 w 1551904"/>
                <a:gd name="csY53" fmla="*/ 424456 h 883064"/>
                <a:gd name="csX54" fmla="*/ 351274 w 1551904"/>
                <a:gd name="csY54" fmla="*/ 370790 h 883064"/>
                <a:gd name="csX55" fmla="*/ 323332 w 1551904"/>
                <a:gd name="csY55" fmla="*/ 332646 h 883064"/>
                <a:gd name="csX56" fmla="*/ 314462 w 1551904"/>
                <a:gd name="csY56" fmla="*/ 327324 h 883064"/>
                <a:gd name="csX57" fmla="*/ 301156 w 1551904"/>
                <a:gd name="csY57" fmla="*/ 335751 h 883064"/>
                <a:gd name="csX58" fmla="*/ 290511 w 1551904"/>
                <a:gd name="csY58" fmla="*/ 320671 h 883064"/>
                <a:gd name="csX59" fmla="*/ 258133 w 1551904"/>
                <a:gd name="csY59" fmla="*/ 341960 h 883064"/>
                <a:gd name="csX60" fmla="*/ 246602 w 1551904"/>
                <a:gd name="csY60" fmla="*/ 358814 h 883064"/>
                <a:gd name="csX61" fmla="*/ 221764 w 1551904"/>
                <a:gd name="csY61" fmla="*/ 334864 h 883064"/>
                <a:gd name="csX62" fmla="*/ 202249 w 1551904"/>
                <a:gd name="csY62" fmla="*/ 342847 h 883064"/>
                <a:gd name="csX63" fmla="*/ 193378 w 1551904"/>
                <a:gd name="csY63" fmla="*/ 332646 h 883064"/>
                <a:gd name="csX64" fmla="*/ 204910 w 1551904"/>
                <a:gd name="csY64" fmla="*/ 318453 h 883064"/>
                <a:gd name="csX65" fmla="*/ 201362 w 1551904"/>
                <a:gd name="csY65" fmla="*/ 308696 h 883064"/>
                <a:gd name="csX66" fmla="*/ 230191 w 1551904"/>
                <a:gd name="csY66" fmla="*/ 280310 h 883064"/>
                <a:gd name="csX67" fmla="*/ 243497 w 1551904"/>
                <a:gd name="csY67" fmla="*/ 252811 h 883064"/>
                <a:gd name="csX68" fmla="*/ 272770 w 1551904"/>
                <a:gd name="csY68" fmla="*/ 255029 h 883064"/>
                <a:gd name="csX69" fmla="*/ 295390 w 1551904"/>
                <a:gd name="csY69" fmla="*/ 242610 h 883064"/>
                <a:gd name="csX70" fmla="*/ 284745 w 1551904"/>
                <a:gd name="csY70" fmla="*/ 212450 h 883064"/>
                <a:gd name="csX71" fmla="*/ 288293 w 1551904"/>
                <a:gd name="csY71" fmla="*/ 196483 h 883064"/>
                <a:gd name="csX72" fmla="*/ 313574 w 1551904"/>
                <a:gd name="csY72" fmla="*/ 177855 h 883064"/>
                <a:gd name="csX73" fmla="*/ 323776 w 1551904"/>
                <a:gd name="csY73" fmla="*/ 150356 h 883064"/>
                <a:gd name="csX74" fmla="*/ 321558 w 1551904"/>
                <a:gd name="csY74" fmla="*/ 119752 h 883064"/>
                <a:gd name="csX75" fmla="*/ 306034 w 1551904"/>
                <a:gd name="csY75" fmla="*/ 88262 h 883064"/>
                <a:gd name="csX76" fmla="*/ 308252 w 1551904"/>
                <a:gd name="csY76" fmla="*/ 47901 h 883064"/>
                <a:gd name="csX77" fmla="*/ 336195 w 1551904"/>
                <a:gd name="csY77" fmla="*/ 54110 h 883064"/>
                <a:gd name="csX78" fmla="*/ 355266 w 1551904"/>
                <a:gd name="csY78" fmla="*/ 77617 h 883064"/>
                <a:gd name="csX79" fmla="*/ 373451 w 1551904"/>
                <a:gd name="csY79" fmla="*/ 83827 h 883064"/>
                <a:gd name="csX80" fmla="*/ 439537 w 1551904"/>
                <a:gd name="csY80" fmla="*/ 145034 h 883064"/>
                <a:gd name="csX81" fmla="*/ 431996 w 1551904"/>
                <a:gd name="csY81" fmla="*/ 159670 h 883064"/>
                <a:gd name="csX82" fmla="*/ 439537 w 1551904"/>
                <a:gd name="csY82" fmla="*/ 169871 h 883064"/>
                <a:gd name="csX83" fmla="*/ 457278 w 1551904"/>
                <a:gd name="csY83" fmla="*/ 161001 h 883064"/>
                <a:gd name="csX84" fmla="*/ 471471 w 1551904"/>
                <a:gd name="csY84" fmla="*/ 174307 h 883064"/>
                <a:gd name="csX85" fmla="*/ 489212 w 1551904"/>
                <a:gd name="csY85" fmla="*/ 164992 h 883064"/>
                <a:gd name="csX86" fmla="*/ 508283 w 1551904"/>
                <a:gd name="csY86" fmla="*/ 188499 h 883064"/>
                <a:gd name="csX87" fmla="*/ 526912 w 1551904"/>
                <a:gd name="csY87" fmla="*/ 180960 h 883064"/>
                <a:gd name="csX88" fmla="*/ 550862 w 1551904"/>
                <a:gd name="csY88" fmla="*/ 218216 h 883064"/>
                <a:gd name="csX89" fmla="*/ 584127 w 1551904"/>
                <a:gd name="csY89" fmla="*/ 194709 h 883064"/>
                <a:gd name="csX90" fmla="*/ 576143 w 1551904"/>
                <a:gd name="csY90" fmla="*/ 168541 h 883064"/>
                <a:gd name="csX91" fmla="*/ 594771 w 1551904"/>
                <a:gd name="csY91" fmla="*/ 111769 h 883064"/>
                <a:gd name="csX92" fmla="*/ 564611 w 1551904"/>
                <a:gd name="csY92" fmla="*/ 90036 h 883064"/>
                <a:gd name="csX93" fmla="*/ 650656 w 1551904"/>
                <a:gd name="csY93" fmla="*/ 0 h 883064"/>
                <a:gd name="csX94" fmla="*/ 816092 w 1551904"/>
                <a:gd name="csY94" fmla="*/ 23950 h 883064"/>
                <a:gd name="csX95" fmla="*/ 830285 w 1551904"/>
                <a:gd name="csY95" fmla="*/ 9314 h 883064"/>
                <a:gd name="csX96" fmla="*/ 844478 w 1551904"/>
                <a:gd name="csY96" fmla="*/ 16854 h 883064"/>
                <a:gd name="csX97" fmla="*/ 870646 w 1551904"/>
                <a:gd name="csY97" fmla="*/ 15080 h 883064"/>
                <a:gd name="csX98" fmla="*/ 929635 w 1551904"/>
                <a:gd name="csY98" fmla="*/ 80722 h 883064"/>
                <a:gd name="csX99" fmla="*/ 1196639 w 1551904"/>
                <a:gd name="csY99" fmla="*/ 279866 h 883064"/>
                <a:gd name="csX100" fmla="*/ 1193091 w 1551904"/>
                <a:gd name="csY100" fmla="*/ 285632 h 883064"/>
                <a:gd name="csX101" fmla="*/ 1274700 w 1551904"/>
                <a:gd name="csY101" fmla="*/ 329541 h 883064"/>
                <a:gd name="csX102" fmla="*/ 1357640 w 1551904"/>
                <a:gd name="csY102" fmla="*/ 318897 h 883064"/>
                <a:gd name="csX103" fmla="*/ 1374050 w 1551904"/>
                <a:gd name="csY103" fmla="*/ 297607 h 883064"/>
                <a:gd name="csX104" fmla="*/ 1391348 w 1551904"/>
                <a:gd name="csY104" fmla="*/ 292285 h 883064"/>
                <a:gd name="csX105" fmla="*/ 1437031 w 1551904"/>
                <a:gd name="csY105" fmla="*/ 294059 h 883064"/>
                <a:gd name="csX106" fmla="*/ 1449893 w 1551904"/>
                <a:gd name="csY106" fmla="*/ 269665 h 883064"/>
                <a:gd name="csX107" fmla="*/ 1493359 w 1551904"/>
                <a:gd name="csY107" fmla="*/ 267004 h 883064"/>
                <a:gd name="csX108" fmla="*/ 1505778 w 1551904"/>
                <a:gd name="csY108" fmla="*/ 248376 h 883064"/>
                <a:gd name="csX109" fmla="*/ 1551905 w 1551904"/>
                <a:gd name="csY109" fmla="*/ 263456 h 883064"/>
                <a:gd name="csX110" fmla="*/ 1528841 w 1551904"/>
                <a:gd name="csY110" fmla="*/ 282527 h 883064"/>
                <a:gd name="csX111" fmla="*/ 1514205 w 1551904"/>
                <a:gd name="csY111" fmla="*/ 309583 h 883064"/>
                <a:gd name="csX112" fmla="*/ 1514648 w 1551904"/>
                <a:gd name="csY112" fmla="*/ 324662 h 883064"/>
                <a:gd name="csX113" fmla="*/ 1545252 w 1551904"/>
                <a:gd name="csY113" fmla="*/ 340186 h 883064"/>
                <a:gd name="csX114" fmla="*/ 1532833 w 1551904"/>
                <a:gd name="csY114" fmla="*/ 354822 h 883064"/>
                <a:gd name="csX115" fmla="*/ 1534164 w 1551904"/>
                <a:gd name="csY115" fmla="*/ 372563 h 883064"/>
                <a:gd name="csX116" fmla="*/ 1515092 w 1551904"/>
                <a:gd name="csY116" fmla="*/ 368128 h 883064"/>
                <a:gd name="csX117" fmla="*/ 1506665 w 1551904"/>
                <a:gd name="csY117" fmla="*/ 377442 h 883064"/>
                <a:gd name="csX118" fmla="*/ 1518197 w 1551904"/>
                <a:gd name="csY118" fmla="*/ 382765 h 883064"/>
                <a:gd name="csX119" fmla="*/ 1513318 w 1551904"/>
                <a:gd name="csY119" fmla="*/ 397401 h 883064"/>
                <a:gd name="csX120" fmla="*/ 1501343 w 1551904"/>
                <a:gd name="csY120" fmla="*/ 402724 h 883064"/>
                <a:gd name="csX121" fmla="*/ 1490254 w 1551904"/>
                <a:gd name="csY121" fmla="*/ 396958 h 883064"/>
                <a:gd name="csX122" fmla="*/ 1482715 w 1551904"/>
                <a:gd name="csY122" fmla="*/ 405385 h 883064"/>
                <a:gd name="csX123" fmla="*/ 1449006 w 1551904"/>
                <a:gd name="csY123" fmla="*/ 413368 h 883064"/>
                <a:gd name="csX124" fmla="*/ 1427717 w 1551904"/>
                <a:gd name="csY124" fmla="*/ 441754 h 883064"/>
                <a:gd name="csX125" fmla="*/ 1318166 w 1551904"/>
                <a:gd name="csY125" fmla="*/ 445302 h 883064"/>
                <a:gd name="csX126" fmla="*/ 1298651 w 1551904"/>
                <a:gd name="csY126" fmla="*/ 458608 h 883064"/>
                <a:gd name="csX127" fmla="*/ 1294659 w 1551904"/>
                <a:gd name="csY127" fmla="*/ 471027 h 883064"/>
                <a:gd name="csX128" fmla="*/ 1286232 w 1551904"/>
                <a:gd name="csY128" fmla="*/ 464374 h 883064"/>
                <a:gd name="csX129" fmla="*/ 1261837 w 1551904"/>
                <a:gd name="csY129" fmla="*/ 478123 h 883064"/>
                <a:gd name="csX130" fmla="*/ 1246314 w 1551904"/>
                <a:gd name="csY130" fmla="*/ 502074 h 883064"/>
                <a:gd name="csX131" fmla="*/ 1194421 w 1551904"/>
                <a:gd name="csY131" fmla="*/ 495864 h 883064"/>
                <a:gd name="csX132" fmla="*/ 1160713 w 1551904"/>
                <a:gd name="csY132" fmla="*/ 502517 h 883064"/>
                <a:gd name="csX133" fmla="*/ 1127005 w 1551904"/>
                <a:gd name="csY133" fmla="*/ 519815 h 883064"/>
                <a:gd name="csX134" fmla="*/ 1116804 w 1551904"/>
                <a:gd name="csY134" fmla="*/ 534451 h 883064"/>
                <a:gd name="csX135" fmla="*/ 1092853 w 1551904"/>
                <a:gd name="csY135" fmla="*/ 542878 h 883064"/>
                <a:gd name="csX136" fmla="*/ 1083983 w 1551904"/>
                <a:gd name="csY136" fmla="*/ 538000 h 883064"/>
                <a:gd name="csX137" fmla="*/ 1064024 w 1551904"/>
                <a:gd name="csY137" fmla="*/ 550862 h 883064"/>
                <a:gd name="csX138" fmla="*/ 1065798 w 1551904"/>
                <a:gd name="csY138" fmla="*/ 524694 h 883064"/>
                <a:gd name="csX139" fmla="*/ 1053823 w 1551904"/>
                <a:gd name="csY139" fmla="*/ 514049 h 883064"/>
                <a:gd name="csX140" fmla="*/ 1006809 w 1551904"/>
                <a:gd name="csY140" fmla="*/ 531347 h 883064"/>
                <a:gd name="csX141" fmla="*/ 1000600 w 1551904"/>
                <a:gd name="csY141" fmla="*/ 546427 h 883064"/>
                <a:gd name="csX142" fmla="*/ 975318 w 1551904"/>
                <a:gd name="csY142" fmla="*/ 559732 h 883064"/>
                <a:gd name="csX143" fmla="*/ 978423 w 1551904"/>
                <a:gd name="csY143" fmla="*/ 567716 h 883064"/>
                <a:gd name="csX144" fmla="*/ 959795 w 1551904"/>
                <a:gd name="csY144" fmla="*/ 593441 h 883064"/>
                <a:gd name="csX145" fmla="*/ 965117 w 1551904"/>
                <a:gd name="csY145" fmla="*/ 614286 h 883064"/>
                <a:gd name="csX146" fmla="*/ 950481 w 1551904"/>
                <a:gd name="csY146" fmla="*/ 626705 h 883064"/>
                <a:gd name="csX147" fmla="*/ 934514 w 1551904"/>
                <a:gd name="csY147" fmla="*/ 628479 h 883064"/>
                <a:gd name="csX148" fmla="*/ 848026 w 1551904"/>
                <a:gd name="csY148" fmla="*/ 716298 h 883064"/>
                <a:gd name="csX149" fmla="*/ 842260 w 1551904"/>
                <a:gd name="csY149" fmla="*/ 730934 h 883064"/>
                <a:gd name="csX150" fmla="*/ 847582 w 1551904"/>
                <a:gd name="csY150" fmla="*/ 744240 h 883064"/>
                <a:gd name="csX151" fmla="*/ 828511 w 1551904"/>
                <a:gd name="csY151" fmla="*/ 763755 h 883064"/>
                <a:gd name="csX152" fmla="*/ 824519 w 1551904"/>
                <a:gd name="csY152" fmla="*/ 797020 h 883064"/>
                <a:gd name="csX153" fmla="*/ 781053 w 1551904"/>
                <a:gd name="csY153" fmla="*/ 832502 h 883064"/>
                <a:gd name="csX154" fmla="*/ 774400 w 1551904"/>
                <a:gd name="csY154" fmla="*/ 851574 h 8830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</a:cxnLst>
              <a:rect l="l" t="t" r="r" b="b"/>
              <a:pathLst>
                <a:path w="1551904" h="883064">
                  <a:moveTo>
                    <a:pt x="774400" y="851574"/>
                  </a:moveTo>
                  <a:lnTo>
                    <a:pt x="754441" y="863549"/>
                  </a:lnTo>
                  <a:lnTo>
                    <a:pt x="742023" y="883064"/>
                  </a:lnTo>
                  <a:lnTo>
                    <a:pt x="699000" y="883064"/>
                  </a:lnTo>
                  <a:lnTo>
                    <a:pt x="586344" y="798794"/>
                  </a:lnTo>
                  <a:lnTo>
                    <a:pt x="562837" y="798794"/>
                  </a:lnTo>
                  <a:lnTo>
                    <a:pt x="539330" y="818753"/>
                  </a:lnTo>
                  <a:lnTo>
                    <a:pt x="518484" y="795689"/>
                  </a:lnTo>
                  <a:lnTo>
                    <a:pt x="498526" y="808995"/>
                  </a:lnTo>
                  <a:lnTo>
                    <a:pt x="479010" y="787706"/>
                  </a:lnTo>
                  <a:lnTo>
                    <a:pt x="464374" y="796576"/>
                  </a:lnTo>
                  <a:lnTo>
                    <a:pt x="457278" y="791254"/>
                  </a:lnTo>
                  <a:lnTo>
                    <a:pt x="439980" y="803673"/>
                  </a:lnTo>
                  <a:lnTo>
                    <a:pt x="391636" y="743353"/>
                  </a:lnTo>
                  <a:lnTo>
                    <a:pt x="377443" y="755772"/>
                  </a:lnTo>
                  <a:lnTo>
                    <a:pt x="357927" y="731821"/>
                  </a:lnTo>
                  <a:lnTo>
                    <a:pt x="371233" y="717629"/>
                  </a:lnTo>
                  <a:lnTo>
                    <a:pt x="351718" y="689243"/>
                  </a:lnTo>
                  <a:lnTo>
                    <a:pt x="334420" y="701218"/>
                  </a:lnTo>
                  <a:lnTo>
                    <a:pt x="318453" y="682590"/>
                  </a:lnTo>
                  <a:lnTo>
                    <a:pt x="302486" y="693678"/>
                  </a:lnTo>
                  <a:lnTo>
                    <a:pt x="282971" y="669727"/>
                  </a:lnTo>
                  <a:lnTo>
                    <a:pt x="250150" y="694121"/>
                  </a:lnTo>
                  <a:lnTo>
                    <a:pt x="263456" y="715854"/>
                  </a:lnTo>
                  <a:lnTo>
                    <a:pt x="256803" y="724281"/>
                  </a:lnTo>
                  <a:lnTo>
                    <a:pt x="262569" y="736700"/>
                  </a:lnTo>
                  <a:lnTo>
                    <a:pt x="243497" y="756215"/>
                  </a:lnTo>
                  <a:lnTo>
                    <a:pt x="233296" y="736700"/>
                  </a:lnTo>
                  <a:lnTo>
                    <a:pt x="175637" y="752667"/>
                  </a:lnTo>
                  <a:lnTo>
                    <a:pt x="163662" y="720290"/>
                  </a:lnTo>
                  <a:lnTo>
                    <a:pt x="131284" y="728717"/>
                  </a:lnTo>
                  <a:lnTo>
                    <a:pt x="107334" y="711419"/>
                  </a:lnTo>
                  <a:lnTo>
                    <a:pt x="91367" y="713193"/>
                  </a:lnTo>
                  <a:lnTo>
                    <a:pt x="79835" y="699887"/>
                  </a:lnTo>
                  <a:lnTo>
                    <a:pt x="74956" y="711862"/>
                  </a:lnTo>
                  <a:lnTo>
                    <a:pt x="61651" y="705653"/>
                  </a:lnTo>
                  <a:lnTo>
                    <a:pt x="45240" y="717629"/>
                  </a:lnTo>
                  <a:lnTo>
                    <a:pt x="18628" y="746901"/>
                  </a:lnTo>
                  <a:lnTo>
                    <a:pt x="6210" y="738474"/>
                  </a:lnTo>
                  <a:lnTo>
                    <a:pt x="20846" y="717629"/>
                  </a:lnTo>
                  <a:lnTo>
                    <a:pt x="11532" y="687025"/>
                  </a:lnTo>
                  <a:lnTo>
                    <a:pt x="4435" y="684364"/>
                  </a:lnTo>
                  <a:lnTo>
                    <a:pt x="23064" y="667953"/>
                  </a:lnTo>
                  <a:lnTo>
                    <a:pt x="0" y="635132"/>
                  </a:lnTo>
                  <a:lnTo>
                    <a:pt x="43909" y="584570"/>
                  </a:lnTo>
                  <a:lnTo>
                    <a:pt x="75843" y="581022"/>
                  </a:lnTo>
                  <a:lnTo>
                    <a:pt x="70521" y="565498"/>
                  </a:lnTo>
                  <a:lnTo>
                    <a:pt x="107778" y="514492"/>
                  </a:lnTo>
                  <a:lnTo>
                    <a:pt x="131284" y="498969"/>
                  </a:lnTo>
                  <a:lnTo>
                    <a:pt x="183621" y="521589"/>
                  </a:lnTo>
                  <a:lnTo>
                    <a:pt x="229748" y="486994"/>
                  </a:lnTo>
                  <a:lnTo>
                    <a:pt x="219990" y="457721"/>
                  </a:lnTo>
                  <a:lnTo>
                    <a:pt x="267448" y="423126"/>
                  </a:lnTo>
                  <a:lnTo>
                    <a:pt x="279866" y="424456"/>
                  </a:lnTo>
                  <a:lnTo>
                    <a:pt x="351274" y="370790"/>
                  </a:lnTo>
                  <a:lnTo>
                    <a:pt x="323332" y="332646"/>
                  </a:lnTo>
                  <a:lnTo>
                    <a:pt x="314462" y="327324"/>
                  </a:lnTo>
                  <a:lnTo>
                    <a:pt x="301156" y="335751"/>
                  </a:lnTo>
                  <a:lnTo>
                    <a:pt x="290511" y="320671"/>
                  </a:lnTo>
                  <a:lnTo>
                    <a:pt x="258133" y="341960"/>
                  </a:lnTo>
                  <a:lnTo>
                    <a:pt x="246602" y="358814"/>
                  </a:lnTo>
                  <a:lnTo>
                    <a:pt x="221764" y="334864"/>
                  </a:lnTo>
                  <a:lnTo>
                    <a:pt x="202249" y="342847"/>
                  </a:lnTo>
                  <a:lnTo>
                    <a:pt x="193378" y="332646"/>
                  </a:lnTo>
                  <a:lnTo>
                    <a:pt x="204910" y="318453"/>
                  </a:lnTo>
                  <a:lnTo>
                    <a:pt x="201362" y="308696"/>
                  </a:lnTo>
                  <a:lnTo>
                    <a:pt x="230191" y="280310"/>
                  </a:lnTo>
                  <a:lnTo>
                    <a:pt x="243497" y="252811"/>
                  </a:lnTo>
                  <a:lnTo>
                    <a:pt x="272770" y="255029"/>
                  </a:lnTo>
                  <a:lnTo>
                    <a:pt x="295390" y="242610"/>
                  </a:lnTo>
                  <a:lnTo>
                    <a:pt x="284745" y="212450"/>
                  </a:lnTo>
                  <a:lnTo>
                    <a:pt x="288293" y="196483"/>
                  </a:lnTo>
                  <a:lnTo>
                    <a:pt x="313574" y="177855"/>
                  </a:lnTo>
                  <a:lnTo>
                    <a:pt x="323776" y="150356"/>
                  </a:lnTo>
                  <a:lnTo>
                    <a:pt x="321558" y="119752"/>
                  </a:lnTo>
                  <a:lnTo>
                    <a:pt x="306034" y="88262"/>
                  </a:lnTo>
                  <a:lnTo>
                    <a:pt x="308252" y="47901"/>
                  </a:lnTo>
                  <a:lnTo>
                    <a:pt x="336195" y="54110"/>
                  </a:lnTo>
                  <a:lnTo>
                    <a:pt x="355266" y="77617"/>
                  </a:lnTo>
                  <a:lnTo>
                    <a:pt x="373451" y="83827"/>
                  </a:lnTo>
                  <a:lnTo>
                    <a:pt x="439537" y="145034"/>
                  </a:lnTo>
                  <a:lnTo>
                    <a:pt x="431996" y="159670"/>
                  </a:lnTo>
                  <a:lnTo>
                    <a:pt x="439537" y="169871"/>
                  </a:lnTo>
                  <a:lnTo>
                    <a:pt x="457278" y="161001"/>
                  </a:lnTo>
                  <a:lnTo>
                    <a:pt x="471471" y="174307"/>
                  </a:lnTo>
                  <a:lnTo>
                    <a:pt x="489212" y="164992"/>
                  </a:lnTo>
                  <a:lnTo>
                    <a:pt x="508283" y="188499"/>
                  </a:lnTo>
                  <a:lnTo>
                    <a:pt x="526912" y="180960"/>
                  </a:lnTo>
                  <a:lnTo>
                    <a:pt x="550862" y="218216"/>
                  </a:lnTo>
                  <a:lnTo>
                    <a:pt x="584127" y="194709"/>
                  </a:lnTo>
                  <a:lnTo>
                    <a:pt x="576143" y="168541"/>
                  </a:lnTo>
                  <a:lnTo>
                    <a:pt x="594771" y="111769"/>
                  </a:lnTo>
                  <a:lnTo>
                    <a:pt x="564611" y="90036"/>
                  </a:lnTo>
                  <a:lnTo>
                    <a:pt x="650656" y="0"/>
                  </a:lnTo>
                  <a:lnTo>
                    <a:pt x="816092" y="23950"/>
                  </a:lnTo>
                  <a:lnTo>
                    <a:pt x="830285" y="9314"/>
                  </a:lnTo>
                  <a:lnTo>
                    <a:pt x="844478" y="16854"/>
                  </a:lnTo>
                  <a:lnTo>
                    <a:pt x="870646" y="15080"/>
                  </a:lnTo>
                  <a:lnTo>
                    <a:pt x="929635" y="80722"/>
                  </a:lnTo>
                  <a:lnTo>
                    <a:pt x="1196639" y="279866"/>
                  </a:lnTo>
                  <a:lnTo>
                    <a:pt x="1193091" y="285632"/>
                  </a:lnTo>
                  <a:lnTo>
                    <a:pt x="1274700" y="329541"/>
                  </a:lnTo>
                  <a:lnTo>
                    <a:pt x="1357640" y="318897"/>
                  </a:lnTo>
                  <a:lnTo>
                    <a:pt x="1374050" y="297607"/>
                  </a:lnTo>
                  <a:lnTo>
                    <a:pt x="1391348" y="292285"/>
                  </a:lnTo>
                  <a:lnTo>
                    <a:pt x="1437031" y="294059"/>
                  </a:lnTo>
                  <a:lnTo>
                    <a:pt x="1449893" y="269665"/>
                  </a:lnTo>
                  <a:lnTo>
                    <a:pt x="1493359" y="267004"/>
                  </a:lnTo>
                  <a:lnTo>
                    <a:pt x="1505778" y="248376"/>
                  </a:lnTo>
                  <a:lnTo>
                    <a:pt x="1551905" y="263456"/>
                  </a:lnTo>
                  <a:lnTo>
                    <a:pt x="1528841" y="282527"/>
                  </a:lnTo>
                  <a:lnTo>
                    <a:pt x="1514205" y="309583"/>
                  </a:lnTo>
                  <a:lnTo>
                    <a:pt x="1514648" y="324662"/>
                  </a:lnTo>
                  <a:lnTo>
                    <a:pt x="1545252" y="340186"/>
                  </a:lnTo>
                  <a:lnTo>
                    <a:pt x="1532833" y="354822"/>
                  </a:lnTo>
                  <a:lnTo>
                    <a:pt x="1534164" y="372563"/>
                  </a:lnTo>
                  <a:lnTo>
                    <a:pt x="1515092" y="368128"/>
                  </a:lnTo>
                  <a:lnTo>
                    <a:pt x="1506665" y="377442"/>
                  </a:lnTo>
                  <a:lnTo>
                    <a:pt x="1518197" y="382765"/>
                  </a:lnTo>
                  <a:lnTo>
                    <a:pt x="1513318" y="397401"/>
                  </a:lnTo>
                  <a:lnTo>
                    <a:pt x="1501343" y="402724"/>
                  </a:lnTo>
                  <a:lnTo>
                    <a:pt x="1490254" y="396958"/>
                  </a:lnTo>
                  <a:lnTo>
                    <a:pt x="1482715" y="405385"/>
                  </a:lnTo>
                  <a:lnTo>
                    <a:pt x="1449006" y="413368"/>
                  </a:lnTo>
                  <a:lnTo>
                    <a:pt x="1427717" y="441754"/>
                  </a:lnTo>
                  <a:lnTo>
                    <a:pt x="1318166" y="445302"/>
                  </a:lnTo>
                  <a:lnTo>
                    <a:pt x="1298651" y="458608"/>
                  </a:lnTo>
                  <a:lnTo>
                    <a:pt x="1294659" y="471027"/>
                  </a:lnTo>
                  <a:lnTo>
                    <a:pt x="1286232" y="464374"/>
                  </a:lnTo>
                  <a:lnTo>
                    <a:pt x="1261837" y="478123"/>
                  </a:lnTo>
                  <a:lnTo>
                    <a:pt x="1246314" y="502074"/>
                  </a:lnTo>
                  <a:lnTo>
                    <a:pt x="1194421" y="495864"/>
                  </a:lnTo>
                  <a:lnTo>
                    <a:pt x="1160713" y="502517"/>
                  </a:lnTo>
                  <a:lnTo>
                    <a:pt x="1127005" y="519815"/>
                  </a:lnTo>
                  <a:lnTo>
                    <a:pt x="1116804" y="534451"/>
                  </a:lnTo>
                  <a:lnTo>
                    <a:pt x="1092853" y="542878"/>
                  </a:lnTo>
                  <a:lnTo>
                    <a:pt x="1083983" y="538000"/>
                  </a:lnTo>
                  <a:lnTo>
                    <a:pt x="1064024" y="550862"/>
                  </a:lnTo>
                  <a:lnTo>
                    <a:pt x="1065798" y="524694"/>
                  </a:lnTo>
                  <a:lnTo>
                    <a:pt x="1053823" y="514049"/>
                  </a:lnTo>
                  <a:lnTo>
                    <a:pt x="1006809" y="531347"/>
                  </a:lnTo>
                  <a:lnTo>
                    <a:pt x="1000600" y="546427"/>
                  </a:lnTo>
                  <a:lnTo>
                    <a:pt x="975318" y="559732"/>
                  </a:lnTo>
                  <a:lnTo>
                    <a:pt x="978423" y="567716"/>
                  </a:lnTo>
                  <a:lnTo>
                    <a:pt x="959795" y="593441"/>
                  </a:lnTo>
                  <a:lnTo>
                    <a:pt x="965117" y="614286"/>
                  </a:lnTo>
                  <a:lnTo>
                    <a:pt x="950481" y="626705"/>
                  </a:lnTo>
                  <a:lnTo>
                    <a:pt x="934514" y="628479"/>
                  </a:lnTo>
                  <a:lnTo>
                    <a:pt x="848026" y="716298"/>
                  </a:lnTo>
                  <a:lnTo>
                    <a:pt x="842260" y="730934"/>
                  </a:lnTo>
                  <a:lnTo>
                    <a:pt x="847582" y="744240"/>
                  </a:lnTo>
                  <a:lnTo>
                    <a:pt x="828511" y="763755"/>
                  </a:lnTo>
                  <a:lnTo>
                    <a:pt x="824519" y="797020"/>
                  </a:lnTo>
                  <a:lnTo>
                    <a:pt x="781053" y="832502"/>
                  </a:lnTo>
                  <a:lnTo>
                    <a:pt x="774400" y="85157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F3A54981-00F8-F718-AE9D-D04C39F09673}"/>
                </a:ext>
              </a:extLst>
            </p:cNvPr>
            <p:cNvSpPr/>
            <p:nvPr/>
          </p:nvSpPr>
          <p:spPr>
            <a:xfrm>
              <a:off x="2941249" y="2879468"/>
              <a:ext cx="568159" cy="360588"/>
            </a:xfrm>
            <a:custGeom>
              <a:avLst/>
              <a:gdLst>
                <a:gd name="csX0" fmla="*/ 164993 w 568159"/>
                <a:gd name="csY0" fmla="*/ 20846 h 360588"/>
                <a:gd name="csX1" fmla="*/ 195152 w 568159"/>
                <a:gd name="csY1" fmla="*/ 23507 h 360588"/>
                <a:gd name="csX2" fmla="*/ 198701 w 568159"/>
                <a:gd name="csY2" fmla="*/ 12419 h 360588"/>
                <a:gd name="csX3" fmla="*/ 212450 w 568159"/>
                <a:gd name="csY3" fmla="*/ 11532 h 360588"/>
                <a:gd name="csX4" fmla="*/ 218216 w 568159"/>
                <a:gd name="csY4" fmla="*/ 0 h 360588"/>
                <a:gd name="csX5" fmla="*/ 225312 w 568159"/>
                <a:gd name="csY5" fmla="*/ 9314 h 360588"/>
                <a:gd name="csX6" fmla="*/ 261238 w 568159"/>
                <a:gd name="csY6" fmla="*/ 16411 h 360588"/>
                <a:gd name="csX7" fmla="*/ 263899 w 568159"/>
                <a:gd name="csY7" fmla="*/ 26612 h 360588"/>
                <a:gd name="csX8" fmla="*/ 275431 w 568159"/>
                <a:gd name="csY8" fmla="*/ 31491 h 360588"/>
                <a:gd name="csX9" fmla="*/ 289180 w 568159"/>
                <a:gd name="csY9" fmla="*/ 24838 h 360588"/>
                <a:gd name="csX10" fmla="*/ 288737 w 568159"/>
                <a:gd name="csY10" fmla="*/ 12862 h 360588"/>
                <a:gd name="csX11" fmla="*/ 308695 w 568159"/>
                <a:gd name="csY11" fmla="*/ 4435 h 360588"/>
                <a:gd name="csX12" fmla="*/ 311357 w 568159"/>
                <a:gd name="csY12" fmla="*/ 14637 h 360588"/>
                <a:gd name="csX13" fmla="*/ 301599 w 568159"/>
                <a:gd name="csY13" fmla="*/ 32378 h 360588"/>
                <a:gd name="csX14" fmla="*/ 322001 w 568159"/>
                <a:gd name="csY14" fmla="*/ 44353 h 360588"/>
                <a:gd name="csX15" fmla="*/ 317123 w 568159"/>
                <a:gd name="csY15" fmla="*/ 72295 h 360588"/>
                <a:gd name="csX16" fmla="*/ 342847 w 568159"/>
                <a:gd name="csY16" fmla="*/ 73626 h 360588"/>
                <a:gd name="csX17" fmla="*/ 345065 w 568159"/>
                <a:gd name="csY17" fmla="*/ 93141 h 360588"/>
                <a:gd name="csX18" fmla="*/ 351718 w 568159"/>
                <a:gd name="csY18" fmla="*/ 87819 h 360588"/>
                <a:gd name="csX19" fmla="*/ 361475 w 568159"/>
                <a:gd name="csY19" fmla="*/ 93141 h 360588"/>
                <a:gd name="csX20" fmla="*/ 349500 w 568159"/>
                <a:gd name="csY20" fmla="*/ 106890 h 360588"/>
                <a:gd name="csX21" fmla="*/ 369459 w 568159"/>
                <a:gd name="csY21" fmla="*/ 109551 h 360588"/>
                <a:gd name="csX22" fmla="*/ 373007 w 568159"/>
                <a:gd name="csY22" fmla="*/ 125075 h 360588"/>
                <a:gd name="csX23" fmla="*/ 384982 w 568159"/>
                <a:gd name="csY23" fmla="*/ 133946 h 360588"/>
                <a:gd name="csX24" fmla="*/ 384539 w 568159"/>
                <a:gd name="csY24" fmla="*/ 152130 h 360588"/>
                <a:gd name="csX25" fmla="*/ 414699 w 568159"/>
                <a:gd name="csY25" fmla="*/ 188056 h 360588"/>
                <a:gd name="csX26" fmla="*/ 424456 w 568159"/>
                <a:gd name="csY26" fmla="*/ 185838 h 360588"/>
                <a:gd name="csX27" fmla="*/ 468809 w 568159"/>
                <a:gd name="csY27" fmla="*/ 230191 h 360588"/>
                <a:gd name="csX28" fmla="*/ 483889 w 568159"/>
                <a:gd name="csY28" fmla="*/ 223538 h 360588"/>
                <a:gd name="csX29" fmla="*/ 504292 w 568159"/>
                <a:gd name="csY29" fmla="*/ 235514 h 360588"/>
                <a:gd name="csX30" fmla="*/ 535782 w 568159"/>
                <a:gd name="csY30" fmla="*/ 209789 h 360588"/>
                <a:gd name="csX31" fmla="*/ 568159 w 568159"/>
                <a:gd name="csY31" fmla="*/ 247045 h 360588"/>
                <a:gd name="csX32" fmla="*/ 541991 w 568159"/>
                <a:gd name="csY32" fmla="*/ 267448 h 360588"/>
                <a:gd name="csX33" fmla="*/ 549531 w 568159"/>
                <a:gd name="csY33" fmla="*/ 279866 h 360588"/>
                <a:gd name="csX34" fmla="*/ 535338 w 568159"/>
                <a:gd name="csY34" fmla="*/ 292729 h 360588"/>
                <a:gd name="csX35" fmla="*/ 535782 w 568159"/>
                <a:gd name="csY35" fmla="*/ 325550 h 360588"/>
                <a:gd name="csX36" fmla="*/ 522033 w 568159"/>
                <a:gd name="csY36" fmla="*/ 342404 h 360588"/>
                <a:gd name="csX37" fmla="*/ 507396 w 568159"/>
                <a:gd name="csY37" fmla="*/ 326437 h 360588"/>
                <a:gd name="csX38" fmla="*/ 496751 w 568159"/>
                <a:gd name="csY38" fmla="*/ 338856 h 360588"/>
                <a:gd name="csX39" fmla="*/ 483446 w 568159"/>
                <a:gd name="csY39" fmla="*/ 331316 h 360588"/>
                <a:gd name="csX40" fmla="*/ 463043 w 568159"/>
                <a:gd name="csY40" fmla="*/ 340630 h 360588"/>
                <a:gd name="csX41" fmla="*/ 436432 w 568159"/>
                <a:gd name="csY41" fmla="*/ 325550 h 360588"/>
                <a:gd name="csX42" fmla="*/ 422682 w 568159"/>
                <a:gd name="csY42" fmla="*/ 337968 h 360588"/>
                <a:gd name="csX43" fmla="*/ 406272 w 568159"/>
                <a:gd name="csY43" fmla="*/ 336638 h 360588"/>
                <a:gd name="csX44" fmla="*/ 408046 w 568159"/>
                <a:gd name="csY44" fmla="*/ 341960 h 360588"/>
                <a:gd name="csX45" fmla="*/ 374338 w 568159"/>
                <a:gd name="csY45" fmla="*/ 360589 h 360588"/>
                <a:gd name="csX46" fmla="*/ 345509 w 568159"/>
                <a:gd name="csY46" fmla="*/ 336195 h 360588"/>
                <a:gd name="csX47" fmla="*/ 320671 w 568159"/>
                <a:gd name="csY47" fmla="*/ 333533 h 360588"/>
                <a:gd name="csX48" fmla="*/ 325550 w 568159"/>
                <a:gd name="csY48" fmla="*/ 318453 h 360588"/>
                <a:gd name="csX49" fmla="*/ 299825 w 568159"/>
                <a:gd name="csY49" fmla="*/ 282527 h 360588"/>
                <a:gd name="csX50" fmla="*/ 255029 w 568159"/>
                <a:gd name="csY50" fmla="*/ 311357 h 360588"/>
                <a:gd name="csX51" fmla="*/ 245715 w 568159"/>
                <a:gd name="csY51" fmla="*/ 302930 h 360588"/>
                <a:gd name="csX52" fmla="*/ 224425 w 568159"/>
                <a:gd name="csY52" fmla="*/ 307365 h 360588"/>
                <a:gd name="csX53" fmla="*/ 195152 w 568159"/>
                <a:gd name="csY53" fmla="*/ 298938 h 360588"/>
                <a:gd name="csX54" fmla="*/ 179629 w 568159"/>
                <a:gd name="csY54" fmla="*/ 278979 h 360588"/>
                <a:gd name="csX55" fmla="*/ 181403 w 568159"/>
                <a:gd name="csY55" fmla="*/ 258577 h 360588"/>
                <a:gd name="csX56" fmla="*/ 192048 w 568159"/>
                <a:gd name="csY56" fmla="*/ 252811 h 360588"/>
                <a:gd name="csX57" fmla="*/ 149025 w 568159"/>
                <a:gd name="csY57" fmla="*/ 255472 h 360588"/>
                <a:gd name="csX58" fmla="*/ 171645 w 568159"/>
                <a:gd name="csY58" fmla="*/ 234626 h 360588"/>
                <a:gd name="csX59" fmla="*/ 164993 w 568159"/>
                <a:gd name="csY59" fmla="*/ 236401 h 360588"/>
                <a:gd name="csX60" fmla="*/ 147695 w 568159"/>
                <a:gd name="csY60" fmla="*/ 251037 h 360588"/>
                <a:gd name="csX61" fmla="*/ 129067 w 568159"/>
                <a:gd name="csY61" fmla="*/ 237288 h 360588"/>
                <a:gd name="csX62" fmla="*/ 157896 w 568159"/>
                <a:gd name="csY62" fmla="*/ 204023 h 360588"/>
                <a:gd name="csX63" fmla="*/ 113987 w 568159"/>
                <a:gd name="csY63" fmla="*/ 184064 h 360588"/>
                <a:gd name="csX64" fmla="*/ 107777 w 568159"/>
                <a:gd name="csY64" fmla="*/ 135720 h 360588"/>
                <a:gd name="csX65" fmla="*/ 73626 w 568159"/>
                <a:gd name="csY65" fmla="*/ 157896 h 360588"/>
                <a:gd name="csX66" fmla="*/ 51893 w 568159"/>
                <a:gd name="csY66" fmla="*/ 138381 h 360588"/>
                <a:gd name="csX67" fmla="*/ 36813 w 568159"/>
                <a:gd name="csY67" fmla="*/ 140598 h 360588"/>
                <a:gd name="csX68" fmla="*/ 0 w 568159"/>
                <a:gd name="csY68" fmla="*/ 110882 h 360588"/>
                <a:gd name="csX69" fmla="*/ 22176 w 568159"/>
                <a:gd name="csY69" fmla="*/ 86932 h 360588"/>
                <a:gd name="csX70" fmla="*/ 26612 w 568159"/>
                <a:gd name="csY70" fmla="*/ 93585 h 360588"/>
                <a:gd name="csX71" fmla="*/ 35926 w 568159"/>
                <a:gd name="csY71" fmla="*/ 86488 h 360588"/>
                <a:gd name="csX72" fmla="*/ 36369 w 568159"/>
                <a:gd name="csY72" fmla="*/ 96689 h 360588"/>
                <a:gd name="csX73" fmla="*/ 44353 w 568159"/>
                <a:gd name="csY73" fmla="*/ 95802 h 360588"/>
                <a:gd name="csX74" fmla="*/ 78948 w 568159"/>
                <a:gd name="csY74" fmla="*/ 61651 h 360588"/>
                <a:gd name="csX75" fmla="*/ 152130 w 568159"/>
                <a:gd name="csY75" fmla="*/ 53667 h 360588"/>
                <a:gd name="csX76" fmla="*/ 164993 w 568159"/>
                <a:gd name="csY76" fmla="*/ 20846 h 360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568159" h="360588">
                  <a:moveTo>
                    <a:pt x="164993" y="20846"/>
                  </a:moveTo>
                  <a:lnTo>
                    <a:pt x="195152" y="23507"/>
                  </a:lnTo>
                  <a:lnTo>
                    <a:pt x="198701" y="12419"/>
                  </a:lnTo>
                  <a:lnTo>
                    <a:pt x="212450" y="11532"/>
                  </a:lnTo>
                  <a:lnTo>
                    <a:pt x="218216" y="0"/>
                  </a:lnTo>
                  <a:lnTo>
                    <a:pt x="225312" y="9314"/>
                  </a:lnTo>
                  <a:lnTo>
                    <a:pt x="261238" y="16411"/>
                  </a:lnTo>
                  <a:lnTo>
                    <a:pt x="263899" y="26612"/>
                  </a:lnTo>
                  <a:lnTo>
                    <a:pt x="275431" y="31491"/>
                  </a:lnTo>
                  <a:lnTo>
                    <a:pt x="289180" y="24838"/>
                  </a:lnTo>
                  <a:lnTo>
                    <a:pt x="288737" y="12862"/>
                  </a:lnTo>
                  <a:lnTo>
                    <a:pt x="308695" y="4435"/>
                  </a:lnTo>
                  <a:lnTo>
                    <a:pt x="311357" y="14637"/>
                  </a:lnTo>
                  <a:lnTo>
                    <a:pt x="301599" y="32378"/>
                  </a:lnTo>
                  <a:lnTo>
                    <a:pt x="322001" y="44353"/>
                  </a:lnTo>
                  <a:lnTo>
                    <a:pt x="317123" y="72295"/>
                  </a:lnTo>
                  <a:lnTo>
                    <a:pt x="342847" y="73626"/>
                  </a:lnTo>
                  <a:lnTo>
                    <a:pt x="345065" y="93141"/>
                  </a:lnTo>
                  <a:lnTo>
                    <a:pt x="351718" y="87819"/>
                  </a:lnTo>
                  <a:lnTo>
                    <a:pt x="361475" y="93141"/>
                  </a:lnTo>
                  <a:lnTo>
                    <a:pt x="349500" y="106890"/>
                  </a:lnTo>
                  <a:lnTo>
                    <a:pt x="369459" y="109551"/>
                  </a:lnTo>
                  <a:lnTo>
                    <a:pt x="373007" y="125075"/>
                  </a:lnTo>
                  <a:lnTo>
                    <a:pt x="384982" y="133946"/>
                  </a:lnTo>
                  <a:lnTo>
                    <a:pt x="384539" y="152130"/>
                  </a:lnTo>
                  <a:lnTo>
                    <a:pt x="414699" y="188056"/>
                  </a:lnTo>
                  <a:lnTo>
                    <a:pt x="424456" y="185838"/>
                  </a:lnTo>
                  <a:lnTo>
                    <a:pt x="468809" y="230191"/>
                  </a:lnTo>
                  <a:lnTo>
                    <a:pt x="483889" y="223538"/>
                  </a:lnTo>
                  <a:lnTo>
                    <a:pt x="504292" y="235514"/>
                  </a:lnTo>
                  <a:lnTo>
                    <a:pt x="535782" y="209789"/>
                  </a:lnTo>
                  <a:lnTo>
                    <a:pt x="568159" y="247045"/>
                  </a:lnTo>
                  <a:lnTo>
                    <a:pt x="541991" y="267448"/>
                  </a:lnTo>
                  <a:lnTo>
                    <a:pt x="549531" y="279866"/>
                  </a:lnTo>
                  <a:lnTo>
                    <a:pt x="535338" y="292729"/>
                  </a:lnTo>
                  <a:lnTo>
                    <a:pt x="535782" y="325550"/>
                  </a:lnTo>
                  <a:lnTo>
                    <a:pt x="522033" y="342404"/>
                  </a:lnTo>
                  <a:lnTo>
                    <a:pt x="507396" y="326437"/>
                  </a:lnTo>
                  <a:lnTo>
                    <a:pt x="496751" y="338856"/>
                  </a:lnTo>
                  <a:lnTo>
                    <a:pt x="483446" y="331316"/>
                  </a:lnTo>
                  <a:lnTo>
                    <a:pt x="463043" y="340630"/>
                  </a:lnTo>
                  <a:lnTo>
                    <a:pt x="436432" y="325550"/>
                  </a:lnTo>
                  <a:lnTo>
                    <a:pt x="422682" y="337968"/>
                  </a:lnTo>
                  <a:lnTo>
                    <a:pt x="406272" y="336638"/>
                  </a:lnTo>
                  <a:lnTo>
                    <a:pt x="408046" y="341960"/>
                  </a:lnTo>
                  <a:lnTo>
                    <a:pt x="374338" y="360589"/>
                  </a:lnTo>
                  <a:lnTo>
                    <a:pt x="345509" y="336195"/>
                  </a:lnTo>
                  <a:lnTo>
                    <a:pt x="320671" y="333533"/>
                  </a:lnTo>
                  <a:lnTo>
                    <a:pt x="325550" y="318453"/>
                  </a:lnTo>
                  <a:lnTo>
                    <a:pt x="299825" y="282527"/>
                  </a:lnTo>
                  <a:lnTo>
                    <a:pt x="255029" y="311357"/>
                  </a:lnTo>
                  <a:lnTo>
                    <a:pt x="245715" y="302930"/>
                  </a:lnTo>
                  <a:lnTo>
                    <a:pt x="224425" y="307365"/>
                  </a:lnTo>
                  <a:lnTo>
                    <a:pt x="195152" y="298938"/>
                  </a:lnTo>
                  <a:lnTo>
                    <a:pt x="179629" y="278979"/>
                  </a:lnTo>
                  <a:lnTo>
                    <a:pt x="181403" y="258577"/>
                  </a:lnTo>
                  <a:lnTo>
                    <a:pt x="192048" y="252811"/>
                  </a:lnTo>
                  <a:lnTo>
                    <a:pt x="149025" y="255472"/>
                  </a:lnTo>
                  <a:lnTo>
                    <a:pt x="171645" y="234626"/>
                  </a:lnTo>
                  <a:lnTo>
                    <a:pt x="164993" y="236401"/>
                  </a:lnTo>
                  <a:lnTo>
                    <a:pt x="147695" y="251037"/>
                  </a:lnTo>
                  <a:lnTo>
                    <a:pt x="129067" y="237288"/>
                  </a:lnTo>
                  <a:lnTo>
                    <a:pt x="157896" y="204023"/>
                  </a:lnTo>
                  <a:lnTo>
                    <a:pt x="113987" y="184064"/>
                  </a:lnTo>
                  <a:lnTo>
                    <a:pt x="107777" y="135720"/>
                  </a:lnTo>
                  <a:lnTo>
                    <a:pt x="73626" y="157896"/>
                  </a:lnTo>
                  <a:lnTo>
                    <a:pt x="51893" y="138381"/>
                  </a:lnTo>
                  <a:lnTo>
                    <a:pt x="36813" y="140598"/>
                  </a:lnTo>
                  <a:lnTo>
                    <a:pt x="0" y="110882"/>
                  </a:lnTo>
                  <a:lnTo>
                    <a:pt x="22176" y="86932"/>
                  </a:lnTo>
                  <a:lnTo>
                    <a:pt x="26612" y="93585"/>
                  </a:lnTo>
                  <a:lnTo>
                    <a:pt x="35926" y="86488"/>
                  </a:lnTo>
                  <a:lnTo>
                    <a:pt x="36369" y="96689"/>
                  </a:lnTo>
                  <a:lnTo>
                    <a:pt x="44353" y="95802"/>
                  </a:lnTo>
                  <a:lnTo>
                    <a:pt x="78948" y="61651"/>
                  </a:lnTo>
                  <a:lnTo>
                    <a:pt x="152130" y="53667"/>
                  </a:lnTo>
                  <a:lnTo>
                    <a:pt x="164993" y="20846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3C586DC-04D6-89A8-BFE6-B8BA4D7C37BF}"/>
                </a:ext>
              </a:extLst>
            </p:cNvPr>
            <p:cNvSpPr/>
            <p:nvPr/>
          </p:nvSpPr>
          <p:spPr>
            <a:xfrm>
              <a:off x="1392449" y="3723058"/>
              <a:ext cx="390748" cy="519371"/>
            </a:xfrm>
            <a:custGeom>
              <a:avLst/>
              <a:gdLst>
                <a:gd name="csX0" fmla="*/ 311357 w 390748"/>
                <a:gd name="csY0" fmla="*/ 56328 h 519371"/>
                <a:gd name="csX1" fmla="*/ 307808 w 390748"/>
                <a:gd name="csY1" fmla="*/ 60763 h 519371"/>
                <a:gd name="csX2" fmla="*/ 320227 w 390748"/>
                <a:gd name="csY2" fmla="*/ 78505 h 519371"/>
                <a:gd name="csX3" fmla="*/ 292285 w 390748"/>
                <a:gd name="csY3" fmla="*/ 93585 h 519371"/>
                <a:gd name="csX4" fmla="*/ 298938 w 390748"/>
                <a:gd name="csY4" fmla="*/ 91810 h 519371"/>
                <a:gd name="csX5" fmla="*/ 314018 w 390748"/>
                <a:gd name="csY5" fmla="*/ 114430 h 519371"/>
                <a:gd name="csX6" fmla="*/ 334420 w 390748"/>
                <a:gd name="csY6" fmla="*/ 107334 h 519371"/>
                <a:gd name="csX7" fmla="*/ 351274 w 390748"/>
                <a:gd name="csY7" fmla="*/ 119309 h 519371"/>
                <a:gd name="csX8" fmla="*/ 381434 w 390748"/>
                <a:gd name="csY8" fmla="*/ 166767 h 519371"/>
                <a:gd name="csX9" fmla="*/ 383208 w 390748"/>
                <a:gd name="csY9" fmla="*/ 178742 h 519371"/>
                <a:gd name="csX10" fmla="*/ 359258 w 390748"/>
                <a:gd name="csY10" fmla="*/ 187612 h 519371"/>
                <a:gd name="csX11" fmla="*/ 367241 w 390748"/>
                <a:gd name="csY11" fmla="*/ 200918 h 519371"/>
                <a:gd name="csX12" fmla="*/ 362362 w 390748"/>
                <a:gd name="csY12" fmla="*/ 214224 h 519371"/>
                <a:gd name="csX13" fmla="*/ 349500 w 390748"/>
                <a:gd name="csY13" fmla="*/ 219546 h 519371"/>
                <a:gd name="csX14" fmla="*/ 348613 w 390748"/>
                <a:gd name="csY14" fmla="*/ 232852 h 519371"/>
                <a:gd name="csX15" fmla="*/ 372564 w 390748"/>
                <a:gd name="csY15" fmla="*/ 262125 h 519371"/>
                <a:gd name="csX16" fmla="*/ 369459 w 390748"/>
                <a:gd name="csY16" fmla="*/ 268778 h 519371"/>
                <a:gd name="csX17" fmla="*/ 390748 w 390748"/>
                <a:gd name="csY17" fmla="*/ 281640 h 519371"/>
                <a:gd name="csX18" fmla="*/ 377442 w 390748"/>
                <a:gd name="csY18" fmla="*/ 286963 h 519371"/>
                <a:gd name="csX19" fmla="*/ 374781 w 390748"/>
                <a:gd name="csY19" fmla="*/ 310913 h 519371"/>
                <a:gd name="csX20" fmla="*/ 365024 w 390748"/>
                <a:gd name="csY20" fmla="*/ 323776 h 519371"/>
                <a:gd name="csX21" fmla="*/ 350831 w 390748"/>
                <a:gd name="csY21" fmla="*/ 349944 h 519371"/>
                <a:gd name="csX22" fmla="*/ 334420 w 390748"/>
                <a:gd name="csY22" fmla="*/ 345508 h 519371"/>
                <a:gd name="csX23" fmla="*/ 318010 w 390748"/>
                <a:gd name="csY23" fmla="*/ 323776 h 519371"/>
                <a:gd name="csX24" fmla="*/ 299381 w 390748"/>
                <a:gd name="csY24" fmla="*/ 337081 h 519371"/>
                <a:gd name="csX25" fmla="*/ 294946 w 390748"/>
                <a:gd name="csY25" fmla="*/ 362363 h 519371"/>
                <a:gd name="csX26" fmla="*/ 278536 w 390748"/>
                <a:gd name="csY26" fmla="*/ 378329 h 519371"/>
                <a:gd name="csX27" fmla="*/ 298051 w 390748"/>
                <a:gd name="csY27" fmla="*/ 396514 h 519371"/>
                <a:gd name="csX28" fmla="*/ 282527 w 390748"/>
                <a:gd name="csY28" fmla="*/ 431996 h 519371"/>
                <a:gd name="csX29" fmla="*/ 292729 w 390748"/>
                <a:gd name="csY29" fmla="*/ 448850 h 519371"/>
                <a:gd name="csX30" fmla="*/ 269222 w 390748"/>
                <a:gd name="csY30" fmla="*/ 459495 h 519371"/>
                <a:gd name="csX31" fmla="*/ 247489 w 390748"/>
                <a:gd name="csY31" fmla="*/ 455060 h 519371"/>
                <a:gd name="csX32" fmla="*/ 243940 w 390748"/>
                <a:gd name="csY32" fmla="*/ 499856 h 519371"/>
                <a:gd name="csX33" fmla="*/ 226643 w 390748"/>
                <a:gd name="csY33" fmla="*/ 497195 h 519371"/>
                <a:gd name="csX34" fmla="*/ 227086 w 390748"/>
                <a:gd name="csY34" fmla="*/ 510057 h 519371"/>
                <a:gd name="csX35" fmla="*/ 215998 w 390748"/>
                <a:gd name="csY35" fmla="*/ 519372 h 519371"/>
                <a:gd name="csX36" fmla="*/ 176968 w 390748"/>
                <a:gd name="csY36" fmla="*/ 518928 h 519371"/>
                <a:gd name="csX37" fmla="*/ 166767 w 390748"/>
                <a:gd name="csY37" fmla="*/ 505622 h 519371"/>
                <a:gd name="csX38" fmla="*/ 173863 w 390748"/>
                <a:gd name="csY38" fmla="*/ 498082 h 519371"/>
                <a:gd name="csX39" fmla="*/ 150356 w 390748"/>
                <a:gd name="csY39" fmla="*/ 461269 h 519371"/>
                <a:gd name="csX40" fmla="*/ 142816 w 390748"/>
                <a:gd name="csY40" fmla="*/ 481228 h 519371"/>
                <a:gd name="csX41" fmla="*/ 125075 w 390748"/>
                <a:gd name="csY41" fmla="*/ 472357 h 519371"/>
                <a:gd name="csX42" fmla="*/ 77174 w 390748"/>
                <a:gd name="csY42" fmla="*/ 500300 h 519371"/>
                <a:gd name="csX43" fmla="*/ 48345 w 390748"/>
                <a:gd name="csY43" fmla="*/ 453729 h 519371"/>
                <a:gd name="csX44" fmla="*/ 39918 w 390748"/>
                <a:gd name="csY44" fmla="*/ 448407 h 519371"/>
                <a:gd name="csX45" fmla="*/ 15967 w 390748"/>
                <a:gd name="csY45" fmla="*/ 453286 h 519371"/>
                <a:gd name="csX46" fmla="*/ 34152 w 390748"/>
                <a:gd name="csY46" fmla="*/ 281197 h 519371"/>
                <a:gd name="csX47" fmla="*/ 12862 w 390748"/>
                <a:gd name="csY47" fmla="*/ 227974 h 519371"/>
                <a:gd name="csX48" fmla="*/ 23507 w 390748"/>
                <a:gd name="csY48" fmla="*/ 164105 h 519371"/>
                <a:gd name="csX49" fmla="*/ 14636 w 390748"/>
                <a:gd name="csY49" fmla="*/ 173863 h 519371"/>
                <a:gd name="csX50" fmla="*/ 0 w 390748"/>
                <a:gd name="csY50" fmla="*/ 146808 h 519371"/>
                <a:gd name="csX51" fmla="*/ 17298 w 390748"/>
                <a:gd name="csY51" fmla="*/ 95359 h 519371"/>
                <a:gd name="csX52" fmla="*/ 1774 w 390748"/>
                <a:gd name="csY52" fmla="*/ 31934 h 519371"/>
                <a:gd name="csX53" fmla="*/ 35926 w 390748"/>
                <a:gd name="csY53" fmla="*/ 53223 h 519371"/>
                <a:gd name="csX54" fmla="*/ 27055 w 390748"/>
                <a:gd name="csY54" fmla="*/ 38587 h 519371"/>
                <a:gd name="csX55" fmla="*/ 31934 w 390748"/>
                <a:gd name="csY55" fmla="*/ 31047 h 519371"/>
                <a:gd name="csX56" fmla="*/ 29716 w 390748"/>
                <a:gd name="csY56" fmla="*/ 37700 h 519371"/>
                <a:gd name="csX57" fmla="*/ 38587 w 390748"/>
                <a:gd name="csY57" fmla="*/ 37256 h 519371"/>
                <a:gd name="csX58" fmla="*/ 37256 w 390748"/>
                <a:gd name="csY58" fmla="*/ 30160 h 519371"/>
                <a:gd name="csX59" fmla="*/ 23507 w 390748"/>
                <a:gd name="csY59" fmla="*/ 26168 h 519371"/>
                <a:gd name="csX60" fmla="*/ 46127 w 390748"/>
                <a:gd name="csY60" fmla="*/ 29716 h 519371"/>
                <a:gd name="csX61" fmla="*/ 52336 w 390748"/>
                <a:gd name="csY61" fmla="*/ 62981 h 519371"/>
                <a:gd name="csX62" fmla="*/ 38143 w 390748"/>
                <a:gd name="csY62" fmla="*/ 66086 h 519371"/>
                <a:gd name="csX63" fmla="*/ 55885 w 390748"/>
                <a:gd name="csY63" fmla="*/ 82940 h 519371"/>
                <a:gd name="csX64" fmla="*/ 52336 w 390748"/>
                <a:gd name="csY64" fmla="*/ 65642 h 519371"/>
                <a:gd name="csX65" fmla="*/ 63424 w 390748"/>
                <a:gd name="csY65" fmla="*/ 84714 h 519371"/>
                <a:gd name="csX66" fmla="*/ 78504 w 390748"/>
                <a:gd name="csY66" fmla="*/ 90923 h 519371"/>
                <a:gd name="csX67" fmla="*/ 74069 w 390748"/>
                <a:gd name="csY67" fmla="*/ 102899 h 519371"/>
                <a:gd name="csX68" fmla="*/ 81609 w 390748"/>
                <a:gd name="csY68" fmla="*/ 102899 h 519371"/>
                <a:gd name="csX69" fmla="*/ 84714 w 390748"/>
                <a:gd name="csY69" fmla="*/ 113100 h 519371"/>
                <a:gd name="csX70" fmla="*/ 101124 w 390748"/>
                <a:gd name="csY70" fmla="*/ 102011 h 519371"/>
                <a:gd name="csX71" fmla="*/ 111769 w 390748"/>
                <a:gd name="csY71" fmla="*/ 80279 h 519371"/>
                <a:gd name="csX72" fmla="*/ 89593 w 390748"/>
                <a:gd name="csY72" fmla="*/ 90923 h 519371"/>
                <a:gd name="csX73" fmla="*/ 112656 w 390748"/>
                <a:gd name="csY73" fmla="*/ 74956 h 519371"/>
                <a:gd name="csX74" fmla="*/ 117535 w 390748"/>
                <a:gd name="csY74" fmla="*/ 84714 h 519371"/>
                <a:gd name="csX75" fmla="*/ 120640 w 390748"/>
                <a:gd name="csY75" fmla="*/ 77617 h 519371"/>
                <a:gd name="csX76" fmla="*/ 139268 w 390748"/>
                <a:gd name="csY76" fmla="*/ 83827 h 519371"/>
                <a:gd name="csX77" fmla="*/ 175194 w 390748"/>
                <a:gd name="csY77" fmla="*/ 70077 h 519371"/>
                <a:gd name="csX78" fmla="*/ 188943 w 390748"/>
                <a:gd name="csY78" fmla="*/ 79392 h 519371"/>
                <a:gd name="csX79" fmla="*/ 181403 w 390748"/>
                <a:gd name="csY79" fmla="*/ 77174 h 519371"/>
                <a:gd name="csX80" fmla="*/ 158783 w 390748"/>
                <a:gd name="csY80" fmla="*/ 94915 h 519371"/>
                <a:gd name="csX81" fmla="*/ 200031 w 390748"/>
                <a:gd name="csY81" fmla="*/ 79392 h 519371"/>
                <a:gd name="csX82" fmla="*/ 207571 w 390748"/>
                <a:gd name="csY82" fmla="*/ 86488 h 519371"/>
                <a:gd name="csX83" fmla="*/ 207128 w 390748"/>
                <a:gd name="csY83" fmla="*/ 108664 h 519371"/>
                <a:gd name="csX84" fmla="*/ 213781 w 390748"/>
                <a:gd name="csY84" fmla="*/ 117535 h 519371"/>
                <a:gd name="csX85" fmla="*/ 220433 w 390748"/>
                <a:gd name="csY85" fmla="*/ 113987 h 519371"/>
                <a:gd name="csX86" fmla="*/ 225312 w 390748"/>
                <a:gd name="csY86" fmla="*/ 50119 h 519371"/>
                <a:gd name="csX87" fmla="*/ 214668 w 390748"/>
                <a:gd name="csY87" fmla="*/ 43909 h 519371"/>
                <a:gd name="csX88" fmla="*/ 234626 w 390748"/>
                <a:gd name="csY88" fmla="*/ 0 h 519371"/>
                <a:gd name="csX89" fmla="*/ 243497 w 390748"/>
                <a:gd name="csY89" fmla="*/ 23507 h 519371"/>
                <a:gd name="csX90" fmla="*/ 273213 w 390748"/>
                <a:gd name="csY90" fmla="*/ 36369 h 519371"/>
                <a:gd name="csX91" fmla="*/ 269665 w 390748"/>
                <a:gd name="csY91" fmla="*/ 44353 h 519371"/>
                <a:gd name="csX92" fmla="*/ 282527 w 390748"/>
                <a:gd name="csY92" fmla="*/ 66529 h 519371"/>
                <a:gd name="csX93" fmla="*/ 288293 w 390748"/>
                <a:gd name="csY93" fmla="*/ 59433 h 519371"/>
                <a:gd name="csX94" fmla="*/ 276762 w 390748"/>
                <a:gd name="csY94" fmla="*/ 46570 h 519371"/>
                <a:gd name="csX95" fmla="*/ 281640 w 390748"/>
                <a:gd name="csY95" fmla="*/ 41692 h 519371"/>
                <a:gd name="csX96" fmla="*/ 298051 w 390748"/>
                <a:gd name="csY96" fmla="*/ 39918 h 519371"/>
                <a:gd name="csX97" fmla="*/ 311357 w 390748"/>
                <a:gd name="csY97" fmla="*/ 56328 h 519371"/>
                <a:gd name="csX98" fmla="*/ 188056 w 390748"/>
                <a:gd name="csY98" fmla="*/ 272770 h 519371"/>
                <a:gd name="csX99" fmla="*/ 148138 w 390748"/>
                <a:gd name="csY99" fmla="*/ 264786 h 519371"/>
                <a:gd name="csX100" fmla="*/ 128623 w 390748"/>
                <a:gd name="csY100" fmla="*/ 248376 h 519371"/>
                <a:gd name="csX101" fmla="*/ 127736 w 390748"/>
                <a:gd name="csY101" fmla="*/ 227530 h 519371"/>
                <a:gd name="csX102" fmla="*/ 116648 w 390748"/>
                <a:gd name="csY102" fmla="*/ 223538 h 519371"/>
                <a:gd name="csX103" fmla="*/ 112656 w 390748"/>
                <a:gd name="csY103" fmla="*/ 211120 h 519371"/>
                <a:gd name="csX104" fmla="*/ 102455 w 390748"/>
                <a:gd name="csY104" fmla="*/ 217772 h 519371"/>
                <a:gd name="csX105" fmla="*/ 111326 w 390748"/>
                <a:gd name="csY105" fmla="*/ 260351 h 519371"/>
                <a:gd name="csX106" fmla="*/ 134833 w 390748"/>
                <a:gd name="csY106" fmla="*/ 293616 h 519371"/>
                <a:gd name="csX107" fmla="*/ 153461 w 390748"/>
                <a:gd name="csY107" fmla="*/ 300712 h 519371"/>
                <a:gd name="csX108" fmla="*/ 153904 w 390748"/>
                <a:gd name="csY108" fmla="*/ 282527 h 519371"/>
                <a:gd name="csX109" fmla="*/ 162775 w 390748"/>
                <a:gd name="csY109" fmla="*/ 275431 h 519371"/>
                <a:gd name="csX110" fmla="*/ 171202 w 390748"/>
                <a:gd name="csY110" fmla="*/ 286519 h 519371"/>
                <a:gd name="csX111" fmla="*/ 161001 w 390748"/>
                <a:gd name="csY111" fmla="*/ 290511 h 519371"/>
                <a:gd name="csX112" fmla="*/ 166767 w 390748"/>
                <a:gd name="csY112" fmla="*/ 303373 h 519371"/>
                <a:gd name="csX113" fmla="*/ 183621 w 390748"/>
                <a:gd name="csY113" fmla="*/ 308252 h 519371"/>
                <a:gd name="csX114" fmla="*/ 163662 w 390748"/>
                <a:gd name="csY114" fmla="*/ 342847 h 519371"/>
                <a:gd name="csX115" fmla="*/ 152574 w 390748"/>
                <a:gd name="csY115" fmla="*/ 337081 h 519371"/>
                <a:gd name="csX116" fmla="*/ 107334 w 390748"/>
                <a:gd name="csY116" fmla="*/ 357484 h 519371"/>
                <a:gd name="csX117" fmla="*/ 113543 w 390748"/>
                <a:gd name="csY117" fmla="*/ 389861 h 519371"/>
                <a:gd name="csX118" fmla="*/ 87375 w 390748"/>
                <a:gd name="csY118" fmla="*/ 395184 h 519371"/>
                <a:gd name="csX119" fmla="*/ 86488 w 390748"/>
                <a:gd name="csY119" fmla="*/ 367241 h 519371"/>
                <a:gd name="csX120" fmla="*/ 58102 w 390748"/>
                <a:gd name="csY120" fmla="*/ 387644 h 519371"/>
                <a:gd name="csX121" fmla="*/ 77174 w 390748"/>
                <a:gd name="csY121" fmla="*/ 449738 h 519371"/>
                <a:gd name="csX122" fmla="*/ 109108 w 390748"/>
                <a:gd name="csY122" fmla="*/ 443085 h 519371"/>
                <a:gd name="csX123" fmla="*/ 111326 w 390748"/>
                <a:gd name="csY123" fmla="*/ 431553 h 519371"/>
                <a:gd name="csX124" fmla="*/ 129954 w 390748"/>
                <a:gd name="csY124" fmla="*/ 414255 h 519371"/>
                <a:gd name="csX125" fmla="*/ 143260 w 390748"/>
                <a:gd name="csY125" fmla="*/ 412925 h 519371"/>
                <a:gd name="csX126" fmla="*/ 169871 w 390748"/>
                <a:gd name="csY126" fmla="*/ 376555 h 519371"/>
                <a:gd name="csX127" fmla="*/ 187612 w 390748"/>
                <a:gd name="csY127" fmla="*/ 372120 h 519371"/>
                <a:gd name="csX128" fmla="*/ 196039 w 390748"/>
                <a:gd name="csY128" fmla="*/ 383208 h 519371"/>
                <a:gd name="csX129" fmla="*/ 183621 w 390748"/>
                <a:gd name="csY129" fmla="*/ 411151 h 519371"/>
                <a:gd name="csX130" fmla="*/ 172976 w 390748"/>
                <a:gd name="csY130" fmla="*/ 415142 h 519371"/>
                <a:gd name="csX131" fmla="*/ 182290 w 390748"/>
                <a:gd name="csY131" fmla="*/ 422239 h 519371"/>
                <a:gd name="csX132" fmla="*/ 194709 w 390748"/>
                <a:gd name="csY132" fmla="*/ 408933 h 519371"/>
                <a:gd name="csX133" fmla="*/ 214668 w 390748"/>
                <a:gd name="csY133" fmla="*/ 366354 h 519371"/>
                <a:gd name="csX134" fmla="*/ 215555 w 390748"/>
                <a:gd name="csY134" fmla="*/ 329985 h 519371"/>
                <a:gd name="csX135" fmla="*/ 192048 w 390748"/>
                <a:gd name="csY135" fmla="*/ 302486 h 519371"/>
                <a:gd name="csX136" fmla="*/ 188056 w 390748"/>
                <a:gd name="csY136" fmla="*/ 272770 h 519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</a:cxnLst>
              <a:rect l="l" t="t" r="r" b="b"/>
              <a:pathLst>
                <a:path w="390748" h="519371">
                  <a:moveTo>
                    <a:pt x="311357" y="56328"/>
                  </a:moveTo>
                  <a:lnTo>
                    <a:pt x="307808" y="60763"/>
                  </a:lnTo>
                  <a:lnTo>
                    <a:pt x="320227" y="78505"/>
                  </a:lnTo>
                  <a:lnTo>
                    <a:pt x="292285" y="93585"/>
                  </a:lnTo>
                  <a:lnTo>
                    <a:pt x="298938" y="91810"/>
                  </a:lnTo>
                  <a:lnTo>
                    <a:pt x="314018" y="114430"/>
                  </a:lnTo>
                  <a:lnTo>
                    <a:pt x="334420" y="107334"/>
                  </a:lnTo>
                  <a:lnTo>
                    <a:pt x="351274" y="119309"/>
                  </a:lnTo>
                  <a:lnTo>
                    <a:pt x="381434" y="166767"/>
                  </a:lnTo>
                  <a:lnTo>
                    <a:pt x="383208" y="178742"/>
                  </a:lnTo>
                  <a:lnTo>
                    <a:pt x="359258" y="187612"/>
                  </a:lnTo>
                  <a:lnTo>
                    <a:pt x="367241" y="200918"/>
                  </a:lnTo>
                  <a:lnTo>
                    <a:pt x="362362" y="214224"/>
                  </a:lnTo>
                  <a:lnTo>
                    <a:pt x="349500" y="219546"/>
                  </a:lnTo>
                  <a:lnTo>
                    <a:pt x="348613" y="232852"/>
                  </a:lnTo>
                  <a:lnTo>
                    <a:pt x="372564" y="262125"/>
                  </a:lnTo>
                  <a:lnTo>
                    <a:pt x="369459" y="268778"/>
                  </a:lnTo>
                  <a:lnTo>
                    <a:pt x="390748" y="281640"/>
                  </a:lnTo>
                  <a:lnTo>
                    <a:pt x="377442" y="286963"/>
                  </a:lnTo>
                  <a:lnTo>
                    <a:pt x="374781" y="310913"/>
                  </a:lnTo>
                  <a:lnTo>
                    <a:pt x="365024" y="323776"/>
                  </a:lnTo>
                  <a:lnTo>
                    <a:pt x="350831" y="349944"/>
                  </a:lnTo>
                  <a:lnTo>
                    <a:pt x="334420" y="345508"/>
                  </a:lnTo>
                  <a:lnTo>
                    <a:pt x="318010" y="323776"/>
                  </a:lnTo>
                  <a:lnTo>
                    <a:pt x="299381" y="337081"/>
                  </a:lnTo>
                  <a:lnTo>
                    <a:pt x="294946" y="362363"/>
                  </a:lnTo>
                  <a:lnTo>
                    <a:pt x="278536" y="378329"/>
                  </a:lnTo>
                  <a:lnTo>
                    <a:pt x="298051" y="396514"/>
                  </a:lnTo>
                  <a:lnTo>
                    <a:pt x="282527" y="431996"/>
                  </a:lnTo>
                  <a:lnTo>
                    <a:pt x="292729" y="448850"/>
                  </a:lnTo>
                  <a:lnTo>
                    <a:pt x="269222" y="459495"/>
                  </a:lnTo>
                  <a:lnTo>
                    <a:pt x="247489" y="455060"/>
                  </a:lnTo>
                  <a:lnTo>
                    <a:pt x="243940" y="499856"/>
                  </a:lnTo>
                  <a:lnTo>
                    <a:pt x="226643" y="497195"/>
                  </a:lnTo>
                  <a:lnTo>
                    <a:pt x="227086" y="510057"/>
                  </a:lnTo>
                  <a:lnTo>
                    <a:pt x="215998" y="519372"/>
                  </a:lnTo>
                  <a:lnTo>
                    <a:pt x="176968" y="518928"/>
                  </a:lnTo>
                  <a:lnTo>
                    <a:pt x="166767" y="505622"/>
                  </a:lnTo>
                  <a:lnTo>
                    <a:pt x="173863" y="498082"/>
                  </a:lnTo>
                  <a:lnTo>
                    <a:pt x="150356" y="461269"/>
                  </a:lnTo>
                  <a:lnTo>
                    <a:pt x="142816" y="481228"/>
                  </a:lnTo>
                  <a:lnTo>
                    <a:pt x="125075" y="472357"/>
                  </a:lnTo>
                  <a:lnTo>
                    <a:pt x="77174" y="500300"/>
                  </a:lnTo>
                  <a:lnTo>
                    <a:pt x="48345" y="453729"/>
                  </a:lnTo>
                  <a:lnTo>
                    <a:pt x="39918" y="448407"/>
                  </a:lnTo>
                  <a:lnTo>
                    <a:pt x="15967" y="453286"/>
                  </a:lnTo>
                  <a:lnTo>
                    <a:pt x="34152" y="281197"/>
                  </a:lnTo>
                  <a:lnTo>
                    <a:pt x="12862" y="227974"/>
                  </a:lnTo>
                  <a:lnTo>
                    <a:pt x="23507" y="164105"/>
                  </a:lnTo>
                  <a:lnTo>
                    <a:pt x="14636" y="173863"/>
                  </a:lnTo>
                  <a:lnTo>
                    <a:pt x="0" y="146808"/>
                  </a:lnTo>
                  <a:lnTo>
                    <a:pt x="17298" y="95359"/>
                  </a:lnTo>
                  <a:lnTo>
                    <a:pt x="1774" y="31934"/>
                  </a:lnTo>
                  <a:lnTo>
                    <a:pt x="35926" y="53223"/>
                  </a:lnTo>
                  <a:lnTo>
                    <a:pt x="27055" y="38587"/>
                  </a:lnTo>
                  <a:lnTo>
                    <a:pt x="31934" y="31047"/>
                  </a:lnTo>
                  <a:lnTo>
                    <a:pt x="29716" y="37700"/>
                  </a:lnTo>
                  <a:lnTo>
                    <a:pt x="38587" y="37256"/>
                  </a:lnTo>
                  <a:lnTo>
                    <a:pt x="37256" y="30160"/>
                  </a:lnTo>
                  <a:lnTo>
                    <a:pt x="23507" y="26168"/>
                  </a:lnTo>
                  <a:lnTo>
                    <a:pt x="46127" y="29716"/>
                  </a:lnTo>
                  <a:lnTo>
                    <a:pt x="52336" y="62981"/>
                  </a:lnTo>
                  <a:lnTo>
                    <a:pt x="38143" y="66086"/>
                  </a:lnTo>
                  <a:lnTo>
                    <a:pt x="55885" y="82940"/>
                  </a:lnTo>
                  <a:lnTo>
                    <a:pt x="52336" y="65642"/>
                  </a:lnTo>
                  <a:lnTo>
                    <a:pt x="63424" y="84714"/>
                  </a:lnTo>
                  <a:lnTo>
                    <a:pt x="78504" y="90923"/>
                  </a:lnTo>
                  <a:lnTo>
                    <a:pt x="74069" y="102899"/>
                  </a:lnTo>
                  <a:lnTo>
                    <a:pt x="81609" y="102899"/>
                  </a:lnTo>
                  <a:lnTo>
                    <a:pt x="84714" y="113100"/>
                  </a:lnTo>
                  <a:lnTo>
                    <a:pt x="101124" y="102011"/>
                  </a:lnTo>
                  <a:lnTo>
                    <a:pt x="111769" y="80279"/>
                  </a:lnTo>
                  <a:lnTo>
                    <a:pt x="89593" y="90923"/>
                  </a:lnTo>
                  <a:lnTo>
                    <a:pt x="112656" y="74956"/>
                  </a:lnTo>
                  <a:lnTo>
                    <a:pt x="117535" y="84714"/>
                  </a:lnTo>
                  <a:lnTo>
                    <a:pt x="120640" y="77617"/>
                  </a:lnTo>
                  <a:lnTo>
                    <a:pt x="139268" y="83827"/>
                  </a:lnTo>
                  <a:lnTo>
                    <a:pt x="175194" y="70077"/>
                  </a:lnTo>
                  <a:lnTo>
                    <a:pt x="188943" y="79392"/>
                  </a:lnTo>
                  <a:lnTo>
                    <a:pt x="181403" y="77174"/>
                  </a:lnTo>
                  <a:lnTo>
                    <a:pt x="158783" y="94915"/>
                  </a:lnTo>
                  <a:lnTo>
                    <a:pt x="200031" y="79392"/>
                  </a:lnTo>
                  <a:lnTo>
                    <a:pt x="207571" y="86488"/>
                  </a:lnTo>
                  <a:lnTo>
                    <a:pt x="207128" y="108664"/>
                  </a:lnTo>
                  <a:lnTo>
                    <a:pt x="213781" y="117535"/>
                  </a:lnTo>
                  <a:lnTo>
                    <a:pt x="220433" y="113987"/>
                  </a:lnTo>
                  <a:lnTo>
                    <a:pt x="225312" y="50119"/>
                  </a:lnTo>
                  <a:lnTo>
                    <a:pt x="214668" y="43909"/>
                  </a:lnTo>
                  <a:lnTo>
                    <a:pt x="234626" y="0"/>
                  </a:lnTo>
                  <a:lnTo>
                    <a:pt x="243497" y="23507"/>
                  </a:lnTo>
                  <a:lnTo>
                    <a:pt x="273213" y="36369"/>
                  </a:lnTo>
                  <a:lnTo>
                    <a:pt x="269665" y="44353"/>
                  </a:lnTo>
                  <a:lnTo>
                    <a:pt x="282527" y="66529"/>
                  </a:lnTo>
                  <a:lnTo>
                    <a:pt x="288293" y="59433"/>
                  </a:lnTo>
                  <a:lnTo>
                    <a:pt x="276762" y="46570"/>
                  </a:lnTo>
                  <a:lnTo>
                    <a:pt x="281640" y="41692"/>
                  </a:lnTo>
                  <a:lnTo>
                    <a:pt x="298051" y="39918"/>
                  </a:lnTo>
                  <a:lnTo>
                    <a:pt x="311357" y="56328"/>
                  </a:lnTo>
                  <a:close/>
                  <a:moveTo>
                    <a:pt x="188056" y="272770"/>
                  </a:moveTo>
                  <a:lnTo>
                    <a:pt x="148138" y="264786"/>
                  </a:lnTo>
                  <a:lnTo>
                    <a:pt x="128623" y="248376"/>
                  </a:lnTo>
                  <a:lnTo>
                    <a:pt x="127736" y="227530"/>
                  </a:lnTo>
                  <a:lnTo>
                    <a:pt x="116648" y="223538"/>
                  </a:lnTo>
                  <a:lnTo>
                    <a:pt x="112656" y="211120"/>
                  </a:lnTo>
                  <a:lnTo>
                    <a:pt x="102455" y="217772"/>
                  </a:lnTo>
                  <a:lnTo>
                    <a:pt x="111326" y="260351"/>
                  </a:lnTo>
                  <a:lnTo>
                    <a:pt x="134833" y="293616"/>
                  </a:lnTo>
                  <a:lnTo>
                    <a:pt x="153461" y="300712"/>
                  </a:lnTo>
                  <a:lnTo>
                    <a:pt x="153904" y="282527"/>
                  </a:lnTo>
                  <a:lnTo>
                    <a:pt x="162775" y="275431"/>
                  </a:lnTo>
                  <a:lnTo>
                    <a:pt x="171202" y="286519"/>
                  </a:lnTo>
                  <a:lnTo>
                    <a:pt x="161001" y="290511"/>
                  </a:lnTo>
                  <a:lnTo>
                    <a:pt x="166767" y="303373"/>
                  </a:lnTo>
                  <a:lnTo>
                    <a:pt x="183621" y="308252"/>
                  </a:lnTo>
                  <a:lnTo>
                    <a:pt x="163662" y="342847"/>
                  </a:lnTo>
                  <a:lnTo>
                    <a:pt x="152574" y="337081"/>
                  </a:lnTo>
                  <a:lnTo>
                    <a:pt x="107334" y="357484"/>
                  </a:lnTo>
                  <a:lnTo>
                    <a:pt x="113543" y="389861"/>
                  </a:lnTo>
                  <a:lnTo>
                    <a:pt x="87375" y="395184"/>
                  </a:lnTo>
                  <a:lnTo>
                    <a:pt x="86488" y="367241"/>
                  </a:lnTo>
                  <a:lnTo>
                    <a:pt x="58102" y="387644"/>
                  </a:lnTo>
                  <a:lnTo>
                    <a:pt x="77174" y="449738"/>
                  </a:lnTo>
                  <a:lnTo>
                    <a:pt x="109108" y="443085"/>
                  </a:lnTo>
                  <a:lnTo>
                    <a:pt x="111326" y="431553"/>
                  </a:lnTo>
                  <a:lnTo>
                    <a:pt x="129954" y="414255"/>
                  </a:lnTo>
                  <a:lnTo>
                    <a:pt x="143260" y="412925"/>
                  </a:lnTo>
                  <a:lnTo>
                    <a:pt x="169871" y="376555"/>
                  </a:lnTo>
                  <a:lnTo>
                    <a:pt x="187612" y="372120"/>
                  </a:lnTo>
                  <a:lnTo>
                    <a:pt x="196039" y="383208"/>
                  </a:lnTo>
                  <a:lnTo>
                    <a:pt x="183621" y="411151"/>
                  </a:lnTo>
                  <a:lnTo>
                    <a:pt x="172976" y="415142"/>
                  </a:lnTo>
                  <a:lnTo>
                    <a:pt x="182290" y="422239"/>
                  </a:lnTo>
                  <a:lnTo>
                    <a:pt x="194709" y="408933"/>
                  </a:lnTo>
                  <a:lnTo>
                    <a:pt x="214668" y="366354"/>
                  </a:lnTo>
                  <a:lnTo>
                    <a:pt x="215555" y="329985"/>
                  </a:lnTo>
                  <a:lnTo>
                    <a:pt x="192048" y="302486"/>
                  </a:lnTo>
                  <a:lnTo>
                    <a:pt x="188056" y="27277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A39ADCE-D0D7-4F11-4C17-45792D36EFED}"/>
                </a:ext>
              </a:extLst>
            </p:cNvPr>
            <p:cNvSpPr/>
            <p:nvPr/>
          </p:nvSpPr>
          <p:spPr>
            <a:xfrm>
              <a:off x="5773619" y="1543561"/>
              <a:ext cx="1631739" cy="4028565"/>
            </a:xfrm>
            <a:custGeom>
              <a:avLst/>
              <a:gdLst>
                <a:gd name="csX0" fmla="*/ 149913 w 1631739"/>
                <a:gd name="csY0" fmla="*/ 1014349 h 4028565"/>
                <a:gd name="csX1" fmla="*/ 190717 w 1631739"/>
                <a:gd name="csY1" fmla="*/ 1030316 h 4028565"/>
                <a:gd name="csX2" fmla="*/ 204910 w 1631739"/>
                <a:gd name="csY2" fmla="*/ 1057371 h 4028565"/>
                <a:gd name="csX3" fmla="*/ 234183 w 1631739"/>
                <a:gd name="csY3" fmla="*/ 1083983 h 4028565"/>
                <a:gd name="csX4" fmla="*/ 231078 w 1631739"/>
                <a:gd name="csY4" fmla="*/ 1091523 h 4028565"/>
                <a:gd name="csX5" fmla="*/ 233296 w 1631739"/>
                <a:gd name="csY5" fmla="*/ 1083983 h 4028565"/>
                <a:gd name="csX6" fmla="*/ 224425 w 1631739"/>
                <a:gd name="csY6" fmla="*/ 1087975 h 4028565"/>
                <a:gd name="csX7" fmla="*/ 243054 w 1631739"/>
                <a:gd name="csY7" fmla="*/ 1119021 h 4028565"/>
                <a:gd name="csX8" fmla="*/ 243054 w 1631739"/>
                <a:gd name="csY8" fmla="*/ 1132771 h 4028565"/>
                <a:gd name="csX9" fmla="*/ 257690 w 1631739"/>
                <a:gd name="csY9" fmla="*/ 1146077 h 4028565"/>
                <a:gd name="csX10" fmla="*/ 309139 w 1631739"/>
                <a:gd name="csY10" fmla="*/ 1147407 h 4028565"/>
                <a:gd name="csX11" fmla="*/ 324663 w 1631739"/>
                <a:gd name="csY11" fmla="*/ 1163374 h 4028565"/>
                <a:gd name="csX12" fmla="*/ 307809 w 1631739"/>
                <a:gd name="csY12" fmla="*/ 1181115 h 4028565"/>
                <a:gd name="csX13" fmla="*/ 303817 w 1631739"/>
                <a:gd name="csY13" fmla="*/ 1199300 h 4028565"/>
                <a:gd name="csX14" fmla="*/ 265230 w 1631739"/>
                <a:gd name="csY14" fmla="*/ 1208614 h 4028565"/>
                <a:gd name="csX15" fmla="*/ 262125 w 1631739"/>
                <a:gd name="csY15" fmla="*/ 1234339 h 4028565"/>
                <a:gd name="csX16" fmla="*/ 251924 w 1631739"/>
                <a:gd name="csY16" fmla="*/ 1247201 h 4028565"/>
                <a:gd name="csX17" fmla="*/ 253698 w 1631739"/>
                <a:gd name="csY17" fmla="*/ 1277804 h 4028565"/>
                <a:gd name="csX18" fmla="*/ 230635 w 1631739"/>
                <a:gd name="csY18" fmla="*/ 1302642 h 4028565"/>
                <a:gd name="csX19" fmla="*/ 229748 w 1631739"/>
                <a:gd name="csY19" fmla="*/ 1354535 h 4028565"/>
                <a:gd name="csX20" fmla="*/ 234626 w 1631739"/>
                <a:gd name="csY20" fmla="*/ 1302642 h 4028565"/>
                <a:gd name="csX21" fmla="*/ 249707 w 1631739"/>
                <a:gd name="csY21" fmla="*/ 1300868 h 4028565"/>
                <a:gd name="csX22" fmla="*/ 265673 w 1631739"/>
                <a:gd name="csY22" fmla="*/ 1261838 h 4028565"/>
                <a:gd name="csX23" fmla="*/ 274544 w 1631739"/>
                <a:gd name="csY23" fmla="*/ 1256515 h 4028565"/>
                <a:gd name="csX24" fmla="*/ 278979 w 1631739"/>
                <a:gd name="csY24" fmla="*/ 1264499 h 4028565"/>
                <a:gd name="csX25" fmla="*/ 282528 w 1631739"/>
                <a:gd name="csY25" fmla="*/ 1252523 h 4028565"/>
                <a:gd name="csX26" fmla="*/ 289181 w 1631739"/>
                <a:gd name="csY26" fmla="*/ 1272039 h 4028565"/>
                <a:gd name="csX27" fmla="*/ 285189 w 1631739"/>
                <a:gd name="csY27" fmla="*/ 1288006 h 4028565"/>
                <a:gd name="csX28" fmla="*/ 267891 w 1631739"/>
                <a:gd name="csY28" fmla="*/ 1332358 h 4028565"/>
                <a:gd name="csX29" fmla="*/ 242610 w 1631739"/>
                <a:gd name="csY29" fmla="*/ 1361188 h 4028565"/>
                <a:gd name="csX30" fmla="*/ 251481 w 1631739"/>
                <a:gd name="csY30" fmla="*/ 1378042 h 4028565"/>
                <a:gd name="csX31" fmla="*/ 262125 w 1631739"/>
                <a:gd name="csY31" fmla="*/ 1381590 h 4028565"/>
                <a:gd name="csX32" fmla="*/ 261682 w 1631739"/>
                <a:gd name="csY32" fmla="*/ 1345221 h 4028565"/>
                <a:gd name="csX33" fmla="*/ 288737 w 1631739"/>
                <a:gd name="csY33" fmla="*/ 1351430 h 4028565"/>
                <a:gd name="csX34" fmla="*/ 304260 w 1631739"/>
                <a:gd name="csY34" fmla="*/ 1334576 h 4028565"/>
                <a:gd name="csX35" fmla="*/ 305591 w 1631739"/>
                <a:gd name="csY35" fmla="*/ 1254741 h 4028565"/>
                <a:gd name="csX36" fmla="*/ 296720 w 1631739"/>
                <a:gd name="csY36" fmla="*/ 1240992 h 4028565"/>
                <a:gd name="csX37" fmla="*/ 302930 w 1631739"/>
                <a:gd name="csY37" fmla="*/ 1241879 h 4028565"/>
                <a:gd name="csX38" fmla="*/ 302486 w 1631739"/>
                <a:gd name="csY38" fmla="*/ 1223251 h 4028565"/>
                <a:gd name="csX39" fmla="*/ 336195 w 1631739"/>
                <a:gd name="csY39" fmla="*/ 1176680 h 4028565"/>
                <a:gd name="csX40" fmla="*/ 332203 w 1631739"/>
                <a:gd name="csY40" fmla="*/ 1145633 h 4028565"/>
                <a:gd name="csX41" fmla="*/ 304260 w 1631739"/>
                <a:gd name="csY41" fmla="*/ 1132771 h 4028565"/>
                <a:gd name="csX42" fmla="*/ 290954 w 1631739"/>
                <a:gd name="csY42" fmla="*/ 1098619 h 4028565"/>
                <a:gd name="csX43" fmla="*/ 299381 w 1631739"/>
                <a:gd name="csY43" fmla="*/ 1087975 h 4028565"/>
                <a:gd name="csX44" fmla="*/ 298495 w 1631739"/>
                <a:gd name="csY44" fmla="*/ 1073782 h 4028565"/>
                <a:gd name="csX45" fmla="*/ 260351 w 1631739"/>
                <a:gd name="csY45" fmla="*/ 1052492 h 4028565"/>
                <a:gd name="csX46" fmla="*/ 246602 w 1631739"/>
                <a:gd name="csY46" fmla="*/ 1021002 h 4028565"/>
                <a:gd name="csX47" fmla="*/ 255029 w 1631739"/>
                <a:gd name="csY47" fmla="*/ 1012575 h 4028565"/>
                <a:gd name="csX48" fmla="*/ 251037 w 1631739"/>
                <a:gd name="csY48" fmla="*/ 995277 h 4028565"/>
                <a:gd name="csX49" fmla="*/ 267891 w 1631739"/>
                <a:gd name="csY49" fmla="*/ 965561 h 4028565"/>
                <a:gd name="csX50" fmla="*/ 257690 w 1631739"/>
                <a:gd name="csY50" fmla="*/ 944715 h 4028565"/>
                <a:gd name="csX51" fmla="*/ 264787 w 1631739"/>
                <a:gd name="csY51" fmla="*/ 940723 h 4028565"/>
                <a:gd name="csX52" fmla="*/ 252811 w 1631739"/>
                <a:gd name="csY52" fmla="*/ 932296 h 4028565"/>
                <a:gd name="csX53" fmla="*/ 267448 w 1631739"/>
                <a:gd name="csY53" fmla="*/ 930078 h 4028565"/>
                <a:gd name="csX54" fmla="*/ 259464 w 1631739"/>
                <a:gd name="csY54" fmla="*/ 912337 h 4028565"/>
                <a:gd name="csX55" fmla="*/ 282971 w 1631739"/>
                <a:gd name="csY55" fmla="*/ 894153 h 4028565"/>
                <a:gd name="csX56" fmla="*/ 276318 w 1631739"/>
                <a:gd name="csY56" fmla="*/ 893266 h 4028565"/>
                <a:gd name="csX57" fmla="*/ 280754 w 1631739"/>
                <a:gd name="csY57" fmla="*/ 882621 h 4028565"/>
                <a:gd name="csX58" fmla="*/ 338856 w 1631739"/>
                <a:gd name="csY58" fmla="*/ 887500 h 4028565"/>
                <a:gd name="csX59" fmla="*/ 398288 w 1631739"/>
                <a:gd name="csY59" fmla="*/ 904354 h 4028565"/>
                <a:gd name="csX60" fmla="*/ 452842 w 1631739"/>
                <a:gd name="csY60" fmla="*/ 902136 h 4028565"/>
                <a:gd name="csX61" fmla="*/ 476349 w 1631739"/>
                <a:gd name="csY61" fmla="*/ 914999 h 4028565"/>
                <a:gd name="csX62" fmla="*/ 485663 w 1631739"/>
                <a:gd name="csY62" fmla="*/ 901693 h 4028565"/>
                <a:gd name="csX63" fmla="*/ 503848 w 1631739"/>
                <a:gd name="csY63" fmla="*/ 899031 h 4028565"/>
                <a:gd name="csX64" fmla="*/ 545540 w 1631739"/>
                <a:gd name="csY64" fmla="*/ 907015 h 4028565"/>
                <a:gd name="csX65" fmla="*/ 540661 w 1631739"/>
                <a:gd name="csY65" fmla="*/ 918990 h 4028565"/>
                <a:gd name="csX66" fmla="*/ 483889 w 1631739"/>
                <a:gd name="csY66" fmla="*/ 948707 h 4028565"/>
                <a:gd name="csX67" fmla="*/ 481228 w 1631739"/>
                <a:gd name="csY67" fmla="*/ 969109 h 4028565"/>
                <a:gd name="csX68" fmla="*/ 509170 w 1631739"/>
                <a:gd name="csY68" fmla="*/ 1004148 h 4028565"/>
                <a:gd name="csX69" fmla="*/ 510501 w 1631739"/>
                <a:gd name="csY69" fmla="*/ 1021445 h 4028565"/>
                <a:gd name="csX70" fmla="*/ 508727 w 1631739"/>
                <a:gd name="csY70" fmla="*/ 997938 h 4028565"/>
                <a:gd name="csX71" fmla="*/ 483889 w 1631739"/>
                <a:gd name="csY71" fmla="*/ 968665 h 4028565"/>
                <a:gd name="csX72" fmla="*/ 487881 w 1631739"/>
                <a:gd name="csY72" fmla="*/ 947376 h 4028565"/>
                <a:gd name="csX73" fmla="*/ 542435 w 1631739"/>
                <a:gd name="csY73" fmla="*/ 942497 h 4028565"/>
                <a:gd name="csX74" fmla="*/ 569047 w 1631739"/>
                <a:gd name="csY74" fmla="*/ 908789 h 4028565"/>
                <a:gd name="csX75" fmla="*/ 553523 w 1631739"/>
                <a:gd name="csY75" fmla="*/ 912781 h 4028565"/>
                <a:gd name="csX76" fmla="*/ 544653 w 1631739"/>
                <a:gd name="csY76" fmla="*/ 884395 h 4028565"/>
                <a:gd name="csX77" fmla="*/ 562394 w 1631739"/>
                <a:gd name="csY77" fmla="*/ 890604 h 4028565"/>
                <a:gd name="csX78" fmla="*/ 561063 w 1631739"/>
                <a:gd name="csY78" fmla="*/ 885282 h 4028565"/>
                <a:gd name="csX79" fmla="*/ 543765 w 1631739"/>
                <a:gd name="csY79" fmla="*/ 879073 h 4028565"/>
                <a:gd name="csX80" fmla="*/ 539330 w 1631739"/>
                <a:gd name="csY80" fmla="*/ 855122 h 4028565"/>
                <a:gd name="csX81" fmla="*/ 513606 w 1631739"/>
                <a:gd name="csY81" fmla="*/ 844034 h 4028565"/>
                <a:gd name="csX82" fmla="*/ 514936 w 1631739"/>
                <a:gd name="csY82" fmla="*/ 831615 h 4028565"/>
                <a:gd name="csX83" fmla="*/ 527798 w 1631739"/>
                <a:gd name="csY83" fmla="*/ 841373 h 4028565"/>
                <a:gd name="csX84" fmla="*/ 521589 w 1631739"/>
                <a:gd name="csY84" fmla="*/ 825406 h 4028565"/>
                <a:gd name="csX85" fmla="*/ 538000 w 1631739"/>
                <a:gd name="csY85" fmla="*/ 824075 h 4028565"/>
                <a:gd name="csX86" fmla="*/ 541548 w 1631739"/>
                <a:gd name="csY86" fmla="*/ 834276 h 4028565"/>
                <a:gd name="csX87" fmla="*/ 554410 w 1631739"/>
                <a:gd name="csY87" fmla="*/ 836938 h 4028565"/>
                <a:gd name="csX88" fmla="*/ 542879 w 1631739"/>
                <a:gd name="csY88" fmla="*/ 846695 h 4028565"/>
                <a:gd name="csX89" fmla="*/ 553080 w 1631739"/>
                <a:gd name="csY89" fmla="*/ 843147 h 4028565"/>
                <a:gd name="csX90" fmla="*/ 552636 w 1631739"/>
                <a:gd name="csY90" fmla="*/ 852905 h 4028565"/>
                <a:gd name="csX91" fmla="*/ 556184 w 1631739"/>
                <a:gd name="csY91" fmla="*/ 840042 h 4028565"/>
                <a:gd name="csX92" fmla="*/ 565055 w 1631739"/>
                <a:gd name="csY92" fmla="*/ 843590 h 4028565"/>
                <a:gd name="csX93" fmla="*/ 560620 w 1631739"/>
                <a:gd name="csY93" fmla="*/ 830728 h 4028565"/>
                <a:gd name="csX94" fmla="*/ 549088 w 1631739"/>
                <a:gd name="csY94" fmla="*/ 831172 h 4028565"/>
                <a:gd name="csX95" fmla="*/ 541548 w 1631739"/>
                <a:gd name="csY95" fmla="*/ 817422 h 4028565"/>
                <a:gd name="csX96" fmla="*/ 552192 w 1631739"/>
                <a:gd name="csY96" fmla="*/ 812544 h 4028565"/>
                <a:gd name="csX97" fmla="*/ 514936 w 1631739"/>
                <a:gd name="csY97" fmla="*/ 794359 h 4028565"/>
                <a:gd name="csX98" fmla="*/ 531347 w 1631739"/>
                <a:gd name="csY98" fmla="*/ 784158 h 4028565"/>
                <a:gd name="csX99" fmla="*/ 531790 w 1631739"/>
                <a:gd name="csY99" fmla="*/ 772626 h 4028565"/>
                <a:gd name="csX100" fmla="*/ 542435 w 1631739"/>
                <a:gd name="csY100" fmla="*/ 781053 h 4028565"/>
                <a:gd name="csX101" fmla="*/ 536669 w 1631739"/>
                <a:gd name="csY101" fmla="*/ 781053 h 4028565"/>
                <a:gd name="csX102" fmla="*/ 539330 w 1631739"/>
                <a:gd name="csY102" fmla="*/ 790367 h 4028565"/>
                <a:gd name="csX103" fmla="*/ 550418 w 1631739"/>
                <a:gd name="csY103" fmla="*/ 793472 h 4028565"/>
                <a:gd name="csX104" fmla="*/ 550418 w 1631739"/>
                <a:gd name="csY104" fmla="*/ 803673 h 4028565"/>
                <a:gd name="csX105" fmla="*/ 560176 w 1631739"/>
                <a:gd name="csY105" fmla="*/ 807665 h 4028565"/>
                <a:gd name="csX106" fmla="*/ 555298 w 1631739"/>
                <a:gd name="csY106" fmla="*/ 793472 h 4028565"/>
                <a:gd name="csX107" fmla="*/ 562394 w 1631739"/>
                <a:gd name="csY107" fmla="*/ 787262 h 4028565"/>
                <a:gd name="csX108" fmla="*/ 567273 w 1631739"/>
                <a:gd name="csY108" fmla="*/ 793028 h 4028565"/>
                <a:gd name="csX109" fmla="*/ 569934 w 1631739"/>
                <a:gd name="csY109" fmla="*/ 777505 h 4028565"/>
                <a:gd name="csX110" fmla="*/ 585014 w 1631739"/>
                <a:gd name="csY110" fmla="*/ 765973 h 4028565"/>
                <a:gd name="csX111" fmla="*/ 577917 w 1631739"/>
                <a:gd name="csY111" fmla="*/ 759320 h 4028565"/>
                <a:gd name="csX112" fmla="*/ 588118 w 1631739"/>
                <a:gd name="csY112" fmla="*/ 758433 h 4028565"/>
                <a:gd name="csX113" fmla="*/ 591667 w 1631739"/>
                <a:gd name="csY113" fmla="*/ 769521 h 4028565"/>
                <a:gd name="csX114" fmla="*/ 601868 w 1631739"/>
                <a:gd name="csY114" fmla="*/ 757989 h 4028565"/>
                <a:gd name="csX115" fmla="*/ 570821 w 1631739"/>
                <a:gd name="csY115" fmla="*/ 745127 h 4028565"/>
                <a:gd name="csX116" fmla="*/ 577030 w 1631739"/>
                <a:gd name="csY116" fmla="*/ 734483 h 4028565"/>
                <a:gd name="csX117" fmla="*/ 609851 w 1631739"/>
                <a:gd name="csY117" fmla="*/ 749562 h 4028565"/>
                <a:gd name="csX118" fmla="*/ 628480 w 1631739"/>
                <a:gd name="csY118" fmla="*/ 731378 h 4028565"/>
                <a:gd name="csX119" fmla="*/ 638237 w 1631739"/>
                <a:gd name="csY119" fmla="*/ 731821 h 4028565"/>
                <a:gd name="csX120" fmla="*/ 639568 w 1631739"/>
                <a:gd name="csY120" fmla="*/ 721177 h 4028565"/>
                <a:gd name="csX121" fmla="*/ 658196 w 1631739"/>
                <a:gd name="csY121" fmla="*/ 716298 h 4028565"/>
                <a:gd name="csX122" fmla="*/ 646221 w 1631739"/>
                <a:gd name="csY122" fmla="*/ 712750 h 4028565"/>
                <a:gd name="csX123" fmla="*/ 666180 w 1631739"/>
                <a:gd name="csY123" fmla="*/ 703436 h 4028565"/>
                <a:gd name="csX124" fmla="*/ 681259 w 1631739"/>
                <a:gd name="csY124" fmla="*/ 714524 h 4028565"/>
                <a:gd name="csX125" fmla="*/ 680372 w 1631739"/>
                <a:gd name="csY125" fmla="*/ 706097 h 4028565"/>
                <a:gd name="csX126" fmla="*/ 695896 w 1631739"/>
                <a:gd name="csY126" fmla="*/ 706540 h 4028565"/>
                <a:gd name="csX127" fmla="*/ 693235 w 1631739"/>
                <a:gd name="csY127" fmla="*/ 698113 h 4028565"/>
                <a:gd name="csX128" fmla="*/ 728717 w 1631739"/>
                <a:gd name="csY128" fmla="*/ 690573 h 4028565"/>
                <a:gd name="csX129" fmla="*/ 730935 w 1631739"/>
                <a:gd name="csY129" fmla="*/ 697670 h 4028565"/>
                <a:gd name="csX130" fmla="*/ 737144 w 1631739"/>
                <a:gd name="csY130" fmla="*/ 692347 h 4028565"/>
                <a:gd name="csX131" fmla="*/ 753111 w 1631739"/>
                <a:gd name="csY131" fmla="*/ 698113 h 4028565"/>
                <a:gd name="csX132" fmla="*/ 758876 w 1631739"/>
                <a:gd name="csY132" fmla="*/ 685694 h 4028565"/>
                <a:gd name="csX133" fmla="*/ 783271 w 1631739"/>
                <a:gd name="csY133" fmla="*/ 687912 h 4028565"/>
                <a:gd name="csX134" fmla="*/ 827180 w 1631739"/>
                <a:gd name="csY134" fmla="*/ 677711 h 4028565"/>
                <a:gd name="csX135" fmla="*/ 849800 w 1631739"/>
                <a:gd name="csY135" fmla="*/ 667510 h 4028565"/>
                <a:gd name="csX136" fmla="*/ 834276 w 1631739"/>
                <a:gd name="csY136" fmla="*/ 671945 h 4028565"/>
                <a:gd name="csX137" fmla="*/ 828067 w 1631739"/>
                <a:gd name="csY137" fmla="*/ 664405 h 4028565"/>
                <a:gd name="csX138" fmla="*/ 822745 w 1631739"/>
                <a:gd name="csY138" fmla="*/ 674606 h 4028565"/>
                <a:gd name="csX139" fmla="*/ 818753 w 1631739"/>
                <a:gd name="csY139" fmla="*/ 659526 h 4028565"/>
                <a:gd name="csX140" fmla="*/ 804117 w 1631739"/>
                <a:gd name="csY140" fmla="*/ 669284 h 4028565"/>
                <a:gd name="csX141" fmla="*/ 808552 w 1631739"/>
                <a:gd name="csY141" fmla="*/ 647107 h 4028565"/>
                <a:gd name="csX142" fmla="*/ 818309 w 1631739"/>
                <a:gd name="csY142" fmla="*/ 649769 h 4028565"/>
                <a:gd name="csX143" fmla="*/ 814761 w 1631739"/>
                <a:gd name="csY143" fmla="*/ 644003 h 4028565"/>
                <a:gd name="csX144" fmla="*/ 825850 w 1631739"/>
                <a:gd name="csY144" fmla="*/ 643559 h 4028565"/>
                <a:gd name="csX145" fmla="*/ 824519 w 1631739"/>
                <a:gd name="csY145" fmla="*/ 655978 h 4028565"/>
                <a:gd name="csX146" fmla="*/ 845364 w 1631739"/>
                <a:gd name="csY146" fmla="*/ 652430 h 4028565"/>
                <a:gd name="csX147" fmla="*/ 835164 w 1631739"/>
                <a:gd name="csY147" fmla="*/ 640898 h 4028565"/>
                <a:gd name="csX148" fmla="*/ 859558 w 1631739"/>
                <a:gd name="csY148" fmla="*/ 644890 h 4028565"/>
                <a:gd name="csX149" fmla="*/ 861775 w 1631739"/>
                <a:gd name="csY149" fmla="*/ 654204 h 4028565"/>
                <a:gd name="csX150" fmla="*/ 872420 w 1631739"/>
                <a:gd name="csY150" fmla="*/ 646220 h 4028565"/>
                <a:gd name="csX151" fmla="*/ 867097 w 1631739"/>
                <a:gd name="csY151" fmla="*/ 640011 h 4028565"/>
                <a:gd name="csX152" fmla="*/ 879073 w 1631739"/>
                <a:gd name="csY152" fmla="*/ 647551 h 4028565"/>
                <a:gd name="csX153" fmla="*/ 895927 w 1631739"/>
                <a:gd name="csY153" fmla="*/ 641785 h 4028565"/>
                <a:gd name="csX154" fmla="*/ 912781 w 1631739"/>
                <a:gd name="csY154" fmla="*/ 646220 h 4028565"/>
                <a:gd name="csX155" fmla="*/ 923426 w 1631739"/>
                <a:gd name="csY155" fmla="*/ 654647 h 4028565"/>
                <a:gd name="csX156" fmla="*/ 899919 w 1631739"/>
                <a:gd name="csY156" fmla="*/ 678598 h 4028565"/>
                <a:gd name="csX157" fmla="*/ 905685 w 1631739"/>
                <a:gd name="csY157" fmla="*/ 683477 h 4028565"/>
                <a:gd name="csX158" fmla="*/ 913224 w 1631739"/>
                <a:gd name="csY158" fmla="*/ 671502 h 4028565"/>
                <a:gd name="csX159" fmla="*/ 934514 w 1631739"/>
                <a:gd name="csY159" fmla="*/ 663962 h 4028565"/>
                <a:gd name="csX160" fmla="*/ 939393 w 1631739"/>
                <a:gd name="csY160" fmla="*/ 670615 h 4028565"/>
                <a:gd name="csX161" fmla="*/ 931409 w 1631739"/>
                <a:gd name="csY161" fmla="*/ 683033 h 4028565"/>
                <a:gd name="csX162" fmla="*/ 945158 w 1631739"/>
                <a:gd name="csY162" fmla="*/ 681259 h 4028565"/>
                <a:gd name="csX163" fmla="*/ 960682 w 1631739"/>
                <a:gd name="csY163" fmla="*/ 661300 h 4028565"/>
                <a:gd name="csX164" fmla="*/ 966004 w 1631739"/>
                <a:gd name="csY164" fmla="*/ 660857 h 4028565"/>
                <a:gd name="csX165" fmla="*/ 958021 w 1631739"/>
                <a:gd name="csY165" fmla="*/ 676380 h 4028565"/>
                <a:gd name="csX166" fmla="*/ 981084 w 1631739"/>
                <a:gd name="csY166" fmla="*/ 669284 h 4028565"/>
                <a:gd name="csX167" fmla="*/ 974432 w 1631739"/>
                <a:gd name="csY167" fmla="*/ 656865 h 4028565"/>
                <a:gd name="csX168" fmla="*/ 993503 w 1631739"/>
                <a:gd name="csY168" fmla="*/ 655978 h 4028565"/>
                <a:gd name="csX169" fmla="*/ 986850 w 1631739"/>
                <a:gd name="csY169" fmla="*/ 648882 h 4028565"/>
                <a:gd name="csX170" fmla="*/ 1017010 w 1631739"/>
                <a:gd name="csY170" fmla="*/ 633358 h 4028565"/>
                <a:gd name="csX171" fmla="*/ 1013018 w 1631739"/>
                <a:gd name="csY171" fmla="*/ 641342 h 4028565"/>
                <a:gd name="csX172" fmla="*/ 1031646 w 1631739"/>
                <a:gd name="csY172" fmla="*/ 639124 h 4028565"/>
                <a:gd name="csX173" fmla="*/ 1026324 w 1631739"/>
                <a:gd name="csY173" fmla="*/ 647107 h 4028565"/>
                <a:gd name="csX174" fmla="*/ 1043622 w 1631739"/>
                <a:gd name="csY174" fmla="*/ 648438 h 4028565"/>
                <a:gd name="csX175" fmla="*/ 1040517 w 1631739"/>
                <a:gd name="csY175" fmla="*/ 656422 h 4028565"/>
                <a:gd name="csX176" fmla="*/ 1049831 w 1631739"/>
                <a:gd name="csY176" fmla="*/ 662631 h 4028565"/>
                <a:gd name="csX177" fmla="*/ 1047170 w 1631739"/>
                <a:gd name="csY177" fmla="*/ 685694 h 4028565"/>
                <a:gd name="csX178" fmla="*/ 1037856 w 1631739"/>
                <a:gd name="csY178" fmla="*/ 696783 h 4028565"/>
                <a:gd name="csX179" fmla="*/ 1043178 w 1631739"/>
                <a:gd name="csY179" fmla="*/ 698557 h 4028565"/>
                <a:gd name="csX180" fmla="*/ 1055153 w 1631739"/>
                <a:gd name="csY180" fmla="*/ 679042 h 4028565"/>
                <a:gd name="csX181" fmla="*/ 1054267 w 1631739"/>
                <a:gd name="csY181" fmla="*/ 656422 h 4028565"/>
                <a:gd name="csX182" fmla="*/ 1044065 w 1631739"/>
                <a:gd name="csY182" fmla="*/ 632915 h 4028565"/>
                <a:gd name="csX183" fmla="*/ 1024550 w 1631739"/>
                <a:gd name="csY183" fmla="*/ 620939 h 4028565"/>
                <a:gd name="csX184" fmla="*/ 1018784 w 1631739"/>
                <a:gd name="csY184" fmla="*/ 600094 h 4028565"/>
                <a:gd name="csX185" fmla="*/ 1069346 w 1631739"/>
                <a:gd name="csY185" fmla="*/ 607633 h 4028565"/>
                <a:gd name="csX186" fmla="*/ 1087975 w 1631739"/>
                <a:gd name="csY186" fmla="*/ 597432 h 4028565"/>
                <a:gd name="csX187" fmla="*/ 1093740 w 1631739"/>
                <a:gd name="csY187" fmla="*/ 608077 h 4028565"/>
                <a:gd name="csX188" fmla="*/ 1104385 w 1631739"/>
                <a:gd name="csY188" fmla="*/ 604529 h 4028565"/>
                <a:gd name="csX189" fmla="*/ 1137206 w 1631739"/>
                <a:gd name="csY189" fmla="*/ 616948 h 4028565"/>
                <a:gd name="csX190" fmla="*/ 1088862 w 1631739"/>
                <a:gd name="csY190" fmla="*/ 595215 h 4028565"/>
                <a:gd name="csX191" fmla="*/ 1100837 w 1631739"/>
                <a:gd name="csY191" fmla="*/ 567272 h 4028565"/>
                <a:gd name="csX192" fmla="*/ 1087975 w 1631739"/>
                <a:gd name="csY192" fmla="*/ 557958 h 4028565"/>
                <a:gd name="csX193" fmla="*/ 1089749 w 1631739"/>
                <a:gd name="csY193" fmla="*/ 539774 h 4028565"/>
                <a:gd name="csX194" fmla="*/ 1099506 w 1631739"/>
                <a:gd name="csY194" fmla="*/ 538443 h 4028565"/>
                <a:gd name="csX195" fmla="*/ 1099063 w 1631739"/>
                <a:gd name="csY195" fmla="*/ 523807 h 4028565"/>
                <a:gd name="csX196" fmla="*/ 1162044 w 1631739"/>
                <a:gd name="csY196" fmla="*/ 448850 h 4028565"/>
                <a:gd name="csX197" fmla="*/ 1175349 w 1631739"/>
                <a:gd name="csY197" fmla="*/ 451512 h 4028565"/>
                <a:gd name="csX198" fmla="*/ 1197082 w 1631739"/>
                <a:gd name="csY198" fmla="*/ 436432 h 4028565"/>
                <a:gd name="csX199" fmla="*/ 1197526 w 1631739"/>
                <a:gd name="csY199" fmla="*/ 444859 h 4028565"/>
                <a:gd name="csX200" fmla="*/ 1212163 w 1631739"/>
                <a:gd name="csY200" fmla="*/ 439536 h 4028565"/>
                <a:gd name="csX201" fmla="*/ 1216598 w 1631739"/>
                <a:gd name="csY201" fmla="*/ 451512 h 4028565"/>
                <a:gd name="csX202" fmla="*/ 1232565 w 1631739"/>
                <a:gd name="csY202" fmla="*/ 459495 h 4028565"/>
                <a:gd name="csX203" fmla="*/ 1249862 w 1631739"/>
                <a:gd name="csY203" fmla="*/ 454616 h 4028565"/>
                <a:gd name="csX204" fmla="*/ 1254741 w 1631739"/>
                <a:gd name="csY204" fmla="*/ 472801 h 4028565"/>
                <a:gd name="csX205" fmla="*/ 1265829 w 1631739"/>
                <a:gd name="csY205" fmla="*/ 479010 h 4028565"/>
                <a:gd name="csX206" fmla="*/ 1248088 w 1631739"/>
                <a:gd name="csY206" fmla="*/ 480341 h 4028565"/>
                <a:gd name="csX207" fmla="*/ 1239661 w 1631739"/>
                <a:gd name="csY207" fmla="*/ 498082 h 4028565"/>
                <a:gd name="csX208" fmla="*/ 1197526 w 1631739"/>
                <a:gd name="csY208" fmla="*/ 521145 h 4028565"/>
                <a:gd name="csX209" fmla="*/ 1256515 w 1631739"/>
                <a:gd name="csY209" fmla="*/ 509170 h 4028565"/>
                <a:gd name="csX210" fmla="*/ 1242322 w 1631739"/>
                <a:gd name="csY210" fmla="*/ 531790 h 4028565"/>
                <a:gd name="csX211" fmla="*/ 1266716 w 1631739"/>
                <a:gd name="csY211" fmla="*/ 519371 h 4028565"/>
                <a:gd name="csX212" fmla="*/ 1285788 w 1631739"/>
                <a:gd name="csY212" fmla="*/ 525581 h 4028565"/>
                <a:gd name="csX213" fmla="*/ 1287562 w 1631739"/>
                <a:gd name="csY213" fmla="*/ 518041 h 4028565"/>
                <a:gd name="csX214" fmla="*/ 1303529 w 1631739"/>
                <a:gd name="csY214" fmla="*/ 521145 h 4028565"/>
                <a:gd name="csX215" fmla="*/ 1311956 w 1631739"/>
                <a:gd name="csY215" fmla="*/ 532677 h 4028565"/>
                <a:gd name="csX216" fmla="*/ 1295545 w 1631739"/>
                <a:gd name="csY216" fmla="*/ 562394 h 4028565"/>
                <a:gd name="csX217" fmla="*/ 1288449 w 1631739"/>
                <a:gd name="csY217" fmla="*/ 562394 h 4028565"/>
                <a:gd name="csX218" fmla="*/ 1286675 w 1631739"/>
                <a:gd name="csY218" fmla="*/ 583683 h 4028565"/>
                <a:gd name="csX219" fmla="*/ 1278692 w 1631739"/>
                <a:gd name="csY219" fmla="*/ 578361 h 4028565"/>
                <a:gd name="csX220" fmla="*/ 1280909 w 1631739"/>
                <a:gd name="csY220" fmla="*/ 590779 h 4028565"/>
                <a:gd name="csX221" fmla="*/ 1295102 w 1631739"/>
                <a:gd name="csY221" fmla="*/ 594771 h 4028565"/>
                <a:gd name="csX222" fmla="*/ 1329697 w 1631739"/>
                <a:gd name="csY222" fmla="*/ 582352 h 4028565"/>
                <a:gd name="csX223" fmla="*/ 1329697 w 1631739"/>
                <a:gd name="csY223" fmla="*/ 555297 h 4028565"/>
                <a:gd name="csX224" fmla="*/ 1378929 w 1631739"/>
                <a:gd name="csY224" fmla="*/ 545983 h 4028565"/>
                <a:gd name="csX225" fmla="*/ 1402436 w 1631739"/>
                <a:gd name="csY225" fmla="*/ 551749 h 4028565"/>
                <a:gd name="csX226" fmla="*/ 1411307 w 1631739"/>
                <a:gd name="csY226" fmla="*/ 541991 h 4028565"/>
                <a:gd name="csX227" fmla="*/ 1435701 w 1631739"/>
                <a:gd name="csY227" fmla="*/ 537113 h 4028565"/>
                <a:gd name="csX228" fmla="*/ 1438362 w 1631739"/>
                <a:gd name="csY228" fmla="*/ 547314 h 4028565"/>
                <a:gd name="csX229" fmla="*/ 1453442 w 1631739"/>
                <a:gd name="csY229" fmla="*/ 544653 h 4028565"/>
                <a:gd name="csX230" fmla="*/ 1452555 w 1631739"/>
                <a:gd name="csY230" fmla="*/ 554410 h 4028565"/>
                <a:gd name="csX231" fmla="*/ 1464530 w 1631739"/>
                <a:gd name="csY231" fmla="*/ 554410 h 4028565"/>
                <a:gd name="csX232" fmla="*/ 1480054 w 1631739"/>
                <a:gd name="csY232" fmla="*/ 568160 h 4028565"/>
                <a:gd name="csX233" fmla="*/ 1470296 w 1631739"/>
                <a:gd name="csY233" fmla="*/ 587231 h 4028565"/>
                <a:gd name="csX234" fmla="*/ 1482271 w 1631739"/>
                <a:gd name="csY234" fmla="*/ 569934 h 4028565"/>
                <a:gd name="csX235" fmla="*/ 1502230 w 1631739"/>
                <a:gd name="csY235" fmla="*/ 582352 h 4028565"/>
                <a:gd name="csX236" fmla="*/ 1503117 w 1631739"/>
                <a:gd name="csY236" fmla="*/ 596102 h 4028565"/>
                <a:gd name="csX237" fmla="*/ 1496021 w 1631739"/>
                <a:gd name="csY237" fmla="*/ 596545 h 4028565"/>
                <a:gd name="csX238" fmla="*/ 1510657 w 1631739"/>
                <a:gd name="csY238" fmla="*/ 606747 h 4028565"/>
                <a:gd name="csX239" fmla="*/ 1503117 w 1631739"/>
                <a:gd name="csY239" fmla="*/ 620939 h 4028565"/>
                <a:gd name="csX240" fmla="*/ 1516423 w 1631739"/>
                <a:gd name="csY240" fmla="*/ 616060 h 4028565"/>
                <a:gd name="csX241" fmla="*/ 1517310 w 1631739"/>
                <a:gd name="csY241" fmla="*/ 602755 h 4028565"/>
                <a:gd name="csX242" fmla="*/ 1527067 w 1631739"/>
                <a:gd name="csY242" fmla="*/ 607190 h 4028565"/>
                <a:gd name="csX243" fmla="*/ 1510657 w 1631739"/>
                <a:gd name="csY243" fmla="*/ 590779 h 4028565"/>
                <a:gd name="csX244" fmla="*/ 1521745 w 1631739"/>
                <a:gd name="csY244" fmla="*/ 587675 h 4028565"/>
                <a:gd name="csX245" fmla="*/ 1538156 w 1631739"/>
                <a:gd name="csY245" fmla="*/ 617835 h 4028565"/>
                <a:gd name="csX246" fmla="*/ 1539930 w 1631739"/>
                <a:gd name="csY246" fmla="*/ 640011 h 4028565"/>
                <a:gd name="csX247" fmla="*/ 1548356 w 1631739"/>
                <a:gd name="csY247" fmla="*/ 626705 h 4028565"/>
                <a:gd name="csX248" fmla="*/ 1554566 w 1631739"/>
                <a:gd name="csY248" fmla="*/ 637350 h 4028565"/>
                <a:gd name="csX249" fmla="*/ 1551018 w 1631739"/>
                <a:gd name="csY249" fmla="*/ 680816 h 4028565"/>
                <a:gd name="csX250" fmla="*/ 1550131 w 1631739"/>
                <a:gd name="csY250" fmla="*/ 664849 h 4028565"/>
                <a:gd name="csX251" fmla="*/ 1530172 w 1631739"/>
                <a:gd name="csY251" fmla="*/ 665292 h 4028565"/>
                <a:gd name="csX252" fmla="*/ 1507552 w 1631739"/>
                <a:gd name="csY252" fmla="*/ 646664 h 4028565"/>
                <a:gd name="csX253" fmla="*/ 1500012 w 1631739"/>
                <a:gd name="csY253" fmla="*/ 648882 h 4028565"/>
                <a:gd name="csX254" fmla="*/ 1522189 w 1631739"/>
                <a:gd name="csY254" fmla="*/ 663074 h 4028565"/>
                <a:gd name="csX255" fmla="*/ 1523962 w 1631739"/>
                <a:gd name="csY255" fmla="*/ 683920 h 4028565"/>
                <a:gd name="csX256" fmla="*/ 1532390 w 1631739"/>
                <a:gd name="csY256" fmla="*/ 682590 h 4028565"/>
                <a:gd name="csX257" fmla="*/ 1529285 w 1631739"/>
                <a:gd name="csY257" fmla="*/ 675493 h 4028565"/>
                <a:gd name="csX258" fmla="*/ 1538156 w 1631739"/>
                <a:gd name="csY258" fmla="*/ 668397 h 4028565"/>
                <a:gd name="csX259" fmla="*/ 1541260 w 1631739"/>
                <a:gd name="csY259" fmla="*/ 681259 h 4028565"/>
                <a:gd name="csX260" fmla="*/ 1558558 w 1631739"/>
                <a:gd name="csY260" fmla="*/ 689686 h 4028565"/>
                <a:gd name="csX261" fmla="*/ 1559889 w 1631739"/>
                <a:gd name="csY261" fmla="*/ 714080 h 4028565"/>
                <a:gd name="csX262" fmla="*/ 1540817 w 1631739"/>
                <a:gd name="csY262" fmla="*/ 757989 h 4028565"/>
                <a:gd name="csX263" fmla="*/ 1516423 w 1631739"/>
                <a:gd name="csY263" fmla="*/ 777948 h 4028565"/>
                <a:gd name="csX264" fmla="*/ 1507552 w 1631739"/>
                <a:gd name="csY264" fmla="*/ 808552 h 4028565"/>
                <a:gd name="csX265" fmla="*/ 1492915 w 1631739"/>
                <a:gd name="csY265" fmla="*/ 808108 h 4028565"/>
                <a:gd name="csX266" fmla="*/ 1479610 w 1631739"/>
                <a:gd name="csY266" fmla="*/ 829841 h 4028565"/>
                <a:gd name="csX267" fmla="*/ 1456546 w 1631739"/>
                <a:gd name="csY267" fmla="*/ 840929 h 4028565"/>
                <a:gd name="csX268" fmla="*/ 1454772 w 1631739"/>
                <a:gd name="csY268" fmla="*/ 858227 h 4028565"/>
                <a:gd name="csX269" fmla="*/ 1430822 w 1631739"/>
                <a:gd name="csY269" fmla="*/ 869759 h 4028565"/>
                <a:gd name="csX270" fmla="*/ 1446789 w 1631739"/>
                <a:gd name="csY270" fmla="*/ 868428 h 4028565"/>
                <a:gd name="csX271" fmla="*/ 1445902 w 1631739"/>
                <a:gd name="csY271" fmla="*/ 883508 h 4028565"/>
                <a:gd name="csX272" fmla="*/ 1414411 w 1631739"/>
                <a:gd name="csY272" fmla="*/ 912781 h 4028565"/>
                <a:gd name="csX273" fmla="*/ 1383808 w 1631739"/>
                <a:gd name="csY273" fmla="*/ 969109 h 4028565"/>
                <a:gd name="csX274" fmla="*/ 1382033 w 1631739"/>
                <a:gd name="csY274" fmla="*/ 963787 h 4028565"/>
                <a:gd name="csX275" fmla="*/ 1371389 w 1631739"/>
                <a:gd name="csY275" fmla="*/ 973988 h 4028565"/>
                <a:gd name="csX276" fmla="*/ 1347439 w 1631739"/>
                <a:gd name="csY276" fmla="*/ 975762 h 4028565"/>
                <a:gd name="csX277" fmla="*/ 1336350 w 1631739"/>
                <a:gd name="csY277" fmla="*/ 1015236 h 4028565"/>
                <a:gd name="csX278" fmla="*/ 1307964 w 1631739"/>
                <a:gd name="csY278" fmla="*/ 1027211 h 4028565"/>
                <a:gd name="csX279" fmla="*/ 1301755 w 1631739"/>
                <a:gd name="csY279" fmla="*/ 1064911 h 4028565"/>
                <a:gd name="csX280" fmla="*/ 1272482 w 1631739"/>
                <a:gd name="csY280" fmla="*/ 1099950 h 4028565"/>
                <a:gd name="csX281" fmla="*/ 1289780 w 1631739"/>
                <a:gd name="csY281" fmla="*/ 1098176 h 4028565"/>
                <a:gd name="csX282" fmla="*/ 1310626 w 1631739"/>
                <a:gd name="csY282" fmla="*/ 1071120 h 4028565"/>
                <a:gd name="csX283" fmla="*/ 1338125 w 1631739"/>
                <a:gd name="csY283" fmla="*/ 1085313 h 4028565"/>
                <a:gd name="csX284" fmla="*/ 1356309 w 1631739"/>
                <a:gd name="csY284" fmla="*/ 1079991 h 4028565"/>
                <a:gd name="csX285" fmla="*/ 1318166 w 1631739"/>
                <a:gd name="csY285" fmla="*/ 1067129 h 4028565"/>
                <a:gd name="csX286" fmla="*/ 1319940 w 1631739"/>
                <a:gd name="csY286" fmla="*/ 1037412 h 4028565"/>
                <a:gd name="csX287" fmla="*/ 1339011 w 1631739"/>
                <a:gd name="csY287" fmla="*/ 1042291 h 4028565"/>
                <a:gd name="csX288" fmla="*/ 1401105 w 1631739"/>
                <a:gd name="csY288" fmla="*/ 1024106 h 4028565"/>
                <a:gd name="csX289" fmla="*/ 1396670 w 1631739"/>
                <a:gd name="csY289" fmla="*/ 1013905 h 4028565"/>
                <a:gd name="csX290" fmla="*/ 1434813 w 1631739"/>
                <a:gd name="csY290" fmla="*/ 996608 h 4028565"/>
                <a:gd name="csX291" fmla="*/ 1433039 w 1631739"/>
                <a:gd name="csY291" fmla="*/ 985963 h 4028565"/>
                <a:gd name="csX292" fmla="*/ 1442354 w 1631739"/>
                <a:gd name="csY292" fmla="*/ 991729 h 4028565"/>
                <a:gd name="csX293" fmla="*/ 1430822 w 1631739"/>
                <a:gd name="csY293" fmla="*/ 974431 h 4028565"/>
                <a:gd name="csX294" fmla="*/ 1453442 w 1631739"/>
                <a:gd name="csY294" fmla="*/ 985076 h 4028565"/>
                <a:gd name="csX295" fmla="*/ 1496464 w 1631739"/>
                <a:gd name="csY295" fmla="*/ 945158 h 4028565"/>
                <a:gd name="csX296" fmla="*/ 1505334 w 1631739"/>
                <a:gd name="csY296" fmla="*/ 958908 h 4028565"/>
                <a:gd name="csX297" fmla="*/ 1496021 w 1631739"/>
                <a:gd name="csY297" fmla="*/ 963343 h 4028565"/>
                <a:gd name="csX298" fmla="*/ 1487593 w 1631739"/>
                <a:gd name="csY298" fmla="*/ 986406 h 4028565"/>
                <a:gd name="csX299" fmla="*/ 1472513 w 1631739"/>
                <a:gd name="csY299" fmla="*/ 989511 h 4028565"/>
                <a:gd name="csX300" fmla="*/ 1492915 w 1631739"/>
                <a:gd name="csY300" fmla="*/ 1003261 h 4028565"/>
                <a:gd name="csX301" fmla="*/ 1487150 w 1631739"/>
                <a:gd name="csY301" fmla="*/ 1016566 h 4028565"/>
                <a:gd name="csX302" fmla="*/ 1502230 w 1631739"/>
                <a:gd name="csY302" fmla="*/ 1016566 h 4028565"/>
                <a:gd name="csX303" fmla="*/ 1510213 w 1631739"/>
                <a:gd name="csY303" fmla="*/ 1032090 h 4028565"/>
                <a:gd name="csX304" fmla="*/ 1502673 w 1631739"/>
                <a:gd name="csY304" fmla="*/ 1055153 h 4028565"/>
                <a:gd name="csX305" fmla="*/ 1508883 w 1631739"/>
                <a:gd name="csY305" fmla="*/ 1085313 h 4028565"/>
                <a:gd name="csX306" fmla="*/ 1538599 w 1631739"/>
                <a:gd name="csY306" fmla="*/ 1103054 h 4028565"/>
                <a:gd name="csX307" fmla="*/ 1532390 w 1631739"/>
                <a:gd name="csY307" fmla="*/ 1123013 h 4028565"/>
                <a:gd name="csX308" fmla="*/ 1554566 w 1631739"/>
                <a:gd name="csY308" fmla="*/ 1127448 h 4028565"/>
                <a:gd name="csX309" fmla="*/ 1567428 w 1631739"/>
                <a:gd name="csY309" fmla="*/ 1149181 h 4028565"/>
                <a:gd name="csX310" fmla="*/ 1577630 w 1631739"/>
                <a:gd name="csY310" fmla="*/ 1149181 h 4028565"/>
                <a:gd name="csX311" fmla="*/ 1595814 w 1631739"/>
                <a:gd name="csY311" fmla="*/ 1248088 h 4028565"/>
                <a:gd name="csX312" fmla="*/ 1621539 w 1631739"/>
                <a:gd name="csY312" fmla="*/ 1263168 h 4028565"/>
                <a:gd name="csX313" fmla="*/ 1626861 w 1631739"/>
                <a:gd name="csY313" fmla="*/ 1259176 h 4028565"/>
                <a:gd name="csX314" fmla="*/ 1631740 w 1631739"/>
                <a:gd name="csY314" fmla="*/ 1268490 h 4028565"/>
                <a:gd name="csX315" fmla="*/ 1617103 w 1631739"/>
                <a:gd name="csY315" fmla="*/ 1301311 h 4028565"/>
                <a:gd name="csX316" fmla="*/ 1607789 w 1631739"/>
                <a:gd name="csY316" fmla="*/ 1294658 h 4028565"/>
                <a:gd name="csX317" fmla="*/ 1579403 w 1631739"/>
                <a:gd name="csY317" fmla="*/ 1328810 h 4028565"/>
                <a:gd name="csX318" fmla="*/ 1544365 w 1631739"/>
                <a:gd name="csY318" fmla="*/ 1342559 h 4028565"/>
                <a:gd name="csX319" fmla="*/ 1543034 w 1631739"/>
                <a:gd name="csY319" fmla="*/ 1354535 h 4028565"/>
                <a:gd name="csX320" fmla="*/ 1527954 w 1631739"/>
                <a:gd name="csY320" fmla="*/ 1368728 h 4028565"/>
                <a:gd name="csX321" fmla="*/ 1539486 w 1631739"/>
                <a:gd name="csY321" fmla="*/ 1395783 h 4028565"/>
                <a:gd name="csX322" fmla="*/ 1509770 w 1631739"/>
                <a:gd name="csY322" fmla="*/ 1407315 h 4028565"/>
                <a:gd name="csX323" fmla="*/ 1508883 w 1631739"/>
                <a:gd name="csY323" fmla="*/ 1423725 h 4028565"/>
                <a:gd name="csX324" fmla="*/ 1497795 w 1631739"/>
                <a:gd name="csY324" fmla="*/ 1432596 h 4028565"/>
                <a:gd name="csX325" fmla="*/ 1511987 w 1631739"/>
                <a:gd name="csY325" fmla="*/ 1455659 h 4028565"/>
                <a:gd name="csX326" fmla="*/ 1504448 w 1631739"/>
                <a:gd name="csY326" fmla="*/ 1493359 h 4028565"/>
                <a:gd name="csX327" fmla="*/ 1457433 w 1631739"/>
                <a:gd name="csY327" fmla="*/ 1488037 h 4028565"/>
                <a:gd name="csX328" fmla="*/ 1442797 w 1631739"/>
                <a:gd name="csY328" fmla="*/ 1514649 h 4028565"/>
                <a:gd name="csX329" fmla="*/ 1392678 w 1631739"/>
                <a:gd name="csY329" fmla="*/ 1543034 h 4028565"/>
                <a:gd name="csX330" fmla="*/ 1373163 w 1631739"/>
                <a:gd name="csY330" fmla="*/ 1537712 h 4028565"/>
                <a:gd name="csX331" fmla="*/ 1360301 w 1631739"/>
                <a:gd name="csY331" fmla="*/ 1559445 h 4028565"/>
                <a:gd name="csX332" fmla="*/ 1404654 w 1631739"/>
                <a:gd name="csY332" fmla="*/ 1634845 h 4028565"/>
                <a:gd name="csX333" fmla="*/ 1421951 w 1631739"/>
                <a:gd name="csY333" fmla="*/ 1847295 h 4028565"/>
                <a:gd name="csX334" fmla="*/ 1416185 w 1631739"/>
                <a:gd name="csY334" fmla="*/ 1862374 h 4028565"/>
                <a:gd name="csX335" fmla="*/ 1405984 w 1631739"/>
                <a:gd name="csY335" fmla="*/ 1857939 h 4028565"/>
                <a:gd name="csX336" fmla="*/ 1384251 w 1631739"/>
                <a:gd name="csY336" fmla="*/ 1876567 h 4028565"/>
                <a:gd name="csX337" fmla="*/ 1377155 w 1631739"/>
                <a:gd name="csY337" fmla="*/ 1894752 h 4028565"/>
                <a:gd name="csX338" fmla="*/ 1358527 w 1631739"/>
                <a:gd name="csY338" fmla="*/ 1899187 h 4028565"/>
                <a:gd name="csX339" fmla="*/ 1367397 w 1631739"/>
                <a:gd name="csY339" fmla="*/ 1910275 h 4028565"/>
                <a:gd name="csX340" fmla="*/ 1387800 w 1631739"/>
                <a:gd name="csY340" fmla="*/ 1914711 h 4028565"/>
                <a:gd name="csX341" fmla="*/ 1386469 w 1631739"/>
                <a:gd name="csY341" fmla="*/ 1929791 h 4028565"/>
                <a:gd name="csX342" fmla="*/ 1396227 w 1631739"/>
                <a:gd name="csY342" fmla="*/ 1927573 h 4028565"/>
                <a:gd name="csX343" fmla="*/ 1407758 w 1631739"/>
                <a:gd name="csY343" fmla="*/ 1971926 h 4028565"/>
                <a:gd name="csX344" fmla="*/ 1397114 w 1631739"/>
                <a:gd name="csY344" fmla="*/ 1987449 h 4028565"/>
                <a:gd name="csX345" fmla="*/ 1400219 w 1631739"/>
                <a:gd name="csY345" fmla="*/ 2012731 h 4028565"/>
                <a:gd name="csX346" fmla="*/ 1413080 w 1631739"/>
                <a:gd name="csY346" fmla="*/ 2018053 h 4028565"/>
                <a:gd name="csX347" fmla="*/ 1422395 w 1631739"/>
                <a:gd name="csY347" fmla="*/ 2037568 h 4028565"/>
                <a:gd name="csX348" fmla="*/ 1424169 w 1631739"/>
                <a:gd name="csY348" fmla="*/ 2085469 h 4028565"/>
                <a:gd name="csX349" fmla="*/ 1456990 w 1631739"/>
                <a:gd name="csY349" fmla="*/ 2106315 h 4028565"/>
                <a:gd name="csX350" fmla="*/ 1451668 w 1631739"/>
                <a:gd name="csY350" fmla="*/ 2124943 h 4028565"/>
                <a:gd name="csX351" fmla="*/ 1439692 w 1631739"/>
                <a:gd name="csY351" fmla="*/ 2123613 h 4028565"/>
                <a:gd name="csX352" fmla="*/ 1430378 w 1631739"/>
                <a:gd name="csY352" fmla="*/ 2136475 h 4028565"/>
                <a:gd name="csX353" fmla="*/ 1434813 w 1631739"/>
                <a:gd name="csY353" fmla="*/ 2150668 h 4028565"/>
                <a:gd name="csX354" fmla="*/ 1407315 w 1631739"/>
                <a:gd name="csY354" fmla="*/ 2178610 h 4028565"/>
                <a:gd name="csX355" fmla="*/ 1423282 w 1631739"/>
                <a:gd name="csY355" fmla="*/ 2201230 h 4028565"/>
                <a:gd name="csX356" fmla="*/ 1407315 w 1631739"/>
                <a:gd name="csY356" fmla="*/ 2197682 h 4028565"/>
                <a:gd name="csX357" fmla="*/ 1405541 w 1631739"/>
                <a:gd name="csY357" fmla="*/ 2231390 h 4028565"/>
                <a:gd name="csX358" fmla="*/ 1395783 w 1631739"/>
                <a:gd name="csY358" fmla="*/ 2232277 h 4028565"/>
                <a:gd name="csX359" fmla="*/ 1402880 w 1631739"/>
                <a:gd name="csY359" fmla="*/ 2255784 h 4028565"/>
                <a:gd name="csX360" fmla="*/ 1417516 w 1631739"/>
                <a:gd name="csY360" fmla="*/ 2250905 h 4028565"/>
                <a:gd name="csX361" fmla="*/ 1426386 w 1631739"/>
                <a:gd name="csY361" fmla="*/ 2265985 h 4028565"/>
                <a:gd name="csX362" fmla="*/ 1450337 w 1631739"/>
                <a:gd name="csY362" fmla="*/ 2257558 h 4028565"/>
                <a:gd name="csX363" fmla="*/ 1450780 w 1631739"/>
                <a:gd name="csY363" fmla="*/ 2247800 h 4028565"/>
                <a:gd name="csX364" fmla="*/ 1459651 w 1631739"/>
                <a:gd name="csY364" fmla="*/ 2260219 h 4028565"/>
                <a:gd name="csX365" fmla="*/ 1489811 w 1631739"/>
                <a:gd name="csY365" fmla="*/ 2269977 h 4028565"/>
                <a:gd name="csX366" fmla="*/ 1497351 w 1631739"/>
                <a:gd name="csY366" fmla="*/ 2280621 h 4028565"/>
                <a:gd name="csX367" fmla="*/ 1511101 w 1631739"/>
                <a:gd name="csY367" fmla="*/ 2272195 h 4028565"/>
                <a:gd name="csX368" fmla="*/ 1530172 w 1631739"/>
                <a:gd name="csY368" fmla="*/ 2286387 h 4028565"/>
                <a:gd name="csX369" fmla="*/ 1539486 w 1631739"/>
                <a:gd name="csY369" fmla="*/ 2279291 h 4028565"/>
                <a:gd name="csX370" fmla="*/ 1550131 w 1631739"/>
                <a:gd name="csY370" fmla="*/ 2278404 h 4028565"/>
                <a:gd name="csX371" fmla="*/ 1559889 w 1631739"/>
                <a:gd name="csY371" fmla="*/ 2305015 h 4028565"/>
                <a:gd name="csX372" fmla="*/ 1522632 w 1631739"/>
                <a:gd name="csY372" fmla="*/ 2314773 h 4028565"/>
                <a:gd name="csX373" fmla="*/ 1517753 w 1631739"/>
                <a:gd name="csY373" fmla="*/ 2334288 h 4028565"/>
                <a:gd name="csX374" fmla="*/ 1506221 w 1631739"/>
                <a:gd name="csY374" fmla="*/ 2334288 h 4028565"/>
                <a:gd name="csX375" fmla="*/ 1500012 w 1631739"/>
                <a:gd name="csY375" fmla="*/ 2323200 h 4028565"/>
                <a:gd name="csX376" fmla="*/ 1487593 w 1631739"/>
                <a:gd name="csY376" fmla="*/ 2333401 h 4028565"/>
                <a:gd name="csX377" fmla="*/ 1464530 w 1631739"/>
                <a:gd name="csY377" fmla="*/ 2321426 h 4028565"/>
                <a:gd name="csX378" fmla="*/ 1471626 w 1631739"/>
                <a:gd name="csY378" fmla="*/ 2341385 h 4028565"/>
                <a:gd name="csX379" fmla="*/ 1459207 w 1631739"/>
                <a:gd name="csY379" fmla="*/ 2392391 h 4028565"/>
                <a:gd name="csX380" fmla="*/ 1474288 w 1631739"/>
                <a:gd name="csY380" fmla="*/ 2408801 h 4028565"/>
                <a:gd name="csX381" fmla="*/ 1471626 w 1631739"/>
                <a:gd name="csY381" fmla="*/ 2419002 h 4028565"/>
                <a:gd name="csX382" fmla="*/ 1456990 w 1631739"/>
                <a:gd name="csY382" fmla="*/ 2417228 h 4028565"/>
                <a:gd name="csX383" fmla="*/ 1457877 w 1631739"/>
                <a:gd name="csY383" fmla="*/ 2446944 h 4028565"/>
                <a:gd name="csX384" fmla="*/ 1441023 w 1631739"/>
                <a:gd name="csY384" fmla="*/ 2455815 h 4028565"/>
                <a:gd name="csX385" fmla="*/ 1449007 w 1631739"/>
                <a:gd name="csY385" fmla="*/ 2478435 h 4028565"/>
                <a:gd name="csX386" fmla="*/ 1463643 w 1631739"/>
                <a:gd name="csY386" fmla="*/ 2484644 h 4028565"/>
                <a:gd name="csX387" fmla="*/ 1469852 w 1631739"/>
                <a:gd name="csY387" fmla="*/ 2508152 h 4028565"/>
                <a:gd name="csX388" fmla="*/ 1489368 w 1631739"/>
                <a:gd name="csY388" fmla="*/ 2516578 h 4028565"/>
                <a:gd name="csX389" fmla="*/ 1464086 w 1631739"/>
                <a:gd name="csY389" fmla="*/ 2567141 h 4028565"/>
                <a:gd name="csX390" fmla="*/ 1472070 w 1631739"/>
                <a:gd name="csY390" fmla="*/ 2570689 h 4028565"/>
                <a:gd name="csX391" fmla="*/ 1472513 w 1631739"/>
                <a:gd name="csY391" fmla="*/ 2599075 h 4028565"/>
                <a:gd name="csX392" fmla="*/ 1442354 w 1631739"/>
                <a:gd name="csY392" fmla="*/ 2630565 h 4028565"/>
                <a:gd name="csX393" fmla="*/ 1447232 w 1631739"/>
                <a:gd name="csY393" fmla="*/ 2650967 h 4028565"/>
                <a:gd name="csX394" fmla="*/ 1439249 w 1631739"/>
                <a:gd name="csY394" fmla="*/ 2661169 h 4028565"/>
                <a:gd name="csX395" fmla="*/ 1432596 w 1631739"/>
                <a:gd name="csY395" fmla="*/ 2657620 h 4028565"/>
                <a:gd name="csX396" fmla="*/ 1411750 w 1631739"/>
                <a:gd name="csY396" fmla="*/ 2676248 h 4028565"/>
                <a:gd name="csX397" fmla="*/ 1405097 w 1631739"/>
                <a:gd name="csY397" fmla="*/ 2692659 h 4028565"/>
                <a:gd name="csX398" fmla="*/ 1374937 w 1631739"/>
                <a:gd name="csY398" fmla="*/ 2705078 h 4028565"/>
                <a:gd name="csX399" fmla="*/ 1384695 w 1631739"/>
                <a:gd name="csY399" fmla="*/ 2708626 h 4028565"/>
                <a:gd name="csX400" fmla="*/ 1391348 w 1631739"/>
                <a:gd name="csY400" fmla="*/ 2727698 h 4028565"/>
                <a:gd name="csX401" fmla="*/ 1366510 w 1631739"/>
                <a:gd name="csY401" fmla="*/ 2744995 h 4028565"/>
                <a:gd name="csX402" fmla="*/ 1369172 w 1631739"/>
                <a:gd name="csY402" fmla="*/ 2770720 h 4028565"/>
                <a:gd name="csX403" fmla="*/ 1358083 w 1631739"/>
                <a:gd name="csY403" fmla="*/ 2778704 h 4028565"/>
                <a:gd name="csX404" fmla="*/ 1368284 w 1631739"/>
                <a:gd name="csY404" fmla="*/ 2790679 h 4028565"/>
                <a:gd name="csX405" fmla="*/ 1364292 w 1631739"/>
                <a:gd name="csY405" fmla="*/ 2807089 h 4028565"/>
                <a:gd name="csX406" fmla="*/ 1376268 w 1631739"/>
                <a:gd name="csY406" fmla="*/ 2839910 h 4028565"/>
                <a:gd name="csX407" fmla="*/ 1392678 w 1631739"/>
                <a:gd name="csY407" fmla="*/ 2852773 h 4028565"/>
                <a:gd name="csX408" fmla="*/ 1433483 w 1631739"/>
                <a:gd name="csY408" fmla="*/ 2857208 h 4028565"/>
                <a:gd name="csX409" fmla="*/ 1438805 w 1631739"/>
                <a:gd name="csY409" fmla="*/ 2914423 h 4028565"/>
                <a:gd name="csX410" fmla="*/ 1406871 w 1631739"/>
                <a:gd name="csY410" fmla="*/ 2918415 h 4028565"/>
                <a:gd name="csX411" fmla="*/ 1392678 w 1631739"/>
                <a:gd name="csY411" fmla="*/ 2939704 h 4028565"/>
                <a:gd name="csX412" fmla="*/ 1407315 w 1631739"/>
                <a:gd name="csY412" fmla="*/ 2971195 h 4028565"/>
                <a:gd name="csX413" fmla="*/ 1421064 w 1631739"/>
                <a:gd name="csY413" fmla="*/ 2968534 h 4028565"/>
                <a:gd name="csX414" fmla="*/ 1425056 w 1631739"/>
                <a:gd name="csY414" fmla="*/ 2974743 h 4028565"/>
                <a:gd name="csX415" fmla="*/ 1424169 w 1631739"/>
                <a:gd name="csY415" fmla="*/ 2992041 h 4028565"/>
                <a:gd name="csX416" fmla="*/ 1437474 w 1631739"/>
                <a:gd name="csY416" fmla="*/ 3021757 h 4028565"/>
                <a:gd name="csX417" fmla="*/ 1401105 w 1631739"/>
                <a:gd name="csY417" fmla="*/ 3056796 h 4028565"/>
                <a:gd name="csX418" fmla="*/ 1405984 w 1631739"/>
                <a:gd name="csY418" fmla="*/ 3079859 h 4028565"/>
                <a:gd name="csX419" fmla="*/ 1378929 w 1631739"/>
                <a:gd name="csY419" fmla="*/ 3095383 h 4028565"/>
                <a:gd name="csX420" fmla="*/ 1373607 w 1631739"/>
                <a:gd name="csY420" fmla="*/ 3081633 h 4028565"/>
                <a:gd name="csX421" fmla="*/ 1360744 w 1631739"/>
                <a:gd name="csY421" fmla="*/ 3074537 h 4028565"/>
                <a:gd name="csX422" fmla="*/ 1335907 w 1631739"/>
                <a:gd name="csY422" fmla="*/ 3079416 h 4028565"/>
                <a:gd name="csX423" fmla="*/ 1341229 w 1631739"/>
                <a:gd name="csY423" fmla="*/ 3071876 h 4028565"/>
                <a:gd name="csX424" fmla="*/ 1336794 w 1631739"/>
                <a:gd name="csY424" fmla="*/ 3056352 h 4028565"/>
                <a:gd name="csX425" fmla="*/ 1315504 w 1631739"/>
                <a:gd name="csY425" fmla="*/ 3055465 h 4028565"/>
                <a:gd name="csX426" fmla="*/ 1298207 w 1631739"/>
                <a:gd name="csY426" fmla="*/ 3039054 h 4028565"/>
                <a:gd name="csX427" fmla="*/ 1288006 w 1631739"/>
                <a:gd name="csY427" fmla="*/ 3018652 h 4028565"/>
                <a:gd name="csX428" fmla="*/ 1292884 w 1631739"/>
                <a:gd name="csY428" fmla="*/ 3007121 h 4028565"/>
                <a:gd name="csX429" fmla="*/ 1276031 w 1631739"/>
                <a:gd name="csY429" fmla="*/ 3007564 h 4028565"/>
                <a:gd name="csX430" fmla="*/ 1270708 w 1631739"/>
                <a:gd name="csY430" fmla="*/ 3000024 h 4028565"/>
                <a:gd name="csX431" fmla="*/ 1258733 w 1631739"/>
                <a:gd name="csY431" fmla="*/ 3015104 h 4028565"/>
                <a:gd name="csX432" fmla="*/ 1237000 w 1631739"/>
                <a:gd name="csY432" fmla="*/ 3019983 h 4028565"/>
                <a:gd name="csX433" fmla="*/ 1229460 w 1631739"/>
                <a:gd name="csY433" fmla="*/ 3036393 h 4028565"/>
                <a:gd name="csX434" fmla="*/ 1239661 w 1631739"/>
                <a:gd name="csY434" fmla="*/ 3061231 h 4028565"/>
                <a:gd name="csX435" fmla="*/ 1238774 w 1631739"/>
                <a:gd name="csY435" fmla="*/ 3086069 h 4028565"/>
                <a:gd name="csX436" fmla="*/ 1216154 w 1631739"/>
                <a:gd name="csY436" fmla="*/ 3114898 h 4028565"/>
                <a:gd name="csX437" fmla="*/ 1181559 w 1631739"/>
                <a:gd name="csY437" fmla="*/ 3129978 h 4028565"/>
                <a:gd name="csX438" fmla="*/ 1170027 w 1631739"/>
                <a:gd name="csY438" fmla="*/ 3158364 h 4028565"/>
                <a:gd name="csX439" fmla="*/ 1153173 w 1631739"/>
                <a:gd name="csY439" fmla="*/ 3159694 h 4028565"/>
                <a:gd name="csX440" fmla="*/ 1140311 w 1631739"/>
                <a:gd name="csY440" fmla="*/ 3173887 h 4028565"/>
                <a:gd name="csX441" fmla="*/ 1142972 w 1631739"/>
                <a:gd name="csY441" fmla="*/ 3188523 h 4028565"/>
                <a:gd name="csX442" fmla="*/ 1134102 w 1631739"/>
                <a:gd name="csY442" fmla="*/ 3205377 h 4028565"/>
                <a:gd name="csX443" fmla="*/ 1118134 w 1631739"/>
                <a:gd name="csY443" fmla="*/ 3207595 h 4028565"/>
                <a:gd name="csX444" fmla="*/ 1123900 w 1631739"/>
                <a:gd name="csY444" fmla="*/ 3224006 h 4028565"/>
                <a:gd name="csX445" fmla="*/ 1117691 w 1631739"/>
                <a:gd name="csY445" fmla="*/ 3237755 h 4028565"/>
                <a:gd name="csX446" fmla="*/ 1129666 w 1631739"/>
                <a:gd name="csY446" fmla="*/ 3262149 h 4028565"/>
                <a:gd name="csX447" fmla="*/ 1114586 w 1631739"/>
                <a:gd name="csY447" fmla="*/ 3275898 h 4028565"/>
                <a:gd name="csX448" fmla="*/ 1088862 w 1631739"/>
                <a:gd name="csY448" fmla="*/ 3255053 h 4028565"/>
                <a:gd name="csX449" fmla="*/ 1085757 w 1631739"/>
                <a:gd name="csY449" fmla="*/ 3229328 h 4028565"/>
                <a:gd name="csX450" fmla="*/ 1068016 w 1631739"/>
                <a:gd name="csY450" fmla="*/ 3210256 h 4028565"/>
                <a:gd name="csX451" fmla="*/ 1061806 w 1631739"/>
                <a:gd name="csY451" fmla="*/ 3180540 h 4028565"/>
                <a:gd name="csX452" fmla="*/ 1036969 w 1631739"/>
                <a:gd name="csY452" fmla="*/ 3179209 h 4028565"/>
                <a:gd name="csX453" fmla="*/ 1016123 w 1631739"/>
                <a:gd name="csY453" fmla="*/ 3220014 h 4028565"/>
                <a:gd name="csX454" fmla="*/ 981971 w 1631739"/>
                <a:gd name="csY454" fmla="*/ 3230215 h 4028565"/>
                <a:gd name="csX455" fmla="*/ 966004 w 1631739"/>
                <a:gd name="csY455" fmla="*/ 3220014 h 4028565"/>
                <a:gd name="csX456" fmla="*/ 906572 w 1631739"/>
                <a:gd name="csY456" fmla="*/ 3216022 h 4028565"/>
                <a:gd name="csX457" fmla="*/ 859114 w 1631739"/>
                <a:gd name="csY457" fmla="*/ 3322469 h 4028565"/>
                <a:gd name="csX458" fmla="*/ 879073 w 1631739"/>
                <a:gd name="csY458" fmla="*/ 3336662 h 4028565"/>
                <a:gd name="csX459" fmla="*/ 868428 w 1631739"/>
                <a:gd name="csY459" fmla="*/ 3345089 h 4028565"/>
                <a:gd name="csX460" fmla="*/ 868428 w 1631739"/>
                <a:gd name="csY460" fmla="*/ 3356620 h 4028565"/>
                <a:gd name="csX461" fmla="*/ 890161 w 1631739"/>
                <a:gd name="csY461" fmla="*/ 3361500 h 4028565"/>
                <a:gd name="csX462" fmla="*/ 887056 w 1631739"/>
                <a:gd name="csY462" fmla="*/ 3392547 h 4028565"/>
                <a:gd name="csX463" fmla="*/ 896814 w 1631739"/>
                <a:gd name="csY463" fmla="*/ 3395208 h 4028565"/>
                <a:gd name="csX464" fmla="*/ 896370 w 1631739"/>
                <a:gd name="csY464" fmla="*/ 3413836 h 4028565"/>
                <a:gd name="csX465" fmla="*/ 872420 w 1631739"/>
                <a:gd name="csY465" fmla="*/ 3417384 h 4028565"/>
                <a:gd name="csX466" fmla="*/ 872420 w 1631739"/>
                <a:gd name="csY466" fmla="*/ 3443552 h 4028565"/>
                <a:gd name="csX467" fmla="*/ 853792 w 1631739"/>
                <a:gd name="csY467" fmla="*/ 3463511 h 4028565"/>
                <a:gd name="csX468" fmla="*/ 836494 w 1631739"/>
                <a:gd name="csY468" fmla="*/ 3455527 h 4028565"/>
                <a:gd name="csX469" fmla="*/ 825406 w 1631739"/>
                <a:gd name="csY469" fmla="*/ 3467059 h 4028565"/>
                <a:gd name="csX470" fmla="*/ 822301 w 1631739"/>
                <a:gd name="csY470" fmla="*/ 3488792 h 4028565"/>
                <a:gd name="csX471" fmla="*/ 806778 w 1631739"/>
                <a:gd name="csY471" fmla="*/ 3501211 h 4028565"/>
                <a:gd name="csX472" fmla="*/ 815648 w 1631739"/>
                <a:gd name="csY472" fmla="*/ 3563748 h 4028565"/>
                <a:gd name="csX473" fmla="*/ 798351 w 1631739"/>
                <a:gd name="csY473" fmla="*/ 3573062 h 4028565"/>
                <a:gd name="csX474" fmla="*/ 795246 w 1631739"/>
                <a:gd name="csY474" fmla="*/ 3598343 h 4028565"/>
                <a:gd name="csX475" fmla="*/ 787262 w 1631739"/>
                <a:gd name="csY475" fmla="*/ 3605883 h 4028565"/>
                <a:gd name="csX476" fmla="*/ 796576 w 1631739"/>
                <a:gd name="csY476" fmla="*/ 3620964 h 4028565"/>
                <a:gd name="csX477" fmla="*/ 783271 w 1631739"/>
                <a:gd name="csY477" fmla="*/ 3651567 h 4028565"/>
                <a:gd name="csX478" fmla="*/ 782827 w 1631739"/>
                <a:gd name="csY478" fmla="*/ 3676848 h 4028565"/>
                <a:gd name="csX479" fmla="*/ 742466 w 1631739"/>
                <a:gd name="csY479" fmla="*/ 3666647 h 4028565"/>
                <a:gd name="csX480" fmla="*/ 729160 w 1631739"/>
                <a:gd name="csY480" fmla="*/ 3690597 h 4028565"/>
                <a:gd name="csX481" fmla="*/ 713637 w 1631739"/>
                <a:gd name="csY481" fmla="*/ 3690154 h 4028565"/>
                <a:gd name="csX482" fmla="*/ 706540 w 1631739"/>
                <a:gd name="csY482" fmla="*/ 3705677 h 4028565"/>
                <a:gd name="csX483" fmla="*/ 737587 w 1631739"/>
                <a:gd name="csY483" fmla="*/ 3734950 h 4028565"/>
                <a:gd name="csX484" fmla="*/ 736257 w 1631739"/>
                <a:gd name="csY484" fmla="*/ 3747369 h 4028565"/>
                <a:gd name="csX485" fmla="*/ 771295 w 1631739"/>
                <a:gd name="csY485" fmla="*/ 3793939 h 4028565"/>
                <a:gd name="csX486" fmla="*/ 785488 w 1631739"/>
                <a:gd name="csY486" fmla="*/ 3801036 h 4028565"/>
                <a:gd name="csX487" fmla="*/ 782384 w 1631739"/>
                <a:gd name="csY487" fmla="*/ 3813011 h 4028565"/>
                <a:gd name="csX488" fmla="*/ 764643 w 1631739"/>
                <a:gd name="csY488" fmla="*/ 3817890 h 4028565"/>
                <a:gd name="csX489" fmla="*/ 759764 w 1631739"/>
                <a:gd name="csY489" fmla="*/ 3805028 h 4028565"/>
                <a:gd name="csX490" fmla="*/ 748676 w 1631739"/>
                <a:gd name="csY490" fmla="*/ 3802810 h 4028565"/>
                <a:gd name="csX491" fmla="*/ 735370 w 1631739"/>
                <a:gd name="csY491" fmla="*/ 3824986 h 4028565"/>
                <a:gd name="csX492" fmla="*/ 708315 w 1631739"/>
                <a:gd name="csY492" fmla="*/ 3813454 h 4028565"/>
                <a:gd name="csX493" fmla="*/ 676824 w 1631739"/>
                <a:gd name="csY493" fmla="*/ 3832083 h 4028565"/>
                <a:gd name="csX494" fmla="*/ 665292 w 1631739"/>
                <a:gd name="csY494" fmla="*/ 3819664 h 4028565"/>
                <a:gd name="csX495" fmla="*/ 609851 w 1631739"/>
                <a:gd name="csY495" fmla="*/ 3835187 h 4028565"/>
                <a:gd name="csX496" fmla="*/ 617835 w 1631739"/>
                <a:gd name="csY496" fmla="*/ 3846719 h 4028565"/>
                <a:gd name="csX497" fmla="*/ 598763 w 1631739"/>
                <a:gd name="csY497" fmla="*/ 3891516 h 4028565"/>
                <a:gd name="csX498" fmla="*/ 567273 w 1631739"/>
                <a:gd name="csY498" fmla="*/ 3898612 h 4028565"/>
                <a:gd name="csX499" fmla="*/ 558845 w 1631739"/>
                <a:gd name="csY499" fmla="*/ 3922119 h 4028565"/>
                <a:gd name="csX500" fmla="*/ 530016 w 1631739"/>
                <a:gd name="csY500" fmla="*/ 3951835 h 4028565"/>
                <a:gd name="csX501" fmla="*/ 519815 w 1631739"/>
                <a:gd name="csY501" fmla="*/ 3981108 h 4028565"/>
                <a:gd name="csX502" fmla="*/ 491429 w 1631739"/>
                <a:gd name="csY502" fmla="*/ 3991753 h 4028565"/>
                <a:gd name="csX503" fmla="*/ 443972 w 1631739"/>
                <a:gd name="csY503" fmla="*/ 4028565 h 4028565"/>
                <a:gd name="csX504" fmla="*/ 379217 w 1631739"/>
                <a:gd name="csY504" fmla="*/ 4028565 h 4028565"/>
                <a:gd name="csX505" fmla="*/ 334420 w 1631739"/>
                <a:gd name="csY505" fmla="*/ 4006389 h 4028565"/>
                <a:gd name="csX506" fmla="*/ 306922 w 1631739"/>
                <a:gd name="csY506" fmla="*/ 4005502 h 4028565"/>
                <a:gd name="csX507" fmla="*/ 295834 w 1631739"/>
                <a:gd name="csY507" fmla="*/ 3995301 h 4028565"/>
                <a:gd name="csX508" fmla="*/ 274101 w 1631739"/>
                <a:gd name="csY508" fmla="*/ 3997518 h 4028565"/>
                <a:gd name="csX509" fmla="*/ 267448 w 1631739"/>
                <a:gd name="csY509" fmla="*/ 3973568 h 4028565"/>
                <a:gd name="csX510" fmla="*/ 247489 w 1631739"/>
                <a:gd name="csY510" fmla="*/ 3954496 h 4028565"/>
                <a:gd name="csX511" fmla="*/ 271883 w 1631739"/>
                <a:gd name="csY511" fmla="*/ 3919014 h 4028565"/>
                <a:gd name="csX512" fmla="*/ 337969 w 1631739"/>
                <a:gd name="csY512" fmla="*/ 3869783 h 4028565"/>
                <a:gd name="csX513" fmla="*/ 337969 w 1631739"/>
                <a:gd name="csY513" fmla="*/ 3840066 h 4028565"/>
                <a:gd name="csX514" fmla="*/ 365024 w 1631739"/>
                <a:gd name="csY514" fmla="*/ 3832083 h 4028565"/>
                <a:gd name="csX515" fmla="*/ 383652 w 1631739"/>
                <a:gd name="csY515" fmla="*/ 3807245 h 4028565"/>
                <a:gd name="csX516" fmla="*/ 376555 w 1631739"/>
                <a:gd name="csY516" fmla="*/ 3792609 h 4028565"/>
                <a:gd name="csX517" fmla="*/ 355266 w 1631739"/>
                <a:gd name="csY517" fmla="*/ 3780634 h 4028565"/>
                <a:gd name="csX518" fmla="*/ 349057 w 1631739"/>
                <a:gd name="csY518" fmla="*/ 3736724 h 4028565"/>
                <a:gd name="csX519" fmla="*/ 364580 w 1631739"/>
                <a:gd name="csY519" fmla="*/ 3704790 h 4028565"/>
                <a:gd name="csX520" fmla="*/ 348170 w 1631739"/>
                <a:gd name="csY520" fmla="*/ 3641366 h 4028565"/>
                <a:gd name="csX521" fmla="*/ 326437 w 1631739"/>
                <a:gd name="csY521" fmla="*/ 3618746 h 4028565"/>
                <a:gd name="csX522" fmla="*/ 334420 w 1631739"/>
                <a:gd name="csY522" fmla="*/ 3596126 h 4028565"/>
                <a:gd name="csX523" fmla="*/ 319340 w 1631739"/>
                <a:gd name="csY523" fmla="*/ 3588586 h 4028565"/>
                <a:gd name="csX524" fmla="*/ 318010 w 1631739"/>
                <a:gd name="csY524" fmla="*/ 3577941 h 4028565"/>
                <a:gd name="csX525" fmla="*/ 299825 w 1631739"/>
                <a:gd name="csY525" fmla="*/ 3580159 h 4028565"/>
                <a:gd name="csX526" fmla="*/ 300712 w 1631739"/>
                <a:gd name="csY526" fmla="*/ 3559313 h 4028565"/>
                <a:gd name="csX527" fmla="*/ 285632 w 1631739"/>
                <a:gd name="csY527" fmla="*/ 3549999 h 4028565"/>
                <a:gd name="csX528" fmla="*/ 284745 w 1631739"/>
                <a:gd name="csY528" fmla="*/ 3538023 h 4028565"/>
                <a:gd name="csX529" fmla="*/ 239505 w 1631739"/>
                <a:gd name="csY529" fmla="*/ 3552217 h 4028565"/>
                <a:gd name="csX530" fmla="*/ 233296 w 1631739"/>
                <a:gd name="csY530" fmla="*/ 3543346 h 4028565"/>
                <a:gd name="csX531" fmla="*/ 217772 w 1631739"/>
                <a:gd name="csY531" fmla="*/ 3553104 h 4028565"/>
                <a:gd name="csX532" fmla="*/ 203136 w 1631739"/>
                <a:gd name="csY532" fmla="*/ 3548225 h 4028565"/>
                <a:gd name="csX533" fmla="*/ 200918 w 1631739"/>
                <a:gd name="csY533" fmla="*/ 3535806 h 4028565"/>
                <a:gd name="csX534" fmla="*/ 192491 w 1631739"/>
                <a:gd name="csY534" fmla="*/ 3533145 h 4028565"/>
                <a:gd name="csX535" fmla="*/ 190274 w 1631739"/>
                <a:gd name="csY535" fmla="*/ 3503429 h 4028565"/>
                <a:gd name="csX536" fmla="*/ 167654 w 1631739"/>
                <a:gd name="csY536" fmla="*/ 3477260 h 4028565"/>
                <a:gd name="csX537" fmla="*/ 192491 w 1631739"/>
                <a:gd name="csY537" fmla="*/ 3456414 h 4028565"/>
                <a:gd name="csX538" fmla="*/ 233740 w 1631739"/>
                <a:gd name="csY538" fmla="*/ 3440891 h 4028565"/>
                <a:gd name="csX539" fmla="*/ 241723 w 1631739"/>
                <a:gd name="csY539" fmla="*/ 3429803 h 4028565"/>
                <a:gd name="csX540" fmla="*/ 232409 w 1631739"/>
                <a:gd name="csY540" fmla="*/ 3420932 h 4028565"/>
                <a:gd name="csX541" fmla="*/ 221764 w 1631739"/>
                <a:gd name="csY541" fmla="*/ 3363717 h 4028565"/>
                <a:gd name="csX542" fmla="*/ 190274 w 1631739"/>
                <a:gd name="csY542" fmla="*/ 3337992 h 4028565"/>
                <a:gd name="csX543" fmla="*/ 194266 w 1631739"/>
                <a:gd name="csY543" fmla="*/ 3328235 h 4028565"/>
                <a:gd name="csX544" fmla="*/ 188056 w 1631739"/>
                <a:gd name="csY544" fmla="*/ 3312268 h 4028565"/>
                <a:gd name="csX545" fmla="*/ 207571 w 1631739"/>
                <a:gd name="csY545" fmla="*/ 3302954 h 4028565"/>
                <a:gd name="csX546" fmla="*/ 201805 w 1631739"/>
                <a:gd name="csY546" fmla="*/ 3284326 h 4028565"/>
                <a:gd name="csX547" fmla="*/ 215111 w 1631739"/>
                <a:gd name="csY547" fmla="*/ 3250174 h 4028565"/>
                <a:gd name="csX548" fmla="*/ 201362 w 1631739"/>
                <a:gd name="csY548" fmla="*/ 3242634 h 4028565"/>
                <a:gd name="csX549" fmla="*/ 258577 w 1631739"/>
                <a:gd name="csY549" fmla="*/ 3181427 h 4028565"/>
                <a:gd name="csX550" fmla="*/ 276318 w 1631739"/>
                <a:gd name="csY550" fmla="*/ 3180983 h 4028565"/>
                <a:gd name="csX551" fmla="*/ 282084 w 1631739"/>
                <a:gd name="csY551" fmla="*/ 3147719 h 4028565"/>
                <a:gd name="csX552" fmla="*/ 279423 w 1631739"/>
                <a:gd name="csY552" fmla="*/ 3136631 h 4028565"/>
                <a:gd name="csX553" fmla="*/ 245271 w 1631739"/>
                <a:gd name="csY553" fmla="*/ 3129534 h 4028565"/>
                <a:gd name="csX554" fmla="*/ 235070 w 1631739"/>
                <a:gd name="csY554" fmla="*/ 3117115 h 4028565"/>
                <a:gd name="csX555" fmla="*/ 197370 w 1631739"/>
                <a:gd name="csY555" fmla="*/ 3099818 h 4028565"/>
                <a:gd name="csX556" fmla="*/ 192048 w 1631739"/>
                <a:gd name="csY556" fmla="*/ 3079859 h 4028565"/>
                <a:gd name="csX557" fmla="*/ 192935 w 1631739"/>
                <a:gd name="csY557" fmla="*/ 3039054 h 4028565"/>
                <a:gd name="csX558" fmla="*/ 235070 w 1631739"/>
                <a:gd name="csY558" fmla="*/ 2990710 h 4028565"/>
                <a:gd name="csX559" fmla="*/ 268335 w 1631739"/>
                <a:gd name="csY559" fmla="*/ 2980509 h 4028565"/>
                <a:gd name="csX560" fmla="*/ 260351 w 1631739"/>
                <a:gd name="csY560" fmla="*/ 2940591 h 4028565"/>
                <a:gd name="csX561" fmla="*/ 210232 w 1631739"/>
                <a:gd name="csY561" fmla="*/ 2935269 h 4028565"/>
                <a:gd name="csX562" fmla="*/ 193822 w 1631739"/>
                <a:gd name="csY562" fmla="*/ 2874506 h 4028565"/>
                <a:gd name="csX563" fmla="*/ 171646 w 1631739"/>
                <a:gd name="csY563" fmla="*/ 2866966 h 4028565"/>
                <a:gd name="csX564" fmla="*/ 169871 w 1631739"/>
                <a:gd name="csY564" fmla="*/ 2839023 h 4028565"/>
                <a:gd name="csX565" fmla="*/ 140599 w 1631739"/>
                <a:gd name="csY565" fmla="*/ 2823500 h 4028565"/>
                <a:gd name="csX566" fmla="*/ 8427 w 1631739"/>
                <a:gd name="csY566" fmla="*/ 2801323 h 4028565"/>
                <a:gd name="csX567" fmla="*/ 0 w 1631739"/>
                <a:gd name="csY567" fmla="*/ 2788461 h 4028565"/>
                <a:gd name="csX568" fmla="*/ 29273 w 1631739"/>
                <a:gd name="csY568" fmla="*/ 2738342 h 4028565"/>
                <a:gd name="csX569" fmla="*/ 10645 w 1631739"/>
                <a:gd name="csY569" fmla="*/ 2662943 h 4028565"/>
                <a:gd name="csX570" fmla="*/ 116205 w 1631739"/>
                <a:gd name="csY570" fmla="*/ 2623912 h 4028565"/>
                <a:gd name="csX571" fmla="*/ 117535 w 1631739"/>
                <a:gd name="csY571" fmla="*/ 2610163 h 4028565"/>
                <a:gd name="csX572" fmla="*/ 141042 w 1631739"/>
                <a:gd name="csY572" fmla="*/ 2602179 h 4028565"/>
                <a:gd name="csX573" fmla="*/ 137050 w 1631739"/>
                <a:gd name="csY573" fmla="*/ 2583995 h 4028565"/>
                <a:gd name="csX574" fmla="*/ 128180 w 1631739"/>
                <a:gd name="csY574" fmla="*/ 2584882 h 4028565"/>
                <a:gd name="csX575" fmla="*/ 109552 w 1631739"/>
                <a:gd name="csY575" fmla="*/ 2562705 h 4028565"/>
                <a:gd name="csX576" fmla="*/ 69190 w 1631739"/>
                <a:gd name="csY576" fmla="*/ 2537868 h 4028565"/>
                <a:gd name="csX577" fmla="*/ 62537 w 1631739"/>
                <a:gd name="csY577" fmla="*/ 2518796 h 4028565"/>
                <a:gd name="csX578" fmla="*/ 65199 w 1631739"/>
                <a:gd name="csY578" fmla="*/ 2482870 h 4028565"/>
                <a:gd name="csX579" fmla="*/ 142372 w 1631739"/>
                <a:gd name="csY579" fmla="*/ 2399931 h 4028565"/>
                <a:gd name="csX580" fmla="*/ 156122 w 1631739"/>
                <a:gd name="csY580" fmla="*/ 2393721 h 4028565"/>
                <a:gd name="csX581" fmla="*/ 164549 w 1631739"/>
                <a:gd name="csY581" fmla="*/ 2375093 h 4028565"/>
                <a:gd name="csX582" fmla="*/ 159670 w 1631739"/>
                <a:gd name="csY582" fmla="*/ 2363118 h 4028565"/>
                <a:gd name="csX583" fmla="*/ 178299 w 1631739"/>
                <a:gd name="csY583" fmla="*/ 2336506 h 4028565"/>
                <a:gd name="csX584" fmla="*/ 162775 w 1631739"/>
                <a:gd name="csY584" fmla="*/ 2334732 h 4028565"/>
                <a:gd name="csX585" fmla="*/ 160557 w 1631739"/>
                <a:gd name="csY585" fmla="*/ 2309894 h 4028565"/>
                <a:gd name="csX586" fmla="*/ 146808 w 1631739"/>
                <a:gd name="csY586" fmla="*/ 2296589 h 4028565"/>
                <a:gd name="csX587" fmla="*/ 163219 w 1631739"/>
                <a:gd name="csY587" fmla="*/ 2290823 h 4028565"/>
                <a:gd name="csX588" fmla="*/ 187613 w 1631739"/>
                <a:gd name="csY588" fmla="*/ 2254897 h 4028565"/>
                <a:gd name="csX589" fmla="*/ 216885 w 1631739"/>
                <a:gd name="csY589" fmla="*/ 2242478 h 4028565"/>
                <a:gd name="csX590" fmla="*/ 227087 w 1631739"/>
                <a:gd name="csY590" fmla="*/ 2214092 h 4028565"/>
                <a:gd name="csX591" fmla="*/ 221321 w 1631739"/>
                <a:gd name="csY591" fmla="*/ 2186150 h 4028565"/>
                <a:gd name="csX592" fmla="*/ 231078 w 1631739"/>
                <a:gd name="csY592" fmla="*/ 2145345 h 4028565"/>
                <a:gd name="csX593" fmla="*/ 215999 w 1631739"/>
                <a:gd name="csY593" fmla="*/ 2131153 h 4028565"/>
                <a:gd name="csX594" fmla="*/ 190274 w 1631739"/>
                <a:gd name="csY594" fmla="*/ 2136918 h 4028565"/>
                <a:gd name="csX595" fmla="*/ 180516 w 1631739"/>
                <a:gd name="csY595" fmla="*/ 2124056 h 4028565"/>
                <a:gd name="csX596" fmla="*/ 182734 w 1631739"/>
                <a:gd name="csY596" fmla="*/ 2109420 h 4028565"/>
                <a:gd name="csX597" fmla="*/ 145921 w 1631739"/>
                <a:gd name="csY597" fmla="*/ 2104541 h 4028565"/>
                <a:gd name="csX598" fmla="*/ 153461 w 1631739"/>
                <a:gd name="csY598" fmla="*/ 2077929 h 4028565"/>
                <a:gd name="csX599" fmla="*/ 175194 w 1631739"/>
                <a:gd name="csY599" fmla="*/ 2054866 h 4028565"/>
                <a:gd name="csX600" fmla="*/ 177411 w 1631739"/>
                <a:gd name="csY600" fmla="*/ 2025593 h 4028565"/>
                <a:gd name="csX601" fmla="*/ 163219 w 1631739"/>
                <a:gd name="csY601" fmla="*/ 2007852 h 4028565"/>
                <a:gd name="csX602" fmla="*/ 172976 w 1631739"/>
                <a:gd name="csY602" fmla="*/ 1997207 h 4028565"/>
                <a:gd name="csX603" fmla="*/ 160557 w 1631739"/>
                <a:gd name="csY603" fmla="*/ 1978579 h 4028565"/>
                <a:gd name="csX604" fmla="*/ 136163 w 1631739"/>
                <a:gd name="csY604" fmla="*/ 1975031 h 4028565"/>
                <a:gd name="csX605" fmla="*/ 133502 w 1631739"/>
                <a:gd name="csY605" fmla="*/ 1967491 h 4028565"/>
                <a:gd name="csX606" fmla="*/ 129511 w 1631739"/>
                <a:gd name="csY606" fmla="*/ 1930678 h 4028565"/>
                <a:gd name="csX607" fmla="*/ 147252 w 1631739"/>
                <a:gd name="csY607" fmla="*/ 1916928 h 4028565"/>
                <a:gd name="csX608" fmla="*/ 133058 w 1631739"/>
                <a:gd name="csY608" fmla="*/ 1870358 h 4028565"/>
                <a:gd name="csX609" fmla="*/ 137494 w 1631739"/>
                <a:gd name="csY609" fmla="*/ 1853504 h 4028565"/>
                <a:gd name="csX610" fmla="*/ 150800 w 1631739"/>
                <a:gd name="csY610" fmla="*/ 1844633 h 4028565"/>
                <a:gd name="csX611" fmla="*/ 145034 w 1631739"/>
                <a:gd name="csY611" fmla="*/ 1814473 h 4028565"/>
                <a:gd name="csX612" fmla="*/ 109552 w 1631739"/>
                <a:gd name="csY612" fmla="*/ 1753267 h 4028565"/>
                <a:gd name="csX613" fmla="*/ 125075 w 1631739"/>
                <a:gd name="csY613" fmla="*/ 1744839 h 4028565"/>
                <a:gd name="csX614" fmla="*/ 122858 w 1631739"/>
                <a:gd name="csY614" fmla="*/ 1731090 h 4028565"/>
                <a:gd name="csX615" fmla="*/ 134389 w 1631739"/>
                <a:gd name="csY615" fmla="*/ 1717341 h 4028565"/>
                <a:gd name="csX616" fmla="*/ 122858 w 1631739"/>
                <a:gd name="csY616" fmla="*/ 1703591 h 4028565"/>
                <a:gd name="csX617" fmla="*/ 126406 w 1631739"/>
                <a:gd name="csY617" fmla="*/ 1687625 h 4028565"/>
                <a:gd name="csX618" fmla="*/ 114874 w 1631739"/>
                <a:gd name="csY618" fmla="*/ 1655247 h 4028565"/>
                <a:gd name="csX619" fmla="*/ 148138 w 1631739"/>
                <a:gd name="csY619" fmla="*/ 1661013 h 4028565"/>
                <a:gd name="csX620" fmla="*/ 157896 w 1631739"/>
                <a:gd name="csY620" fmla="*/ 1629966 h 4028565"/>
                <a:gd name="csX621" fmla="*/ 165436 w 1631739"/>
                <a:gd name="csY621" fmla="*/ 1632627 h 4028565"/>
                <a:gd name="csX622" fmla="*/ 177855 w 1631739"/>
                <a:gd name="csY622" fmla="*/ 1617547 h 4028565"/>
                <a:gd name="csX623" fmla="*/ 183621 w 1631739"/>
                <a:gd name="csY623" fmla="*/ 1590935 h 4028565"/>
                <a:gd name="csX624" fmla="*/ 176081 w 1631739"/>
                <a:gd name="csY624" fmla="*/ 1576742 h 4028565"/>
                <a:gd name="csX625" fmla="*/ 207571 w 1631739"/>
                <a:gd name="csY625" fmla="*/ 1571864 h 4028565"/>
                <a:gd name="csX626" fmla="*/ 189387 w 1631739"/>
                <a:gd name="csY626" fmla="*/ 1543478 h 4028565"/>
                <a:gd name="csX627" fmla="*/ 186725 w 1631739"/>
                <a:gd name="csY627" fmla="*/ 1511100 h 4028565"/>
                <a:gd name="csX628" fmla="*/ 196927 w 1631739"/>
                <a:gd name="csY628" fmla="*/ 1496907 h 4028565"/>
                <a:gd name="csX629" fmla="*/ 168541 w 1631739"/>
                <a:gd name="csY629" fmla="*/ 1484488 h 4028565"/>
                <a:gd name="csX630" fmla="*/ 167210 w 1631739"/>
                <a:gd name="csY630" fmla="*/ 1475618 h 4028565"/>
                <a:gd name="csX631" fmla="*/ 178742 w 1631739"/>
                <a:gd name="csY631" fmla="*/ 1464530 h 4028565"/>
                <a:gd name="csX632" fmla="*/ 170758 w 1631739"/>
                <a:gd name="csY632" fmla="*/ 1448563 h 4028565"/>
                <a:gd name="csX633" fmla="*/ 158783 w 1631739"/>
                <a:gd name="csY633" fmla="*/ 1470296 h 4028565"/>
                <a:gd name="csX634" fmla="*/ 147252 w 1631739"/>
                <a:gd name="csY634" fmla="*/ 1465417 h 4028565"/>
                <a:gd name="csX635" fmla="*/ 127293 w 1631739"/>
                <a:gd name="csY635" fmla="*/ 1470739 h 4028565"/>
                <a:gd name="csX636" fmla="*/ 120196 w 1631739"/>
                <a:gd name="csY636" fmla="*/ 1454329 h 4028565"/>
                <a:gd name="csX637" fmla="*/ 81166 w 1631739"/>
                <a:gd name="csY637" fmla="*/ 1436144 h 4028565"/>
                <a:gd name="csX638" fmla="*/ 76287 w 1631739"/>
                <a:gd name="csY638" fmla="*/ 1390017 h 4028565"/>
                <a:gd name="csX639" fmla="*/ 56328 w 1631739"/>
                <a:gd name="csY639" fmla="*/ 1376711 h 4028565"/>
                <a:gd name="csX640" fmla="*/ 62981 w 1631739"/>
                <a:gd name="csY640" fmla="*/ 1373163 h 4028565"/>
                <a:gd name="csX641" fmla="*/ 57659 w 1631739"/>
                <a:gd name="csY641" fmla="*/ 1350987 h 4028565"/>
                <a:gd name="csX642" fmla="*/ 74513 w 1631739"/>
                <a:gd name="csY642" fmla="*/ 1343890 h 4028565"/>
                <a:gd name="csX643" fmla="*/ 79392 w 1631739"/>
                <a:gd name="csY643" fmla="*/ 1332802 h 4028565"/>
                <a:gd name="csX644" fmla="*/ 86931 w 1631739"/>
                <a:gd name="csY644" fmla="*/ 1335020 h 4028565"/>
                <a:gd name="csX645" fmla="*/ 90036 w 1631739"/>
                <a:gd name="csY645" fmla="*/ 1321714 h 4028565"/>
                <a:gd name="csX646" fmla="*/ 95802 w 1631739"/>
                <a:gd name="csY646" fmla="*/ 1328810 h 4028565"/>
                <a:gd name="csX647" fmla="*/ 112656 w 1631739"/>
                <a:gd name="csY647" fmla="*/ 1309739 h 4028565"/>
                <a:gd name="csX648" fmla="*/ 120196 w 1631739"/>
                <a:gd name="csY648" fmla="*/ 1311956 h 4028565"/>
                <a:gd name="csX649" fmla="*/ 140155 w 1631739"/>
                <a:gd name="csY649" fmla="*/ 1295546 h 4028565"/>
                <a:gd name="csX650" fmla="*/ 158783 w 1631739"/>
                <a:gd name="csY650" fmla="*/ 1296876 h 4028565"/>
                <a:gd name="csX651" fmla="*/ 162775 w 1631739"/>
                <a:gd name="csY651" fmla="*/ 1308408 h 4028565"/>
                <a:gd name="csX652" fmla="*/ 167654 w 1631739"/>
                <a:gd name="csY652" fmla="*/ 1303529 h 4028565"/>
                <a:gd name="csX653" fmla="*/ 161888 w 1631739"/>
                <a:gd name="csY653" fmla="*/ 1291997 h 4028565"/>
                <a:gd name="csX654" fmla="*/ 174750 w 1631739"/>
                <a:gd name="csY654" fmla="*/ 1273369 h 4028565"/>
                <a:gd name="csX655" fmla="*/ 169871 w 1631739"/>
                <a:gd name="csY655" fmla="*/ 1262281 h 4028565"/>
                <a:gd name="csX656" fmla="*/ 180960 w 1631739"/>
                <a:gd name="csY656" fmla="*/ 1216598 h 4028565"/>
                <a:gd name="csX657" fmla="*/ 158783 w 1631739"/>
                <a:gd name="csY657" fmla="*/ 1198857 h 4028565"/>
                <a:gd name="csX658" fmla="*/ 134833 w 1631739"/>
                <a:gd name="csY658" fmla="*/ 1164261 h 4028565"/>
                <a:gd name="csX659" fmla="*/ 135276 w 1631739"/>
                <a:gd name="csY659" fmla="*/ 1150512 h 4028565"/>
                <a:gd name="csX660" fmla="*/ 147695 w 1631739"/>
                <a:gd name="csY660" fmla="*/ 1142972 h 4028565"/>
                <a:gd name="csX661" fmla="*/ 153461 w 1631739"/>
                <a:gd name="csY661" fmla="*/ 1127448 h 4028565"/>
                <a:gd name="csX662" fmla="*/ 173863 w 1631739"/>
                <a:gd name="csY662" fmla="*/ 1135432 h 4028565"/>
                <a:gd name="csX663" fmla="*/ 186725 w 1631739"/>
                <a:gd name="csY663" fmla="*/ 1130110 h 4028565"/>
                <a:gd name="csX664" fmla="*/ 190717 w 1631739"/>
                <a:gd name="csY664" fmla="*/ 1107490 h 4028565"/>
                <a:gd name="csX665" fmla="*/ 205797 w 1631739"/>
                <a:gd name="csY665" fmla="*/ 1103498 h 4028565"/>
                <a:gd name="csX666" fmla="*/ 185395 w 1631739"/>
                <a:gd name="csY666" fmla="*/ 1072894 h 4028565"/>
                <a:gd name="csX667" fmla="*/ 173863 w 1631739"/>
                <a:gd name="csY667" fmla="*/ 1072007 h 4028565"/>
                <a:gd name="csX668" fmla="*/ 155678 w 1631739"/>
                <a:gd name="csY668" fmla="*/ 1054710 h 4028565"/>
                <a:gd name="csX669" fmla="*/ 146808 w 1631739"/>
                <a:gd name="csY669" fmla="*/ 1038743 h 4028565"/>
                <a:gd name="csX670" fmla="*/ 149913 w 1631739"/>
                <a:gd name="csY670" fmla="*/ 1014349 h 4028565"/>
                <a:gd name="csX671" fmla="*/ 1493359 w 1631739"/>
                <a:gd name="csY671" fmla="*/ 935401 h 4028565"/>
                <a:gd name="csX672" fmla="*/ 1484489 w 1631739"/>
                <a:gd name="csY672" fmla="*/ 934070 h 4028565"/>
                <a:gd name="csX673" fmla="*/ 1450337 w 1631739"/>
                <a:gd name="csY673" fmla="*/ 956690 h 4028565"/>
                <a:gd name="csX674" fmla="*/ 1439249 w 1631739"/>
                <a:gd name="csY674" fmla="*/ 939836 h 4028565"/>
                <a:gd name="csX675" fmla="*/ 1454772 w 1631739"/>
                <a:gd name="csY675" fmla="*/ 907458 h 4028565"/>
                <a:gd name="csX676" fmla="*/ 1493803 w 1631739"/>
                <a:gd name="csY676" fmla="*/ 915885 h 4028565"/>
                <a:gd name="csX677" fmla="*/ 1497351 w 1631739"/>
                <a:gd name="csY677" fmla="*/ 898144 h 4028565"/>
                <a:gd name="csX678" fmla="*/ 1512874 w 1631739"/>
                <a:gd name="csY678" fmla="*/ 892822 h 4028565"/>
                <a:gd name="csX679" fmla="*/ 1515092 w 1631739"/>
                <a:gd name="csY679" fmla="*/ 898144 h 4028565"/>
                <a:gd name="csX680" fmla="*/ 1501343 w 1631739"/>
                <a:gd name="csY680" fmla="*/ 904797 h 4028565"/>
                <a:gd name="csX681" fmla="*/ 1507552 w 1631739"/>
                <a:gd name="csY681" fmla="*/ 918990 h 4028565"/>
                <a:gd name="csX682" fmla="*/ 1493359 w 1631739"/>
                <a:gd name="csY682" fmla="*/ 935401 h 4028565"/>
                <a:gd name="csX683" fmla="*/ 1224581 w 1631739"/>
                <a:gd name="csY683" fmla="*/ 325993 h 4028565"/>
                <a:gd name="csX684" fmla="*/ 1207727 w 1631739"/>
                <a:gd name="csY684" fmla="*/ 358814 h 4028565"/>
                <a:gd name="csX685" fmla="*/ 1152730 w 1631739"/>
                <a:gd name="csY685" fmla="*/ 372120 h 4028565"/>
                <a:gd name="csX686" fmla="*/ 1142085 w 1631739"/>
                <a:gd name="csY686" fmla="*/ 384539 h 4028565"/>
                <a:gd name="csX687" fmla="*/ 1140311 w 1631739"/>
                <a:gd name="csY687" fmla="*/ 376555 h 4028565"/>
                <a:gd name="csX688" fmla="*/ 1096402 w 1631739"/>
                <a:gd name="csY688" fmla="*/ 381878 h 4028565"/>
                <a:gd name="csX689" fmla="*/ 1059589 w 1631739"/>
                <a:gd name="csY689" fmla="*/ 412038 h 4028565"/>
                <a:gd name="csX690" fmla="*/ 1038743 w 1631739"/>
                <a:gd name="csY690" fmla="*/ 412038 h 4028565"/>
                <a:gd name="csX691" fmla="*/ 1035638 w 1631739"/>
                <a:gd name="csY691" fmla="*/ 401836 h 4028565"/>
                <a:gd name="csX692" fmla="*/ 1060032 w 1631739"/>
                <a:gd name="csY692" fmla="*/ 363249 h 4028565"/>
                <a:gd name="csX693" fmla="*/ 1070234 w 1631739"/>
                <a:gd name="csY693" fmla="*/ 311357 h 4028565"/>
                <a:gd name="csX694" fmla="*/ 1076886 w 1631739"/>
                <a:gd name="csY694" fmla="*/ 305147 h 4028565"/>
                <a:gd name="csX695" fmla="*/ 1094184 w 1631739"/>
                <a:gd name="csY695" fmla="*/ 310026 h 4028565"/>
                <a:gd name="csX696" fmla="*/ 1083539 w 1631739"/>
                <a:gd name="csY696" fmla="*/ 303817 h 4028565"/>
                <a:gd name="csX697" fmla="*/ 1085757 w 1631739"/>
                <a:gd name="csY697" fmla="*/ 281640 h 4028565"/>
                <a:gd name="csX698" fmla="*/ 1090636 w 1631739"/>
                <a:gd name="csY698" fmla="*/ 275431 h 4028565"/>
                <a:gd name="csX699" fmla="*/ 1106159 w 1631739"/>
                <a:gd name="csY699" fmla="*/ 282527 h 4028565"/>
                <a:gd name="csX700" fmla="*/ 1107046 w 1631739"/>
                <a:gd name="csY700" fmla="*/ 281197 h 4028565"/>
                <a:gd name="csX701" fmla="*/ 1087975 w 1631739"/>
                <a:gd name="csY701" fmla="*/ 271883 h 4028565"/>
                <a:gd name="csX702" fmla="*/ 1089305 w 1631739"/>
                <a:gd name="csY702" fmla="*/ 263012 h 4028565"/>
                <a:gd name="csX703" fmla="*/ 1106603 w 1631739"/>
                <a:gd name="csY703" fmla="*/ 234183 h 4028565"/>
                <a:gd name="csX704" fmla="*/ 1124787 w 1631739"/>
                <a:gd name="csY704" fmla="*/ 248819 h 4028565"/>
                <a:gd name="csX705" fmla="*/ 1125675 w 1631739"/>
                <a:gd name="csY705" fmla="*/ 224869 h 4028565"/>
                <a:gd name="csX706" fmla="*/ 1150955 w 1631739"/>
                <a:gd name="csY706" fmla="*/ 239062 h 4028565"/>
                <a:gd name="csX707" fmla="*/ 1141641 w 1631739"/>
                <a:gd name="csY707" fmla="*/ 249706 h 4028565"/>
                <a:gd name="csX708" fmla="*/ 1130553 w 1631739"/>
                <a:gd name="csY708" fmla="*/ 301156 h 4028565"/>
                <a:gd name="csX709" fmla="*/ 1145633 w 1631739"/>
                <a:gd name="csY709" fmla="*/ 270996 h 4028565"/>
                <a:gd name="csX710" fmla="*/ 1165592 w 1631739"/>
                <a:gd name="csY710" fmla="*/ 255916 h 4028565"/>
                <a:gd name="csX711" fmla="*/ 1191760 w 1631739"/>
                <a:gd name="csY711" fmla="*/ 279866 h 4028565"/>
                <a:gd name="csX712" fmla="*/ 1197082 w 1631739"/>
                <a:gd name="csY712" fmla="*/ 303817 h 4028565"/>
                <a:gd name="csX713" fmla="*/ 1201961 w 1631739"/>
                <a:gd name="csY713" fmla="*/ 293616 h 4028565"/>
                <a:gd name="csX714" fmla="*/ 1214824 w 1631739"/>
                <a:gd name="csY714" fmla="*/ 298051 h 4028565"/>
                <a:gd name="csX715" fmla="*/ 1224581 w 1631739"/>
                <a:gd name="csY715" fmla="*/ 325993 h 4028565"/>
                <a:gd name="csX716" fmla="*/ 1055153 w 1631739"/>
                <a:gd name="csY716" fmla="*/ 274987 h 4028565"/>
                <a:gd name="csX717" fmla="*/ 1056484 w 1631739"/>
                <a:gd name="csY717" fmla="*/ 286963 h 4028565"/>
                <a:gd name="csX718" fmla="*/ 1040517 w 1631739"/>
                <a:gd name="csY718" fmla="*/ 302486 h 4028565"/>
                <a:gd name="csX719" fmla="*/ 981528 w 1631739"/>
                <a:gd name="csY719" fmla="*/ 301599 h 4028565"/>
                <a:gd name="csX720" fmla="*/ 986407 w 1631739"/>
                <a:gd name="csY720" fmla="*/ 298494 h 4028565"/>
                <a:gd name="csX721" fmla="*/ 976205 w 1631739"/>
                <a:gd name="csY721" fmla="*/ 296720 h 4028565"/>
                <a:gd name="csX722" fmla="*/ 962899 w 1631739"/>
                <a:gd name="csY722" fmla="*/ 278979 h 4028565"/>
                <a:gd name="csX723" fmla="*/ 930079 w 1631739"/>
                <a:gd name="csY723" fmla="*/ 276318 h 4028565"/>
                <a:gd name="csX724" fmla="*/ 924313 w 1631739"/>
                <a:gd name="csY724" fmla="*/ 261682 h 4028565"/>
                <a:gd name="csX725" fmla="*/ 911894 w 1631739"/>
                <a:gd name="csY725" fmla="*/ 269665 h 4028565"/>
                <a:gd name="csX726" fmla="*/ 904797 w 1631739"/>
                <a:gd name="csY726" fmla="*/ 265673 h 4028565"/>
                <a:gd name="csX727" fmla="*/ 891935 w 1631739"/>
                <a:gd name="csY727" fmla="*/ 242166 h 4028565"/>
                <a:gd name="csX728" fmla="*/ 893709 w 1631739"/>
                <a:gd name="csY728" fmla="*/ 213337 h 4028565"/>
                <a:gd name="csX729" fmla="*/ 883952 w 1631739"/>
                <a:gd name="csY729" fmla="*/ 219103 h 4028565"/>
                <a:gd name="csX730" fmla="*/ 875968 w 1631739"/>
                <a:gd name="csY730" fmla="*/ 214224 h 4028565"/>
                <a:gd name="csX731" fmla="*/ 884839 w 1631739"/>
                <a:gd name="csY731" fmla="*/ 210676 h 4028565"/>
                <a:gd name="csX732" fmla="*/ 876855 w 1631739"/>
                <a:gd name="csY732" fmla="*/ 204023 h 4028565"/>
                <a:gd name="csX733" fmla="*/ 883064 w 1631739"/>
                <a:gd name="csY733" fmla="*/ 196926 h 4028565"/>
                <a:gd name="csX734" fmla="*/ 862219 w 1631739"/>
                <a:gd name="csY734" fmla="*/ 215555 h 4028565"/>
                <a:gd name="csX735" fmla="*/ 864436 w 1631739"/>
                <a:gd name="csY735" fmla="*/ 205797 h 4028565"/>
                <a:gd name="csX736" fmla="*/ 852905 w 1631739"/>
                <a:gd name="csY736" fmla="*/ 200031 h 4028565"/>
                <a:gd name="csX737" fmla="*/ 864880 w 1631739"/>
                <a:gd name="csY737" fmla="*/ 201805 h 4028565"/>
                <a:gd name="csX738" fmla="*/ 892822 w 1631739"/>
                <a:gd name="csY738" fmla="*/ 176524 h 4028565"/>
                <a:gd name="csX739" fmla="*/ 907902 w 1631739"/>
                <a:gd name="csY739" fmla="*/ 172976 h 4028565"/>
                <a:gd name="csX740" fmla="*/ 895927 w 1631739"/>
                <a:gd name="csY740" fmla="*/ 161888 h 4028565"/>
                <a:gd name="csX741" fmla="*/ 918103 w 1631739"/>
                <a:gd name="csY741" fmla="*/ 138381 h 4028565"/>
                <a:gd name="csX742" fmla="*/ 925643 w 1631739"/>
                <a:gd name="csY742" fmla="*/ 149025 h 4028565"/>
                <a:gd name="csX743" fmla="*/ 933627 w 1631739"/>
                <a:gd name="csY743" fmla="*/ 138824 h 4028565"/>
                <a:gd name="csX744" fmla="*/ 995721 w 1631739"/>
                <a:gd name="csY744" fmla="*/ 137050 h 4028565"/>
                <a:gd name="csX745" fmla="*/ 1005035 w 1631739"/>
                <a:gd name="csY745" fmla="*/ 149025 h 4028565"/>
                <a:gd name="csX746" fmla="*/ 979754 w 1631739"/>
                <a:gd name="csY746" fmla="*/ 191604 h 4028565"/>
                <a:gd name="csX747" fmla="*/ 993503 w 1631739"/>
                <a:gd name="csY747" fmla="*/ 184064 h 4028565"/>
                <a:gd name="csX748" fmla="*/ 1000156 w 1631739"/>
                <a:gd name="csY748" fmla="*/ 167654 h 4028565"/>
                <a:gd name="csX749" fmla="*/ 1012575 w 1631739"/>
                <a:gd name="csY749" fmla="*/ 170758 h 4028565"/>
                <a:gd name="csX750" fmla="*/ 1017010 w 1631739"/>
                <a:gd name="csY750" fmla="*/ 149469 h 4028565"/>
                <a:gd name="csX751" fmla="*/ 1036082 w 1631739"/>
                <a:gd name="csY751" fmla="*/ 150356 h 4028565"/>
                <a:gd name="csX752" fmla="*/ 1060920 w 1631739"/>
                <a:gd name="csY752" fmla="*/ 183177 h 4028565"/>
                <a:gd name="csX753" fmla="*/ 1053379 w 1631739"/>
                <a:gd name="csY753" fmla="*/ 188056 h 4028565"/>
                <a:gd name="csX754" fmla="*/ 1048944 w 1631739"/>
                <a:gd name="csY754" fmla="*/ 240836 h 4028565"/>
                <a:gd name="csX755" fmla="*/ 1042734 w 1631739"/>
                <a:gd name="csY755" fmla="*/ 249263 h 4028565"/>
                <a:gd name="csX756" fmla="*/ 1030316 w 1631739"/>
                <a:gd name="csY756" fmla="*/ 243053 h 4028565"/>
                <a:gd name="csX757" fmla="*/ 1055153 w 1631739"/>
                <a:gd name="csY757" fmla="*/ 274987 h 4028565"/>
                <a:gd name="csX758" fmla="*/ 998382 w 1631739"/>
                <a:gd name="csY758" fmla="*/ 66529 h 4028565"/>
                <a:gd name="csX759" fmla="*/ 1004591 w 1631739"/>
                <a:gd name="csY759" fmla="*/ 69190 h 4028565"/>
                <a:gd name="csX760" fmla="*/ 997495 w 1631739"/>
                <a:gd name="csY760" fmla="*/ 75400 h 4028565"/>
                <a:gd name="csX761" fmla="*/ 981528 w 1631739"/>
                <a:gd name="csY761" fmla="*/ 74956 h 4028565"/>
                <a:gd name="csX762" fmla="*/ 977979 w 1631739"/>
                <a:gd name="csY762" fmla="*/ 91367 h 4028565"/>
                <a:gd name="csX763" fmla="*/ 987737 w 1631739"/>
                <a:gd name="csY763" fmla="*/ 115317 h 4028565"/>
                <a:gd name="csX764" fmla="*/ 981084 w 1631739"/>
                <a:gd name="csY764" fmla="*/ 126406 h 4028565"/>
                <a:gd name="csX765" fmla="*/ 906572 w 1631739"/>
                <a:gd name="csY765" fmla="*/ 134389 h 4028565"/>
                <a:gd name="csX766" fmla="*/ 883508 w 1631739"/>
                <a:gd name="csY766" fmla="*/ 148582 h 4028565"/>
                <a:gd name="csX767" fmla="*/ 839155 w 1631739"/>
                <a:gd name="csY767" fmla="*/ 122414 h 4028565"/>
                <a:gd name="csX768" fmla="*/ 861775 w 1631739"/>
                <a:gd name="csY768" fmla="*/ 125075 h 4028565"/>
                <a:gd name="csX769" fmla="*/ 841817 w 1631739"/>
                <a:gd name="csY769" fmla="*/ 108664 h 4028565"/>
                <a:gd name="csX770" fmla="*/ 874194 w 1631739"/>
                <a:gd name="csY770" fmla="*/ 114874 h 4028565"/>
                <a:gd name="csX771" fmla="*/ 873307 w 1631739"/>
                <a:gd name="csY771" fmla="*/ 109551 h 4028565"/>
                <a:gd name="csX772" fmla="*/ 823632 w 1631739"/>
                <a:gd name="csY772" fmla="*/ 103786 h 4028565"/>
                <a:gd name="csX773" fmla="*/ 831172 w 1631739"/>
                <a:gd name="csY773" fmla="*/ 95802 h 4028565"/>
                <a:gd name="csX774" fmla="*/ 857340 w 1631739"/>
                <a:gd name="csY774" fmla="*/ 98020 h 4028565"/>
                <a:gd name="csX775" fmla="*/ 838268 w 1631739"/>
                <a:gd name="csY775" fmla="*/ 87375 h 4028565"/>
                <a:gd name="csX776" fmla="*/ 863106 w 1631739"/>
                <a:gd name="csY776" fmla="*/ 83383 h 4028565"/>
                <a:gd name="csX777" fmla="*/ 879960 w 1631739"/>
                <a:gd name="csY777" fmla="*/ 51893 h 4028565"/>
                <a:gd name="csX778" fmla="*/ 859558 w 1631739"/>
                <a:gd name="csY778" fmla="*/ 54997 h 4028565"/>
                <a:gd name="csX779" fmla="*/ 865323 w 1631739"/>
                <a:gd name="csY779" fmla="*/ 40805 h 4028565"/>
                <a:gd name="csX780" fmla="*/ 878186 w 1631739"/>
                <a:gd name="csY780" fmla="*/ 35926 h 4028565"/>
                <a:gd name="csX781" fmla="*/ 876411 w 1631739"/>
                <a:gd name="csY781" fmla="*/ 27942 h 4028565"/>
                <a:gd name="csX782" fmla="*/ 943385 w 1631739"/>
                <a:gd name="csY782" fmla="*/ 7540 h 4028565"/>
                <a:gd name="csX783" fmla="*/ 932296 w 1631739"/>
                <a:gd name="csY783" fmla="*/ 887 h 4028565"/>
                <a:gd name="csX784" fmla="*/ 950038 w 1631739"/>
                <a:gd name="csY784" fmla="*/ 0 h 4028565"/>
                <a:gd name="csX785" fmla="*/ 973544 w 1631739"/>
                <a:gd name="csY785" fmla="*/ 40805 h 4028565"/>
                <a:gd name="csX786" fmla="*/ 998826 w 1631739"/>
                <a:gd name="csY786" fmla="*/ 55885 h 4028565"/>
                <a:gd name="csX787" fmla="*/ 998382 w 1631739"/>
                <a:gd name="csY787" fmla="*/ 66529 h 4028565"/>
                <a:gd name="csX788" fmla="*/ 879516 w 1631739"/>
                <a:gd name="csY788" fmla="*/ 156122 h 4028565"/>
                <a:gd name="csX789" fmla="*/ 881734 w 1631739"/>
                <a:gd name="csY789" fmla="*/ 165879 h 4028565"/>
                <a:gd name="csX790" fmla="*/ 860445 w 1631739"/>
                <a:gd name="csY790" fmla="*/ 180960 h 4028565"/>
                <a:gd name="csX791" fmla="*/ 828067 w 1631739"/>
                <a:gd name="csY791" fmla="*/ 181847 h 4028565"/>
                <a:gd name="csX792" fmla="*/ 840486 w 1631739"/>
                <a:gd name="csY792" fmla="*/ 173863 h 4028565"/>
                <a:gd name="csX793" fmla="*/ 806778 w 1631739"/>
                <a:gd name="csY793" fmla="*/ 157896 h 4028565"/>
                <a:gd name="csX794" fmla="*/ 813874 w 1631739"/>
                <a:gd name="csY794" fmla="*/ 150356 h 4028565"/>
                <a:gd name="csX795" fmla="*/ 804117 w 1631739"/>
                <a:gd name="csY795" fmla="*/ 131728 h 4028565"/>
                <a:gd name="csX796" fmla="*/ 879516 w 1631739"/>
                <a:gd name="csY796" fmla="*/ 156122 h 4028565"/>
                <a:gd name="csX797" fmla="*/ 209346 w 1631739"/>
                <a:gd name="csY797" fmla="*/ 977536 h 4028565"/>
                <a:gd name="csX798" fmla="*/ 200031 w 1631739"/>
                <a:gd name="csY798" fmla="*/ 983745 h 4028565"/>
                <a:gd name="csX799" fmla="*/ 172533 w 1631739"/>
                <a:gd name="csY799" fmla="*/ 958908 h 4028565"/>
                <a:gd name="csX800" fmla="*/ 207571 w 1631739"/>
                <a:gd name="csY800" fmla="*/ 928748 h 4028565"/>
                <a:gd name="csX801" fmla="*/ 215111 w 1631739"/>
                <a:gd name="csY801" fmla="*/ 956690 h 4028565"/>
                <a:gd name="csX802" fmla="*/ 209346 w 1631739"/>
                <a:gd name="csY802" fmla="*/ 977536 h 4028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</a:cxnLst>
              <a:rect l="l" t="t" r="r" b="b"/>
              <a:pathLst>
                <a:path w="1631739" h="4028565">
                  <a:moveTo>
                    <a:pt x="149913" y="1014349"/>
                  </a:moveTo>
                  <a:lnTo>
                    <a:pt x="190717" y="1030316"/>
                  </a:lnTo>
                  <a:lnTo>
                    <a:pt x="204910" y="1057371"/>
                  </a:lnTo>
                  <a:lnTo>
                    <a:pt x="234183" y="1083983"/>
                  </a:lnTo>
                  <a:lnTo>
                    <a:pt x="231078" y="1091523"/>
                  </a:lnTo>
                  <a:lnTo>
                    <a:pt x="233296" y="1083983"/>
                  </a:lnTo>
                  <a:lnTo>
                    <a:pt x="224425" y="1087975"/>
                  </a:lnTo>
                  <a:lnTo>
                    <a:pt x="243054" y="1119021"/>
                  </a:lnTo>
                  <a:lnTo>
                    <a:pt x="243054" y="1132771"/>
                  </a:lnTo>
                  <a:lnTo>
                    <a:pt x="257690" y="1146077"/>
                  </a:lnTo>
                  <a:lnTo>
                    <a:pt x="309139" y="1147407"/>
                  </a:lnTo>
                  <a:lnTo>
                    <a:pt x="324663" y="1163374"/>
                  </a:lnTo>
                  <a:lnTo>
                    <a:pt x="307809" y="1181115"/>
                  </a:lnTo>
                  <a:lnTo>
                    <a:pt x="303817" y="1199300"/>
                  </a:lnTo>
                  <a:lnTo>
                    <a:pt x="265230" y="1208614"/>
                  </a:lnTo>
                  <a:lnTo>
                    <a:pt x="262125" y="1234339"/>
                  </a:lnTo>
                  <a:lnTo>
                    <a:pt x="251924" y="1247201"/>
                  </a:lnTo>
                  <a:lnTo>
                    <a:pt x="253698" y="1277804"/>
                  </a:lnTo>
                  <a:lnTo>
                    <a:pt x="230635" y="1302642"/>
                  </a:lnTo>
                  <a:lnTo>
                    <a:pt x="229748" y="1354535"/>
                  </a:lnTo>
                  <a:lnTo>
                    <a:pt x="234626" y="1302642"/>
                  </a:lnTo>
                  <a:lnTo>
                    <a:pt x="249707" y="1300868"/>
                  </a:lnTo>
                  <a:lnTo>
                    <a:pt x="265673" y="1261838"/>
                  </a:lnTo>
                  <a:lnTo>
                    <a:pt x="274544" y="1256515"/>
                  </a:lnTo>
                  <a:lnTo>
                    <a:pt x="278979" y="1264499"/>
                  </a:lnTo>
                  <a:lnTo>
                    <a:pt x="282528" y="1252523"/>
                  </a:lnTo>
                  <a:lnTo>
                    <a:pt x="289181" y="1272039"/>
                  </a:lnTo>
                  <a:lnTo>
                    <a:pt x="285189" y="1288006"/>
                  </a:lnTo>
                  <a:lnTo>
                    <a:pt x="267891" y="1332358"/>
                  </a:lnTo>
                  <a:lnTo>
                    <a:pt x="242610" y="1361188"/>
                  </a:lnTo>
                  <a:lnTo>
                    <a:pt x="251481" y="1378042"/>
                  </a:lnTo>
                  <a:lnTo>
                    <a:pt x="262125" y="1381590"/>
                  </a:lnTo>
                  <a:lnTo>
                    <a:pt x="261682" y="1345221"/>
                  </a:lnTo>
                  <a:lnTo>
                    <a:pt x="288737" y="1351430"/>
                  </a:lnTo>
                  <a:lnTo>
                    <a:pt x="304260" y="1334576"/>
                  </a:lnTo>
                  <a:lnTo>
                    <a:pt x="305591" y="1254741"/>
                  </a:lnTo>
                  <a:lnTo>
                    <a:pt x="296720" y="1240992"/>
                  </a:lnTo>
                  <a:lnTo>
                    <a:pt x="302930" y="1241879"/>
                  </a:lnTo>
                  <a:lnTo>
                    <a:pt x="302486" y="1223251"/>
                  </a:lnTo>
                  <a:lnTo>
                    <a:pt x="336195" y="1176680"/>
                  </a:lnTo>
                  <a:lnTo>
                    <a:pt x="332203" y="1145633"/>
                  </a:lnTo>
                  <a:lnTo>
                    <a:pt x="304260" y="1132771"/>
                  </a:lnTo>
                  <a:lnTo>
                    <a:pt x="290954" y="1098619"/>
                  </a:lnTo>
                  <a:lnTo>
                    <a:pt x="299381" y="1087975"/>
                  </a:lnTo>
                  <a:lnTo>
                    <a:pt x="298495" y="1073782"/>
                  </a:lnTo>
                  <a:lnTo>
                    <a:pt x="260351" y="1052492"/>
                  </a:lnTo>
                  <a:lnTo>
                    <a:pt x="246602" y="1021002"/>
                  </a:lnTo>
                  <a:lnTo>
                    <a:pt x="255029" y="1012575"/>
                  </a:lnTo>
                  <a:lnTo>
                    <a:pt x="251037" y="995277"/>
                  </a:lnTo>
                  <a:lnTo>
                    <a:pt x="267891" y="965561"/>
                  </a:lnTo>
                  <a:lnTo>
                    <a:pt x="257690" y="944715"/>
                  </a:lnTo>
                  <a:lnTo>
                    <a:pt x="264787" y="940723"/>
                  </a:lnTo>
                  <a:lnTo>
                    <a:pt x="252811" y="932296"/>
                  </a:lnTo>
                  <a:lnTo>
                    <a:pt x="267448" y="930078"/>
                  </a:lnTo>
                  <a:lnTo>
                    <a:pt x="259464" y="912337"/>
                  </a:lnTo>
                  <a:lnTo>
                    <a:pt x="282971" y="894153"/>
                  </a:lnTo>
                  <a:lnTo>
                    <a:pt x="276318" y="893266"/>
                  </a:lnTo>
                  <a:lnTo>
                    <a:pt x="280754" y="882621"/>
                  </a:lnTo>
                  <a:lnTo>
                    <a:pt x="338856" y="887500"/>
                  </a:lnTo>
                  <a:lnTo>
                    <a:pt x="398288" y="904354"/>
                  </a:lnTo>
                  <a:lnTo>
                    <a:pt x="452842" y="902136"/>
                  </a:lnTo>
                  <a:lnTo>
                    <a:pt x="476349" y="914999"/>
                  </a:lnTo>
                  <a:lnTo>
                    <a:pt x="485663" y="901693"/>
                  </a:lnTo>
                  <a:lnTo>
                    <a:pt x="503848" y="899031"/>
                  </a:lnTo>
                  <a:lnTo>
                    <a:pt x="545540" y="907015"/>
                  </a:lnTo>
                  <a:lnTo>
                    <a:pt x="540661" y="918990"/>
                  </a:lnTo>
                  <a:lnTo>
                    <a:pt x="483889" y="948707"/>
                  </a:lnTo>
                  <a:lnTo>
                    <a:pt x="481228" y="969109"/>
                  </a:lnTo>
                  <a:lnTo>
                    <a:pt x="509170" y="1004148"/>
                  </a:lnTo>
                  <a:lnTo>
                    <a:pt x="510501" y="1021445"/>
                  </a:lnTo>
                  <a:lnTo>
                    <a:pt x="508727" y="997938"/>
                  </a:lnTo>
                  <a:lnTo>
                    <a:pt x="483889" y="968665"/>
                  </a:lnTo>
                  <a:lnTo>
                    <a:pt x="487881" y="947376"/>
                  </a:lnTo>
                  <a:lnTo>
                    <a:pt x="542435" y="942497"/>
                  </a:lnTo>
                  <a:lnTo>
                    <a:pt x="569047" y="908789"/>
                  </a:lnTo>
                  <a:lnTo>
                    <a:pt x="553523" y="912781"/>
                  </a:lnTo>
                  <a:lnTo>
                    <a:pt x="544653" y="884395"/>
                  </a:lnTo>
                  <a:lnTo>
                    <a:pt x="562394" y="890604"/>
                  </a:lnTo>
                  <a:lnTo>
                    <a:pt x="561063" y="885282"/>
                  </a:lnTo>
                  <a:lnTo>
                    <a:pt x="543765" y="879073"/>
                  </a:lnTo>
                  <a:lnTo>
                    <a:pt x="539330" y="855122"/>
                  </a:lnTo>
                  <a:lnTo>
                    <a:pt x="513606" y="844034"/>
                  </a:lnTo>
                  <a:lnTo>
                    <a:pt x="514936" y="831615"/>
                  </a:lnTo>
                  <a:lnTo>
                    <a:pt x="527798" y="841373"/>
                  </a:lnTo>
                  <a:lnTo>
                    <a:pt x="521589" y="825406"/>
                  </a:lnTo>
                  <a:lnTo>
                    <a:pt x="538000" y="824075"/>
                  </a:lnTo>
                  <a:lnTo>
                    <a:pt x="541548" y="834276"/>
                  </a:lnTo>
                  <a:lnTo>
                    <a:pt x="554410" y="836938"/>
                  </a:lnTo>
                  <a:lnTo>
                    <a:pt x="542879" y="846695"/>
                  </a:lnTo>
                  <a:lnTo>
                    <a:pt x="553080" y="843147"/>
                  </a:lnTo>
                  <a:lnTo>
                    <a:pt x="552636" y="852905"/>
                  </a:lnTo>
                  <a:lnTo>
                    <a:pt x="556184" y="840042"/>
                  </a:lnTo>
                  <a:lnTo>
                    <a:pt x="565055" y="843590"/>
                  </a:lnTo>
                  <a:lnTo>
                    <a:pt x="560620" y="830728"/>
                  </a:lnTo>
                  <a:lnTo>
                    <a:pt x="549088" y="831172"/>
                  </a:lnTo>
                  <a:lnTo>
                    <a:pt x="541548" y="817422"/>
                  </a:lnTo>
                  <a:lnTo>
                    <a:pt x="552192" y="812544"/>
                  </a:lnTo>
                  <a:lnTo>
                    <a:pt x="514936" y="794359"/>
                  </a:lnTo>
                  <a:lnTo>
                    <a:pt x="531347" y="784158"/>
                  </a:lnTo>
                  <a:lnTo>
                    <a:pt x="531790" y="772626"/>
                  </a:lnTo>
                  <a:lnTo>
                    <a:pt x="542435" y="781053"/>
                  </a:lnTo>
                  <a:lnTo>
                    <a:pt x="536669" y="781053"/>
                  </a:lnTo>
                  <a:lnTo>
                    <a:pt x="539330" y="790367"/>
                  </a:lnTo>
                  <a:lnTo>
                    <a:pt x="550418" y="793472"/>
                  </a:lnTo>
                  <a:lnTo>
                    <a:pt x="550418" y="803673"/>
                  </a:lnTo>
                  <a:lnTo>
                    <a:pt x="560176" y="807665"/>
                  </a:lnTo>
                  <a:lnTo>
                    <a:pt x="555298" y="793472"/>
                  </a:lnTo>
                  <a:lnTo>
                    <a:pt x="562394" y="787262"/>
                  </a:lnTo>
                  <a:lnTo>
                    <a:pt x="567273" y="793028"/>
                  </a:lnTo>
                  <a:lnTo>
                    <a:pt x="569934" y="777505"/>
                  </a:lnTo>
                  <a:lnTo>
                    <a:pt x="585014" y="765973"/>
                  </a:lnTo>
                  <a:lnTo>
                    <a:pt x="577917" y="759320"/>
                  </a:lnTo>
                  <a:lnTo>
                    <a:pt x="588118" y="758433"/>
                  </a:lnTo>
                  <a:lnTo>
                    <a:pt x="591667" y="769521"/>
                  </a:lnTo>
                  <a:lnTo>
                    <a:pt x="601868" y="757989"/>
                  </a:lnTo>
                  <a:lnTo>
                    <a:pt x="570821" y="745127"/>
                  </a:lnTo>
                  <a:lnTo>
                    <a:pt x="577030" y="734483"/>
                  </a:lnTo>
                  <a:lnTo>
                    <a:pt x="609851" y="749562"/>
                  </a:lnTo>
                  <a:lnTo>
                    <a:pt x="628480" y="731378"/>
                  </a:lnTo>
                  <a:lnTo>
                    <a:pt x="638237" y="731821"/>
                  </a:lnTo>
                  <a:lnTo>
                    <a:pt x="639568" y="721177"/>
                  </a:lnTo>
                  <a:lnTo>
                    <a:pt x="658196" y="716298"/>
                  </a:lnTo>
                  <a:lnTo>
                    <a:pt x="646221" y="712750"/>
                  </a:lnTo>
                  <a:lnTo>
                    <a:pt x="666180" y="703436"/>
                  </a:lnTo>
                  <a:lnTo>
                    <a:pt x="681259" y="714524"/>
                  </a:lnTo>
                  <a:lnTo>
                    <a:pt x="680372" y="706097"/>
                  </a:lnTo>
                  <a:lnTo>
                    <a:pt x="695896" y="706540"/>
                  </a:lnTo>
                  <a:lnTo>
                    <a:pt x="693235" y="698113"/>
                  </a:lnTo>
                  <a:lnTo>
                    <a:pt x="728717" y="690573"/>
                  </a:lnTo>
                  <a:lnTo>
                    <a:pt x="730935" y="697670"/>
                  </a:lnTo>
                  <a:lnTo>
                    <a:pt x="737144" y="692347"/>
                  </a:lnTo>
                  <a:lnTo>
                    <a:pt x="753111" y="698113"/>
                  </a:lnTo>
                  <a:lnTo>
                    <a:pt x="758876" y="685694"/>
                  </a:lnTo>
                  <a:lnTo>
                    <a:pt x="783271" y="687912"/>
                  </a:lnTo>
                  <a:lnTo>
                    <a:pt x="827180" y="677711"/>
                  </a:lnTo>
                  <a:lnTo>
                    <a:pt x="849800" y="667510"/>
                  </a:lnTo>
                  <a:lnTo>
                    <a:pt x="834276" y="671945"/>
                  </a:lnTo>
                  <a:lnTo>
                    <a:pt x="828067" y="664405"/>
                  </a:lnTo>
                  <a:lnTo>
                    <a:pt x="822745" y="674606"/>
                  </a:lnTo>
                  <a:lnTo>
                    <a:pt x="818753" y="659526"/>
                  </a:lnTo>
                  <a:lnTo>
                    <a:pt x="804117" y="669284"/>
                  </a:lnTo>
                  <a:lnTo>
                    <a:pt x="808552" y="647107"/>
                  </a:lnTo>
                  <a:lnTo>
                    <a:pt x="818309" y="649769"/>
                  </a:lnTo>
                  <a:lnTo>
                    <a:pt x="814761" y="644003"/>
                  </a:lnTo>
                  <a:lnTo>
                    <a:pt x="825850" y="643559"/>
                  </a:lnTo>
                  <a:lnTo>
                    <a:pt x="824519" y="655978"/>
                  </a:lnTo>
                  <a:lnTo>
                    <a:pt x="845364" y="652430"/>
                  </a:lnTo>
                  <a:lnTo>
                    <a:pt x="835164" y="640898"/>
                  </a:lnTo>
                  <a:lnTo>
                    <a:pt x="859558" y="644890"/>
                  </a:lnTo>
                  <a:lnTo>
                    <a:pt x="861775" y="654204"/>
                  </a:lnTo>
                  <a:lnTo>
                    <a:pt x="872420" y="646220"/>
                  </a:lnTo>
                  <a:lnTo>
                    <a:pt x="867097" y="640011"/>
                  </a:lnTo>
                  <a:lnTo>
                    <a:pt x="879073" y="647551"/>
                  </a:lnTo>
                  <a:lnTo>
                    <a:pt x="895927" y="641785"/>
                  </a:lnTo>
                  <a:lnTo>
                    <a:pt x="912781" y="646220"/>
                  </a:lnTo>
                  <a:lnTo>
                    <a:pt x="923426" y="654647"/>
                  </a:lnTo>
                  <a:lnTo>
                    <a:pt x="899919" y="678598"/>
                  </a:lnTo>
                  <a:lnTo>
                    <a:pt x="905685" y="683477"/>
                  </a:lnTo>
                  <a:lnTo>
                    <a:pt x="913224" y="671502"/>
                  </a:lnTo>
                  <a:lnTo>
                    <a:pt x="934514" y="663962"/>
                  </a:lnTo>
                  <a:lnTo>
                    <a:pt x="939393" y="670615"/>
                  </a:lnTo>
                  <a:lnTo>
                    <a:pt x="931409" y="683033"/>
                  </a:lnTo>
                  <a:lnTo>
                    <a:pt x="945158" y="681259"/>
                  </a:lnTo>
                  <a:lnTo>
                    <a:pt x="960682" y="661300"/>
                  </a:lnTo>
                  <a:lnTo>
                    <a:pt x="966004" y="660857"/>
                  </a:lnTo>
                  <a:lnTo>
                    <a:pt x="958021" y="676380"/>
                  </a:lnTo>
                  <a:lnTo>
                    <a:pt x="981084" y="669284"/>
                  </a:lnTo>
                  <a:lnTo>
                    <a:pt x="974432" y="656865"/>
                  </a:lnTo>
                  <a:lnTo>
                    <a:pt x="993503" y="655978"/>
                  </a:lnTo>
                  <a:lnTo>
                    <a:pt x="986850" y="648882"/>
                  </a:lnTo>
                  <a:lnTo>
                    <a:pt x="1017010" y="633358"/>
                  </a:lnTo>
                  <a:lnTo>
                    <a:pt x="1013018" y="641342"/>
                  </a:lnTo>
                  <a:lnTo>
                    <a:pt x="1031646" y="639124"/>
                  </a:lnTo>
                  <a:lnTo>
                    <a:pt x="1026324" y="647107"/>
                  </a:lnTo>
                  <a:lnTo>
                    <a:pt x="1043622" y="648438"/>
                  </a:lnTo>
                  <a:lnTo>
                    <a:pt x="1040517" y="656422"/>
                  </a:lnTo>
                  <a:lnTo>
                    <a:pt x="1049831" y="662631"/>
                  </a:lnTo>
                  <a:lnTo>
                    <a:pt x="1047170" y="685694"/>
                  </a:lnTo>
                  <a:lnTo>
                    <a:pt x="1037856" y="696783"/>
                  </a:lnTo>
                  <a:lnTo>
                    <a:pt x="1043178" y="698557"/>
                  </a:lnTo>
                  <a:lnTo>
                    <a:pt x="1055153" y="679042"/>
                  </a:lnTo>
                  <a:lnTo>
                    <a:pt x="1054267" y="656422"/>
                  </a:lnTo>
                  <a:lnTo>
                    <a:pt x="1044065" y="632915"/>
                  </a:lnTo>
                  <a:lnTo>
                    <a:pt x="1024550" y="620939"/>
                  </a:lnTo>
                  <a:lnTo>
                    <a:pt x="1018784" y="600094"/>
                  </a:lnTo>
                  <a:lnTo>
                    <a:pt x="1069346" y="607633"/>
                  </a:lnTo>
                  <a:lnTo>
                    <a:pt x="1087975" y="597432"/>
                  </a:lnTo>
                  <a:lnTo>
                    <a:pt x="1093740" y="608077"/>
                  </a:lnTo>
                  <a:lnTo>
                    <a:pt x="1104385" y="604529"/>
                  </a:lnTo>
                  <a:lnTo>
                    <a:pt x="1137206" y="616948"/>
                  </a:lnTo>
                  <a:lnTo>
                    <a:pt x="1088862" y="595215"/>
                  </a:lnTo>
                  <a:lnTo>
                    <a:pt x="1100837" y="567272"/>
                  </a:lnTo>
                  <a:lnTo>
                    <a:pt x="1087975" y="557958"/>
                  </a:lnTo>
                  <a:lnTo>
                    <a:pt x="1089749" y="539774"/>
                  </a:lnTo>
                  <a:lnTo>
                    <a:pt x="1099506" y="538443"/>
                  </a:lnTo>
                  <a:lnTo>
                    <a:pt x="1099063" y="523807"/>
                  </a:lnTo>
                  <a:lnTo>
                    <a:pt x="1162044" y="448850"/>
                  </a:lnTo>
                  <a:lnTo>
                    <a:pt x="1175349" y="451512"/>
                  </a:lnTo>
                  <a:lnTo>
                    <a:pt x="1197082" y="436432"/>
                  </a:lnTo>
                  <a:lnTo>
                    <a:pt x="1197526" y="444859"/>
                  </a:lnTo>
                  <a:lnTo>
                    <a:pt x="1212163" y="439536"/>
                  </a:lnTo>
                  <a:lnTo>
                    <a:pt x="1216598" y="451512"/>
                  </a:lnTo>
                  <a:lnTo>
                    <a:pt x="1232565" y="459495"/>
                  </a:lnTo>
                  <a:lnTo>
                    <a:pt x="1249862" y="454616"/>
                  </a:lnTo>
                  <a:lnTo>
                    <a:pt x="1254741" y="472801"/>
                  </a:lnTo>
                  <a:lnTo>
                    <a:pt x="1265829" y="479010"/>
                  </a:lnTo>
                  <a:lnTo>
                    <a:pt x="1248088" y="480341"/>
                  </a:lnTo>
                  <a:lnTo>
                    <a:pt x="1239661" y="498082"/>
                  </a:lnTo>
                  <a:lnTo>
                    <a:pt x="1197526" y="521145"/>
                  </a:lnTo>
                  <a:lnTo>
                    <a:pt x="1256515" y="509170"/>
                  </a:lnTo>
                  <a:lnTo>
                    <a:pt x="1242322" y="531790"/>
                  </a:lnTo>
                  <a:lnTo>
                    <a:pt x="1266716" y="519371"/>
                  </a:lnTo>
                  <a:lnTo>
                    <a:pt x="1285788" y="525581"/>
                  </a:lnTo>
                  <a:lnTo>
                    <a:pt x="1287562" y="518041"/>
                  </a:lnTo>
                  <a:lnTo>
                    <a:pt x="1303529" y="521145"/>
                  </a:lnTo>
                  <a:lnTo>
                    <a:pt x="1311956" y="532677"/>
                  </a:lnTo>
                  <a:lnTo>
                    <a:pt x="1295545" y="562394"/>
                  </a:lnTo>
                  <a:lnTo>
                    <a:pt x="1288449" y="562394"/>
                  </a:lnTo>
                  <a:lnTo>
                    <a:pt x="1286675" y="583683"/>
                  </a:lnTo>
                  <a:lnTo>
                    <a:pt x="1278692" y="578361"/>
                  </a:lnTo>
                  <a:lnTo>
                    <a:pt x="1280909" y="590779"/>
                  </a:lnTo>
                  <a:lnTo>
                    <a:pt x="1295102" y="594771"/>
                  </a:lnTo>
                  <a:lnTo>
                    <a:pt x="1329697" y="582352"/>
                  </a:lnTo>
                  <a:lnTo>
                    <a:pt x="1329697" y="555297"/>
                  </a:lnTo>
                  <a:lnTo>
                    <a:pt x="1378929" y="545983"/>
                  </a:lnTo>
                  <a:lnTo>
                    <a:pt x="1402436" y="551749"/>
                  </a:lnTo>
                  <a:lnTo>
                    <a:pt x="1411307" y="541991"/>
                  </a:lnTo>
                  <a:lnTo>
                    <a:pt x="1435701" y="537113"/>
                  </a:lnTo>
                  <a:lnTo>
                    <a:pt x="1438362" y="547314"/>
                  </a:lnTo>
                  <a:lnTo>
                    <a:pt x="1453442" y="544653"/>
                  </a:lnTo>
                  <a:lnTo>
                    <a:pt x="1452555" y="554410"/>
                  </a:lnTo>
                  <a:lnTo>
                    <a:pt x="1464530" y="554410"/>
                  </a:lnTo>
                  <a:lnTo>
                    <a:pt x="1480054" y="568160"/>
                  </a:lnTo>
                  <a:lnTo>
                    <a:pt x="1470296" y="587231"/>
                  </a:lnTo>
                  <a:lnTo>
                    <a:pt x="1482271" y="569934"/>
                  </a:lnTo>
                  <a:lnTo>
                    <a:pt x="1502230" y="582352"/>
                  </a:lnTo>
                  <a:lnTo>
                    <a:pt x="1503117" y="596102"/>
                  </a:lnTo>
                  <a:lnTo>
                    <a:pt x="1496021" y="596545"/>
                  </a:lnTo>
                  <a:lnTo>
                    <a:pt x="1510657" y="606747"/>
                  </a:lnTo>
                  <a:lnTo>
                    <a:pt x="1503117" y="620939"/>
                  </a:lnTo>
                  <a:lnTo>
                    <a:pt x="1516423" y="616060"/>
                  </a:lnTo>
                  <a:lnTo>
                    <a:pt x="1517310" y="602755"/>
                  </a:lnTo>
                  <a:lnTo>
                    <a:pt x="1527067" y="607190"/>
                  </a:lnTo>
                  <a:lnTo>
                    <a:pt x="1510657" y="590779"/>
                  </a:lnTo>
                  <a:lnTo>
                    <a:pt x="1521745" y="587675"/>
                  </a:lnTo>
                  <a:lnTo>
                    <a:pt x="1538156" y="617835"/>
                  </a:lnTo>
                  <a:lnTo>
                    <a:pt x="1539930" y="640011"/>
                  </a:lnTo>
                  <a:lnTo>
                    <a:pt x="1548356" y="626705"/>
                  </a:lnTo>
                  <a:lnTo>
                    <a:pt x="1554566" y="637350"/>
                  </a:lnTo>
                  <a:lnTo>
                    <a:pt x="1551018" y="680816"/>
                  </a:lnTo>
                  <a:lnTo>
                    <a:pt x="1550131" y="664849"/>
                  </a:lnTo>
                  <a:lnTo>
                    <a:pt x="1530172" y="665292"/>
                  </a:lnTo>
                  <a:lnTo>
                    <a:pt x="1507552" y="646664"/>
                  </a:lnTo>
                  <a:lnTo>
                    <a:pt x="1500012" y="648882"/>
                  </a:lnTo>
                  <a:lnTo>
                    <a:pt x="1522189" y="663074"/>
                  </a:lnTo>
                  <a:lnTo>
                    <a:pt x="1523962" y="683920"/>
                  </a:lnTo>
                  <a:lnTo>
                    <a:pt x="1532390" y="682590"/>
                  </a:lnTo>
                  <a:lnTo>
                    <a:pt x="1529285" y="675493"/>
                  </a:lnTo>
                  <a:lnTo>
                    <a:pt x="1538156" y="668397"/>
                  </a:lnTo>
                  <a:lnTo>
                    <a:pt x="1541260" y="681259"/>
                  </a:lnTo>
                  <a:lnTo>
                    <a:pt x="1558558" y="689686"/>
                  </a:lnTo>
                  <a:lnTo>
                    <a:pt x="1559889" y="714080"/>
                  </a:lnTo>
                  <a:lnTo>
                    <a:pt x="1540817" y="757989"/>
                  </a:lnTo>
                  <a:lnTo>
                    <a:pt x="1516423" y="777948"/>
                  </a:lnTo>
                  <a:lnTo>
                    <a:pt x="1507552" y="808552"/>
                  </a:lnTo>
                  <a:lnTo>
                    <a:pt x="1492915" y="808108"/>
                  </a:lnTo>
                  <a:lnTo>
                    <a:pt x="1479610" y="829841"/>
                  </a:lnTo>
                  <a:lnTo>
                    <a:pt x="1456546" y="840929"/>
                  </a:lnTo>
                  <a:lnTo>
                    <a:pt x="1454772" y="858227"/>
                  </a:lnTo>
                  <a:lnTo>
                    <a:pt x="1430822" y="869759"/>
                  </a:lnTo>
                  <a:lnTo>
                    <a:pt x="1446789" y="868428"/>
                  </a:lnTo>
                  <a:lnTo>
                    <a:pt x="1445902" y="883508"/>
                  </a:lnTo>
                  <a:lnTo>
                    <a:pt x="1414411" y="912781"/>
                  </a:lnTo>
                  <a:lnTo>
                    <a:pt x="1383808" y="969109"/>
                  </a:lnTo>
                  <a:lnTo>
                    <a:pt x="1382033" y="963787"/>
                  </a:lnTo>
                  <a:lnTo>
                    <a:pt x="1371389" y="973988"/>
                  </a:lnTo>
                  <a:lnTo>
                    <a:pt x="1347439" y="975762"/>
                  </a:lnTo>
                  <a:lnTo>
                    <a:pt x="1336350" y="1015236"/>
                  </a:lnTo>
                  <a:lnTo>
                    <a:pt x="1307964" y="1027211"/>
                  </a:lnTo>
                  <a:lnTo>
                    <a:pt x="1301755" y="1064911"/>
                  </a:lnTo>
                  <a:lnTo>
                    <a:pt x="1272482" y="1099950"/>
                  </a:lnTo>
                  <a:lnTo>
                    <a:pt x="1289780" y="1098176"/>
                  </a:lnTo>
                  <a:lnTo>
                    <a:pt x="1310626" y="1071120"/>
                  </a:lnTo>
                  <a:lnTo>
                    <a:pt x="1338125" y="1085313"/>
                  </a:lnTo>
                  <a:lnTo>
                    <a:pt x="1356309" y="1079991"/>
                  </a:lnTo>
                  <a:lnTo>
                    <a:pt x="1318166" y="1067129"/>
                  </a:lnTo>
                  <a:lnTo>
                    <a:pt x="1319940" y="1037412"/>
                  </a:lnTo>
                  <a:lnTo>
                    <a:pt x="1339011" y="1042291"/>
                  </a:lnTo>
                  <a:lnTo>
                    <a:pt x="1401105" y="1024106"/>
                  </a:lnTo>
                  <a:lnTo>
                    <a:pt x="1396670" y="1013905"/>
                  </a:lnTo>
                  <a:lnTo>
                    <a:pt x="1434813" y="996608"/>
                  </a:lnTo>
                  <a:lnTo>
                    <a:pt x="1433039" y="985963"/>
                  </a:lnTo>
                  <a:lnTo>
                    <a:pt x="1442354" y="991729"/>
                  </a:lnTo>
                  <a:lnTo>
                    <a:pt x="1430822" y="974431"/>
                  </a:lnTo>
                  <a:lnTo>
                    <a:pt x="1453442" y="985076"/>
                  </a:lnTo>
                  <a:lnTo>
                    <a:pt x="1496464" y="945158"/>
                  </a:lnTo>
                  <a:lnTo>
                    <a:pt x="1505334" y="958908"/>
                  </a:lnTo>
                  <a:lnTo>
                    <a:pt x="1496021" y="963343"/>
                  </a:lnTo>
                  <a:lnTo>
                    <a:pt x="1487593" y="986406"/>
                  </a:lnTo>
                  <a:lnTo>
                    <a:pt x="1472513" y="989511"/>
                  </a:lnTo>
                  <a:lnTo>
                    <a:pt x="1492915" y="1003261"/>
                  </a:lnTo>
                  <a:lnTo>
                    <a:pt x="1487150" y="1016566"/>
                  </a:lnTo>
                  <a:lnTo>
                    <a:pt x="1502230" y="1016566"/>
                  </a:lnTo>
                  <a:lnTo>
                    <a:pt x="1510213" y="1032090"/>
                  </a:lnTo>
                  <a:lnTo>
                    <a:pt x="1502673" y="1055153"/>
                  </a:lnTo>
                  <a:lnTo>
                    <a:pt x="1508883" y="1085313"/>
                  </a:lnTo>
                  <a:lnTo>
                    <a:pt x="1538599" y="1103054"/>
                  </a:lnTo>
                  <a:lnTo>
                    <a:pt x="1532390" y="1123013"/>
                  </a:lnTo>
                  <a:lnTo>
                    <a:pt x="1554566" y="1127448"/>
                  </a:lnTo>
                  <a:lnTo>
                    <a:pt x="1567428" y="1149181"/>
                  </a:lnTo>
                  <a:lnTo>
                    <a:pt x="1577630" y="1149181"/>
                  </a:lnTo>
                  <a:lnTo>
                    <a:pt x="1595814" y="1248088"/>
                  </a:lnTo>
                  <a:lnTo>
                    <a:pt x="1621539" y="1263168"/>
                  </a:lnTo>
                  <a:lnTo>
                    <a:pt x="1626861" y="1259176"/>
                  </a:lnTo>
                  <a:lnTo>
                    <a:pt x="1631740" y="1268490"/>
                  </a:lnTo>
                  <a:lnTo>
                    <a:pt x="1617103" y="1301311"/>
                  </a:lnTo>
                  <a:lnTo>
                    <a:pt x="1607789" y="1294658"/>
                  </a:lnTo>
                  <a:lnTo>
                    <a:pt x="1579403" y="1328810"/>
                  </a:lnTo>
                  <a:lnTo>
                    <a:pt x="1544365" y="1342559"/>
                  </a:lnTo>
                  <a:lnTo>
                    <a:pt x="1543034" y="1354535"/>
                  </a:lnTo>
                  <a:lnTo>
                    <a:pt x="1527954" y="1368728"/>
                  </a:lnTo>
                  <a:lnTo>
                    <a:pt x="1539486" y="1395783"/>
                  </a:lnTo>
                  <a:lnTo>
                    <a:pt x="1509770" y="1407315"/>
                  </a:lnTo>
                  <a:lnTo>
                    <a:pt x="1508883" y="1423725"/>
                  </a:lnTo>
                  <a:lnTo>
                    <a:pt x="1497795" y="1432596"/>
                  </a:lnTo>
                  <a:lnTo>
                    <a:pt x="1511987" y="1455659"/>
                  </a:lnTo>
                  <a:lnTo>
                    <a:pt x="1504448" y="1493359"/>
                  </a:lnTo>
                  <a:lnTo>
                    <a:pt x="1457433" y="1488037"/>
                  </a:lnTo>
                  <a:lnTo>
                    <a:pt x="1442797" y="1514649"/>
                  </a:lnTo>
                  <a:lnTo>
                    <a:pt x="1392678" y="1543034"/>
                  </a:lnTo>
                  <a:lnTo>
                    <a:pt x="1373163" y="1537712"/>
                  </a:lnTo>
                  <a:lnTo>
                    <a:pt x="1360301" y="1559445"/>
                  </a:lnTo>
                  <a:lnTo>
                    <a:pt x="1404654" y="1634845"/>
                  </a:lnTo>
                  <a:lnTo>
                    <a:pt x="1421951" y="1847295"/>
                  </a:lnTo>
                  <a:lnTo>
                    <a:pt x="1416185" y="1862374"/>
                  </a:lnTo>
                  <a:lnTo>
                    <a:pt x="1405984" y="1857939"/>
                  </a:lnTo>
                  <a:lnTo>
                    <a:pt x="1384251" y="1876567"/>
                  </a:lnTo>
                  <a:lnTo>
                    <a:pt x="1377155" y="1894752"/>
                  </a:lnTo>
                  <a:lnTo>
                    <a:pt x="1358527" y="1899187"/>
                  </a:lnTo>
                  <a:lnTo>
                    <a:pt x="1367397" y="1910275"/>
                  </a:lnTo>
                  <a:lnTo>
                    <a:pt x="1387800" y="1914711"/>
                  </a:lnTo>
                  <a:lnTo>
                    <a:pt x="1386469" y="1929791"/>
                  </a:lnTo>
                  <a:lnTo>
                    <a:pt x="1396227" y="1927573"/>
                  </a:lnTo>
                  <a:lnTo>
                    <a:pt x="1407758" y="1971926"/>
                  </a:lnTo>
                  <a:lnTo>
                    <a:pt x="1397114" y="1987449"/>
                  </a:lnTo>
                  <a:lnTo>
                    <a:pt x="1400219" y="2012731"/>
                  </a:lnTo>
                  <a:lnTo>
                    <a:pt x="1413080" y="2018053"/>
                  </a:lnTo>
                  <a:lnTo>
                    <a:pt x="1422395" y="2037568"/>
                  </a:lnTo>
                  <a:lnTo>
                    <a:pt x="1424169" y="2085469"/>
                  </a:lnTo>
                  <a:lnTo>
                    <a:pt x="1456990" y="2106315"/>
                  </a:lnTo>
                  <a:lnTo>
                    <a:pt x="1451668" y="2124943"/>
                  </a:lnTo>
                  <a:lnTo>
                    <a:pt x="1439692" y="2123613"/>
                  </a:lnTo>
                  <a:lnTo>
                    <a:pt x="1430378" y="2136475"/>
                  </a:lnTo>
                  <a:lnTo>
                    <a:pt x="1434813" y="2150668"/>
                  </a:lnTo>
                  <a:lnTo>
                    <a:pt x="1407315" y="2178610"/>
                  </a:lnTo>
                  <a:lnTo>
                    <a:pt x="1423282" y="2201230"/>
                  </a:lnTo>
                  <a:lnTo>
                    <a:pt x="1407315" y="2197682"/>
                  </a:lnTo>
                  <a:lnTo>
                    <a:pt x="1405541" y="2231390"/>
                  </a:lnTo>
                  <a:lnTo>
                    <a:pt x="1395783" y="2232277"/>
                  </a:lnTo>
                  <a:lnTo>
                    <a:pt x="1402880" y="2255784"/>
                  </a:lnTo>
                  <a:lnTo>
                    <a:pt x="1417516" y="2250905"/>
                  </a:lnTo>
                  <a:lnTo>
                    <a:pt x="1426386" y="2265985"/>
                  </a:lnTo>
                  <a:lnTo>
                    <a:pt x="1450337" y="2257558"/>
                  </a:lnTo>
                  <a:lnTo>
                    <a:pt x="1450780" y="2247800"/>
                  </a:lnTo>
                  <a:lnTo>
                    <a:pt x="1459651" y="2260219"/>
                  </a:lnTo>
                  <a:lnTo>
                    <a:pt x="1489811" y="2269977"/>
                  </a:lnTo>
                  <a:lnTo>
                    <a:pt x="1497351" y="2280621"/>
                  </a:lnTo>
                  <a:lnTo>
                    <a:pt x="1511101" y="2272195"/>
                  </a:lnTo>
                  <a:lnTo>
                    <a:pt x="1530172" y="2286387"/>
                  </a:lnTo>
                  <a:lnTo>
                    <a:pt x="1539486" y="2279291"/>
                  </a:lnTo>
                  <a:lnTo>
                    <a:pt x="1550131" y="2278404"/>
                  </a:lnTo>
                  <a:lnTo>
                    <a:pt x="1559889" y="2305015"/>
                  </a:lnTo>
                  <a:lnTo>
                    <a:pt x="1522632" y="2314773"/>
                  </a:lnTo>
                  <a:lnTo>
                    <a:pt x="1517753" y="2334288"/>
                  </a:lnTo>
                  <a:lnTo>
                    <a:pt x="1506221" y="2334288"/>
                  </a:lnTo>
                  <a:lnTo>
                    <a:pt x="1500012" y="2323200"/>
                  </a:lnTo>
                  <a:lnTo>
                    <a:pt x="1487593" y="2333401"/>
                  </a:lnTo>
                  <a:lnTo>
                    <a:pt x="1464530" y="2321426"/>
                  </a:lnTo>
                  <a:lnTo>
                    <a:pt x="1471626" y="2341385"/>
                  </a:lnTo>
                  <a:lnTo>
                    <a:pt x="1459207" y="2392391"/>
                  </a:lnTo>
                  <a:lnTo>
                    <a:pt x="1474288" y="2408801"/>
                  </a:lnTo>
                  <a:lnTo>
                    <a:pt x="1471626" y="2419002"/>
                  </a:lnTo>
                  <a:lnTo>
                    <a:pt x="1456990" y="2417228"/>
                  </a:lnTo>
                  <a:lnTo>
                    <a:pt x="1457877" y="2446944"/>
                  </a:lnTo>
                  <a:lnTo>
                    <a:pt x="1441023" y="2455815"/>
                  </a:lnTo>
                  <a:lnTo>
                    <a:pt x="1449007" y="2478435"/>
                  </a:lnTo>
                  <a:lnTo>
                    <a:pt x="1463643" y="2484644"/>
                  </a:lnTo>
                  <a:lnTo>
                    <a:pt x="1469852" y="2508152"/>
                  </a:lnTo>
                  <a:lnTo>
                    <a:pt x="1489368" y="2516578"/>
                  </a:lnTo>
                  <a:lnTo>
                    <a:pt x="1464086" y="2567141"/>
                  </a:lnTo>
                  <a:lnTo>
                    <a:pt x="1472070" y="2570689"/>
                  </a:lnTo>
                  <a:lnTo>
                    <a:pt x="1472513" y="2599075"/>
                  </a:lnTo>
                  <a:lnTo>
                    <a:pt x="1442354" y="2630565"/>
                  </a:lnTo>
                  <a:lnTo>
                    <a:pt x="1447232" y="2650967"/>
                  </a:lnTo>
                  <a:lnTo>
                    <a:pt x="1439249" y="2661169"/>
                  </a:lnTo>
                  <a:lnTo>
                    <a:pt x="1432596" y="2657620"/>
                  </a:lnTo>
                  <a:lnTo>
                    <a:pt x="1411750" y="2676248"/>
                  </a:lnTo>
                  <a:lnTo>
                    <a:pt x="1405097" y="2692659"/>
                  </a:lnTo>
                  <a:lnTo>
                    <a:pt x="1374937" y="2705078"/>
                  </a:lnTo>
                  <a:lnTo>
                    <a:pt x="1384695" y="2708626"/>
                  </a:lnTo>
                  <a:lnTo>
                    <a:pt x="1391348" y="2727698"/>
                  </a:lnTo>
                  <a:lnTo>
                    <a:pt x="1366510" y="2744995"/>
                  </a:lnTo>
                  <a:lnTo>
                    <a:pt x="1369172" y="2770720"/>
                  </a:lnTo>
                  <a:lnTo>
                    <a:pt x="1358083" y="2778704"/>
                  </a:lnTo>
                  <a:lnTo>
                    <a:pt x="1368284" y="2790679"/>
                  </a:lnTo>
                  <a:lnTo>
                    <a:pt x="1364292" y="2807089"/>
                  </a:lnTo>
                  <a:lnTo>
                    <a:pt x="1376268" y="2839910"/>
                  </a:lnTo>
                  <a:lnTo>
                    <a:pt x="1392678" y="2852773"/>
                  </a:lnTo>
                  <a:lnTo>
                    <a:pt x="1433483" y="2857208"/>
                  </a:lnTo>
                  <a:lnTo>
                    <a:pt x="1438805" y="2914423"/>
                  </a:lnTo>
                  <a:lnTo>
                    <a:pt x="1406871" y="2918415"/>
                  </a:lnTo>
                  <a:lnTo>
                    <a:pt x="1392678" y="2939704"/>
                  </a:lnTo>
                  <a:lnTo>
                    <a:pt x="1407315" y="2971195"/>
                  </a:lnTo>
                  <a:lnTo>
                    <a:pt x="1421064" y="2968534"/>
                  </a:lnTo>
                  <a:lnTo>
                    <a:pt x="1425056" y="2974743"/>
                  </a:lnTo>
                  <a:lnTo>
                    <a:pt x="1424169" y="2992041"/>
                  </a:lnTo>
                  <a:lnTo>
                    <a:pt x="1437474" y="3021757"/>
                  </a:lnTo>
                  <a:lnTo>
                    <a:pt x="1401105" y="3056796"/>
                  </a:lnTo>
                  <a:lnTo>
                    <a:pt x="1405984" y="3079859"/>
                  </a:lnTo>
                  <a:lnTo>
                    <a:pt x="1378929" y="3095383"/>
                  </a:lnTo>
                  <a:lnTo>
                    <a:pt x="1373607" y="3081633"/>
                  </a:lnTo>
                  <a:lnTo>
                    <a:pt x="1360744" y="3074537"/>
                  </a:lnTo>
                  <a:lnTo>
                    <a:pt x="1335907" y="3079416"/>
                  </a:lnTo>
                  <a:lnTo>
                    <a:pt x="1341229" y="3071876"/>
                  </a:lnTo>
                  <a:lnTo>
                    <a:pt x="1336794" y="3056352"/>
                  </a:lnTo>
                  <a:lnTo>
                    <a:pt x="1315504" y="3055465"/>
                  </a:lnTo>
                  <a:lnTo>
                    <a:pt x="1298207" y="3039054"/>
                  </a:lnTo>
                  <a:lnTo>
                    <a:pt x="1288006" y="3018652"/>
                  </a:lnTo>
                  <a:lnTo>
                    <a:pt x="1292884" y="3007121"/>
                  </a:lnTo>
                  <a:lnTo>
                    <a:pt x="1276031" y="3007564"/>
                  </a:lnTo>
                  <a:lnTo>
                    <a:pt x="1270708" y="3000024"/>
                  </a:lnTo>
                  <a:lnTo>
                    <a:pt x="1258733" y="3015104"/>
                  </a:lnTo>
                  <a:lnTo>
                    <a:pt x="1237000" y="3019983"/>
                  </a:lnTo>
                  <a:lnTo>
                    <a:pt x="1229460" y="3036393"/>
                  </a:lnTo>
                  <a:lnTo>
                    <a:pt x="1239661" y="3061231"/>
                  </a:lnTo>
                  <a:lnTo>
                    <a:pt x="1238774" y="3086069"/>
                  </a:lnTo>
                  <a:lnTo>
                    <a:pt x="1216154" y="3114898"/>
                  </a:lnTo>
                  <a:lnTo>
                    <a:pt x="1181559" y="3129978"/>
                  </a:lnTo>
                  <a:lnTo>
                    <a:pt x="1170027" y="3158364"/>
                  </a:lnTo>
                  <a:lnTo>
                    <a:pt x="1153173" y="3159694"/>
                  </a:lnTo>
                  <a:lnTo>
                    <a:pt x="1140311" y="3173887"/>
                  </a:lnTo>
                  <a:lnTo>
                    <a:pt x="1142972" y="3188523"/>
                  </a:lnTo>
                  <a:lnTo>
                    <a:pt x="1134102" y="3205377"/>
                  </a:lnTo>
                  <a:lnTo>
                    <a:pt x="1118134" y="3207595"/>
                  </a:lnTo>
                  <a:lnTo>
                    <a:pt x="1123900" y="3224006"/>
                  </a:lnTo>
                  <a:lnTo>
                    <a:pt x="1117691" y="3237755"/>
                  </a:lnTo>
                  <a:lnTo>
                    <a:pt x="1129666" y="3262149"/>
                  </a:lnTo>
                  <a:lnTo>
                    <a:pt x="1114586" y="3275898"/>
                  </a:lnTo>
                  <a:lnTo>
                    <a:pt x="1088862" y="3255053"/>
                  </a:lnTo>
                  <a:lnTo>
                    <a:pt x="1085757" y="3229328"/>
                  </a:lnTo>
                  <a:lnTo>
                    <a:pt x="1068016" y="3210256"/>
                  </a:lnTo>
                  <a:lnTo>
                    <a:pt x="1061806" y="3180540"/>
                  </a:lnTo>
                  <a:lnTo>
                    <a:pt x="1036969" y="3179209"/>
                  </a:lnTo>
                  <a:lnTo>
                    <a:pt x="1016123" y="3220014"/>
                  </a:lnTo>
                  <a:lnTo>
                    <a:pt x="981971" y="3230215"/>
                  </a:lnTo>
                  <a:lnTo>
                    <a:pt x="966004" y="3220014"/>
                  </a:lnTo>
                  <a:lnTo>
                    <a:pt x="906572" y="3216022"/>
                  </a:lnTo>
                  <a:lnTo>
                    <a:pt x="859114" y="3322469"/>
                  </a:lnTo>
                  <a:lnTo>
                    <a:pt x="879073" y="3336662"/>
                  </a:lnTo>
                  <a:lnTo>
                    <a:pt x="868428" y="3345089"/>
                  </a:lnTo>
                  <a:lnTo>
                    <a:pt x="868428" y="3356620"/>
                  </a:lnTo>
                  <a:lnTo>
                    <a:pt x="890161" y="3361500"/>
                  </a:lnTo>
                  <a:lnTo>
                    <a:pt x="887056" y="3392547"/>
                  </a:lnTo>
                  <a:lnTo>
                    <a:pt x="896814" y="3395208"/>
                  </a:lnTo>
                  <a:lnTo>
                    <a:pt x="896370" y="3413836"/>
                  </a:lnTo>
                  <a:lnTo>
                    <a:pt x="872420" y="3417384"/>
                  </a:lnTo>
                  <a:lnTo>
                    <a:pt x="872420" y="3443552"/>
                  </a:lnTo>
                  <a:lnTo>
                    <a:pt x="853792" y="3463511"/>
                  </a:lnTo>
                  <a:lnTo>
                    <a:pt x="836494" y="3455527"/>
                  </a:lnTo>
                  <a:lnTo>
                    <a:pt x="825406" y="3467059"/>
                  </a:lnTo>
                  <a:lnTo>
                    <a:pt x="822301" y="3488792"/>
                  </a:lnTo>
                  <a:lnTo>
                    <a:pt x="806778" y="3501211"/>
                  </a:lnTo>
                  <a:lnTo>
                    <a:pt x="815648" y="3563748"/>
                  </a:lnTo>
                  <a:lnTo>
                    <a:pt x="798351" y="3573062"/>
                  </a:lnTo>
                  <a:lnTo>
                    <a:pt x="795246" y="3598343"/>
                  </a:lnTo>
                  <a:lnTo>
                    <a:pt x="787262" y="3605883"/>
                  </a:lnTo>
                  <a:lnTo>
                    <a:pt x="796576" y="3620964"/>
                  </a:lnTo>
                  <a:lnTo>
                    <a:pt x="783271" y="3651567"/>
                  </a:lnTo>
                  <a:lnTo>
                    <a:pt x="782827" y="3676848"/>
                  </a:lnTo>
                  <a:lnTo>
                    <a:pt x="742466" y="3666647"/>
                  </a:lnTo>
                  <a:lnTo>
                    <a:pt x="729160" y="3690597"/>
                  </a:lnTo>
                  <a:lnTo>
                    <a:pt x="713637" y="3690154"/>
                  </a:lnTo>
                  <a:lnTo>
                    <a:pt x="706540" y="3705677"/>
                  </a:lnTo>
                  <a:lnTo>
                    <a:pt x="737587" y="3734950"/>
                  </a:lnTo>
                  <a:lnTo>
                    <a:pt x="736257" y="3747369"/>
                  </a:lnTo>
                  <a:lnTo>
                    <a:pt x="771295" y="3793939"/>
                  </a:lnTo>
                  <a:lnTo>
                    <a:pt x="785488" y="3801036"/>
                  </a:lnTo>
                  <a:lnTo>
                    <a:pt x="782384" y="3813011"/>
                  </a:lnTo>
                  <a:lnTo>
                    <a:pt x="764643" y="3817890"/>
                  </a:lnTo>
                  <a:lnTo>
                    <a:pt x="759764" y="3805028"/>
                  </a:lnTo>
                  <a:lnTo>
                    <a:pt x="748676" y="3802810"/>
                  </a:lnTo>
                  <a:lnTo>
                    <a:pt x="735370" y="3824986"/>
                  </a:lnTo>
                  <a:lnTo>
                    <a:pt x="708315" y="3813454"/>
                  </a:lnTo>
                  <a:lnTo>
                    <a:pt x="676824" y="3832083"/>
                  </a:lnTo>
                  <a:lnTo>
                    <a:pt x="665292" y="3819664"/>
                  </a:lnTo>
                  <a:lnTo>
                    <a:pt x="609851" y="3835187"/>
                  </a:lnTo>
                  <a:lnTo>
                    <a:pt x="617835" y="3846719"/>
                  </a:lnTo>
                  <a:lnTo>
                    <a:pt x="598763" y="3891516"/>
                  </a:lnTo>
                  <a:lnTo>
                    <a:pt x="567273" y="3898612"/>
                  </a:lnTo>
                  <a:lnTo>
                    <a:pt x="558845" y="3922119"/>
                  </a:lnTo>
                  <a:lnTo>
                    <a:pt x="530016" y="3951835"/>
                  </a:lnTo>
                  <a:lnTo>
                    <a:pt x="519815" y="3981108"/>
                  </a:lnTo>
                  <a:lnTo>
                    <a:pt x="491429" y="3991753"/>
                  </a:lnTo>
                  <a:lnTo>
                    <a:pt x="443972" y="4028565"/>
                  </a:lnTo>
                  <a:lnTo>
                    <a:pt x="379217" y="4028565"/>
                  </a:lnTo>
                  <a:lnTo>
                    <a:pt x="334420" y="4006389"/>
                  </a:lnTo>
                  <a:lnTo>
                    <a:pt x="306922" y="4005502"/>
                  </a:lnTo>
                  <a:lnTo>
                    <a:pt x="295834" y="3995301"/>
                  </a:lnTo>
                  <a:lnTo>
                    <a:pt x="274101" y="3997518"/>
                  </a:lnTo>
                  <a:lnTo>
                    <a:pt x="267448" y="3973568"/>
                  </a:lnTo>
                  <a:lnTo>
                    <a:pt x="247489" y="3954496"/>
                  </a:lnTo>
                  <a:lnTo>
                    <a:pt x="271883" y="3919014"/>
                  </a:lnTo>
                  <a:lnTo>
                    <a:pt x="337969" y="3869783"/>
                  </a:lnTo>
                  <a:lnTo>
                    <a:pt x="337969" y="3840066"/>
                  </a:lnTo>
                  <a:lnTo>
                    <a:pt x="365024" y="3832083"/>
                  </a:lnTo>
                  <a:lnTo>
                    <a:pt x="383652" y="3807245"/>
                  </a:lnTo>
                  <a:lnTo>
                    <a:pt x="376555" y="3792609"/>
                  </a:lnTo>
                  <a:lnTo>
                    <a:pt x="355266" y="3780634"/>
                  </a:lnTo>
                  <a:lnTo>
                    <a:pt x="349057" y="3736724"/>
                  </a:lnTo>
                  <a:lnTo>
                    <a:pt x="364580" y="3704790"/>
                  </a:lnTo>
                  <a:lnTo>
                    <a:pt x="348170" y="3641366"/>
                  </a:lnTo>
                  <a:lnTo>
                    <a:pt x="326437" y="3618746"/>
                  </a:lnTo>
                  <a:lnTo>
                    <a:pt x="334420" y="3596126"/>
                  </a:lnTo>
                  <a:lnTo>
                    <a:pt x="319340" y="3588586"/>
                  </a:lnTo>
                  <a:lnTo>
                    <a:pt x="318010" y="3577941"/>
                  </a:lnTo>
                  <a:lnTo>
                    <a:pt x="299825" y="3580159"/>
                  </a:lnTo>
                  <a:lnTo>
                    <a:pt x="300712" y="3559313"/>
                  </a:lnTo>
                  <a:lnTo>
                    <a:pt x="285632" y="3549999"/>
                  </a:lnTo>
                  <a:lnTo>
                    <a:pt x="284745" y="3538023"/>
                  </a:lnTo>
                  <a:lnTo>
                    <a:pt x="239505" y="3552217"/>
                  </a:lnTo>
                  <a:lnTo>
                    <a:pt x="233296" y="3543346"/>
                  </a:lnTo>
                  <a:lnTo>
                    <a:pt x="217772" y="3553104"/>
                  </a:lnTo>
                  <a:lnTo>
                    <a:pt x="203136" y="3548225"/>
                  </a:lnTo>
                  <a:lnTo>
                    <a:pt x="200918" y="3535806"/>
                  </a:lnTo>
                  <a:lnTo>
                    <a:pt x="192491" y="3533145"/>
                  </a:lnTo>
                  <a:lnTo>
                    <a:pt x="190274" y="3503429"/>
                  </a:lnTo>
                  <a:lnTo>
                    <a:pt x="167654" y="3477260"/>
                  </a:lnTo>
                  <a:lnTo>
                    <a:pt x="192491" y="3456414"/>
                  </a:lnTo>
                  <a:lnTo>
                    <a:pt x="233740" y="3440891"/>
                  </a:lnTo>
                  <a:lnTo>
                    <a:pt x="241723" y="3429803"/>
                  </a:lnTo>
                  <a:lnTo>
                    <a:pt x="232409" y="3420932"/>
                  </a:lnTo>
                  <a:lnTo>
                    <a:pt x="221764" y="3363717"/>
                  </a:lnTo>
                  <a:lnTo>
                    <a:pt x="190274" y="3337992"/>
                  </a:lnTo>
                  <a:lnTo>
                    <a:pt x="194266" y="3328235"/>
                  </a:lnTo>
                  <a:lnTo>
                    <a:pt x="188056" y="3312268"/>
                  </a:lnTo>
                  <a:lnTo>
                    <a:pt x="207571" y="3302954"/>
                  </a:lnTo>
                  <a:lnTo>
                    <a:pt x="201805" y="3284326"/>
                  </a:lnTo>
                  <a:lnTo>
                    <a:pt x="215111" y="3250174"/>
                  </a:lnTo>
                  <a:lnTo>
                    <a:pt x="201362" y="3242634"/>
                  </a:lnTo>
                  <a:lnTo>
                    <a:pt x="258577" y="3181427"/>
                  </a:lnTo>
                  <a:lnTo>
                    <a:pt x="276318" y="3180983"/>
                  </a:lnTo>
                  <a:lnTo>
                    <a:pt x="282084" y="3147719"/>
                  </a:lnTo>
                  <a:lnTo>
                    <a:pt x="279423" y="3136631"/>
                  </a:lnTo>
                  <a:lnTo>
                    <a:pt x="245271" y="3129534"/>
                  </a:lnTo>
                  <a:lnTo>
                    <a:pt x="235070" y="3117115"/>
                  </a:lnTo>
                  <a:lnTo>
                    <a:pt x="197370" y="3099818"/>
                  </a:lnTo>
                  <a:lnTo>
                    <a:pt x="192048" y="3079859"/>
                  </a:lnTo>
                  <a:lnTo>
                    <a:pt x="192935" y="3039054"/>
                  </a:lnTo>
                  <a:lnTo>
                    <a:pt x="235070" y="2990710"/>
                  </a:lnTo>
                  <a:lnTo>
                    <a:pt x="268335" y="2980509"/>
                  </a:lnTo>
                  <a:lnTo>
                    <a:pt x="260351" y="2940591"/>
                  </a:lnTo>
                  <a:lnTo>
                    <a:pt x="210232" y="2935269"/>
                  </a:lnTo>
                  <a:lnTo>
                    <a:pt x="193822" y="2874506"/>
                  </a:lnTo>
                  <a:lnTo>
                    <a:pt x="171646" y="2866966"/>
                  </a:lnTo>
                  <a:lnTo>
                    <a:pt x="169871" y="2839023"/>
                  </a:lnTo>
                  <a:lnTo>
                    <a:pt x="140599" y="2823500"/>
                  </a:lnTo>
                  <a:lnTo>
                    <a:pt x="8427" y="2801323"/>
                  </a:lnTo>
                  <a:lnTo>
                    <a:pt x="0" y="2788461"/>
                  </a:lnTo>
                  <a:lnTo>
                    <a:pt x="29273" y="2738342"/>
                  </a:lnTo>
                  <a:lnTo>
                    <a:pt x="10645" y="2662943"/>
                  </a:lnTo>
                  <a:lnTo>
                    <a:pt x="116205" y="2623912"/>
                  </a:lnTo>
                  <a:lnTo>
                    <a:pt x="117535" y="2610163"/>
                  </a:lnTo>
                  <a:lnTo>
                    <a:pt x="141042" y="2602179"/>
                  </a:lnTo>
                  <a:lnTo>
                    <a:pt x="137050" y="2583995"/>
                  </a:lnTo>
                  <a:lnTo>
                    <a:pt x="128180" y="2584882"/>
                  </a:lnTo>
                  <a:lnTo>
                    <a:pt x="109552" y="2562705"/>
                  </a:lnTo>
                  <a:lnTo>
                    <a:pt x="69190" y="2537868"/>
                  </a:lnTo>
                  <a:lnTo>
                    <a:pt x="62537" y="2518796"/>
                  </a:lnTo>
                  <a:lnTo>
                    <a:pt x="65199" y="2482870"/>
                  </a:lnTo>
                  <a:lnTo>
                    <a:pt x="142372" y="2399931"/>
                  </a:lnTo>
                  <a:lnTo>
                    <a:pt x="156122" y="2393721"/>
                  </a:lnTo>
                  <a:lnTo>
                    <a:pt x="164549" y="2375093"/>
                  </a:lnTo>
                  <a:lnTo>
                    <a:pt x="159670" y="2363118"/>
                  </a:lnTo>
                  <a:lnTo>
                    <a:pt x="178299" y="2336506"/>
                  </a:lnTo>
                  <a:lnTo>
                    <a:pt x="162775" y="2334732"/>
                  </a:lnTo>
                  <a:lnTo>
                    <a:pt x="160557" y="2309894"/>
                  </a:lnTo>
                  <a:lnTo>
                    <a:pt x="146808" y="2296589"/>
                  </a:lnTo>
                  <a:lnTo>
                    <a:pt x="163219" y="2290823"/>
                  </a:lnTo>
                  <a:lnTo>
                    <a:pt x="187613" y="2254897"/>
                  </a:lnTo>
                  <a:lnTo>
                    <a:pt x="216885" y="2242478"/>
                  </a:lnTo>
                  <a:lnTo>
                    <a:pt x="227087" y="2214092"/>
                  </a:lnTo>
                  <a:lnTo>
                    <a:pt x="221321" y="2186150"/>
                  </a:lnTo>
                  <a:lnTo>
                    <a:pt x="231078" y="2145345"/>
                  </a:lnTo>
                  <a:lnTo>
                    <a:pt x="215999" y="2131153"/>
                  </a:lnTo>
                  <a:lnTo>
                    <a:pt x="190274" y="2136918"/>
                  </a:lnTo>
                  <a:lnTo>
                    <a:pt x="180516" y="2124056"/>
                  </a:lnTo>
                  <a:lnTo>
                    <a:pt x="182734" y="2109420"/>
                  </a:lnTo>
                  <a:lnTo>
                    <a:pt x="145921" y="2104541"/>
                  </a:lnTo>
                  <a:lnTo>
                    <a:pt x="153461" y="2077929"/>
                  </a:lnTo>
                  <a:lnTo>
                    <a:pt x="175194" y="2054866"/>
                  </a:lnTo>
                  <a:lnTo>
                    <a:pt x="177411" y="2025593"/>
                  </a:lnTo>
                  <a:lnTo>
                    <a:pt x="163219" y="2007852"/>
                  </a:lnTo>
                  <a:lnTo>
                    <a:pt x="172976" y="1997207"/>
                  </a:lnTo>
                  <a:lnTo>
                    <a:pt x="160557" y="1978579"/>
                  </a:lnTo>
                  <a:lnTo>
                    <a:pt x="136163" y="1975031"/>
                  </a:lnTo>
                  <a:lnTo>
                    <a:pt x="133502" y="1967491"/>
                  </a:lnTo>
                  <a:lnTo>
                    <a:pt x="129511" y="1930678"/>
                  </a:lnTo>
                  <a:lnTo>
                    <a:pt x="147252" y="1916928"/>
                  </a:lnTo>
                  <a:lnTo>
                    <a:pt x="133058" y="1870358"/>
                  </a:lnTo>
                  <a:lnTo>
                    <a:pt x="137494" y="1853504"/>
                  </a:lnTo>
                  <a:lnTo>
                    <a:pt x="150800" y="1844633"/>
                  </a:lnTo>
                  <a:lnTo>
                    <a:pt x="145034" y="1814473"/>
                  </a:lnTo>
                  <a:lnTo>
                    <a:pt x="109552" y="1753267"/>
                  </a:lnTo>
                  <a:lnTo>
                    <a:pt x="125075" y="1744839"/>
                  </a:lnTo>
                  <a:lnTo>
                    <a:pt x="122858" y="1731090"/>
                  </a:lnTo>
                  <a:lnTo>
                    <a:pt x="134389" y="1717341"/>
                  </a:lnTo>
                  <a:lnTo>
                    <a:pt x="122858" y="1703591"/>
                  </a:lnTo>
                  <a:lnTo>
                    <a:pt x="126406" y="1687625"/>
                  </a:lnTo>
                  <a:lnTo>
                    <a:pt x="114874" y="1655247"/>
                  </a:lnTo>
                  <a:lnTo>
                    <a:pt x="148138" y="1661013"/>
                  </a:lnTo>
                  <a:lnTo>
                    <a:pt x="157896" y="1629966"/>
                  </a:lnTo>
                  <a:lnTo>
                    <a:pt x="165436" y="1632627"/>
                  </a:lnTo>
                  <a:lnTo>
                    <a:pt x="177855" y="1617547"/>
                  </a:lnTo>
                  <a:lnTo>
                    <a:pt x="183621" y="1590935"/>
                  </a:lnTo>
                  <a:lnTo>
                    <a:pt x="176081" y="1576742"/>
                  </a:lnTo>
                  <a:lnTo>
                    <a:pt x="207571" y="1571864"/>
                  </a:lnTo>
                  <a:lnTo>
                    <a:pt x="189387" y="1543478"/>
                  </a:lnTo>
                  <a:lnTo>
                    <a:pt x="186725" y="1511100"/>
                  </a:lnTo>
                  <a:lnTo>
                    <a:pt x="196927" y="1496907"/>
                  </a:lnTo>
                  <a:lnTo>
                    <a:pt x="168541" y="1484488"/>
                  </a:lnTo>
                  <a:lnTo>
                    <a:pt x="167210" y="1475618"/>
                  </a:lnTo>
                  <a:lnTo>
                    <a:pt x="178742" y="1464530"/>
                  </a:lnTo>
                  <a:lnTo>
                    <a:pt x="170758" y="1448563"/>
                  </a:lnTo>
                  <a:lnTo>
                    <a:pt x="158783" y="1470296"/>
                  </a:lnTo>
                  <a:lnTo>
                    <a:pt x="147252" y="1465417"/>
                  </a:lnTo>
                  <a:lnTo>
                    <a:pt x="127293" y="1470739"/>
                  </a:lnTo>
                  <a:lnTo>
                    <a:pt x="120196" y="1454329"/>
                  </a:lnTo>
                  <a:lnTo>
                    <a:pt x="81166" y="1436144"/>
                  </a:lnTo>
                  <a:lnTo>
                    <a:pt x="76287" y="1390017"/>
                  </a:lnTo>
                  <a:lnTo>
                    <a:pt x="56328" y="1376711"/>
                  </a:lnTo>
                  <a:lnTo>
                    <a:pt x="62981" y="1373163"/>
                  </a:lnTo>
                  <a:lnTo>
                    <a:pt x="57659" y="1350987"/>
                  </a:lnTo>
                  <a:lnTo>
                    <a:pt x="74513" y="1343890"/>
                  </a:lnTo>
                  <a:lnTo>
                    <a:pt x="79392" y="1332802"/>
                  </a:lnTo>
                  <a:lnTo>
                    <a:pt x="86931" y="1335020"/>
                  </a:lnTo>
                  <a:lnTo>
                    <a:pt x="90036" y="1321714"/>
                  </a:lnTo>
                  <a:lnTo>
                    <a:pt x="95802" y="1328810"/>
                  </a:lnTo>
                  <a:lnTo>
                    <a:pt x="112656" y="1309739"/>
                  </a:lnTo>
                  <a:lnTo>
                    <a:pt x="120196" y="1311956"/>
                  </a:lnTo>
                  <a:lnTo>
                    <a:pt x="140155" y="1295546"/>
                  </a:lnTo>
                  <a:lnTo>
                    <a:pt x="158783" y="1296876"/>
                  </a:lnTo>
                  <a:lnTo>
                    <a:pt x="162775" y="1308408"/>
                  </a:lnTo>
                  <a:lnTo>
                    <a:pt x="167654" y="1303529"/>
                  </a:lnTo>
                  <a:lnTo>
                    <a:pt x="161888" y="1291997"/>
                  </a:lnTo>
                  <a:lnTo>
                    <a:pt x="174750" y="1273369"/>
                  </a:lnTo>
                  <a:lnTo>
                    <a:pt x="169871" y="1262281"/>
                  </a:lnTo>
                  <a:lnTo>
                    <a:pt x="180960" y="1216598"/>
                  </a:lnTo>
                  <a:lnTo>
                    <a:pt x="158783" y="1198857"/>
                  </a:lnTo>
                  <a:lnTo>
                    <a:pt x="134833" y="1164261"/>
                  </a:lnTo>
                  <a:lnTo>
                    <a:pt x="135276" y="1150512"/>
                  </a:lnTo>
                  <a:lnTo>
                    <a:pt x="147695" y="1142972"/>
                  </a:lnTo>
                  <a:lnTo>
                    <a:pt x="153461" y="1127448"/>
                  </a:lnTo>
                  <a:lnTo>
                    <a:pt x="173863" y="1135432"/>
                  </a:lnTo>
                  <a:lnTo>
                    <a:pt x="186725" y="1130110"/>
                  </a:lnTo>
                  <a:lnTo>
                    <a:pt x="190717" y="1107490"/>
                  </a:lnTo>
                  <a:lnTo>
                    <a:pt x="205797" y="1103498"/>
                  </a:lnTo>
                  <a:lnTo>
                    <a:pt x="185395" y="1072894"/>
                  </a:lnTo>
                  <a:lnTo>
                    <a:pt x="173863" y="1072007"/>
                  </a:lnTo>
                  <a:lnTo>
                    <a:pt x="155678" y="1054710"/>
                  </a:lnTo>
                  <a:lnTo>
                    <a:pt x="146808" y="1038743"/>
                  </a:lnTo>
                  <a:lnTo>
                    <a:pt x="149913" y="1014349"/>
                  </a:lnTo>
                  <a:close/>
                  <a:moveTo>
                    <a:pt x="1493359" y="935401"/>
                  </a:moveTo>
                  <a:lnTo>
                    <a:pt x="1484489" y="934070"/>
                  </a:lnTo>
                  <a:lnTo>
                    <a:pt x="1450337" y="956690"/>
                  </a:lnTo>
                  <a:lnTo>
                    <a:pt x="1439249" y="939836"/>
                  </a:lnTo>
                  <a:lnTo>
                    <a:pt x="1454772" y="907458"/>
                  </a:lnTo>
                  <a:lnTo>
                    <a:pt x="1493803" y="915885"/>
                  </a:lnTo>
                  <a:lnTo>
                    <a:pt x="1497351" y="898144"/>
                  </a:lnTo>
                  <a:lnTo>
                    <a:pt x="1512874" y="892822"/>
                  </a:lnTo>
                  <a:lnTo>
                    <a:pt x="1515092" y="898144"/>
                  </a:lnTo>
                  <a:lnTo>
                    <a:pt x="1501343" y="904797"/>
                  </a:lnTo>
                  <a:lnTo>
                    <a:pt x="1507552" y="918990"/>
                  </a:lnTo>
                  <a:lnTo>
                    <a:pt x="1493359" y="935401"/>
                  </a:lnTo>
                  <a:close/>
                  <a:moveTo>
                    <a:pt x="1224581" y="325993"/>
                  </a:moveTo>
                  <a:lnTo>
                    <a:pt x="1207727" y="358814"/>
                  </a:lnTo>
                  <a:lnTo>
                    <a:pt x="1152730" y="372120"/>
                  </a:lnTo>
                  <a:lnTo>
                    <a:pt x="1142085" y="384539"/>
                  </a:lnTo>
                  <a:lnTo>
                    <a:pt x="1140311" y="376555"/>
                  </a:lnTo>
                  <a:lnTo>
                    <a:pt x="1096402" y="381878"/>
                  </a:lnTo>
                  <a:lnTo>
                    <a:pt x="1059589" y="412038"/>
                  </a:lnTo>
                  <a:lnTo>
                    <a:pt x="1038743" y="412038"/>
                  </a:lnTo>
                  <a:lnTo>
                    <a:pt x="1035638" y="401836"/>
                  </a:lnTo>
                  <a:lnTo>
                    <a:pt x="1060032" y="363249"/>
                  </a:lnTo>
                  <a:lnTo>
                    <a:pt x="1070234" y="311357"/>
                  </a:lnTo>
                  <a:lnTo>
                    <a:pt x="1076886" y="305147"/>
                  </a:lnTo>
                  <a:lnTo>
                    <a:pt x="1094184" y="310026"/>
                  </a:lnTo>
                  <a:lnTo>
                    <a:pt x="1083539" y="303817"/>
                  </a:lnTo>
                  <a:lnTo>
                    <a:pt x="1085757" y="281640"/>
                  </a:lnTo>
                  <a:lnTo>
                    <a:pt x="1090636" y="275431"/>
                  </a:lnTo>
                  <a:lnTo>
                    <a:pt x="1106159" y="282527"/>
                  </a:lnTo>
                  <a:lnTo>
                    <a:pt x="1107046" y="281197"/>
                  </a:lnTo>
                  <a:lnTo>
                    <a:pt x="1087975" y="271883"/>
                  </a:lnTo>
                  <a:lnTo>
                    <a:pt x="1089305" y="263012"/>
                  </a:lnTo>
                  <a:lnTo>
                    <a:pt x="1106603" y="234183"/>
                  </a:lnTo>
                  <a:lnTo>
                    <a:pt x="1124787" y="248819"/>
                  </a:lnTo>
                  <a:lnTo>
                    <a:pt x="1125675" y="224869"/>
                  </a:lnTo>
                  <a:lnTo>
                    <a:pt x="1150955" y="239062"/>
                  </a:lnTo>
                  <a:lnTo>
                    <a:pt x="1141641" y="249706"/>
                  </a:lnTo>
                  <a:lnTo>
                    <a:pt x="1130553" y="301156"/>
                  </a:lnTo>
                  <a:lnTo>
                    <a:pt x="1145633" y="270996"/>
                  </a:lnTo>
                  <a:lnTo>
                    <a:pt x="1165592" y="255916"/>
                  </a:lnTo>
                  <a:lnTo>
                    <a:pt x="1191760" y="279866"/>
                  </a:lnTo>
                  <a:lnTo>
                    <a:pt x="1197082" y="303817"/>
                  </a:lnTo>
                  <a:lnTo>
                    <a:pt x="1201961" y="293616"/>
                  </a:lnTo>
                  <a:lnTo>
                    <a:pt x="1214824" y="298051"/>
                  </a:lnTo>
                  <a:lnTo>
                    <a:pt x="1224581" y="325993"/>
                  </a:lnTo>
                  <a:close/>
                  <a:moveTo>
                    <a:pt x="1055153" y="274987"/>
                  </a:moveTo>
                  <a:lnTo>
                    <a:pt x="1056484" y="286963"/>
                  </a:lnTo>
                  <a:lnTo>
                    <a:pt x="1040517" y="302486"/>
                  </a:lnTo>
                  <a:lnTo>
                    <a:pt x="981528" y="301599"/>
                  </a:lnTo>
                  <a:lnTo>
                    <a:pt x="986407" y="298494"/>
                  </a:lnTo>
                  <a:lnTo>
                    <a:pt x="976205" y="296720"/>
                  </a:lnTo>
                  <a:lnTo>
                    <a:pt x="962899" y="278979"/>
                  </a:lnTo>
                  <a:lnTo>
                    <a:pt x="930079" y="276318"/>
                  </a:lnTo>
                  <a:lnTo>
                    <a:pt x="924313" y="261682"/>
                  </a:lnTo>
                  <a:lnTo>
                    <a:pt x="911894" y="269665"/>
                  </a:lnTo>
                  <a:lnTo>
                    <a:pt x="904797" y="265673"/>
                  </a:lnTo>
                  <a:lnTo>
                    <a:pt x="891935" y="242166"/>
                  </a:lnTo>
                  <a:lnTo>
                    <a:pt x="893709" y="213337"/>
                  </a:lnTo>
                  <a:lnTo>
                    <a:pt x="883952" y="219103"/>
                  </a:lnTo>
                  <a:lnTo>
                    <a:pt x="875968" y="214224"/>
                  </a:lnTo>
                  <a:lnTo>
                    <a:pt x="884839" y="210676"/>
                  </a:lnTo>
                  <a:lnTo>
                    <a:pt x="876855" y="204023"/>
                  </a:lnTo>
                  <a:lnTo>
                    <a:pt x="883064" y="196926"/>
                  </a:lnTo>
                  <a:lnTo>
                    <a:pt x="862219" y="215555"/>
                  </a:lnTo>
                  <a:lnTo>
                    <a:pt x="864436" y="205797"/>
                  </a:lnTo>
                  <a:lnTo>
                    <a:pt x="852905" y="200031"/>
                  </a:lnTo>
                  <a:lnTo>
                    <a:pt x="864880" y="201805"/>
                  </a:lnTo>
                  <a:lnTo>
                    <a:pt x="892822" y="176524"/>
                  </a:lnTo>
                  <a:lnTo>
                    <a:pt x="907902" y="172976"/>
                  </a:lnTo>
                  <a:lnTo>
                    <a:pt x="895927" y="161888"/>
                  </a:lnTo>
                  <a:lnTo>
                    <a:pt x="918103" y="138381"/>
                  </a:lnTo>
                  <a:lnTo>
                    <a:pt x="925643" y="149025"/>
                  </a:lnTo>
                  <a:lnTo>
                    <a:pt x="933627" y="138824"/>
                  </a:lnTo>
                  <a:lnTo>
                    <a:pt x="995721" y="137050"/>
                  </a:lnTo>
                  <a:lnTo>
                    <a:pt x="1005035" y="149025"/>
                  </a:lnTo>
                  <a:lnTo>
                    <a:pt x="979754" y="191604"/>
                  </a:lnTo>
                  <a:lnTo>
                    <a:pt x="993503" y="184064"/>
                  </a:lnTo>
                  <a:lnTo>
                    <a:pt x="1000156" y="167654"/>
                  </a:lnTo>
                  <a:lnTo>
                    <a:pt x="1012575" y="170758"/>
                  </a:lnTo>
                  <a:lnTo>
                    <a:pt x="1017010" y="149469"/>
                  </a:lnTo>
                  <a:lnTo>
                    <a:pt x="1036082" y="150356"/>
                  </a:lnTo>
                  <a:lnTo>
                    <a:pt x="1060920" y="183177"/>
                  </a:lnTo>
                  <a:lnTo>
                    <a:pt x="1053379" y="188056"/>
                  </a:lnTo>
                  <a:lnTo>
                    <a:pt x="1048944" y="240836"/>
                  </a:lnTo>
                  <a:lnTo>
                    <a:pt x="1042734" y="249263"/>
                  </a:lnTo>
                  <a:lnTo>
                    <a:pt x="1030316" y="243053"/>
                  </a:lnTo>
                  <a:lnTo>
                    <a:pt x="1055153" y="274987"/>
                  </a:lnTo>
                  <a:close/>
                  <a:moveTo>
                    <a:pt x="998382" y="66529"/>
                  </a:moveTo>
                  <a:lnTo>
                    <a:pt x="1004591" y="69190"/>
                  </a:lnTo>
                  <a:lnTo>
                    <a:pt x="997495" y="75400"/>
                  </a:lnTo>
                  <a:lnTo>
                    <a:pt x="981528" y="74956"/>
                  </a:lnTo>
                  <a:lnTo>
                    <a:pt x="977979" y="91367"/>
                  </a:lnTo>
                  <a:lnTo>
                    <a:pt x="987737" y="115317"/>
                  </a:lnTo>
                  <a:lnTo>
                    <a:pt x="981084" y="126406"/>
                  </a:lnTo>
                  <a:lnTo>
                    <a:pt x="906572" y="134389"/>
                  </a:lnTo>
                  <a:lnTo>
                    <a:pt x="883508" y="148582"/>
                  </a:lnTo>
                  <a:lnTo>
                    <a:pt x="839155" y="122414"/>
                  </a:lnTo>
                  <a:lnTo>
                    <a:pt x="861775" y="125075"/>
                  </a:lnTo>
                  <a:lnTo>
                    <a:pt x="841817" y="108664"/>
                  </a:lnTo>
                  <a:lnTo>
                    <a:pt x="874194" y="114874"/>
                  </a:lnTo>
                  <a:lnTo>
                    <a:pt x="873307" y="109551"/>
                  </a:lnTo>
                  <a:lnTo>
                    <a:pt x="823632" y="103786"/>
                  </a:lnTo>
                  <a:lnTo>
                    <a:pt x="831172" y="95802"/>
                  </a:lnTo>
                  <a:lnTo>
                    <a:pt x="857340" y="98020"/>
                  </a:lnTo>
                  <a:lnTo>
                    <a:pt x="838268" y="87375"/>
                  </a:lnTo>
                  <a:lnTo>
                    <a:pt x="863106" y="83383"/>
                  </a:lnTo>
                  <a:lnTo>
                    <a:pt x="879960" y="51893"/>
                  </a:lnTo>
                  <a:lnTo>
                    <a:pt x="859558" y="54997"/>
                  </a:lnTo>
                  <a:lnTo>
                    <a:pt x="865323" y="40805"/>
                  </a:lnTo>
                  <a:lnTo>
                    <a:pt x="878186" y="35926"/>
                  </a:lnTo>
                  <a:lnTo>
                    <a:pt x="876411" y="27942"/>
                  </a:lnTo>
                  <a:lnTo>
                    <a:pt x="943385" y="7540"/>
                  </a:lnTo>
                  <a:lnTo>
                    <a:pt x="932296" y="887"/>
                  </a:lnTo>
                  <a:lnTo>
                    <a:pt x="950038" y="0"/>
                  </a:lnTo>
                  <a:lnTo>
                    <a:pt x="973544" y="40805"/>
                  </a:lnTo>
                  <a:lnTo>
                    <a:pt x="998826" y="55885"/>
                  </a:lnTo>
                  <a:lnTo>
                    <a:pt x="998382" y="66529"/>
                  </a:lnTo>
                  <a:close/>
                  <a:moveTo>
                    <a:pt x="879516" y="156122"/>
                  </a:moveTo>
                  <a:lnTo>
                    <a:pt x="881734" y="165879"/>
                  </a:lnTo>
                  <a:lnTo>
                    <a:pt x="860445" y="180960"/>
                  </a:lnTo>
                  <a:lnTo>
                    <a:pt x="828067" y="181847"/>
                  </a:lnTo>
                  <a:lnTo>
                    <a:pt x="840486" y="173863"/>
                  </a:lnTo>
                  <a:lnTo>
                    <a:pt x="806778" y="157896"/>
                  </a:lnTo>
                  <a:lnTo>
                    <a:pt x="813874" y="150356"/>
                  </a:lnTo>
                  <a:lnTo>
                    <a:pt x="804117" y="131728"/>
                  </a:lnTo>
                  <a:lnTo>
                    <a:pt x="879516" y="156122"/>
                  </a:lnTo>
                  <a:close/>
                  <a:moveTo>
                    <a:pt x="209346" y="977536"/>
                  </a:moveTo>
                  <a:lnTo>
                    <a:pt x="200031" y="983745"/>
                  </a:lnTo>
                  <a:lnTo>
                    <a:pt x="172533" y="958908"/>
                  </a:lnTo>
                  <a:lnTo>
                    <a:pt x="207571" y="928748"/>
                  </a:lnTo>
                  <a:lnTo>
                    <a:pt x="215111" y="956690"/>
                  </a:lnTo>
                  <a:lnTo>
                    <a:pt x="209346" y="977536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F4D8706-EBA8-4D50-84FF-FF9403242C73}"/>
                </a:ext>
              </a:extLst>
            </p:cNvPr>
            <p:cNvSpPr/>
            <p:nvPr/>
          </p:nvSpPr>
          <p:spPr>
            <a:xfrm>
              <a:off x="3948945" y="4160820"/>
              <a:ext cx="507395" cy="415142"/>
            </a:xfrm>
            <a:custGeom>
              <a:avLst/>
              <a:gdLst>
                <a:gd name="csX0" fmla="*/ 507396 w 507395"/>
                <a:gd name="csY0" fmla="*/ 385869 h 415142"/>
                <a:gd name="csX1" fmla="*/ 488768 w 507395"/>
                <a:gd name="csY1" fmla="*/ 400950 h 415142"/>
                <a:gd name="csX2" fmla="*/ 456834 w 507395"/>
                <a:gd name="csY2" fmla="*/ 388974 h 415142"/>
                <a:gd name="csX3" fmla="*/ 459939 w 507395"/>
                <a:gd name="csY3" fmla="*/ 405828 h 415142"/>
                <a:gd name="csX4" fmla="*/ 442198 w 507395"/>
                <a:gd name="csY4" fmla="*/ 415142 h 415142"/>
                <a:gd name="csX5" fmla="*/ 423126 w 507395"/>
                <a:gd name="csY5" fmla="*/ 403167 h 415142"/>
                <a:gd name="csX6" fmla="*/ 396958 w 507395"/>
                <a:gd name="csY6" fmla="*/ 408046 h 415142"/>
                <a:gd name="csX7" fmla="*/ 375668 w 507395"/>
                <a:gd name="csY7" fmla="*/ 396071 h 415142"/>
                <a:gd name="csX8" fmla="*/ 364580 w 507395"/>
                <a:gd name="csY8" fmla="*/ 400062 h 415142"/>
                <a:gd name="csX9" fmla="*/ 264786 w 507395"/>
                <a:gd name="csY9" fmla="*/ 375668 h 415142"/>
                <a:gd name="csX10" fmla="*/ 267891 w 507395"/>
                <a:gd name="csY10" fmla="*/ 362806 h 415142"/>
                <a:gd name="csX11" fmla="*/ 247932 w 507395"/>
                <a:gd name="csY11" fmla="*/ 368128 h 415142"/>
                <a:gd name="csX12" fmla="*/ 228860 w 507395"/>
                <a:gd name="csY12" fmla="*/ 353048 h 415142"/>
                <a:gd name="csX13" fmla="*/ 223982 w 507395"/>
                <a:gd name="csY13" fmla="*/ 361919 h 415142"/>
                <a:gd name="csX14" fmla="*/ 203579 w 507395"/>
                <a:gd name="csY14" fmla="*/ 356597 h 415142"/>
                <a:gd name="csX15" fmla="*/ 188056 w 507395"/>
                <a:gd name="csY15" fmla="*/ 381434 h 415142"/>
                <a:gd name="csX16" fmla="*/ 175637 w 507395"/>
                <a:gd name="csY16" fmla="*/ 359258 h 415142"/>
                <a:gd name="csX17" fmla="*/ 157452 w 507395"/>
                <a:gd name="csY17" fmla="*/ 359701 h 415142"/>
                <a:gd name="csX18" fmla="*/ 151243 w 507395"/>
                <a:gd name="csY18" fmla="*/ 347726 h 415142"/>
                <a:gd name="csX19" fmla="*/ 106447 w 507395"/>
                <a:gd name="csY19" fmla="*/ 332203 h 415142"/>
                <a:gd name="csX20" fmla="*/ 100237 w 507395"/>
                <a:gd name="csY20" fmla="*/ 343291 h 415142"/>
                <a:gd name="csX21" fmla="*/ 90036 w 507395"/>
                <a:gd name="csY21" fmla="*/ 342847 h 415142"/>
                <a:gd name="csX22" fmla="*/ 80722 w 507395"/>
                <a:gd name="csY22" fmla="*/ 328211 h 415142"/>
                <a:gd name="csX23" fmla="*/ 47901 w 507395"/>
                <a:gd name="csY23" fmla="*/ 322888 h 415142"/>
                <a:gd name="csX24" fmla="*/ 54554 w 507395"/>
                <a:gd name="csY24" fmla="*/ 311800 h 415142"/>
                <a:gd name="csX25" fmla="*/ 43022 w 507395"/>
                <a:gd name="csY25" fmla="*/ 294059 h 415142"/>
                <a:gd name="csX26" fmla="*/ 56328 w 507395"/>
                <a:gd name="csY26" fmla="*/ 287406 h 415142"/>
                <a:gd name="csX27" fmla="*/ 57659 w 507395"/>
                <a:gd name="csY27" fmla="*/ 276762 h 415142"/>
                <a:gd name="csX28" fmla="*/ 60320 w 507395"/>
                <a:gd name="csY28" fmla="*/ 282084 h 415142"/>
                <a:gd name="csX29" fmla="*/ 72295 w 507395"/>
                <a:gd name="csY29" fmla="*/ 278092 h 415142"/>
                <a:gd name="csX30" fmla="*/ 76730 w 507395"/>
                <a:gd name="csY30" fmla="*/ 254142 h 415142"/>
                <a:gd name="csX31" fmla="*/ 58546 w 507395"/>
                <a:gd name="csY31" fmla="*/ 241279 h 415142"/>
                <a:gd name="csX32" fmla="*/ 31047 w 507395"/>
                <a:gd name="csY32" fmla="*/ 236400 h 415142"/>
                <a:gd name="csX33" fmla="*/ 36369 w 507395"/>
                <a:gd name="csY33" fmla="*/ 222207 h 415142"/>
                <a:gd name="csX34" fmla="*/ 2661 w 507395"/>
                <a:gd name="csY34" fmla="*/ 215111 h 415142"/>
                <a:gd name="csX35" fmla="*/ 0 w 507395"/>
                <a:gd name="csY35" fmla="*/ 200475 h 415142"/>
                <a:gd name="csX36" fmla="*/ 13749 w 507395"/>
                <a:gd name="csY36" fmla="*/ 193822 h 415142"/>
                <a:gd name="csX37" fmla="*/ 19072 w 507395"/>
                <a:gd name="csY37" fmla="*/ 162331 h 415142"/>
                <a:gd name="csX38" fmla="*/ 30160 w 507395"/>
                <a:gd name="csY38" fmla="*/ 165436 h 415142"/>
                <a:gd name="csX39" fmla="*/ 32377 w 507395"/>
                <a:gd name="csY39" fmla="*/ 175194 h 415142"/>
                <a:gd name="csX40" fmla="*/ 47458 w 507395"/>
                <a:gd name="csY40" fmla="*/ 162331 h 415142"/>
                <a:gd name="csX41" fmla="*/ 45240 w 507395"/>
                <a:gd name="csY41" fmla="*/ 131728 h 415142"/>
                <a:gd name="csX42" fmla="*/ 61650 w 507395"/>
                <a:gd name="csY42" fmla="*/ 135276 h 415142"/>
                <a:gd name="csX43" fmla="*/ 66529 w 507395"/>
                <a:gd name="csY43" fmla="*/ 122414 h 415142"/>
                <a:gd name="csX44" fmla="*/ 82496 w 507395"/>
                <a:gd name="csY44" fmla="*/ 135276 h 415142"/>
                <a:gd name="csX45" fmla="*/ 85601 w 507395"/>
                <a:gd name="csY45" fmla="*/ 128180 h 415142"/>
                <a:gd name="csX46" fmla="*/ 97132 w 507395"/>
                <a:gd name="csY46" fmla="*/ 129954 h 415142"/>
                <a:gd name="csX47" fmla="*/ 92697 w 507395"/>
                <a:gd name="csY47" fmla="*/ 117535 h 415142"/>
                <a:gd name="csX48" fmla="*/ 104229 w 507395"/>
                <a:gd name="csY48" fmla="*/ 113100 h 415142"/>
                <a:gd name="csX49" fmla="*/ 109551 w 507395"/>
                <a:gd name="csY49" fmla="*/ 99794 h 415142"/>
                <a:gd name="csX50" fmla="*/ 109108 w 507395"/>
                <a:gd name="csY50" fmla="*/ 86045 h 415142"/>
                <a:gd name="csX51" fmla="*/ 99794 w 507395"/>
                <a:gd name="csY51" fmla="*/ 78061 h 415142"/>
                <a:gd name="csX52" fmla="*/ 113100 w 507395"/>
                <a:gd name="csY52" fmla="*/ 65642 h 415142"/>
                <a:gd name="csX53" fmla="*/ 104673 w 507395"/>
                <a:gd name="csY53" fmla="*/ 62537 h 415142"/>
                <a:gd name="csX54" fmla="*/ 109995 w 507395"/>
                <a:gd name="csY54" fmla="*/ 34152 h 415142"/>
                <a:gd name="csX55" fmla="*/ 121970 w 507395"/>
                <a:gd name="csY55" fmla="*/ 15967 h 415142"/>
                <a:gd name="csX56" fmla="*/ 173863 w 507395"/>
                <a:gd name="csY56" fmla="*/ 0 h 415142"/>
                <a:gd name="csX57" fmla="*/ 173419 w 507395"/>
                <a:gd name="csY57" fmla="*/ 12862 h 415142"/>
                <a:gd name="csX58" fmla="*/ 205353 w 507395"/>
                <a:gd name="csY58" fmla="*/ 15967 h 415142"/>
                <a:gd name="csX59" fmla="*/ 223538 w 507395"/>
                <a:gd name="csY59" fmla="*/ 30604 h 415142"/>
                <a:gd name="csX60" fmla="*/ 222207 w 507395"/>
                <a:gd name="csY60" fmla="*/ 40361 h 415142"/>
                <a:gd name="csX61" fmla="*/ 233739 w 507395"/>
                <a:gd name="csY61" fmla="*/ 29273 h 415142"/>
                <a:gd name="csX62" fmla="*/ 252367 w 507395"/>
                <a:gd name="csY62" fmla="*/ 62537 h 415142"/>
                <a:gd name="csX63" fmla="*/ 272326 w 507395"/>
                <a:gd name="csY63" fmla="*/ 78061 h 415142"/>
                <a:gd name="csX64" fmla="*/ 283858 w 507395"/>
                <a:gd name="csY64" fmla="*/ 64312 h 415142"/>
                <a:gd name="csX65" fmla="*/ 298051 w 507395"/>
                <a:gd name="csY65" fmla="*/ 62094 h 415142"/>
                <a:gd name="csX66" fmla="*/ 302486 w 507395"/>
                <a:gd name="csY66" fmla="*/ 49675 h 415142"/>
                <a:gd name="csX67" fmla="*/ 342847 w 507395"/>
                <a:gd name="csY67" fmla="*/ 57659 h 415142"/>
                <a:gd name="csX68" fmla="*/ 347726 w 507395"/>
                <a:gd name="csY68" fmla="*/ 72739 h 415142"/>
                <a:gd name="csX69" fmla="*/ 326880 w 507395"/>
                <a:gd name="csY69" fmla="*/ 104673 h 415142"/>
                <a:gd name="csX70" fmla="*/ 333977 w 507395"/>
                <a:gd name="csY70" fmla="*/ 129954 h 415142"/>
                <a:gd name="csX71" fmla="*/ 325106 w 507395"/>
                <a:gd name="csY71" fmla="*/ 137050 h 415142"/>
                <a:gd name="csX72" fmla="*/ 357927 w 507395"/>
                <a:gd name="csY72" fmla="*/ 158783 h 415142"/>
                <a:gd name="csX73" fmla="*/ 361919 w 507395"/>
                <a:gd name="csY73" fmla="*/ 206684 h 415142"/>
                <a:gd name="csX74" fmla="*/ 378773 w 507395"/>
                <a:gd name="csY74" fmla="*/ 203580 h 415142"/>
                <a:gd name="csX75" fmla="*/ 387643 w 507395"/>
                <a:gd name="csY75" fmla="*/ 227086 h 415142"/>
                <a:gd name="csX76" fmla="*/ 414699 w 507395"/>
                <a:gd name="csY76" fmla="*/ 226643 h 415142"/>
                <a:gd name="csX77" fmla="*/ 414699 w 507395"/>
                <a:gd name="csY77" fmla="*/ 240392 h 415142"/>
                <a:gd name="csX78" fmla="*/ 447076 w 507395"/>
                <a:gd name="csY78" fmla="*/ 258133 h 415142"/>
                <a:gd name="csX79" fmla="*/ 442641 w 507395"/>
                <a:gd name="csY79" fmla="*/ 291398 h 415142"/>
                <a:gd name="csX80" fmla="*/ 467922 w 507395"/>
                <a:gd name="csY80" fmla="*/ 306921 h 415142"/>
                <a:gd name="csX81" fmla="*/ 471914 w 507395"/>
                <a:gd name="csY81" fmla="*/ 318453 h 415142"/>
                <a:gd name="csX82" fmla="*/ 491429 w 507395"/>
                <a:gd name="csY82" fmla="*/ 321114 h 415142"/>
                <a:gd name="csX83" fmla="*/ 483446 w 507395"/>
                <a:gd name="csY83" fmla="*/ 336638 h 415142"/>
                <a:gd name="csX84" fmla="*/ 491429 w 507395"/>
                <a:gd name="csY84" fmla="*/ 344621 h 415142"/>
                <a:gd name="csX85" fmla="*/ 492316 w 507395"/>
                <a:gd name="csY85" fmla="*/ 369459 h 415142"/>
                <a:gd name="csX86" fmla="*/ 502517 w 507395"/>
                <a:gd name="csY86" fmla="*/ 371676 h 415142"/>
                <a:gd name="csX87" fmla="*/ 507396 w 507395"/>
                <a:gd name="csY87" fmla="*/ 385869 h 4151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</a:cxnLst>
              <a:rect l="l" t="t" r="r" b="b"/>
              <a:pathLst>
                <a:path w="507395" h="415142">
                  <a:moveTo>
                    <a:pt x="507396" y="385869"/>
                  </a:moveTo>
                  <a:lnTo>
                    <a:pt x="488768" y="400950"/>
                  </a:lnTo>
                  <a:lnTo>
                    <a:pt x="456834" y="388974"/>
                  </a:lnTo>
                  <a:lnTo>
                    <a:pt x="459939" y="405828"/>
                  </a:lnTo>
                  <a:lnTo>
                    <a:pt x="442198" y="415142"/>
                  </a:lnTo>
                  <a:lnTo>
                    <a:pt x="423126" y="403167"/>
                  </a:lnTo>
                  <a:lnTo>
                    <a:pt x="396958" y="408046"/>
                  </a:lnTo>
                  <a:lnTo>
                    <a:pt x="375668" y="396071"/>
                  </a:lnTo>
                  <a:lnTo>
                    <a:pt x="364580" y="400062"/>
                  </a:lnTo>
                  <a:lnTo>
                    <a:pt x="264786" y="375668"/>
                  </a:lnTo>
                  <a:lnTo>
                    <a:pt x="267891" y="362806"/>
                  </a:lnTo>
                  <a:lnTo>
                    <a:pt x="247932" y="368128"/>
                  </a:lnTo>
                  <a:lnTo>
                    <a:pt x="228860" y="353048"/>
                  </a:lnTo>
                  <a:lnTo>
                    <a:pt x="223982" y="361919"/>
                  </a:lnTo>
                  <a:lnTo>
                    <a:pt x="203579" y="356597"/>
                  </a:lnTo>
                  <a:lnTo>
                    <a:pt x="188056" y="381434"/>
                  </a:lnTo>
                  <a:lnTo>
                    <a:pt x="175637" y="359258"/>
                  </a:lnTo>
                  <a:lnTo>
                    <a:pt x="157452" y="359701"/>
                  </a:lnTo>
                  <a:lnTo>
                    <a:pt x="151243" y="347726"/>
                  </a:lnTo>
                  <a:lnTo>
                    <a:pt x="106447" y="332203"/>
                  </a:lnTo>
                  <a:lnTo>
                    <a:pt x="100237" y="343291"/>
                  </a:lnTo>
                  <a:lnTo>
                    <a:pt x="90036" y="342847"/>
                  </a:lnTo>
                  <a:lnTo>
                    <a:pt x="80722" y="328211"/>
                  </a:lnTo>
                  <a:lnTo>
                    <a:pt x="47901" y="322888"/>
                  </a:lnTo>
                  <a:lnTo>
                    <a:pt x="54554" y="311800"/>
                  </a:lnTo>
                  <a:lnTo>
                    <a:pt x="43022" y="294059"/>
                  </a:lnTo>
                  <a:lnTo>
                    <a:pt x="56328" y="287406"/>
                  </a:lnTo>
                  <a:lnTo>
                    <a:pt x="57659" y="276762"/>
                  </a:lnTo>
                  <a:lnTo>
                    <a:pt x="60320" y="282084"/>
                  </a:lnTo>
                  <a:lnTo>
                    <a:pt x="72295" y="278092"/>
                  </a:lnTo>
                  <a:lnTo>
                    <a:pt x="76730" y="254142"/>
                  </a:lnTo>
                  <a:lnTo>
                    <a:pt x="58546" y="241279"/>
                  </a:lnTo>
                  <a:lnTo>
                    <a:pt x="31047" y="236400"/>
                  </a:lnTo>
                  <a:lnTo>
                    <a:pt x="36369" y="222207"/>
                  </a:lnTo>
                  <a:lnTo>
                    <a:pt x="2661" y="215111"/>
                  </a:lnTo>
                  <a:lnTo>
                    <a:pt x="0" y="200475"/>
                  </a:lnTo>
                  <a:lnTo>
                    <a:pt x="13749" y="193822"/>
                  </a:lnTo>
                  <a:lnTo>
                    <a:pt x="19072" y="162331"/>
                  </a:lnTo>
                  <a:lnTo>
                    <a:pt x="30160" y="165436"/>
                  </a:lnTo>
                  <a:lnTo>
                    <a:pt x="32377" y="175194"/>
                  </a:lnTo>
                  <a:lnTo>
                    <a:pt x="47458" y="162331"/>
                  </a:lnTo>
                  <a:lnTo>
                    <a:pt x="45240" y="131728"/>
                  </a:lnTo>
                  <a:lnTo>
                    <a:pt x="61650" y="135276"/>
                  </a:lnTo>
                  <a:lnTo>
                    <a:pt x="66529" y="122414"/>
                  </a:lnTo>
                  <a:lnTo>
                    <a:pt x="82496" y="135276"/>
                  </a:lnTo>
                  <a:lnTo>
                    <a:pt x="85601" y="128180"/>
                  </a:lnTo>
                  <a:lnTo>
                    <a:pt x="97132" y="129954"/>
                  </a:lnTo>
                  <a:lnTo>
                    <a:pt x="92697" y="117535"/>
                  </a:lnTo>
                  <a:lnTo>
                    <a:pt x="104229" y="113100"/>
                  </a:lnTo>
                  <a:lnTo>
                    <a:pt x="109551" y="99794"/>
                  </a:lnTo>
                  <a:lnTo>
                    <a:pt x="109108" y="86045"/>
                  </a:lnTo>
                  <a:lnTo>
                    <a:pt x="99794" y="78061"/>
                  </a:lnTo>
                  <a:lnTo>
                    <a:pt x="113100" y="65642"/>
                  </a:lnTo>
                  <a:lnTo>
                    <a:pt x="104673" y="62537"/>
                  </a:lnTo>
                  <a:lnTo>
                    <a:pt x="109995" y="34152"/>
                  </a:lnTo>
                  <a:lnTo>
                    <a:pt x="121970" y="15967"/>
                  </a:lnTo>
                  <a:lnTo>
                    <a:pt x="173863" y="0"/>
                  </a:lnTo>
                  <a:lnTo>
                    <a:pt x="173419" y="12862"/>
                  </a:lnTo>
                  <a:lnTo>
                    <a:pt x="205353" y="15967"/>
                  </a:lnTo>
                  <a:lnTo>
                    <a:pt x="223538" y="30604"/>
                  </a:lnTo>
                  <a:lnTo>
                    <a:pt x="222207" y="40361"/>
                  </a:lnTo>
                  <a:lnTo>
                    <a:pt x="233739" y="29273"/>
                  </a:lnTo>
                  <a:lnTo>
                    <a:pt x="252367" y="62537"/>
                  </a:lnTo>
                  <a:lnTo>
                    <a:pt x="272326" y="78061"/>
                  </a:lnTo>
                  <a:lnTo>
                    <a:pt x="283858" y="64312"/>
                  </a:lnTo>
                  <a:lnTo>
                    <a:pt x="298051" y="62094"/>
                  </a:lnTo>
                  <a:lnTo>
                    <a:pt x="302486" y="49675"/>
                  </a:lnTo>
                  <a:lnTo>
                    <a:pt x="342847" y="57659"/>
                  </a:lnTo>
                  <a:lnTo>
                    <a:pt x="347726" y="72739"/>
                  </a:lnTo>
                  <a:lnTo>
                    <a:pt x="326880" y="104673"/>
                  </a:lnTo>
                  <a:lnTo>
                    <a:pt x="333977" y="129954"/>
                  </a:lnTo>
                  <a:lnTo>
                    <a:pt x="325106" y="137050"/>
                  </a:lnTo>
                  <a:lnTo>
                    <a:pt x="357927" y="158783"/>
                  </a:lnTo>
                  <a:lnTo>
                    <a:pt x="361919" y="206684"/>
                  </a:lnTo>
                  <a:lnTo>
                    <a:pt x="378773" y="203580"/>
                  </a:lnTo>
                  <a:lnTo>
                    <a:pt x="387643" y="227086"/>
                  </a:lnTo>
                  <a:lnTo>
                    <a:pt x="414699" y="226643"/>
                  </a:lnTo>
                  <a:lnTo>
                    <a:pt x="414699" y="240392"/>
                  </a:lnTo>
                  <a:lnTo>
                    <a:pt x="447076" y="258133"/>
                  </a:lnTo>
                  <a:lnTo>
                    <a:pt x="442641" y="291398"/>
                  </a:lnTo>
                  <a:lnTo>
                    <a:pt x="467922" y="306921"/>
                  </a:lnTo>
                  <a:lnTo>
                    <a:pt x="471914" y="318453"/>
                  </a:lnTo>
                  <a:lnTo>
                    <a:pt x="491429" y="321114"/>
                  </a:lnTo>
                  <a:lnTo>
                    <a:pt x="483446" y="336638"/>
                  </a:lnTo>
                  <a:lnTo>
                    <a:pt x="491429" y="344621"/>
                  </a:lnTo>
                  <a:lnTo>
                    <a:pt x="492316" y="369459"/>
                  </a:lnTo>
                  <a:lnTo>
                    <a:pt x="502517" y="371676"/>
                  </a:lnTo>
                  <a:lnTo>
                    <a:pt x="507396" y="385869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92A71D18-8CD6-5924-C0D5-9132BEA9E706}"/>
                </a:ext>
              </a:extLst>
            </p:cNvPr>
            <p:cNvSpPr/>
            <p:nvPr/>
          </p:nvSpPr>
          <p:spPr>
            <a:xfrm>
              <a:off x="1957947" y="3043573"/>
              <a:ext cx="289623" cy="332202"/>
            </a:xfrm>
            <a:custGeom>
              <a:avLst/>
              <a:gdLst>
                <a:gd name="csX0" fmla="*/ 75843 w 289623"/>
                <a:gd name="csY0" fmla="*/ 12419 h 332202"/>
                <a:gd name="csX1" fmla="*/ 87819 w 289623"/>
                <a:gd name="csY1" fmla="*/ 11088 h 332202"/>
                <a:gd name="csX2" fmla="*/ 86931 w 289623"/>
                <a:gd name="csY2" fmla="*/ 1331 h 332202"/>
                <a:gd name="csX3" fmla="*/ 96246 w 289623"/>
                <a:gd name="csY3" fmla="*/ 0 h 332202"/>
                <a:gd name="csX4" fmla="*/ 111326 w 289623"/>
                <a:gd name="csY4" fmla="*/ 3992 h 332202"/>
                <a:gd name="csX5" fmla="*/ 110439 w 289623"/>
                <a:gd name="csY5" fmla="*/ 11532 h 332202"/>
                <a:gd name="csX6" fmla="*/ 119309 w 289623"/>
                <a:gd name="csY6" fmla="*/ 15080 h 332202"/>
                <a:gd name="csX7" fmla="*/ 133945 w 289623"/>
                <a:gd name="csY7" fmla="*/ 4435 h 332202"/>
                <a:gd name="csX8" fmla="*/ 141929 w 289623"/>
                <a:gd name="csY8" fmla="*/ 16411 h 332202"/>
                <a:gd name="csX9" fmla="*/ 162331 w 289623"/>
                <a:gd name="csY9" fmla="*/ 7984 h 332202"/>
                <a:gd name="csX10" fmla="*/ 169871 w 289623"/>
                <a:gd name="csY10" fmla="*/ 24394 h 332202"/>
                <a:gd name="csX11" fmla="*/ 203579 w 289623"/>
                <a:gd name="csY11" fmla="*/ 47458 h 332202"/>
                <a:gd name="csX12" fmla="*/ 187169 w 289623"/>
                <a:gd name="csY12" fmla="*/ 69191 h 332202"/>
                <a:gd name="csX13" fmla="*/ 234626 w 289623"/>
                <a:gd name="csY13" fmla="*/ 106890 h 332202"/>
                <a:gd name="csX14" fmla="*/ 227973 w 289623"/>
                <a:gd name="csY14" fmla="*/ 134389 h 332202"/>
                <a:gd name="csX15" fmla="*/ 233296 w 289623"/>
                <a:gd name="csY15" fmla="*/ 171645 h 332202"/>
                <a:gd name="csX16" fmla="*/ 244384 w 289623"/>
                <a:gd name="csY16" fmla="*/ 189387 h 332202"/>
                <a:gd name="csX17" fmla="*/ 237287 w 289623"/>
                <a:gd name="csY17" fmla="*/ 215998 h 332202"/>
                <a:gd name="csX18" fmla="*/ 251480 w 289623"/>
                <a:gd name="csY18" fmla="*/ 215555 h 332202"/>
                <a:gd name="csX19" fmla="*/ 255916 w 289623"/>
                <a:gd name="csY19" fmla="*/ 230635 h 332202"/>
                <a:gd name="csX20" fmla="*/ 266117 w 289623"/>
                <a:gd name="csY20" fmla="*/ 233296 h 332202"/>
                <a:gd name="csX21" fmla="*/ 258577 w 289623"/>
                <a:gd name="csY21" fmla="*/ 254142 h 332202"/>
                <a:gd name="csX22" fmla="*/ 288293 w 289623"/>
                <a:gd name="csY22" fmla="*/ 275875 h 332202"/>
                <a:gd name="csX23" fmla="*/ 283415 w 289623"/>
                <a:gd name="csY23" fmla="*/ 279866 h 332202"/>
                <a:gd name="csX24" fmla="*/ 289624 w 289623"/>
                <a:gd name="csY24" fmla="*/ 286519 h 332202"/>
                <a:gd name="csX25" fmla="*/ 272326 w 289623"/>
                <a:gd name="csY25" fmla="*/ 297608 h 332202"/>
                <a:gd name="csX26" fmla="*/ 273657 w 289623"/>
                <a:gd name="csY26" fmla="*/ 309139 h 332202"/>
                <a:gd name="csX27" fmla="*/ 255472 w 289623"/>
                <a:gd name="csY27" fmla="*/ 291398 h 332202"/>
                <a:gd name="csX28" fmla="*/ 247489 w 289623"/>
                <a:gd name="csY28" fmla="*/ 298051 h 332202"/>
                <a:gd name="csX29" fmla="*/ 243053 w 289623"/>
                <a:gd name="csY29" fmla="*/ 293172 h 332202"/>
                <a:gd name="csX30" fmla="*/ 239505 w 289623"/>
                <a:gd name="csY30" fmla="*/ 310470 h 332202"/>
                <a:gd name="csX31" fmla="*/ 221764 w 289623"/>
                <a:gd name="csY31" fmla="*/ 325106 h 332202"/>
                <a:gd name="csX32" fmla="*/ 225756 w 289623"/>
                <a:gd name="csY32" fmla="*/ 329542 h 332202"/>
                <a:gd name="csX33" fmla="*/ 213781 w 289623"/>
                <a:gd name="csY33" fmla="*/ 332203 h 332202"/>
                <a:gd name="csX34" fmla="*/ 207128 w 289623"/>
                <a:gd name="csY34" fmla="*/ 309139 h 332202"/>
                <a:gd name="csX35" fmla="*/ 214668 w 289623"/>
                <a:gd name="csY35" fmla="*/ 303817 h 332202"/>
                <a:gd name="csX36" fmla="*/ 188943 w 289623"/>
                <a:gd name="csY36" fmla="*/ 282527 h 332202"/>
                <a:gd name="csX37" fmla="*/ 175637 w 289623"/>
                <a:gd name="csY37" fmla="*/ 259908 h 332202"/>
                <a:gd name="csX38" fmla="*/ 158783 w 289623"/>
                <a:gd name="csY38" fmla="*/ 247489 h 332202"/>
                <a:gd name="csX39" fmla="*/ 145921 w 289623"/>
                <a:gd name="csY39" fmla="*/ 255472 h 332202"/>
                <a:gd name="csX40" fmla="*/ 101568 w 289623"/>
                <a:gd name="csY40" fmla="*/ 231965 h 332202"/>
                <a:gd name="csX41" fmla="*/ 79835 w 289623"/>
                <a:gd name="csY41" fmla="*/ 181403 h 332202"/>
                <a:gd name="csX42" fmla="*/ 67416 w 289623"/>
                <a:gd name="csY42" fmla="*/ 190274 h 332202"/>
                <a:gd name="csX43" fmla="*/ 44353 w 289623"/>
                <a:gd name="csY43" fmla="*/ 185838 h 332202"/>
                <a:gd name="csX44" fmla="*/ 44353 w 289623"/>
                <a:gd name="csY44" fmla="*/ 177855 h 332202"/>
                <a:gd name="csX45" fmla="*/ 27942 w 289623"/>
                <a:gd name="csY45" fmla="*/ 169871 h 332202"/>
                <a:gd name="csX46" fmla="*/ 29716 w 289623"/>
                <a:gd name="csY46" fmla="*/ 158340 h 332202"/>
                <a:gd name="csX47" fmla="*/ 20846 w 289623"/>
                <a:gd name="csY47" fmla="*/ 146364 h 332202"/>
                <a:gd name="csX48" fmla="*/ 32821 w 289623"/>
                <a:gd name="csY48" fmla="*/ 145034 h 332202"/>
                <a:gd name="csX49" fmla="*/ 24838 w 289623"/>
                <a:gd name="csY49" fmla="*/ 128623 h 332202"/>
                <a:gd name="csX50" fmla="*/ 39030 w 289623"/>
                <a:gd name="csY50" fmla="*/ 111769 h 332202"/>
                <a:gd name="csX51" fmla="*/ 14193 w 289623"/>
                <a:gd name="csY51" fmla="*/ 86045 h 332202"/>
                <a:gd name="csX52" fmla="*/ 18628 w 289623"/>
                <a:gd name="csY52" fmla="*/ 75843 h 332202"/>
                <a:gd name="csX53" fmla="*/ 0 w 289623"/>
                <a:gd name="csY53" fmla="*/ 43909 h 332202"/>
                <a:gd name="csX54" fmla="*/ 19072 w 289623"/>
                <a:gd name="csY54" fmla="*/ 43022 h 332202"/>
                <a:gd name="csX55" fmla="*/ 16854 w 289623"/>
                <a:gd name="csY55" fmla="*/ 32821 h 332202"/>
                <a:gd name="csX56" fmla="*/ 32378 w 289623"/>
                <a:gd name="csY56" fmla="*/ 26168 h 332202"/>
                <a:gd name="csX57" fmla="*/ 40361 w 289623"/>
                <a:gd name="csY57" fmla="*/ 5766 h 332202"/>
                <a:gd name="csX58" fmla="*/ 62537 w 289623"/>
                <a:gd name="csY58" fmla="*/ 21733 h 332202"/>
                <a:gd name="csX59" fmla="*/ 75843 w 289623"/>
                <a:gd name="csY59" fmla="*/ 12419 h 332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89623" h="332202">
                  <a:moveTo>
                    <a:pt x="75843" y="12419"/>
                  </a:moveTo>
                  <a:lnTo>
                    <a:pt x="87819" y="11088"/>
                  </a:lnTo>
                  <a:lnTo>
                    <a:pt x="86931" y="1331"/>
                  </a:lnTo>
                  <a:lnTo>
                    <a:pt x="96246" y="0"/>
                  </a:lnTo>
                  <a:lnTo>
                    <a:pt x="111326" y="3992"/>
                  </a:lnTo>
                  <a:lnTo>
                    <a:pt x="110439" y="11532"/>
                  </a:lnTo>
                  <a:lnTo>
                    <a:pt x="119309" y="15080"/>
                  </a:lnTo>
                  <a:lnTo>
                    <a:pt x="133945" y="4435"/>
                  </a:lnTo>
                  <a:lnTo>
                    <a:pt x="141929" y="16411"/>
                  </a:lnTo>
                  <a:lnTo>
                    <a:pt x="162331" y="7984"/>
                  </a:lnTo>
                  <a:lnTo>
                    <a:pt x="169871" y="24394"/>
                  </a:lnTo>
                  <a:lnTo>
                    <a:pt x="203579" y="47458"/>
                  </a:lnTo>
                  <a:lnTo>
                    <a:pt x="187169" y="69191"/>
                  </a:lnTo>
                  <a:lnTo>
                    <a:pt x="234626" y="106890"/>
                  </a:lnTo>
                  <a:lnTo>
                    <a:pt x="227973" y="134389"/>
                  </a:lnTo>
                  <a:lnTo>
                    <a:pt x="233296" y="171645"/>
                  </a:lnTo>
                  <a:lnTo>
                    <a:pt x="244384" y="189387"/>
                  </a:lnTo>
                  <a:lnTo>
                    <a:pt x="237287" y="215998"/>
                  </a:lnTo>
                  <a:lnTo>
                    <a:pt x="251480" y="215555"/>
                  </a:lnTo>
                  <a:lnTo>
                    <a:pt x="255916" y="230635"/>
                  </a:lnTo>
                  <a:lnTo>
                    <a:pt x="266117" y="233296"/>
                  </a:lnTo>
                  <a:lnTo>
                    <a:pt x="258577" y="254142"/>
                  </a:lnTo>
                  <a:lnTo>
                    <a:pt x="288293" y="275875"/>
                  </a:lnTo>
                  <a:lnTo>
                    <a:pt x="283415" y="279866"/>
                  </a:lnTo>
                  <a:lnTo>
                    <a:pt x="289624" y="286519"/>
                  </a:lnTo>
                  <a:lnTo>
                    <a:pt x="272326" y="297608"/>
                  </a:lnTo>
                  <a:lnTo>
                    <a:pt x="273657" y="309139"/>
                  </a:lnTo>
                  <a:lnTo>
                    <a:pt x="255472" y="291398"/>
                  </a:lnTo>
                  <a:lnTo>
                    <a:pt x="247489" y="298051"/>
                  </a:lnTo>
                  <a:lnTo>
                    <a:pt x="243053" y="293172"/>
                  </a:lnTo>
                  <a:lnTo>
                    <a:pt x="239505" y="310470"/>
                  </a:lnTo>
                  <a:lnTo>
                    <a:pt x="221764" y="325106"/>
                  </a:lnTo>
                  <a:lnTo>
                    <a:pt x="225756" y="329542"/>
                  </a:lnTo>
                  <a:lnTo>
                    <a:pt x="213781" y="332203"/>
                  </a:lnTo>
                  <a:lnTo>
                    <a:pt x="207128" y="309139"/>
                  </a:lnTo>
                  <a:lnTo>
                    <a:pt x="214668" y="303817"/>
                  </a:lnTo>
                  <a:lnTo>
                    <a:pt x="188943" y="282527"/>
                  </a:lnTo>
                  <a:lnTo>
                    <a:pt x="175637" y="259908"/>
                  </a:lnTo>
                  <a:lnTo>
                    <a:pt x="158783" y="247489"/>
                  </a:lnTo>
                  <a:lnTo>
                    <a:pt x="145921" y="255472"/>
                  </a:lnTo>
                  <a:lnTo>
                    <a:pt x="101568" y="231965"/>
                  </a:lnTo>
                  <a:lnTo>
                    <a:pt x="79835" y="181403"/>
                  </a:lnTo>
                  <a:lnTo>
                    <a:pt x="67416" y="190274"/>
                  </a:lnTo>
                  <a:lnTo>
                    <a:pt x="44353" y="185838"/>
                  </a:lnTo>
                  <a:lnTo>
                    <a:pt x="44353" y="177855"/>
                  </a:lnTo>
                  <a:lnTo>
                    <a:pt x="27942" y="169871"/>
                  </a:lnTo>
                  <a:lnTo>
                    <a:pt x="29716" y="158340"/>
                  </a:lnTo>
                  <a:lnTo>
                    <a:pt x="20846" y="146364"/>
                  </a:lnTo>
                  <a:lnTo>
                    <a:pt x="32821" y="145034"/>
                  </a:lnTo>
                  <a:lnTo>
                    <a:pt x="24838" y="128623"/>
                  </a:lnTo>
                  <a:lnTo>
                    <a:pt x="39030" y="111769"/>
                  </a:lnTo>
                  <a:lnTo>
                    <a:pt x="14193" y="86045"/>
                  </a:lnTo>
                  <a:lnTo>
                    <a:pt x="18628" y="75843"/>
                  </a:lnTo>
                  <a:lnTo>
                    <a:pt x="0" y="43909"/>
                  </a:lnTo>
                  <a:lnTo>
                    <a:pt x="19072" y="43022"/>
                  </a:lnTo>
                  <a:lnTo>
                    <a:pt x="16854" y="32821"/>
                  </a:lnTo>
                  <a:lnTo>
                    <a:pt x="32378" y="26168"/>
                  </a:lnTo>
                  <a:lnTo>
                    <a:pt x="40361" y="5766"/>
                  </a:lnTo>
                  <a:lnTo>
                    <a:pt x="62537" y="21733"/>
                  </a:lnTo>
                  <a:lnTo>
                    <a:pt x="75843" y="1241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58951E5-C27A-D0B9-8296-D76E395C0BE1}"/>
                </a:ext>
              </a:extLst>
            </p:cNvPr>
            <p:cNvSpPr/>
            <p:nvPr/>
          </p:nvSpPr>
          <p:spPr>
            <a:xfrm>
              <a:off x="2624570" y="1985759"/>
              <a:ext cx="553522" cy="538443"/>
            </a:xfrm>
            <a:custGeom>
              <a:avLst/>
              <a:gdLst>
                <a:gd name="csX0" fmla="*/ 341517 w 553522"/>
                <a:gd name="csY0" fmla="*/ 34152 h 538443"/>
                <a:gd name="csX1" fmla="*/ 334864 w 553522"/>
                <a:gd name="csY1" fmla="*/ 60763 h 538443"/>
                <a:gd name="csX2" fmla="*/ 345508 w 553522"/>
                <a:gd name="csY2" fmla="*/ 77174 h 538443"/>
                <a:gd name="csX3" fmla="*/ 380104 w 553522"/>
                <a:gd name="csY3" fmla="*/ 278536 h 538443"/>
                <a:gd name="csX4" fmla="*/ 406715 w 553522"/>
                <a:gd name="csY4" fmla="*/ 293616 h 538443"/>
                <a:gd name="csX5" fmla="*/ 448407 w 553522"/>
                <a:gd name="csY5" fmla="*/ 291398 h 538443"/>
                <a:gd name="csX6" fmla="*/ 455060 w 553522"/>
                <a:gd name="csY6" fmla="*/ 314905 h 538443"/>
                <a:gd name="csX7" fmla="*/ 475462 w 553522"/>
                <a:gd name="csY7" fmla="*/ 309583 h 538443"/>
                <a:gd name="csX8" fmla="*/ 475019 w 553522"/>
                <a:gd name="csY8" fmla="*/ 299825 h 538443"/>
                <a:gd name="csX9" fmla="*/ 463043 w 553522"/>
                <a:gd name="csY9" fmla="*/ 294503 h 538443"/>
                <a:gd name="csX10" fmla="*/ 467479 w 553522"/>
                <a:gd name="csY10" fmla="*/ 281197 h 538443"/>
                <a:gd name="csX11" fmla="*/ 479010 w 553522"/>
                <a:gd name="csY11" fmla="*/ 280753 h 538443"/>
                <a:gd name="csX12" fmla="*/ 506509 w 553522"/>
                <a:gd name="csY12" fmla="*/ 317123 h 538443"/>
                <a:gd name="csX13" fmla="*/ 502517 w 553522"/>
                <a:gd name="csY13" fmla="*/ 334864 h 538443"/>
                <a:gd name="csX14" fmla="*/ 534895 w 553522"/>
                <a:gd name="csY14" fmla="*/ 338855 h 538443"/>
                <a:gd name="csX15" fmla="*/ 533121 w 553522"/>
                <a:gd name="csY15" fmla="*/ 347282 h 538443"/>
                <a:gd name="csX16" fmla="*/ 553523 w 553522"/>
                <a:gd name="csY16" fmla="*/ 374338 h 538443"/>
                <a:gd name="csX17" fmla="*/ 541104 w 553522"/>
                <a:gd name="csY17" fmla="*/ 388087 h 538443"/>
                <a:gd name="csX18" fmla="*/ 552192 w 553522"/>
                <a:gd name="csY18" fmla="*/ 397401 h 538443"/>
                <a:gd name="csX19" fmla="*/ 548644 w 553522"/>
                <a:gd name="csY19" fmla="*/ 407159 h 538443"/>
                <a:gd name="csX20" fmla="*/ 511388 w 553522"/>
                <a:gd name="csY20" fmla="*/ 415142 h 538443"/>
                <a:gd name="csX21" fmla="*/ 486994 w 553522"/>
                <a:gd name="csY21" fmla="*/ 405385 h 538443"/>
                <a:gd name="csX22" fmla="*/ 452399 w 553522"/>
                <a:gd name="csY22" fmla="*/ 438206 h 538443"/>
                <a:gd name="csX23" fmla="*/ 397401 w 553522"/>
                <a:gd name="csY23" fmla="*/ 462600 h 538443"/>
                <a:gd name="csX24" fmla="*/ 403611 w 553522"/>
                <a:gd name="csY24" fmla="*/ 485663 h 538443"/>
                <a:gd name="csX25" fmla="*/ 373007 w 553522"/>
                <a:gd name="csY25" fmla="*/ 506509 h 538443"/>
                <a:gd name="csX26" fmla="*/ 381434 w 553522"/>
                <a:gd name="csY26" fmla="*/ 519371 h 538443"/>
                <a:gd name="csX27" fmla="*/ 374781 w 553522"/>
                <a:gd name="csY27" fmla="*/ 525137 h 538443"/>
                <a:gd name="csX28" fmla="*/ 369459 w 553522"/>
                <a:gd name="csY28" fmla="*/ 516710 h 538443"/>
                <a:gd name="csX29" fmla="*/ 349944 w 553522"/>
                <a:gd name="csY29" fmla="*/ 529573 h 538443"/>
                <a:gd name="csX30" fmla="*/ 343734 w 553522"/>
                <a:gd name="csY30" fmla="*/ 517154 h 538443"/>
                <a:gd name="csX31" fmla="*/ 341517 w 553522"/>
                <a:gd name="csY31" fmla="*/ 531790 h 538443"/>
                <a:gd name="csX32" fmla="*/ 325993 w 553522"/>
                <a:gd name="csY32" fmla="*/ 531790 h 538443"/>
                <a:gd name="csX33" fmla="*/ 324219 w 553522"/>
                <a:gd name="csY33" fmla="*/ 538443 h 538443"/>
                <a:gd name="csX34" fmla="*/ 298938 w 553522"/>
                <a:gd name="csY34" fmla="*/ 515823 h 538443"/>
                <a:gd name="csX35" fmla="*/ 274987 w 553522"/>
                <a:gd name="csY35" fmla="*/ 516267 h 538443"/>
                <a:gd name="csX36" fmla="*/ 267004 w 553522"/>
                <a:gd name="csY36" fmla="*/ 480784 h 538443"/>
                <a:gd name="csX37" fmla="*/ 251480 w 553522"/>
                <a:gd name="csY37" fmla="*/ 469696 h 538443"/>
                <a:gd name="csX38" fmla="*/ 259020 w 553522"/>
                <a:gd name="csY38" fmla="*/ 424013 h 538443"/>
                <a:gd name="csX39" fmla="*/ 243053 w 553522"/>
                <a:gd name="csY39" fmla="*/ 412481 h 538443"/>
                <a:gd name="csX40" fmla="*/ 246158 w 553522"/>
                <a:gd name="csY40" fmla="*/ 389861 h 538443"/>
                <a:gd name="csX41" fmla="*/ 217329 w 553522"/>
                <a:gd name="csY41" fmla="*/ 385426 h 538443"/>
                <a:gd name="csX42" fmla="*/ 196483 w 553522"/>
                <a:gd name="csY42" fmla="*/ 392079 h 538443"/>
                <a:gd name="csX43" fmla="*/ 200475 w 553522"/>
                <a:gd name="csY43" fmla="*/ 383652 h 538443"/>
                <a:gd name="csX44" fmla="*/ 192048 w 553522"/>
                <a:gd name="csY44" fmla="*/ 365024 h 538443"/>
                <a:gd name="csX45" fmla="*/ 208902 w 553522"/>
                <a:gd name="csY45" fmla="*/ 339743 h 538443"/>
                <a:gd name="csX46" fmla="*/ 200475 w 553522"/>
                <a:gd name="csY46" fmla="*/ 327767 h 538443"/>
                <a:gd name="csX47" fmla="*/ 187169 w 553522"/>
                <a:gd name="csY47" fmla="*/ 327324 h 538443"/>
                <a:gd name="csX48" fmla="*/ 184064 w 553522"/>
                <a:gd name="csY48" fmla="*/ 307808 h 538443"/>
                <a:gd name="csX49" fmla="*/ 165879 w 553522"/>
                <a:gd name="csY49" fmla="*/ 319340 h 538443"/>
                <a:gd name="csX50" fmla="*/ 129067 w 553522"/>
                <a:gd name="csY50" fmla="*/ 321114 h 538443"/>
                <a:gd name="csX51" fmla="*/ 129954 w 553522"/>
                <a:gd name="csY51" fmla="*/ 297164 h 538443"/>
                <a:gd name="csX52" fmla="*/ 78061 w 553522"/>
                <a:gd name="csY52" fmla="*/ 302043 h 538443"/>
                <a:gd name="csX53" fmla="*/ 61650 w 553522"/>
                <a:gd name="csY53" fmla="*/ 285189 h 538443"/>
                <a:gd name="csX54" fmla="*/ 59876 w 553522"/>
                <a:gd name="csY54" fmla="*/ 267004 h 538443"/>
                <a:gd name="csX55" fmla="*/ 42135 w 553522"/>
                <a:gd name="csY55" fmla="*/ 271439 h 538443"/>
                <a:gd name="csX56" fmla="*/ 31934 w 553522"/>
                <a:gd name="csY56" fmla="*/ 284302 h 538443"/>
                <a:gd name="csX57" fmla="*/ 14193 w 553522"/>
                <a:gd name="csY57" fmla="*/ 278536 h 538443"/>
                <a:gd name="csX58" fmla="*/ 2661 w 553522"/>
                <a:gd name="csY58" fmla="*/ 249263 h 538443"/>
                <a:gd name="csX59" fmla="*/ 10201 w 553522"/>
                <a:gd name="csY59" fmla="*/ 246158 h 538443"/>
                <a:gd name="csX60" fmla="*/ 9758 w 553522"/>
                <a:gd name="csY60" fmla="*/ 220433 h 538443"/>
                <a:gd name="csX61" fmla="*/ 19072 w 553522"/>
                <a:gd name="csY61" fmla="*/ 215998 h 538443"/>
                <a:gd name="csX62" fmla="*/ 23507 w 553522"/>
                <a:gd name="csY62" fmla="*/ 188056 h 538443"/>
                <a:gd name="csX63" fmla="*/ 4435 w 553522"/>
                <a:gd name="csY63" fmla="*/ 144147 h 538443"/>
                <a:gd name="csX64" fmla="*/ 16410 w 553522"/>
                <a:gd name="csY64" fmla="*/ 124631 h 538443"/>
                <a:gd name="csX65" fmla="*/ 0 w 553522"/>
                <a:gd name="csY65" fmla="*/ 98907 h 538443"/>
                <a:gd name="csX66" fmla="*/ 43466 w 553522"/>
                <a:gd name="csY66" fmla="*/ 90480 h 538443"/>
                <a:gd name="csX67" fmla="*/ 63424 w 553522"/>
                <a:gd name="csY67" fmla="*/ 103786 h 538443"/>
                <a:gd name="csX68" fmla="*/ 73626 w 553522"/>
                <a:gd name="csY68" fmla="*/ 85157 h 538443"/>
                <a:gd name="csX69" fmla="*/ 113543 w 553522"/>
                <a:gd name="csY69" fmla="*/ 66529 h 538443"/>
                <a:gd name="csX70" fmla="*/ 108664 w 553522"/>
                <a:gd name="csY70" fmla="*/ 94471 h 538443"/>
                <a:gd name="csX71" fmla="*/ 137050 w 553522"/>
                <a:gd name="csY71" fmla="*/ 88706 h 538443"/>
                <a:gd name="csX72" fmla="*/ 139268 w 553522"/>
                <a:gd name="csY72" fmla="*/ 113987 h 538443"/>
                <a:gd name="csX73" fmla="*/ 176968 w 553522"/>
                <a:gd name="csY73" fmla="*/ 118422 h 538443"/>
                <a:gd name="csX74" fmla="*/ 188943 w 553522"/>
                <a:gd name="csY74" fmla="*/ 154348 h 538443"/>
                <a:gd name="csX75" fmla="*/ 178298 w 553522"/>
                <a:gd name="csY75" fmla="*/ 159227 h 538443"/>
                <a:gd name="csX76" fmla="*/ 166767 w 553522"/>
                <a:gd name="csY76" fmla="*/ 212450 h 538443"/>
                <a:gd name="csX77" fmla="*/ 175637 w 553522"/>
                <a:gd name="csY77" fmla="*/ 224425 h 538443"/>
                <a:gd name="csX78" fmla="*/ 198257 w 553522"/>
                <a:gd name="csY78" fmla="*/ 233296 h 538443"/>
                <a:gd name="csX79" fmla="*/ 204910 w 553522"/>
                <a:gd name="csY79" fmla="*/ 230191 h 538443"/>
                <a:gd name="csX80" fmla="*/ 206684 w 553522"/>
                <a:gd name="csY80" fmla="*/ 209345 h 538443"/>
                <a:gd name="csX81" fmla="*/ 234183 w 553522"/>
                <a:gd name="csY81" fmla="*/ 183177 h 538443"/>
                <a:gd name="csX82" fmla="*/ 225756 w 553522"/>
                <a:gd name="csY82" fmla="*/ 128180 h 538443"/>
                <a:gd name="csX83" fmla="*/ 206241 w 553522"/>
                <a:gd name="csY83" fmla="*/ 122414 h 538443"/>
                <a:gd name="csX84" fmla="*/ 195596 w 553522"/>
                <a:gd name="csY84" fmla="*/ 99350 h 538443"/>
                <a:gd name="csX85" fmla="*/ 210232 w 553522"/>
                <a:gd name="csY85" fmla="*/ 71408 h 538443"/>
                <a:gd name="csX86" fmla="*/ 206241 w 553522"/>
                <a:gd name="csY86" fmla="*/ 58546 h 538443"/>
                <a:gd name="csX87" fmla="*/ 221764 w 553522"/>
                <a:gd name="csY87" fmla="*/ 36813 h 538443"/>
                <a:gd name="csX88" fmla="*/ 218216 w 553522"/>
                <a:gd name="csY88" fmla="*/ 59433 h 538443"/>
                <a:gd name="csX89" fmla="*/ 252367 w 553522"/>
                <a:gd name="csY89" fmla="*/ 39474 h 538443"/>
                <a:gd name="csX90" fmla="*/ 212893 w 553522"/>
                <a:gd name="csY90" fmla="*/ 24394 h 538443"/>
                <a:gd name="csX91" fmla="*/ 197370 w 553522"/>
                <a:gd name="csY91" fmla="*/ 0 h 538443"/>
                <a:gd name="csX92" fmla="*/ 341517 w 553522"/>
                <a:gd name="csY92" fmla="*/ 34152 h 538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553522" h="538443">
                  <a:moveTo>
                    <a:pt x="341517" y="34152"/>
                  </a:moveTo>
                  <a:lnTo>
                    <a:pt x="334864" y="60763"/>
                  </a:lnTo>
                  <a:lnTo>
                    <a:pt x="345508" y="77174"/>
                  </a:lnTo>
                  <a:lnTo>
                    <a:pt x="380104" y="278536"/>
                  </a:lnTo>
                  <a:lnTo>
                    <a:pt x="406715" y="293616"/>
                  </a:lnTo>
                  <a:lnTo>
                    <a:pt x="448407" y="291398"/>
                  </a:lnTo>
                  <a:lnTo>
                    <a:pt x="455060" y="314905"/>
                  </a:lnTo>
                  <a:lnTo>
                    <a:pt x="475462" y="309583"/>
                  </a:lnTo>
                  <a:lnTo>
                    <a:pt x="475019" y="299825"/>
                  </a:lnTo>
                  <a:lnTo>
                    <a:pt x="463043" y="294503"/>
                  </a:lnTo>
                  <a:lnTo>
                    <a:pt x="467479" y="281197"/>
                  </a:lnTo>
                  <a:lnTo>
                    <a:pt x="479010" y="280753"/>
                  </a:lnTo>
                  <a:lnTo>
                    <a:pt x="506509" y="317123"/>
                  </a:lnTo>
                  <a:lnTo>
                    <a:pt x="502517" y="334864"/>
                  </a:lnTo>
                  <a:lnTo>
                    <a:pt x="534895" y="338855"/>
                  </a:lnTo>
                  <a:lnTo>
                    <a:pt x="533121" y="347282"/>
                  </a:lnTo>
                  <a:lnTo>
                    <a:pt x="553523" y="374338"/>
                  </a:lnTo>
                  <a:lnTo>
                    <a:pt x="541104" y="388087"/>
                  </a:lnTo>
                  <a:lnTo>
                    <a:pt x="552192" y="397401"/>
                  </a:lnTo>
                  <a:lnTo>
                    <a:pt x="548644" y="407159"/>
                  </a:lnTo>
                  <a:lnTo>
                    <a:pt x="511388" y="415142"/>
                  </a:lnTo>
                  <a:lnTo>
                    <a:pt x="486994" y="405385"/>
                  </a:lnTo>
                  <a:lnTo>
                    <a:pt x="452399" y="438206"/>
                  </a:lnTo>
                  <a:lnTo>
                    <a:pt x="397401" y="462600"/>
                  </a:lnTo>
                  <a:lnTo>
                    <a:pt x="403611" y="485663"/>
                  </a:lnTo>
                  <a:lnTo>
                    <a:pt x="373007" y="506509"/>
                  </a:lnTo>
                  <a:lnTo>
                    <a:pt x="381434" y="519371"/>
                  </a:lnTo>
                  <a:lnTo>
                    <a:pt x="374781" y="525137"/>
                  </a:lnTo>
                  <a:lnTo>
                    <a:pt x="369459" y="516710"/>
                  </a:lnTo>
                  <a:lnTo>
                    <a:pt x="349944" y="529573"/>
                  </a:lnTo>
                  <a:lnTo>
                    <a:pt x="343734" y="517154"/>
                  </a:lnTo>
                  <a:lnTo>
                    <a:pt x="341517" y="531790"/>
                  </a:lnTo>
                  <a:lnTo>
                    <a:pt x="325993" y="531790"/>
                  </a:lnTo>
                  <a:lnTo>
                    <a:pt x="324219" y="538443"/>
                  </a:lnTo>
                  <a:lnTo>
                    <a:pt x="298938" y="515823"/>
                  </a:lnTo>
                  <a:lnTo>
                    <a:pt x="274987" y="516267"/>
                  </a:lnTo>
                  <a:lnTo>
                    <a:pt x="267004" y="480784"/>
                  </a:lnTo>
                  <a:lnTo>
                    <a:pt x="251480" y="469696"/>
                  </a:lnTo>
                  <a:lnTo>
                    <a:pt x="259020" y="424013"/>
                  </a:lnTo>
                  <a:lnTo>
                    <a:pt x="243053" y="412481"/>
                  </a:lnTo>
                  <a:lnTo>
                    <a:pt x="246158" y="389861"/>
                  </a:lnTo>
                  <a:lnTo>
                    <a:pt x="217329" y="385426"/>
                  </a:lnTo>
                  <a:lnTo>
                    <a:pt x="196483" y="392079"/>
                  </a:lnTo>
                  <a:lnTo>
                    <a:pt x="200475" y="383652"/>
                  </a:lnTo>
                  <a:lnTo>
                    <a:pt x="192048" y="365024"/>
                  </a:lnTo>
                  <a:lnTo>
                    <a:pt x="208902" y="339743"/>
                  </a:lnTo>
                  <a:lnTo>
                    <a:pt x="200475" y="327767"/>
                  </a:lnTo>
                  <a:lnTo>
                    <a:pt x="187169" y="327324"/>
                  </a:lnTo>
                  <a:lnTo>
                    <a:pt x="184064" y="307808"/>
                  </a:lnTo>
                  <a:lnTo>
                    <a:pt x="165879" y="319340"/>
                  </a:lnTo>
                  <a:lnTo>
                    <a:pt x="129067" y="321114"/>
                  </a:lnTo>
                  <a:lnTo>
                    <a:pt x="129954" y="297164"/>
                  </a:lnTo>
                  <a:lnTo>
                    <a:pt x="78061" y="302043"/>
                  </a:lnTo>
                  <a:lnTo>
                    <a:pt x="61650" y="285189"/>
                  </a:lnTo>
                  <a:lnTo>
                    <a:pt x="59876" y="267004"/>
                  </a:lnTo>
                  <a:lnTo>
                    <a:pt x="42135" y="271439"/>
                  </a:lnTo>
                  <a:lnTo>
                    <a:pt x="31934" y="284302"/>
                  </a:lnTo>
                  <a:lnTo>
                    <a:pt x="14193" y="278536"/>
                  </a:lnTo>
                  <a:lnTo>
                    <a:pt x="2661" y="249263"/>
                  </a:lnTo>
                  <a:lnTo>
                    <a:pt x="10201" y="246158"/>
                  </a:lnTo>
                  <a:lnTo>
                    <a:pt x="9758" y="220433"/>
                  </a:lnTo>
                  <a:lnTo>
                    <a:pt x="19072" y="215998"/>
                  </a:lnTo>
                  <a:lnTo>
                    <a:pt x="23507" y="188056"/>
                  </a:lnTo>
                  <a:lnTo>
                    <a:pt x="4435" y="144147"/>
                  </a:lnTo>
                  <a:lnTo>
                    <a:pt x="16410" y="124631"/>
                  </a:lnTo>
                  <a:lnTo>
                    <a:pt x="0" y="98907"/>
                  </a:lnTo>
                  <a:lnTo>
                    <a:pt x="43466" y="90480"/>
                  </a:lnTo>
                  <a:lnTo>
                    <a:pt x="63424" y="103786"/>
                  </a:lnTo>
                  <a:lnTo>
                    <a:pt x="73626" y="85157"/>
                  </a:lnTo>
                  <a:lnTo>
                    <a:pt x="113543" y="66529"/>
                  </a:lnTo>
                  <a:lnTo>
                    <a:pt x="108664" y="94471"/>
                  </a:lnTo>
                  <a:lnTo>
                    <a:pt x="137050" y="88706"/>
                  </a:lnTo>
                  <a:lnTo>
                    <a:pt x="139268" y="113987"/>
                  </a:lnTo>
                  <a:lnTo>
                    <a:pt x="176968" y="118422"/>
                  </a:lnTo>
                  <a:lnTo>
                    <a:pt x="188943" y="154348"/>
                  </a:lnTo>
                  <a:lnTo>
                    <a:pt x="178298" y="159227"/>
                  </a:lnTo>
                  <a:lnTo>
                    <a:pt x="166767" y="212450"/>
                  </a:lnTo>
                  <a:lnTo>
                    <a:pt x="175637" y="224425"/>
                  </a:lnTo>
                  <a:lnTo>
                    <a:pt x="198257" y="233296"/>
                  </a:lnTo>
                  <a:lnTo>
                    <a:pt x="204910" y="230191"/>
                  </a:lnTo>
                  <a:lnTo>
                    <a:pt x="206684" y="209345"/>
                  </a:lnTo>
                  <a:lnTo>
                    <a:pt x="234183" y="183177"/>
                  </a:lnTo>
                  <a:lnTo>
                    <a:pt x="225756" y="128180"/>
                  </a:lnTo>
                  <a:lnTo>
                    <a:pt x="206241" y="122414"/>
                  </a:lnTo>
                  <a:lnTo>
                    <a:pt x="195596" y="99350"/>
                  </a:lnTo>
                  <a:lnTo>
                    <a:pt x="210232" y="71408"/>
                  </a:lnTo>
                  <a:lnTo>
                    <a:pt x="206241" y="58546"/>
                  </a:lnTo>
                  <a:lnTo>
                    <a:pt x="221764" y="36813"/>
                  </a:lnTo>
                  <a:lnTo>
                    <a:pt x="218216" y="59433"/>
                  </a:lnTo>
                  <a:lnTo>
                    <a:pt x="252367" y="39474"/>
                  </a:lnTo>
                  <a:lnTo>
                    <a:pt x="212893" y="24394"/>
                  </a:lnTo>
                  <a:lnTo>
                    <a:pt x="197370" y="0"/>
                  </a:lnTo>
                  <a:lnTo>
                    <a:pt x="341517" y="34152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17D20D02-B988-4CCA-420E-3FB961784AB2}"/>
                </a:ext>
              </a:extLst>
            </p:cNvPr>
            <p:cNvSpPr/>
            <p:nvPr/>
          </p:nvSpPr>
          <p:spPr>
            <a:xfrm>
              <a:off x="2216524" y="3198808"/>
              <a:ext cx="284744" cy="269665"/>
            </a:xfrm>
            <a:custGeom>
              <a:avLst/>
              <a:gdLst>
                <a:gd name="csX0" fmla="*/ 279423 w 284744"/>
                <a:gd name="csY0" fmla="*/ 124188 h 269665"/>
                <a:gd name="csX1" fmla="*/ 217772 w 284744"/>
                <a:gd name="csY1" fmla="*/ 165880 h 269665"/>
                <a:gd name="csX2" fmla="*/ 203136 w 284744"/>
                <a:gd name="csY2" fmla="*/ 163662 h 269665"/>
                <a:gd name="csX3" fmla="*/ 193822 w 284744"/>
                <a:gd name="csY3" fmla="*/ 170758 h 269665"/>
                <a:gd name="csX4" fmla="*/ 185838 w 284744"/>
                <a:gd name="csY4" fmla="*/ 219103 h 269665"/>
                <a:gd name="csX5" fmla="*/ 192048 w 284744"/>
                <a:gd name="csY5" fmla="*/ 253255 h 269665"/>
                <a:gd name="csX6" fmla="*/ 165879 w 284744"/>
                <a:gd name="csY6" fmla="*/ 268334 h 269665"/>
                <a:gd name="csX7" fmla="*/ 155678 w 284744"/>
                <a:gd name="csY7" fmla="*/ 263012 h 269665"/>
                <a:gd name="csX8" fmla="*/ 146364 w 284744"/>
                <a:gd name="csY8" fmla="*/ 269665 h 269665"/>
                <a:gd name="csX9" fmla="*/ 129954 w 284744"/>
                <a:gd name="csY9" fmla="*/ 240836 h 269665"/>
                <a:gd name="csX10" fmla="*/ 102011 w 284744"/>
                <a:gd name="csY10" fmla="*/ 220877 h 269665"/>
                <a:gd name="csX11" fmla="*/ 94471 w 284744"/>
                <a:gd name="csY11" fmla="*/ 200475 h 269665"/>
                <a:gd name="csX12" fmla="*/ 103786 w 284744"/>
                <a:gd name="csY12" fmla="*/ 187613 h 269665"/>
                <a:gd name="csX13" fmla="*/ 96689 w 284744"/>
                <a:gd name="csY13" fmla="*/ 173420 h 269665"/>
                <a:gd name="csX14" fmla="*/ 71408 w 284744"/>
                <a:gd name="csY14" fmla="*/ 168097 h 269665"/>
                <a:gd name="csX15" fmla="*/ 74956 w 284744"/>
                <a:gd name="csY15" fmla="*/ 147695 h 269665"/>
                <a:gd name="csX16" fmla="*/ 64312 w 284744"/>
                <a:gd name="csY16" fmla="*/ 144147 h 269665"/>
                <a:gd name="csX17" fmla="*/ 65642 w 284744"/>
                <a:gd name="csY17" fmla="*/ 134833 h 269665"/>
                <a:gd name="csX18" fmla="*/ 29716 w 284744"/>
                <a:gd name="csY18" fmla="*/ 120640 h 269665"/>
                <a:gd name="csX19" fmla="*/ 0 w 284744"/>
                <a:gd name="csY19" fmla="*/ 98907 h 269665"/>
                <a:gd name="csX20" fmla="*/ 7540 w 284744"/>
                <a:gd name="csY20" fmla="*/ 78061 h 269665"/>
                <a:gd name="csX21" fmla="*/ 25281 w 284744"/>
                <a:gd name="csY21" fmla="*/ 67860 h 269665"/>
                <a:gd name="csX22" fmla="*/ 47901 w 284744"/>
                <a:gd name="csY22" fmla="*/ 76731 h 269665"/>
                <a:gd name="csX23" fmla="*/ 58989 w 284744"/>
                <a:gd name="csY23" fmla="*/ 70078 h 269665"/>
                <a:gd name="csX24" fmla="*/ 72739 w 284744"/>
                <a:gd name="csY24" fmla="*/ 25281 h 269665"/>
                <a:gd name="csX25" fmla="*/ 80722 w 284744"/>
                <a:gd name="csY25" fmla="*/ 29716 h 269665"/>
                <a:gd name="csX26" fmla="*/ 88262 w 284744"/>
                <a:gd name="csY26" fmla="*/ 20402 h 269665"/>
                <a:gd name="csX27" fmla="*/ 99794 w 284744"/>
                <a:gd name="csY27" fmla="*/ 22176 h 269665"/>
                <a:gd name="csX28" fmla="*/ 102898 w 284744"/>
                <a:gd name="csY28" fmla="*/ 11088 h 269665"/>
                <a:gd name="csX29" fmla="*/ 123744 w 284744"/>
                <a:gd name="csY29" fmla="*/ 444 h 269665"/>
                <a:gd name="csX30" fmla="*/ 134389 w 284744"/>
                <a:gd name="csY30" fmla="*/ 0 h 269665"/>
                <a:gd name="csX31" fmla="*/ 142373 w 284744"/>
                <a:gd name="csY31" fmla="*/ 13306 h 269665"/>
                <a:gd name="csX32" fmla="*/ 143260 w 284744"/>
                <a:gd name="csY32" fmla="*/ 37256 h 269665"/>
                <a:gd name="csX33" fmla="*/ 166323 w 284744"/>
                <a:gd name="csY33" fmla="*/ 47458 h 269665"/>
                <a:gd name="csX34" fmla="*/ 187169 w 284744"/>
                <a:gd name="csY34" fmla="*/ 31491 h 269665"/>
                <a:gd name="csX35" fmla="*/ 189386 w 284744"/>
                <a:gd name="csY35" fmla="*/ 17298 h 269665"/>
                <a:gd name="csX36" fmla="*/ 210676 w 284744"/>
                <a:gd name="csY36" fmla="*/ 29716 h 269665"/>
                <a:gd name="csX37" fmla="*/ 223095 w 284744"/>
                <a:gd name="csY37" fmla="*/ 15080 h 269665"/>
                <a:gd name="csX38" fmla="*/ 239062 w 284744"/>
                <a:gd name="csY38" fmla="*/ 22620 h 269665"/>
                <a:gd name="csX39" fmla="*/ 244827 w 284744"/>
                <a:gd name="csY39" fmla="*/ 34152 h 269665"/>
                <a:gd name="csX40" fmla="*/ 233739 w 284744"/>
                <a:gd name="csY40" fmla="*/ 56772 h 269665"/>
                <a:gd name="csX41" fmla="*/ 254142 w 284744"/>
                <a:gd name="csY41" fmla="*/ 72295 h 269665"/>
                <a:gd name="csX42" fmla="*/ 266117 w 284744"/>
                <a:gd name="csY42" fmla="*/ 66086 h 269665"/>
                <a:gd name="csX43" fmla="*/ 284745 w 284744"/>
                <a:gd name="csY43" fmla="*/ 74069 h 269665"/>
                <a:gd name="csX44" fmla="*/ 284745 w 284744"/>
                <a:gd name="csY44" fmla="*/ 90923 h 269665"/>
                <a:gd name="csX45" fmla="*/ 274987 w 284744"/>
                <a:gd name="csY45" fmla="*/ 100681 h 269665"/>
                <a:gd name="csX46" fmla="*/ 283858 w 284744"/>
                <a:gd name="csY46" fmla="*/ 116648 h 269665"/>
                <a:gd name="csX47" fmla="*/ 279423 w 284744"/>
                <a:gd name="csY47" fmla="*/ 124188 h 269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84744" h="269665">
                  <a:moveTo>
                    <a:pt x="279423" y="124188"/>
                  </a:moveTo>
                  <a:lnTo>
                    <a:pt x="217772" y="165880"/>
                  </a:lnTo>
                  <a:lnTo>
                    <a:pt x="203136" y="163662"/>
                  </a:lnTo>
                  <a:lnTo>
                    <a:pt x="193822" y="170758"/>
                  </a:lnTo>
                  <a:lnTo>
                    <a:pt x="185838" y="219103"/>
                  </a:lnTo>
                  <a:lnTo>
                    <a:pt x="192048" y="253255"/>
                  </a:lnTo>
                  <a:lnTo>
                    <a:pt x="165879" y="268334"/>
                  </a:lnTo>
                  <a:lnTo>
                    <a:pt x="155678" y="263012"/>
                  </a:lnTo>
                  <a:lnTo>
                    <a:pt x="146364" y="269665"/>
                  </a:lnTo>
                  <a:lnTo>
                    <a:pt x="129954" y="240836"/>
                  </a:lnTo>
                  <a:lnTo>
                    <a:pt x="102011" y="220877"/>
                  </a:lnTo>
                  <a:lnTo>
                    <a:pt x="94471" y="200475"/>
                  </a:lnTo>
                  <a:lnTo>
                    <a:pt x="103786" y="187613"/>
                  </a:lnTo>
                  <a:lnTo>
                    <a:pt x="96689" y="173420"/>
                  </a:lnTo>
                  <a:lnTo>
                    <a:pt x="71408" y="168097"/>
                  </a:lnTo>
                  <a:lnTo>
                    <a:pt x="74956" y="147695"/>
                  </a:lnTo>
                  <a:lnTo>
                    <a:pt x="64312" y="144147"/>
                  </a:lnTo>
                  <a:lnTo>
                    <a:pt x="65642" y="134833"/>
                  </a:lnTo>
                  <a:lnTo>
                    <a:pt x="29716" y="120640"/>
                  </a:lnTo>
                  <a:lnTo>
                    <a:pt x="0" y="98907"/>
                  </a:lnTo>
                  <a:lnTo>
                    <a:pt x="7540" y="78061"/>
                  </a:lnTo>
                  <a:lnTo>
                    <a:pt x="25281" y="67860"/>
                  </a:lnTo>
                  <a:lnTo>
                    <a:pt x="47901" y="76731"/>
                  </a:lnTo>
                  <a:lnTo>
                    <a:pt x="58989" y="70078"/>
                  </a:lnTo>
                  <a:lnTo>
                    <a:pt x="72739" y="25281"/>
                  </a:lnTo>
                  <a:lnTo>
                    <a:pt x="80722" y="29716"/>
                  </a:lnTo>
                  <a:lnTo>
                    <a:pt x="88262" y="20402"/>
                  </a:lnTo>
                  <a:lnTo>
                    <a:pt x="99794" y="22176"/>
                  </a:lnTo>
                  <a:lnTo>
                    <a:pt x="102898" y="11088"/>
                  </a:lnTo>
                  <a:lnTo>
                    <a:pt x="123744" y="444"/>
                  </a:lnTo>
                  <a:lnTo>
                    <a:pt x="134389" y="0"/>
                  </a:lnTo>
                  <a:lnTo>
                    <a:pt x="142373" y="13306"/>
                  </a:lnTo>
                  <a:lnTo>
                    <a:pt x="143260" y="37256"/>
                  </a:lnTo>
                  <a:lnTo>
                    <a:pt x="166323" y="47458"/>
                  </a:lnTo>
                  <a:lnTo>
                    <a:pt x="187169" y="31491"/>
                  </a:lnTo>
                  <a:lnTo>
                    <a:pt x="189386" y="17298"/>
                  </a:lnTo>
                  <a:lnTo>
                    <a:pt x="210676" y="29716"/>
                  </a:lnTo>
                  <a:lnTo>
                    <a:pt x="223095" y="15080"/>
                  </a:lnTo>
                  <a:lnTo>
                    <a:pt x="239062" y="22620"/>
                  </a:lnTo>
                  <a:lnTo>
                    <a:pt x="244827" y="34152"/>
                  </a:lnTo>
                  <a:lnTo>
                    <a:pt x="233739" y="56772"/>
                  </a:lnTo>
                  <a:lnTo>
                    <a:pt x="254142" y="72295"/>
                  </a:lnTo>
                  <a:lnTo>
                    <a:pt x="266117" y="66086"/>
                  </a:lnTo>
                  <a:lnTo>
                    <a:pt x="284745" y="74069"/>
                  </a:lnTo>
                  <a:lnTo>
                    <a:pt x="284745" y="90923"/>
                  </a:lnTo>
                  <a:lnTo>
                    <a:pt x="274987" y="100681"/>
                  </a:lnTo>
                  <a:lnTo>
                    <a:pt x="283858" y="116648"/>
                  </a:lnTo>
                  <a:lnTo>
                    <a:pt x="279423" y="124188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FC3542E-2F58-EEC1-A4A3-631A3C18517B}"/>
                </a:ext>
              </a:extLst>
            </p:cNvPr>
            <p:cNvSpPr/>
            <p:nvPr/>
          </p:nvSpPr>
          <p:spPr>
            <a:xfrm>
              <a:off x="9399018" y="2149864"/>
              <a:ext cx="997938" cy="1286674"/>
            </a:xfrm>
            <a:custGeom>
              <a:avLst/>
              <a:gdLst>
                <a:gd name="csX0" fmla="*/ 470140 w 997938"/>
                <a:gd name="csY0" fmla="*/ 1286675 h 1286674"/>
                <a:gd name="csX1" fmla="*/ 475906 w 997938"/>
                <a:gd name="csY1" fmla="*/ 1270708 h 1286674"/>
                <a:gd name="csX2" fmla="*/ 435101 w 997938"/>
                <a:gd name="csY2" fmla="*/ 1220589 h 1286674"/>
                <a:gd name="csX3" fmla="*/ 422682 w 997938"/>
                <a:gd name="csY3" fmla="*/ 1218372 h 1286674"/>
                <a:gd name="csX4" fmla="*/ 414699 w 997938"/>
                <a:gd name="csY4" fmla="*/ 1233008 h 1286674"/>
                <a:gd name="csX5" fmla="*/ 400062 w 997938"/>
                <a:gd name="csY5" fmla="*/ 1229460 h 1286674"/>
                <a:gd name="csX6" fmla="*/ 391636 w 997938"/>
                <a:gd name="csY6" fmla="*/ 1215711 h 1286674"/>
                <a:gd name="csX7" fmla="*/ 376999 w 997938"/>
                <a:gd name="csY7" fmla="*/ 1222363 h 1286674"/>
                <a:gd name="csX8" fmla="*/ 360145 w 997938"/>
                <a:gd name="csY8" fmla="*/ 1210832 h 1286674"/>
                <a:gd name="csX9" fmla="*/ 336195 w 997938"/>
                <a:gd name="csY9" fmla="*/ 1244096 h 1286674"/>
                <a:gd name="csX10" fmla="*/ 315792 w 997938"/>
                <a:gd name="csY10" fmla="*/ 1240548 h 1286674"/>
                <a:gd name="csX11" fmla="*/ 311357 w 997938"/>
                <a:gd name="csY11" fmla="*/ 1230347 h 1286674"/>
                <a:gd name="csX12" fmla="*/ 297164 w 997938"/>
                <a:gd name="csY12" fmla="*/ 1226799 h 1286674"/>
                <a:gd name="csX13" fmla="*/ 301599 w 997938"/>
                <a:gd name="csY13" fmla="*/ 1173132 h 1286674"/>
                <a:gd name="csX14" fmla="*/ 322445 w 997938"/>
                <a:gd name="csY14" fmla="*/ 1170471 h 1286674"/>
                <a:gd name="csX15" fmla="*/ 325993 w 997938"/>
                <a:gd name="csY15" fmla="*/ 1162043 h 1286674"/>
                <a:gd name="csX16" fmla="*/ 306034 w 997938"/>
                <a:gd name="csY16" fmla="*/ 1133658 h 1286674"/>
                <a:gd name="csX17" fmla="*/ 312687 w 997938"/>
                <a:gd name="csY17" fmla="*/ 1115030 h 1286674"/>
                <a:gd name="csX18" fmla="*/ 277205 w 997938"/>
                <a:gd name="csY18" fmla="*/ 1069790 h 1286674"/>
                <a:gd name="csX19" fmla="*/ 267448 w 997938"/>
                <a:gd name="csY19" fmla="*/ 1073338 h 1286674"/>
                <a:gd name="csX20" fmla="*/ 247489 w 997938"/>
                <a:gd name="csY20" fmla="*/ 1052492 h 1286674"/>
                <a:gd name="csX21" fmla="*/ 218660 w 997938"/>
                <a:gd name="csY21" fmla="*/ 1040960 h 1286674"/>
                <a:gd name="csX22" fmla="*/ 182733 w 997938"/>
                <a:gd name="csY22" fmla="*/ 1037856 h 1286674"/>
                <a:gd name="csX23" fmla="*/ 165880 w 997938"/>
                <a:gd name="csY23" fmla="*/ 1041404 h 1286674"/>
                <a:gd name="csX24" fmla="*/ 163219 w 997938"/>
                <a:gd name="csY24" fmla="*/ 1062693 h 1286674"/>
                <a:gd name="csX25" fmla="*/ 146364 w 997938"/>
                <a:gd name="csY25" fmla="*/ 1074225 h 1286674"/>
                <a:gd name="csX26" fmla="*/ 126406 w 997938"/>
                <a:gd name="csY26" fmla="*/ 1072451 h 1286674"/>
                <a:gd name="csX27" fmla="*/ 117535 w 997938"/>
                <a:gd name="csY27" fmla="*/ 1082208 h 1286674"/>
                <a:gd name="csX28" fmla="*/ 112213 w 997938"/>
                <a:gd name="csY28" fmla="*/ 1074225 h 1286674"/>
                <a:gd name="csX29" fmla="*/ 118866 w 997938"/>
                <a:gd name="csY29" fmla="*/ 1057371 h 1286674"/>
                <a:gd name="csX30" fmla="*/ 112213 w 997938"/>
                <a:gd name="csY30" fmla="*/ 1051161 h 1286674"/>
                <a:gd name="csX31" fmla="*/ 118866 w 997938"/>
                <a:gd name="csY31" fmla="*/ 1038743 h 1286674"/>
                <a:gd name="csX32" fmla="*/ 97576 w 997938"/>
                <a:gd name="csY32" fmla="*/ 1017897 h 1286674"/>
                <a:gd name="csX33" fmla="*/ 109995 w 997938"/>
                <a:gd name="csY33" fmla="*/ 996608 h 1286674"/>
                <a:gd name="csX34" fmla="*/ 84270 w 997938"/>
                <a:gd name="csY34" fmla="*/ 980641 h 1286674"/>
                <a:gd name="csX35" fmla="*/ 42135 w 997938"/>
                <a:gd name="csY35" fmla="*/ 934957 h 1286674"/>
                <a:gd name="csX36" fmla="*/ 18628 w 997938"/>
                <a:gd name="csY36" fmla="*/ 867097 h 1286674"/>
                <a:gd name="csX37" fmla="*/ 0 w 997938"/>
                <a:gd name="csY37" fmla="*/ 852905 h 1286674"/>
                <a:gd name="csX38" fmla="*/ 15967 w 997938"/>
                <a:gd name="csY38" fmla="*/ 819196 h 1286674"/>
                <a:gd name="csX39" fmla="*/ 5322 w 997938"/>
                <a:gd name="csY39" fmla="*/ 779279 h 1286674"/>
                <a:gd name="csX40" fmla="*/ 38587 w 997938"/>
                <a:gd name="csY40" fmla="*/ 762425 h 1286674"/>
                <a:gd name="csX41" fmla="*/ 59876 w 997938"/>
                <a:gd name="csY41" fmla="*/ 761981 h 1286674"/>
                <a:gd name="csX42" fmla="*/ 54110 w 997938"/>
                <a:gd name="csY42" fmla="*/ 752667 h 1286674"/>
                <a:gd name="csX43" fmla="*/ 65198 w 997938"/>
                <a:gd name="csY43" fmla="*/ 735370 h 1286674"/>
                <a:gd name="csX44" fmla="*/ 76731 w 997938"/>
                <a:gd name="csY44" fmla="*/ 750006 h 1286674"/>
                <a:gd name="csX45" fmla="*/ 100681 w 997938"/>
                <a:gd name="csY45" fmla="*/ 747345 h 1286674"/>
                <a:gd name="csX46" fmla="*/ 87819 w 997938"/>
                <a:gd name="csY46" fmla="*/ 702992 h 1286674"/>
                <a:gd name="csX47" fmla="*/ 64755 w 997938"/>
                <a:gd name="csY47" fmla="*/ 699887 h 1286674"/>
                <a:gd name="csX48" fmla="*/ 58989 w 997938"/>
                <a:gd name="csY48" fmla="*/ 691904 h 1286674"/>
                <a:gd name="csX49" fmla="*/ 60320 w 997938"/>
                <a:gd name="csY49" fmla="*/ 667510 h 1286674"/>
                <a:gd name="csX50" fmla="*/ 86488 w 997938"/>
                <a:gd name="csY50" fmla="*/ 669727 h 1286674"/>
                <a:gd name="csX51" fmla="*/ 114874 w 997938"/>
                <a:gd name="csY51" fmla="*/ 646664 h 1286674"/>
                <a:gd name="csX52" fmla="*/ 125962 w 997938"/>
                <a:gd name="csY52" fmla="*/ 606303 h 1286674"/>
                <a:gd name="csX53" fmla="*/ 145033 w 997938"/>
                <a:gd name="csY53" fmla="*/ 603642 h 1286674"/>
                <a:gd name="csX54" fmla="*/ 155235 w 997938"/>
                <a:gd name="csY54" fmla="*/ 619609 h 1286674"/>
                <a:gd name="csX55" fmla="*/ 175637 w 997938"/>
                <a:gd name="csY55" fmla="*/ 626705 h 1286674"/>
                <a:gd name="csX56" fmla="*/ 199588 w 997938"/>
                <a:gd name="csY56" fmla="*/ 615617 h 1286674"/>
                <a:gd name="csX57" fmla="*/ 184508 w 997938"/>
                <a:gd name="csY57" fmla="*/ 597876 h 1286674"/>
                <a:gd name="csX58" fmla="*/ 203580 w 997938"/>
                <a:gd name="csY58" fmla="*/ 570821 h 1286674"/>
                <a:gd name="csX59" fmla="*/ 220877 w 997938"/>
                <a:gd name="csY59" fmla="*/ 569933 h 1286674"/>
                <a:gd name="csX60" fmla="*/ 210676 w 997938"/>
                <a:gd name="csY60" fmla="*/ 552192 h 1286674"/>
                <a:gd name="csX61" fmla="*/ 227086 w 997938"/>
                <a:gd name="csY61" fmla="*/ 522920 h 1286674"/>
                <a:gd name="csX62" fmla="*/ 244384 w 997938"/>
                <a:gd name="csY62" fmla="*/ 533564 h 1286674"/>
                <a:gd name="csX63" fmla="*/ 250150 w 997938"/>
                <a:gd name="csY63" fmla="*/ 528242 h 1286674"/>
                <a:gd name="csX64" fmla="*/ 253698 w 997938"/>
                <a:gd name="csY64" fmla="*/ 516267 h 1286674"/>
                <a:gd name="csX65" fmla="*/ 239505 w 997938"/>
                <a:gd name="csY65" fmla="*/ 508283 h 1286674"/>
                <a:gd name="csX66" fmla="*/ 239949 w 997938"/>
                <a:gd name="csY66" fmla="*/ 474131 h 1286674"/>
                <a:gd name="csX67" fmla="*/ 204023 w 997938"/>
                <a:gd name="csY67" fmla="*/ 459051 h 1286674"/>
                <a:gd name="csX68" fmla="*/ 200918 w 997938"/>
                <a:gd name="csY68" fmla="*/ 443085 h 1286674"/>
                <a:gd name="csX69" fmla="*/ 182290 w 997938"/>
                <a:gd name="csY69" fmla="*/ 421795 h 1286674"/>
                <a:gd name="csX70" fmla="*/ 200918 w 997938"/>
                <a:gd name="csY70" fmla="*/ 376999 h 1286674"/>
                <a:gd name="csX71" fmla="*/ 154791 w 997938"/>
                <a:gd name="csY71" fmla="*/ 330428 h 1286674"/>
                <a:gd name="csX72" fmla="*/ 157452 w 997938"/>
                <a:gd name="csY72" fmla="*/ 315792 h 1286674"/>
                <a:gd name="csX73" fmla="*/ 170758 w 997938"/>
                <a:gd name="csY73" fmla="*/ 303373 h 1286674"/>
                <a:gd name="csX74" fmla="*/ 181403 w 997938"/>
                <a:gd name="csY74" fmla="*/ 308696 h 1286674"/>
                <a:gd name="csX75" fmla="*/ 184508 w 997938"/>
                <a:gd name="csY75" fmla="*/ 297607 h 1286674"/>
                <a:gd name="csX76" fmla="*/ 177855 w 997938"/>
                <a:gd name="csY76" fmla="*/ 282084 h 1286674"/>
                <a:gd name="csX77" fmla="*/ 159227 w 997938"/>
                <a:gd name="csY77" fmla="*/ 276762 h 1286674"/>
                <a:gd name="csX78" fmla="*/ 151686 w 997938"/>
                <a:gd name="csY78" fmla="*/ 255916 h 1286674"/>
                <a:gd name="csX79" fmla="*/ 154348 w 997938"/>
                <a:gd name="csY79" fmla="*/ 246602 h 1286674"/>
                <a:gd name="csX80" fmla="*/ 177855 w 997938"/>
                <a:gd name="csY80" fmla="*/ 243053 h 1286674"/>
                <a:gd name="csX81" fmla="*/ 180960 w 997938"/>
                <a:gd name="csY81" fmla="*/ 223982 h 1286674"/>
                <a:gd name="csX82" fmla="*/ 193822 w 997938"/>
                <a:gd name="csY82" fmla="*/ 224425 h 1286674"/>
                <a:gd name="csX83" fmla="*/ 207127 w 997938"/>
                <a:gd name="csY83" fmla="*/ 202249 h 1286674"/>
                <a:gd name="csX84" fmla="*/ 222651 w 997938"/>
                <a:gd name="csY84" fmla="*/ 202249 h 1286674"/>
                <a:gd name="csX85" fmla="*/ 240392 w 997938"/>
                <a:gd name="csY85" fmla="*/ 189830 h 1286674"/>
                <a:gd name="csX86" fmla="*/ 236844 w 997938"/>
                <a:gd name="csY86" fmla="*/ 164105 h 1286674"/>
                <a:gd name="csX87" fmla="*/ 267448 w 997938"/>
                <a:gd name="csY87" fmla="*/ 165879 h 1286674"/>
                <a:gd name="csX88" fmla="*/ 272770 w 997938"/>
                <a:gd name="csY88" fmla="*/ 174306 h 1286674"/>
                <a:gd name="csX89" fmla="*/ 285632 w 997938"/>
                <a:gd name="csY89" fmla="*/ 170315 h 1286674"/>
                <a:gd name="csX90" fmla="*/ 294059 w 997938"/>
                <a:gd name="csY90" fmla="*/ 157896 h 1286674"/>
                <a:gd name="csX91" fmla="*/ 286076 w 997938"/>
                <a:gd name="csY91" fmla="*/ 152130 h 1286674"/>
                <a:gd name="csX92" fmla="*/ 286519 w 997938"/>
                <a:gd name="csY92" fmla="*/ 126849 h 1286674"/>
                <a:gd name="csX93" fmla="*/ 296720 w 997938"/>
                <a:gd name="csY93" fmla="*/ 105560 h 1286674"/>
                <a:gd name="csX94" fmla="*/ 314018 w 997938"/>
                <a:gd name="csY94" fmla="*/ 94471 h 1286674"/>
                <a:gd name="csX95" fmla="*/ 296277 w 997938"/>
                <a:gd name="csY95" fmla="*/ 85601 h 1286674"/>
                <a:gd name="csX96" fmla="*/ 289180 w 997938"/>
                <a:gd name="csY96" fmla="*/ 69634 h 1286674"/>
                <a:gd name="csX97" fmla="*/ 329098 w 997938"/>
                <a:gd name="csY97" fmla="*/ 54554 h 1286674"/>
                <a:gd name="csX98" fmla="*/ 370346 w 997938"/>
                <a:gd name="csY98" fmla="*/ 108664 h 1286674"/>
                <a:gd name="csX99" fmla="*/ 435544 w 997938"/>
                <a:gd name="csY99" fmla="*/ 80279 h 1286674"/>
                <a:gd name="csX100" fmla="*/ 491873 w 997938"/>
                <a:gd name="csY100" fmla="*/ 89149 h 1286674"/>
                <a:gd name="csX101" fmla="*/ 521589 w 997938"/>
                <a:gd name="csY101" fmla="*/ 56328 h 1286674"/>
                <a:gd name="csX102" fmla="*/ 552636 w 997938"/>
                <a:gd name="csY102" fmla="*/ 50119 h 1286674"/>
                <a:gd name="csX103" fmla="*/ 576143 w 997938"/>
                <a:gd name="csY103" fmla="*/ 58989 h 1286674"/>
                <a:gd name="csX104" fmla="*/ 611182 w 997938"/>
                <a:gd name="csY104" fmla="*/ 31047 h 1286674"/>
                <a:gd name="csX105" fmla="*/ 627592 w 997938"/>
                <a:gd name="csY105" fmla="*/ 29273 h 1286674"/>
                <a:gd name="csX106" fmla="*/ 639124 w 997938"/>
                <a:gd name="csY106" fmla="*/ 15523 h 1286674"/>
                <a:gd name="csX107" fmla="*/ 628923 w 997938"/>
                <a:gd name="csY107" fmla="*/ 1331 h 1286674"/>
                <a:gd name="csX108" fmla="*/ 639124 w 997938"/>
                <a:gd name="csY108" fmla="*/ 0 h 1286674"/>
                <a:gd name="csX109" fmla="*/ 655091 w 997938"/>
                <a:gd name="csY109" fmla="*/ 17741 h 1286674"/>
                <a:gd name="csX110" fmla="*/ 684364 w 997938"/>
                <a:gd name="csY110" fmla="*/ 17741 h 1286674"/>
                <a:gd name="csX111" fmla="*/ 684807 w 997938"/>
                <a:gd name="csY111" fmla="*/ 33265 h 1286674"/>
                <a:gd name="csX112" fmla="*/ 696783 w 997938"/>
                <a:gd name="csY112" fmla="*/ 49675 h 1286674"/>
                <a:gd name="csX113" fmla="*/ 687469 w 997938"/>
                <a:gd name="csY113" fmla="*/ 58546 h 1286674"/>
                <a:gd name="csX114" fmla="*/ 688355 w 997938"/>
                <a:gd name="csY114" fmla="*/ 70521 h 1286674"/>
                <a:gd name="csX115" fmla="*/ 716298 w 997938"/>
                <a:gd name="csY115" fmla="*/ 80279 h 1286674"/>
                <a:gd name="csX116" fmla="*/ 725612 w 997938"/>
                <a:gd name="csY116" fmla="*/ 102898 h 1286674"/>
                <a:gd name="csX117" fmla="*/ 754442 w 997938"/>
                <a:gd name="csY117" fmla="*/ 104673 h 1286674"/>
                <a:gd name="csX118" fmla="*/ 768634 w 997938"/>
                <a:gd name="csY118" fmla="*/ 116204 h 1286674"/>
                <a:gd name="csX119" fmla="*/ 771295 w 997938"/>
                <a:gd name="csY119" fmla="*/ 140598 h 1286674"/>
                <a:gd name="csX120" fmla="*/ 796133 w 997938"/>
                <a:gd name="csY120" fmla="*/ 152130 h 1286674"/>
                <a:gd name="csX121" fmla="*/ 791698 w 997938"/>
                <a:gd name="csY121" fmla="*/ 184508 h 1286674"/>
                <a:gd name="csX122" fmla="*/ 806777 w 997938"/>
                <a:gd name="csY122" fmla="*/ 198701 h 1286674"/>
                <a:gd name="csX123" fmla="*/ 827624 w 997938"/>
                <a:gd name="csY123" fmla="*/ 192491 h 1286674"/>
                <a:gd name="csX124" fmla="*/ 848469 w 997938"/>
                <a:gd name="csY124" fmla="*/ 197370 h 1286674"/>
                <a:gd name="csX125" fmla="*/ 853348 w 997938"/>
                <a:gd name="csY125" fmla="*/ 190274 h 1286674"/>
                <a:gd name="csX126" fmla="*/ 863106 w 997938"/>
                <a:gd name="csY126" fmla="*/ 207128 h 1286674"/>
                <a:gd name="csX127" fmla="*/ 897700 w 997938"/>
                <a:gd name="csY127" fmla="*/ 230191 h 1286674"/>
                <a:gd name="csX128" fmla="*/ 887943 w 997938"/>
                <a:gd name="csY128" fmla="*/ 267891 h 1286674"/>
                <a:gd name="csX129" fmla="*/ 912781 w 997938"/>
                <a:gd name="csY129" fmla="*/ 256803 h 1286674"/>
                <a:gd name="csX130" fmla="*/ 925643 w 997938"/>
                <a:gd name="csY130" fmla="*/ 268334 h 1286674"/>
                <a:gd name="csX131" fmla="*/ 922094 w 997938"/>
                <a:gd name="csY131" fmla="*/ 281640 h 1286674"/>
                <a:gd name="csX132" fmla="*/ 961569 w 997938"/>
                <a:gd name="csY132" fmla="*/ 294946 h 1286674"/>
                <a:gd name="csX133" fmla="*/ 957577 w 997938"/>
                <a:gd name="csY133" fmla="*/ 309583 h 1286674"/>
                <a:gd name="csX134" fmla="*/ 973100 w 997938"/>
                <a:gd name="csY134" fmla="*/ 346839 h 1286674"/>
                <a:gd name="csX135" fmla="*/ 962900 w 997938"/>
                <a:gd name="csY135" fmla="*/ 346839 h 1286674"/>
                <a:gd name="csX136" fmla="*/ 973544 w 997938"/>
                <a:gd name="csY136" fmla="*/ 355266 h 1286674"/>
                <a:gd name="csX137" fmla="*/ 966004 w 997938"/>
                <a:gd name="csY137" fmla="*/ 356153 h 1286674"/>
                <a:gd name="csX138" fmla="*/ 977535 w 997938"/>
                <a:gd name="csY138" fmla="*/ 384982 h 1286674"/>
                <a:gd name="csX139" fmla="*/ 972657 w 997938"/>
                <a:gd name="csY139" fmla="*/ 388974 h 1286674"/>
                <a:gd name="csX140" fmla="*/ 979753 w 997938"/>
                <a:gd name="csY140" fmla="*/ 396958 h 1286674"/>
                <a:gd name="csX141" fmla="*/ 982859 w 997938"/>
                <a:gd name="csY141" fmla="*/ 444415 h 1286674"/>
                <a:gd name="csX142" fmla="*/ 997938 w 997938"/>
                <a:gd name="csY142" fmla="*/ 466591 h 1286674"/>
                <a:gd name="csX143" fmla="*/ 989068 w 997938"/>
                <a:gd name="csY143" fmla="*/ 468809 h 1286674"/>
                <a:gd name="csX144" fmla="*/ 986850 w 997938"/>
                <a:gd name="csY144" fmla="*/ 485663 h 1286674"/>
                <a:gd name="csX145" fmla="*/ 979310 w 997938"/>
                <a:gd name="csY145" fmla="*/ 483002 h 1286674"/>
                <a:gd name="csX146" fmla="*/ 986850 w 997938"/>
                <a:gd name="csY146" fmla="*/ 513162 h 1286674"/>
                <a:gd name="csX147" fmla="*/ 973544 w 997938"/>
                <a:gd name="csY147" fmla="*/ 493647 h 1286674"/>
                <a:gd name="csX148" fmla="*/ 960238 w 997938"/>
                <a:gd name="csY148" fmla="*/ 490098 h 1286674"/>
                <a:gd name="csX149" fmla="*/ 948263 w 997938"/>
                <a:gd name="csY149" fmla="*/ 456834 h 1286674"/>
                <a:gd name="csX150" fmla="*/ 938062 w 997938"/>
                <a:gd name="csY150" fmla="*/ 469696 h 1286674"/>
                <a:gd name="csX151" fmla="*/ 938506 w 997938"/>
                <a:gd name="csY151" fmla="*/ 496308 h 1286674"/>
                <a:gd name="csX152" fmla="*/ 932740 w 997938"/>
                <a:gd name="csY152" fmla="*/ 500300 h 1286674"/>
                <a:gd name="csX153" fmla="*/ 922094 w 997938"/>
                <a:gd name="csY153" fmla="*/ 474131 h 1286674"/>
                <a:gd name="csX154" fmla="*/ 904353 w 997938"/>
                <a:gd name="csY154" fmla="*/ 464818 h 1286674"/>
                <a:gd name="csX155" fmla="*/ 897700 w 997938"/>
                <a:gd name="csY155" fmla="*/ 473688 h 1286674"/>
                <a:gd name="csX156" fmla="*/ 894153 w 997938"/>
                <a:gd name="csY156" fmla="*/ 467035 h 1286674"/>
                <a:gd name="csX157" fmla="*/ 902136 w 997938"/>
                <a:gd name="csY157" fmla="*/ 458165 h 1286674"/>
                <a:gd name="csX158" fmla="*/ 895040 w 997938"/>
                <a:gd name="csY158" fmla="*/ 459939 h 1286674"/>
                <a:gd name="csX159" fmla="*/ 890605 w 997938"/>
                <a:gd name="csY159" fmla="*/ 439536 h 1286674"/>
                <a:gd name="csX160" fmla="*/ 884395 w 997938"/>
                <a:gd name="csY160" fmla="*/ 440867 h 1286674"/>
                <a:gd name="csX161" fmla="*/ 883952 w 997938"/>
                <a:gd name="csY161" fmla="*/ 419578 h 1286674"/>
                <a:gd name="csX162" fmla="*/ 867984 w 997938"/>
                <a:gd name="csY162" fmla="*/ 408933 h 1286674"/>
                <a:gd name="csX163" fmla="*/ 865767 w 997938"/>
                <a:gd name="csY163" fmla="*/ 394296 h 1286674"/>
                <a:gd name="csX164" fmla="*/ 843147 w 997938"/>
                <a:gd name="csY164" fmla="*/ 381878 h 1286674"/>
                <a:gd name="csX165" fmla="*/ 841373 w 997938"/>
                <a:gd name="csY165" fmla="*/ 406272 h 1286674"/>
                <a:gd name="csX166" fmla="*/ 850687 w 997938"/>
                <a:gd name="csY166" fmla="*/ 426674 h 1286674"/>
                <a:gd name="csX167" fmla="*/ 841817 w 997938"/>
                <a:gd name="csY167" fmla="*/ 434214 h 1286674"/>
                <a:gd name="csX168" fmla="*/ 844034 w 997938"/>
                <a:gd name="csY168" fmla="*/ 447076 h 1286674"/>
                <a:gd name="csX169" fmla="*/ 825406 w 997938"/>
                <a:gd name="csY169" fmla="*/ 432883 h 1286674"/>
                <a:gd name="csX170" fmla="*/ 827624 w 997938"/>
                <a:gd name="csY170" fmla="*/ 441754 h 1286674"/>
                <a:gd name="csX171" fmla="*/ 808552 w 997938"/>
                <a:gd name="csY171" fmla="*/ 436432 h 1286674"/>
                <a:gd name="csX172" fmla="*/ 796133 w 997938"/>
                <a:gd name="csY172" fmla="*/ 446189 h 1286674"/>
                <a:gd name="csX173" fmla="*/ 789036 w 997938"/>
                <a:gd name="csY173" fmla="*/ 459495 h 1286674"/>
                <a:gd name="csX174" fmla="*/ 794802 w 997938"/>
                <a:gd name="csY174" fmla="*/ 468809 h 1286674"/>
                <a:gd name="csX175" fmla="*/ 769965 w 997938"/>
                <a:gd name="csY175" fmla="*/ 497195 h 1286674"/>
                <a:gd name="csX176" fmla="*/ 772183 w 997938"/>
                <a:gd name="csY176" fmla="*/ 514492 h 1286674"/>
                <a:gd name="csX177" fmla="*/ 742910 w 997938"/>
                <a:gd name="csY177" fmla="*/ 536225 h 1286674"/>
                <a:gd name="csX178" fmla="*/ 746901 w 997938"/>
                <a:gd name="csY178" fmla="*/ 554410 h 1286674"/>
                <a:gd name="csX179" fmla="*/ 736257 w 997938"/>
                <a:gd name="csY179" fmla="*/ 574369 h 1286674"/>
                <a:gd name="csX180" fmla="*/ 742466 w 997938"/>
                <a:gd name="csY180" fmla="*/ 589005 h 1286674"/>
                <a:gd name="csX181" fmla="*/ 734926 w 997938"/>
                <a:gd name="csY181" fmla="*/ 604529 h 1286674"/>
                <a:gd name="csX182" fmla="*/ 768190 w 997938"/>
                <a:gd name="csY182" fmla="*/ 635576 h 1286674"/>
                <a:gd name="csX183" fmla="*/ 760651 w 997938"/>
                <a:gd name="csY183" fmla="*/ 654204 h 1286674"/>
                <a:gd name="csX184" fmla="*/ 765530 w 997938"/>
                <a:gd name="csY184" fmla="*/ 696783 h 1286674"/>
                <a:gd name="csX185" fmla="*/ 786818 w 997938"/>
                <a:gd name="csY185" fmla="*/ 719402 h 1286674"/>
                <a:gd name="csX186" fmla="*/ 780609 w 997938"/>
                <a:gd name="csY186" fmla="*/ 721177 h 1286674"/>
                <a:gd name="csX187" fmla="*/ 785045 w 997938"/>
                <a:gd name="csY187" fmla="*/ 757102 h 1286674"/>
                <a:gd name="csX188" fmla="*/ 777948 w 997938"/>
                <a:gd name="csY188" fmla="*/ 799681 h 1286674"/>
                <a:gd name="csX189" fmla="*/ 799237 w 997938"/>
                <a:gd name="csY189" fmla="*/ 863993 h 1286674"/>
                <a:gd name="csX190" fmla="*/ 787706 w 997938"/>
                <a:gd name="csY190" fmla="*/ 845808 h 1286674"/>
                <a:gd name="csX191" fmla="*/ 783714 w 997938"/>
                <a:gd name="csY191" fmla="*/ 856453 h 1286674"/>
                <a:gd name="csX192" fmla="*/ 805447 w 997938"/>
                <a:gd name="csY192" fmla="*/ 871089 h 1286674"/>
                <a:gd name="csX193" fmla="*/ 794359 w 997938"/>
                <a:gd name="csY193" fmla="*/ 884838 h 1286674"/>
                <a:gd name="csX194" fmla="*/ 832059 w 997938"/>
                <a:gd name="csY194" fmla="*/ 906128 h 1286674"/>
                <a:gd name="csX195" fmla="*/ 815648 w 997938"/>
                <a:gd name="csY195" fmla="*/ 905241 h 1286674"/>
                <a:gd name="csX196" fmla="*/ 824518 w 997938"/>
                <a:gd name="csY196" fmla="*/ 927417 h 1286674"/>
                <a:gd name="csX197" fmla="*/ 832946 w 997938"/>
                <a:gd name="csY197" fmla="*/ 929635 h 1286674"/>
                <a:gd name="csX198" fmla="*/ 842259 w 997938"/>
                <a:gd name="csY198" fmla="*/ 922982 h 1286674"/>
                <a:gd name="csX199" fmla="*/ 837824 w 997938"/>
                <a:gd name="csY199" fmla="*/ 908346 h 1286674"/>
                <a:gd name="csX200" fmla="*/ 843147 w 997938"/>
                <a:gd name="csY200" fmla="*/ 915885 h 1286674"/>
                <a:gd name="csX201" fmla="*/ 856009 w 997938"/>
                <a:gd name="csY201" fmla="*/ 914999 h 1286674"/>
                <a:gd name="csX202" fmla="*/ 837824 w 997938"/>
                <a:gd name="csY202" fmla="*/ 906128 h 1286674"/>
                <a:gd name="csX203" fmla="*/ 867984 w 997938"/>
                <a:gd name="csY203" fmla="*/ 891491 h 1286674"/>
                <a:gd name="csX204" fmla="*/ 868428 w 997938"/>
                <a:gd name="csY204" fmla="*/ 883508 h 1286674"/>
                <a:gd name="csX205" fmla="*/ 896371 w 997938"/>
                <a:gd name="csY205" fmla="*/ 885726 h 1286674"/>
                <a:gd name="csX206" fmla="*/ 912781 w 997938"/>
                <a:gd name="csY206" fmla="*/ 903023 h 1286674"/>
                <a:gd name="csX207" fmla="*/ 892822 w 997938"/>
                <a:gd name="csY207" fmla="*/ 920764 h 1286674"/>
                <a:gd name="csX208" fmla="*/ 898144 w 997938"/>
                <a:gd name="csY208" fmla="*/ 927861 h 1286674"/>
                <a:gd name="csX209" fmla="*/ 872420 w 997938"/>
                <a:gd name="csY209" fmla="*/ 938062 h 1286674"/>
                <a:gd name="csX210" fmla="*/ 869315 w 997938"/>
                <a:gd name="csY210" fmla="*/ 945602 h 1286674"/>
                <a:gd name="csX211" fmla="*/ 879072 w 997938"/>
                <a:gd name="csY211" fmla="*/ 952255 h 1286674"/>
                <a:gd name="csX212" fmla="*/ 869759 w 997938"/>
                <a:gd name="csY212" fmla="*/ 973988 h 1286674"/>
                <a:gd name="csX213" fmla="*/ 838712 w 997938"/>
                <a:gd name="csY213" fmla="*/ 978866 h 1286674"/>
                <a:gd name="csX214" fmla="*/ 836050 w 997938"/>
                <a:gd name="csY214" fmla="*/ 969109 h 1286674"/>
                <a:gd name="csX215" fmla="*/ 836050 w 997938"/>
                <a:gd name="csY215" fmla="*/ 980641 h 1286674"/>
                <a:gd name="csX216" fmla="*/ 816979 w 997938"/>
                <a:gd name="csY216" fmla="*/ 989511 h 1286674"/>
                <a:gd name="csX217" fmla="*/ 830728 w 997938"/>
                <a:gd name="csY217" fmla="*/ 1006365 h 1286674"/>
                <a:gd name="csX218" fmla="*/ 817423 w 997938"/>
                <a:gd name="csY218" fmla="*/ 1025881 h 1286674"/>
                <a:gd name="csX219" fmla="*/ 827624 w 997938"/>
                <a:gd name="csY219" fmla="*/ 1047170 h 1286674"/>
                <a:gd name="csX220" fmla="*/ 805890 w 997938"/>
                <a:gd name="csY220" fmla="*/ 1059589 h 1286674"/>
                <a:gd name="csX221" fmla="*/ 785045 w 997938"/>
                <a:gd name="csY221" fmla="*/ 1058258 h 1286674"/>
                <a:gd name="csX222" fmla="*/ 785932 w 997938"/>
                <a:gd name="csY222" fmla="*/ 1094184 h 1286674"/>
                <a:gd name="csX223" fmla="*/ 756215 w 997938"/>
                <a:gd name="csY223" fmla="*/ 1131440 h 1286674"/>
                <a:gd name="csX224" fmla="*/ 715411 w 997938"/>
                <a:gd name="csY224" fmla="*/ 1115030 h 1286674"/>
                <a:gd name="csX225" fmla="*/ 723395 w 997938"/>
                <a:gd name="csY225" fmla="*/ 1111481 h 1286674"/>
                <a:gd name="csX226" fmla="*/ 726942 w 997938"/>
                <a:gd name="csY226" fmla="*/ 1092853 h 1286674"/>
                <a:gd name="csX227" fmla="*/ 755329 w 997938"/>
                <a:gd name="csY227" fmla="*/ 1072007 h 1286674"/>
                <a:gd name="csX228" fmla="*/ 768190 w 997938"/>
                <a:gd name="csY228" fmla="*/ 1045396 h 1286674"/>
                <a:gd name="csX229" fmla="*/ 750006 w 997938"/>
                <a:gd name="csY229" fmla="*/ 1045396 h 1286674"/>
                <a:gd name="csX230" fmla="*/ 745127 w 997938"/>
                <a:gd name="csY230" fmla="*/ 1056484 h 1286674"/>
                <a:gd name="csX231" fmla="*/ 728717 w 997938"/>
                <a:gd name="csY231" fmla="*/ 1064467 h 1286674"/>
                <a:gd name="csX232" fmla="*/ 710089 w 997938"/>
                <a:gd name="csY232" fmla="*/ 1052049 h 1286674"/>
                <a:gd name="csX233" fmla="*/ 682589 w 997938"/>
                <a:gd name="csY233" fmla="*/ 1050275 h 1286674"/>
                <a:gd name="csX234" fmla="*/ 683477 w 997938"/>
                <a:gd name="csY234" fmla="*/ 1059145 h 1286674"/>
                <a:gd name="csX235" fmla="*/ 662188 w 997938"/>
                <a:gd name="csY235" fmla="*/ 1078660 h 1286674"/>
                <a:gd name="csX236" fmla="*/ 673276 w 997938"/>
                <a:gd name="csY236" fmla="*/ 1087087 h 1286674"/>
                <a:gd name="csX237" fmla="*/ 667954 w 997938"/>
                <a:gd name="csY237" fmla="*/ 1097732 h 1286674"/>
                <a:gd name="csX238" fmla="*/ 662188 w 997938"/>
                <a:gd name="csY238" fmla="*/ 1093297 h 1286674"/>
                <a:gd name="csX239" fmla="*/ 648438 w 997938"/>
                <a:gd name="csY239" fmla="*/ 1105272 h 1286674"/>
                <a:gd name="csX240" fmla="*/ 655091 w 997938"/>
                <a:gd name="csY240" fmla="*/ 1084870 h 1286674"/>
                <a:gd name="csX241" fmla="*/ 648438 w 997938"/>
                <a:gd name="csY241" fmla="*/ 1095071 h 1286674"/>
                <a:gd name="csX242" fmla="*/ 623157 w 997938"/>
                <a:gd name="csY242" fmla="*/ 1098176 h 1286674"/>
                <a:gd name="csX243" fmla="*/ 563281 w 997938"/>
                <a:gd name="csY243" fmla="*/ 1128779 h 1286674"/>
                <a:gd name="csX244" fmla="*/ 567716 w 997938"/>
                <a:gd name="csY244" fmla="*/ 1133658 h 1286674"/>
                <a:gd name="csX245" fmla="*/ 557959 w 997938"/>
                <a:gd name="csY245" fmla="*/ 1158052 h 1286674"/>
                <a:gd name="csX246" fmla="*/ 583683 w 997938"/>
                <a:gd name="csY246" fmla="*/ 1168696 h 1286674"/>
                <a:gd name="csX247" fmla="*/ 566829 w 997938"/>
                <a:gd name="csY247" fmla="*/ 1183776 h 1286674"/>
                <a:gd name="csX248" fmla="*/ 556628 w 997938"/>
                <a:gd name="csY248" fmla="*/ 1176680 h 1286674"/>
                <a:gd name="csX249" fmla="*/ 558845 w 997938"/>
                <a:gd name="csY249" fmla="*/ 1189986 h 1286674"/>
                <a:gd name="csX250" fmla="*/ 568159 w 997938"/>
                <a:gd name="csY250" fmla="*/ 1201518 h 1286674"/>
                <a:gd name="csX251" fmla="*/ 580578 w 997938"/>
                <a:gd name="csY251" fmla="*/ 1188655 h 1286674"/>
                <a:gd name="csX252" fmla="*/ 591223 w 997938"/>
                <a:gd name="csY252" fmla="*/ 1206396 h 1286674"/>
                <a:gd name="csX253" fmla="*/ 582353 w 997938"/>
                <a:gd name="csY253" fmla="*/ 1206396 h 1286674"/>
                <a:gd name="csX254" fmla="*/ 583239 w 997938"/>
                <a:gd name="csY254" fmla="*/ 1213049 h 1286674"/>
                <a:gd name="csX255" fmla="*/ 562394 w 997938"/>
                <a:gd name="csY255" fmla="*/ 1226799 h 1286674"/>
                <a:gd name="csX256" fmla="*/ 549088 w 997938"/>
                <a:gd name="csY256" fmla="*/ 1216154 h 1286674"/>
                <a:gd name="csX257" fmla="*/ 537112 w 997938"/>
                <a:gd name="csY257" fmla="*/ 1221033 h 1286674"/>
                <a:gd name="csX258" fmla="*/ 520259 w 997938"/>
                <a:gd name="csY258" fmla="*/ 1241879 h 1286674"/>
                <a:gd name="csX259" fmla="*/ 529129 w 997938"/>
                <a:gd name="csY259" fmla="*/ 1254298 h 1286674"/>
                <a:gd name="csX260" fmla="*/ 513162 w 997938"/>
                <a:gd name="csY260" fmla="*/ 1261394 h 1286674"/>
                <a:gd name="csX261" fmla="*/ 517154 w 997938"/>
                <a:gd name="csY261" fmla="*/ 1270708 h 1286674"/>
                <a:gd name="csX262" fmla="*/ 493647 w 997938"/>
                <a:gd name="csY262" fmla="*/ 1272925 h 1286674"/>
                <a:gd name="csX263" fmla="*/ 470140 w 997938"/>
                <a:gd name="csY263" fmla="*/ 1286675 h 1286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</a:cxnLst>
              <a:rect l="l" t="t" r="r" b="b"/>
              <a:pathLst>
                <a:path w="997938" h="1286674">
                  <a:moveTo>
                    <a:pt x="470140" y="1286675"/>
                  </a:moveTo>
                  <a:lnTo>
                    <a:pt x="475906" y="1270708"/>
                  </a:lnTo>
                  <a:lnTo>
                    <a:pt x="435101" y="1220589"/>
                  </a:lnTo>
                  <a:lnTo>
                    <a:pt x="422682" y="1218372"/>
                  </a:lnTo>
                  <a:lnTo>
                    <a:pt x="414699" y="1233008"/>
                  </a:lnTo>
                  <a:lnTo>
                    <a:pt x="400062" y="1229460"/>
                  </a:lnTo>
                  <a:lnTo>
                    <a:pt x="391636" y="1215711"/>
                  </a:lnTo>
                  <a:lnTo>
                    <a:pt x="376999" y="1222363"/>
                  </a:lnTo>
                  <a:lnTo>
                    <a:pt x="360145" y="1210832"/>
                  </a:lnTo>
                  <a:lnTo>
                    <a:pt x="336195" y="1244096"/>
                  </a:lnTo>
                  <a:lnTo>
                    <a:pt x="315792" y="1240548"/>
                  </a:lnTo>
                  <a:lnTo>
                    <a:pt x="311357" y="1230347"/>
                  </a:lnTo>
                  <a:lnTo>
                    <a:pt x="297164" y="1226799"/>
                  </a:lnTo>
                  <a:lnTo>
                    <a:pt x="301599" y="1173132"/>
                  </a:lnTo>
                  <a:lnTo>
                    <a:pt x="322445" y="1170471"/>
                  </a:lnTo>
                  <a:lnTo>
                    <a:pt x="325993" y="1162043"/>
                  </a:lnTo>
                  <a:lnTo>
                    <a:pt x="306034" y="1133658"/>
                  </a:lnTo>
                  <a:lnTo>
                    <a:pt x="312687" y="1115030"/>
                  </a:lnTo>
                  <a:lnTo>
                    <a:pt x="277205" y="1069790"/>
                  </a:lnTo>
                  <a:lnTo>
                    <a:pt x="267448" y="1073338"/>
                  </a:lnTo>
                  <a:lnTo>
                    <a:pt x="247489" y="1052492"/>
                  </a:lnTo>
                  <a:lnTo>
                    <a:pt x="218660" y="1040960"/>
                  </a:lnTo>
                  <a:lnTo>
                    <a:pt x="182733" y="1037856"/>
                  </a:lnTo>
                  <a:lnTo>
                    <a:pt x="165880" y="1041404"/>
                  </a:lnTo>
                  <a:lnTo>
                    <a:pt x="163219" y="1062693"/>
                  </a:lnTo>
                  <a:lnTo>
                    <a:pt x="146364" y="1074225"/>
                  </a:lnTo>
                  <a:lnTo>
                    <a:pt x="126406" y="1072451"/>
                  </a:lnTo>
                  <a:lnTo>
                    <a:pt x="117535" y="1082208"/>
                  </a:lnTo>
                  <a:lnTo>
                    <a:pt x="112213" y="1074225"/>
                  </a:lnTo>
                  <a:lnTo>
                    <a:pt x="118866" y="1057371"/>
                  </a:lnTo>
                  <a:lnTo>
                    <a:pt x="112213" y="1051161"/>
                  </a:lnTo>
                  <a:lnTo>
                    <a:pt x="118866" y="1038743"/>
                  </a:lnTo>
                  <a:lnTo>
                    <a:pt x="97576" y="1017897"/>
                  </a:lnTo>
                  <a:lnTo>
                    <a:pt x="109995" y="996608"/>
                  </a:lnTo>
                  <a:lnTo>
                    <a:pt x="84270" y="980641"/>
                  </a:lnTo>
                  <a:lnTo>
                    <a:pt x="42135" y="934957"/>
                  </a:lnTo>
                  <a:lnTo>
                    <a:pt x="18628" y="867097"/>
                  </a:lnTo>
                  <a:lnTo>
                    <a:pt x="0" y="852905"/>
                  </a:lnTo>
                  <a:lnTo>
                    <a:pt x="15967" y="819196"/>
                  </a:lnTo>
                  <a:lnTo>
                    <a:pt x="5322" y="779279"/>
                  </a:lnTo>
                  <a:lnTo>
                    <a:pt x="38587" y="762425"/>
                  </a:lnTo>
                  <a:lnTo>
                    <a:pt x="59876" y="761981"/>
                  </a:lnTo>
                  <a:lnTo>
                    <a:pt x="54110" y="752667"/>
                  </a:lnTo>
                  <a:lnTo>
                    <a:pt x="65198" y="735370"/>
                  </a:lnTo>
                  <a:lnTo>
                    <a:pt x="76731" y="750006"/>
                  </a:lnTo>
                  <a:lnTo>
                    <a:pt x="100681" y="747345"/>
                  </a:lnTo>
                  <a:lnTo>
                    <a:pt x="87819" y="702992"/>
                  </a:lnTo>
                  <a:lnTo>
                    <a:pt x="64755" y="699887"/>
                  </a:lnTo>
                  <a:lnTo>
                    <a:pt x="58989" y="691904"/>
                  </a:lnTo>
                  <a:lnTo>
                    <a:pt x="60320" y="667510"/>
                  </a:lnTo>
                  <a:lnTo>
                    <a:pt x="86488" y="669727"/>
                  </a:lnTo>
                  <a:lnTo>
                    <a:pt x="114874" y="646664"/>
                  </a:lnTo>
                  <a:lnTo>
                    <a:pt x="125962" y="606303"/>
                  </a:lnTo>
                  <a:lnTo>
                    <a:pt x="145033" y="603642"/>
                  </a:lnTo>
                  <a:lnTo>
                    <a:pt x="155235" y="619609"/>
                  </a:lnTo>
                  <a:lnTo>
                    <a:pt x="175637" y="626705"/>
                  </a:lnTo>
                  <a:lnTo>
                    <a:pt x="199588" y="615617"/>
                  </a:lnTo>
                  <a:lnTo>
                    <a:pt x="184508" y="597876"/>
                  </a:lnTo>
                  <a:lnTo>
                    <a:pt x="203580" y="570821"/>
                  </a:lnTo>
                  <a:lnTo>
                    <a:pt x="220877" y="569933"/>
                  </a:lnTo>
                  <a:lnTo>
                    <a:pt x="210676" y="552192"/>
                  </a:lnTo>
                  <a:lnTo>
                    <a:pt x="227086" y="522920"/>
                  </a:lnTo>
                  <a:lnTo>
                    <a:pt x="244384" y="533564"/>
                  </a:lnTo>
                  <a:lnTo>
                    <a:pt x="250150" y="528242"/>
                  </a:lnTo>
                  <a:lnTo>
                    <a:pt x="253698" y="516267"/>
                  </a:lnTo>
                  <a:lnTo>
                    <a:pt x="239505" y="508283"/>
                  </a:lnTo>
                  <a:lnTo>
                    <a:pt x="239949" y="474131"/>
                  </a:lnTo>
                  <a:lnTo>
                    <a:pt x="204023" y="459051"/>
                  </a:lnTo>
                  <a:lnTo>
                    <a:pt x="200918" y="443085"/>
                  </a:lnTo>
                  <a:lnTo>
                    <a:pt x="182290" y="421795"/>
                  </a:lnTo>
                  <a:lnTo>
                    <a:pt x="200918" y="376999"/>
                  </a:lnTo>
                  <a:lnTo>
                    <a:pt x="154791" y="330428"/>
                  </a:lnTo>
                  <a:lnTo>
                    <a:pt x="157452" y="315792"/>
                  </a:lnTo>
                  <a:lnTo>
                    <a:pt x="170758" y="303373"/>
                  </a:lnTo>
                  <a:lnTo>
                    <a:pt x="181403" y="308696"/>
                  </a:lnTo>
                  <a:lnTo>
                    <a:pt x="184508" y="297607"/>
                  </a:lnTo>
                  <a:lnTo>
                    <a:pt x="177855" y="282084"/>
                  </a:lnTo>
                  <a:lnTo>
                    <a:pt x="159227" y="276762"/>
                  </a:lnTo>
                  <a:lnTo>
                    <a:pt x="151686" y="255916"/>
                  </a:lnTo>
                  <a:lnTo>
                    <a:pt x="154348" y="246602"/>
                  </a:lnTo>
                  <a:lnTo>
                    <a:pt x="177855" y="243053"/>
                  </a:lnTo>
                  <a:lnTo>
                    <a:pt x="180960" y="223982"/>
                  </a:lnTo>
                  <a:lnTo>
                    <a:pt x="193822" y="224425"/>
                  </a:lnTo>
                  <a:lnTo>
                    <a:pt x="207127" y="202249"/>
                  </a:lnTo>
                  <a:lnTo>
                    <a:pt x="222651" y="202249"/>
                  </a:lnTo>
                  <a:lnTo>
                    <a:pt x="240392" y="189830"/>
                  </a:lnTo>
                  <a:lnTo>
                    <a:pt x="236844" y="164105"/>
                  </a:lnTo>
                  <a:lnTo>
                    <a:pt x="267448" y="165879"/>
                  </a:lnTo>
                  <a:lnTo>
                    <a:pt x="272770" y="174306"/>
                  </a:lnTo>
                  <a:lnTo>
                    <a:pt x="285632" y="170315"/>
                  </a:lnTo>
                  <a:lnTo>
                    <a:pt x="294059" y="157896"/>
                  </a:lnTo>
                  <a:lnTo>
                    <a:pt x="286076" y="152130"/>
                  </a:lnTo>
                  <a:lnTo>
                    <a:pt x="286519" y="126849"/>
                  </a:lnTo>
                  <a:lnTo>
                    <a:pt x="296720" y="105560"/>
                  </a:lnTo>
                  <a:lnTo>
                    <a:pt x="314018" y="94471"/>
                  </a:lnTo>
                  <a:lnTo>
                    <a:pt x="296277" y="85601"/>
                  </a:lnTo>
                  <a:lnTo>
                    <a:pt x="289180" y="69634"/>
                  </a:lnTo>
                  <a:lnTo>
                    <a:pt x="329098" y="54554"/>
                  </a:lnTo>
                  <a:lnTo>
                    <a:pt x="370346" y="108664"/>
                  </a:lnTo>
                  <a:lnTo>
                    <a:pt x="435544" y="80279"/>
                  </a:lnTo>
                  <a:lnTo>
                    <a:pt x="491873" y="89149"/>
                  </a:lnTo>
                  <a:lnTo>
                    <a:pt x="521589" y="56328"/>
                  </a:lnTo>
                  <a:lnTo>
                    <a:pt x="552636" y="50119"/>
                  </a:lnTo>
                  <a:lnTo>
                    <a:pt x="576143" y="58989"/>
                  </a:lnTo>
                  <a:lnTo>
                    <a:pt x="611182" y="31047"/>
                  </a:lnTo>
                  <a:lnTo>
                    <a:pt x="627592" y="29273"/>
                  </a:lnTo>
                  <a:lnTo>
                    <a:pt x="639124" y="15523"/>
                  </a:lnTo>
                  <a:lnTo>
                    <a:pt x="628923" y="1331"/>
                  </a:lnTo>
                  <a:lnTo>
                    <a:pt x="639124" y="0"/>
                  </a:lnTo>
                  <a:lnTo>
                    <a:pt x="655091" y="17741"/>
                  </a:lnTo>
                  <a:lnTo>
                    <a:pt x="684364" y="17741"/>
                  </a:lnTo>
                  <a:lnTo>
                    <a:pt x="684807" y="33265"/>
                  </a:lnTo>
                  <a:lnTo>
                    <a:pt x="696783" y="49675"/>
                  </a:lnTo>
                  <a:lnTo>
                    <a:pt x="687469" y="58546"/>
                  </a:lnTo>
                  <a:lnTo>
                    <a:pt x="688355" y="70521"/>
                  </a:lnTo>
                  <a:lnTo>
                    <a:pt x="716298" y="80279"/>
                  </a:lnTo>
                  <a:lnTo>
                    <a:pt x="725612" y="102898"/>
                  </a:lnTo>
                  <a:lnTo>
                    <a:pt x="754442" y="104673"/>
                  </a:lnTo>
                  <a:lnTo>
                    <a:pt x="768634" y="116204"/>
                  </a:lnTo>
                  <a:lnTo>
                    <a:pt x="771295" y="140598"/>
                  </a:lnTo>
                  <a:lnTo>
                    <a:pt x="796133" y="152130"/>
                  </a:lnTo>
                  <a:lnTo>
                    <a:pt x="791698" y="184508"/>
                  </a:lnTo>
                  <a:lnTo>
                    <a:pt x="806777" y="198701"/>
                  </a:lnTo>
                  <a:lnTo>
                    <a:pt x="827624" y="192491"/>
                  </a:lnTo>
                  <a:lnTo>
                    <a:pt x="848469" y="197370"/>
                  </a:lnTo>
                  <a:lnTo>
                    <a:pt x="853348" y="190274"/>
                  </a:lnTo>
                  <a:lnTo>
                    <a:pt x="863106" y="207128"/>
                  </a:lnTo>
                  <a:lnTo>
                    <a:pt x="897700" y="230191"/>
                  </a:lnTo>
                  <a:lnTo>
                    <a:pt x="887943" y="267891"/>
                  </a:lnTo>
                  <a:lnTo>
                    <a:pt x="912781" y="256803"/>
                  </a:lnTo>
                  <a:lnTo>
                    <a:pt x="925643" y="268334"/>
                  </a:lnTo>
                  <a:lnTo>
                    <a:pt x="922094" y="281640"/>
                  </a:lnTo>
                  <a:lnTo>
                    <a:pt x="961569" y="294946"/>
                  </a:lnTo>
                  <a:lnTo>
                    <a:pt x="957577" y="309583"/>
                  </a:lnTo>
                  <a:lnTo>
                    <a:pt x="973100" y="346839"/>
                  </a:lnTo>
                  <a:lnTo>
                    <a:pt x="962900" y="346839"/>
                  </a:lnTo>
                  <a:lnTo>
                    <a:pt x="973544" y="355266"/>
                  </a:lnTo>
                  <a:lnTo>
                    <a:pt x="966004" y="356153"/>
                  </a:lnTo>
                  <a:lnTo>
                    <a:pt x="977535" y="384982"/>
                  </a:lnTo>
                  <a:lnTo>
                    <a:pt x="972657" y="388974"/>
                  </a:lnTo>
                  <a:lnTo>
                    <a:pt x="979753" y="396958"/>
                  </a:lnTo>
                  <a:lnTo>
                    <a:pt x="982859" y="444415"/>
                  </a:lnTo>
                  <a:lnTo>
                    <a:pt x="997938" y="466591"/>
                  </a:lnTo>
                  <a:lnTo>
                    <a:pt x="989068" y="468809"/>
                  </a:lnTo>
                  <a:lnTo>
                    <a:pt x="986850" y="485663"/>
                  </a:lnTo>
                  <a:lnTo>
                    <a:pt x="979310" y="483002"/>
                  </a:lnTo>
                  <a:lnTo>
                    <a:pt x="986850" y="513162"/>
                  </a:lnTo>
                  <a:lnTo>
                    <a:pt x="973544" y="493647"/>
                  </a:lnTo>
                  <a:lnTo>
                    <a:pt x="960238" y="490098"/>
                  </a:lnTo>
                  <a:lnTo>
                    <a:pt x="948263" y="456834"/>
                  </a:lnTo>
                  <a:lnTo>
                    <a:pt x="938062" y="469696"/>
                  </a:lnTo>
                  <a:lnTo>
                    <a:pt x="938506" y="496308"/>
                  </a:lnTo>
                  <a:lnTo>
                    <a:pt x="932740" y="500300"/>
                  </a:lnTo>
                  <a:lnTo>
                    <a:pt x="922094" y="474131"/>
                  </a:lnTo>
                  <a:lnTo>
                    <a:pt x="904353" y="464818"/>
                  </a:lnTo>
                  <a:lnTo>
                    <a:pt x="897700" y="473688"/>
                  </a:lnTo>
                  <a:lnTo>
                    <a:pt x="894153" y="467035"/>
                  </a:lnTo>
                  <a:lnTo>
                    <a:pt x="902136" y="458165"/>
                  </a:lnTo>
                  <a:lnTo>
                    <a:pt x="895040" y="459939"/>
                  </a:lnTo>
                  <a:lnTo>
                    <a:pt x="890605" y="439536"/>
                  </a:lnTo>
                  <a:lnTo>
                    <a:pt x="884395" y="440867"/>
                  </a:lnTo>
                  <a:lnTo>
                    <a:pt x="883952" y="419578"/>
                  </a:lnTo>
                  <a:lnTo>
                    <a:pt x="867984" y="408933"/>
                  </a:lnTo>
                  <a:lnTo>
                    <a:pt x="865767" y="394296"/>
                  </a:lnTo>
                  <a:lnTo>
                    <a:pt x="843147" y="381878"/>
                  </a:lnTo>
                  <a:lnTo>
                    <a:pt x="841373" y="406272"/>
                  </a:lnTo>
                  <a:lnTo>
                    <a:pt x="850687" y="426674"/>
                  </a:lnTo>
                  <a:lnTo>
                    <a:pt x="841817" y="434214"/>
                  </a:lnTo>
                  <a:lnTo>
                    <a:pt x="844034" y="447076"/>
                  </a:lnTo>
                  <a:lnTo>
                    <a:pt x="825406" y="432883"/>
                  </a:lnTo>
                  <a:lnTo>
                    <a:pt x="827624" y="441754"/>
                  </a:lnTo>
                  <a:lnTo>
                    <a:pt x="808552" y="436432"/>
                  </a:lnTo>
                  <a:lnTo>
                    <a:pt x="796133" y="446189"/>
                  </a:lnTo>
                  <a:lnTo>
                    <a:pt x="789036" y="459495"/>
                  </a:lnTo>
                  <a:lnTo>
                    <a:pt x="794802" y="468809"/>
                  </a:lnTo>
                  <a:lnTo>
                    <a:pt x="769965" y="497195"/>
                  </a:lnTo>
                  <a:lnTo>
                    <a:pt x="772183" y="514492"/>
                  </a:lnTo>
                  <a:lnTo>
                    <a:pt x="742910" y="536225"/>
                  </a:lnTo>
                  <a:lnTo>
                    <a:pt x="746901" y="554410"/>
                  </a:lnTo>
                  <a:lnTo>
                    <a:pt x="736257" y="574369"/>
                  </a:lnTo>
                  <a:lnTo>
                    <a:pt x="742466" y="589005"/>
                  </a:lnTo>
                  <a:lnTo>
                    <a:pt x="734926" y="604529"/>
                  </a:lnTo>
                  <a:lnTo>
                    <a:pt x="768190" y="635576"/>
                  </a:lnTo>
                  <a:lnTo>
                    <a:pt x="760651" y="654204"/>
                  </a:lnTo>
                  <a:lnTo>
                    <a:pt x="765530" y="696783"/>
                  </a:lnTo>
                  <a:lnTo>
                    <a:pt x="786818" y="719402"/>
                  </a:lnTo>
                  <a:lnTo>
                    <a:pt x="780609" y="721177"/>
                  </a:lnTo>
                  <a:lnTo>
                    <a:pt x="785045" y="757102"/>
                  </a:lnTo>
                  <a:lnTo>
                    <a:pt x="777948" y="799681"/>
                  </a:lnTo>
                  <a:lnTo>
                    <a:pt x="799237" y="863993"/>
                  </a:lnTo>
                  <a:lnTo>
                    <a:pt x="787706" y="845808"/>
                  </a:lnTo>
                  <a:lnTo>
                    <a:pt x="783714" y="856453"/>
                  </a:lnTo>
                  <a:lnTo>
                    <a:pt x="805447" y="871089"/>
                  </a:lnTo>
                  <a:lnTo>
                    <a:pt x="794359" y="884838"/>
                  </a:lnTo>
                  <a:lnTo>
                    <a:pt x="832059" y="906128"/>
                  </a:lnTo>
                  <a:lnTo>
                    <a:pt x="815648" y="905241"/>
                  </a:lnTo>
                  <a:lnTo>
                    <a:pt x="824518" y="927417"/>
                  </a:lnTo>
                  <a:lnTo>
                    <a:pt x="832946" y="929635"/>
                  </a:lnTo>
                  <a:lnTo>
                    <a:pt x="842259" y="922982"/>
                  </a:lnTo>
                  <a:lnTo>
                    <a:pt x="837824" y="908346"/>
                  </a:lnTo>
                  <a:lnTo>
                    <a:pt x="843147" y="915885"/>
                  </a:lnTo>
                  <a:lnTo>
                    <a:pt x="856009" y="914999"/>
                  </a:lnTo>
                  <a:lnTo>
                    <a:pt x="837824" y="906128"/>
                  </a:lnTo>
                  <a:lnTo>
                    <a:pt x="867984" y="891491"/>
                  </a:lnTo>
                  <a:lnTo>
                    <a:pt x="868428" y="883508"/>
                  </a:lnTo>
                  <a:lnTo>
                    <a:pt x="896371" y="885726"/>
                  </a:lnTo>
                  <a:lnTo>
                    <a:pt x="912781" y="903023"/>
                  </a:lnTo>
                  <a:lnTo>
                    <a:pt x="892822" y="920764"/>
                  </a:lnTo>
                  <a:lnTo>
                    <a:pt x="898144" y="927861"/>
                  </a:lnTo>
                  <a:lnTo>
                    <a:pt x="872420" y="938062"/>
                  </a:lnTo>
                  <a:lnTo>
                    <a:pt x="869315" y="945602"/>
                  </a:lnTo>
                  <a:lnTo>
                    <a:pt x="879072" y="952255"/>
                  </a:lnTo>
                  <a:lnTo>
                    <a:pt x="869759" y="973988"/>
                  </a:lnTo>
                  <a:lnTo>
                    <a:pt x="838712" y="978866"/>
                  </a:lnTo>
                  <a:lnTo>
                    <a:pt x="836050" y="969109"/>
                  </a:lnTo>
                  <a:lnTo>
                    <a:pt x="836050" y="980641"/>
                  </a:lnTo>
                  <a:lnTo>
                    <a:pt x="816979" y="989511"/>
                  </a:lnTo>
                  <a:lnTo>
                    <a:pt x="830728" y="1006365"/>
                  </a:lnTo>
                  <a:lnTo>
                    <a:pt x="817423" y="1025881"/>
                  </a:lnTo>
                  <a:lnTo>
                    <a:pt x="827624" y="1047170"/>
                  </a:lnTo>
                  <a:lnTo>
                    <a:pt x="805890" y="1059589"/>
                  </a:lnTo>
                  <a:lnTo>
                    <a:pt x="785045" y="1058258"/>
                  </a:lnTo>
                  <a:lnTo>
                    <a:pt x="785932" y="1094184"/>
                  </a:lnTo>
                  <a:lnTo>
                    <a:pt x="756215" y="1131440"/>
                  </a:lnTo>
                  <a:lnTo>
                    <a:pt x="715411" y="1115030"/>
                  </a:lnTo>
                  <a:lnTo>
                    <a:pt x="723395" y="1111481"/>
                  </a:lnTo>
                  <a:lnTo>
                    <a:pt x="726942" y="1092853"/>
                  </a:lnTo>
                  <a:lnTo>
                    <a:pt x="755329" y="1072007"/>
                  </a:lnTo>
                  <a:lnTo>
                    <a:pt x="768190" y="1045396"/>
                  </a:lnTo>
                  <a:lnTo>
                    <a:pt x="750006" y="1045396"/>
                  </a:lnTo>
                  <a:lnTo>
                    <a:pt x="745127" y="1056484"/>
                  </a:lnTo>
                  <a:lnTo>
                    <a:pt x="728717" y="1064467"/>
                  </a:lnTo>
                  <a:lnTo>
                    <a:pt x="710089" y="1052049"/>
                  </a:lnTo>
                  <a:lnTo>
                    <a:pt x="682589" y="1050275"/>
                  </a:lnTo>
                  <a:lnTo>
                    <a:pt x="683477" y="1059145"/>
                  </a:lnTo>
                  <a:lnTo>
                    <a:pt x="662188" y="1078660"/>
                  </a:lnTo>
                  <a:lnTo>
                    <a:pt x="673276" y="1087087"/>
                  </a:lnTo>
                  <a:lnTo>
                    <a:pt x="667954" y="1097732"/>
                  </a:lnTo>
                  <a:lnTo>
                    <a:pt x="662188" y="1093297"/>
                  </a:lnTo>
                  <a:lnTo>
                    <a:pt x="648438" y="1105272"/>
                  </a:lnTo>
                  <a:lnTo>
                    <a:pt x="655091" y="1084870"/>
                  </a:lnTo>
                  <a:lnTo>
                    <a:pt x="648438" y="1095071"/>
                  </a:lnTo>
                  <a:lnTo>
                    <a:pt x="623157" y="1098176"/>
                  </a:lnTo>
                  <a:lnTo>
                    <a:pt x="563281" y="1128779"/>
                  </a:lnTo>
                  <a:lnTo>
                    <a:pt x="567716" y="1133658"/>
                  </a:lnTo>
                  <a:lnTo>
                    <a:pt x="557959" y="1158052"/>
                  </a:lnTo>
                  <a:lnTo>
                    <a:pt x="583683" y="1168696"/>
                  </a:lnTo>
                  <a:lnTo>
                    <a:pt x="566829" y="1183776"/>
                  </a:lnTo>
                  <a:lnTo>
                    <a:pt x="556628" y="1176680"/>
                  </a:lnTo>
                  <a:lnTo>
                    <a:pt x="558845" y="1189986"/>
                  </a:lnTo>
                  <a:lnTo>
                    <a:pt x="568159" y="1201518"/>
                  </a:lnTo>
                  <a:lnTo>
                    <a:pt x="580578" y="1188655"/>
                  </a:lnTo>
                  <a:lnTo>
                    <a:pt x="591223" y="1206396"/>
                  </a:lnTo>
                  <a:lnTo>
                    <a:pt x="582353" y="1206396"/>
                  </a:lnTo>
                  <a:lnTo>
                    <a:pt x="583239" y="1213049"/>
                  </a:lnTo>
                  <a:lnTo>
                    <a:pt x="562394" y="1226799"/>
                  </a:lnTo>
                  <a:lnTo>
                    <a:pt x="549088" y="1216154"/>
                  </a:lnTo>
                  <a:lnTo>
                    <a:pt x="537112" y="1221033"/>
                  </a:lnTo>
                  <a:lnTo>
                    <a:pt x="520259" y="1241879"/>
                  </a:lnTo>
                  <a:lnTo>
                    <a:pt x="529129" y="1254298"/>
                  </a:lnTo>
                  <a:lnTo>
                    <a:pt x="513162" y="1261394"/>
                  </a:lnTo>
                  <a:lnTo>
                    <a:pt x="517154" y="1270708"/>
                  </a:lnTo>
                  <a:lnTo>
                    <a:pt x="493647" y="1272925"/>
                  </a:lnTo>
                  <a:lnTo>
                    <a:pt x="470140" y="1286675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57931DB-E2A4-8488-10CF-373102AD5B77}"/>
                </a:ext>
              </a:extLst>
            </p:cNvPr>
            <p:cNvSpPr/>
            <p:nvPr/>
          </p:nvSpPr>
          <p:spPr>
            <a:xfrm>
              <a:off x="3097371" y="3338076"/>
              <a:ext cx="297607" cy="258133"/>
            </a:xfrm>
            <a:custGeom>
              <a:avLst/>
              <a:gdLst>
                <a:gd name="csX0" fmla="*/ 274544 w 297607"/>
                <a:gd name="csY0" fmla="*/ 243497 h 258133"/>
                <a:gd name="csX1" fmla="*/ 277648 w 297607"/>
                <a:gd name="csY1" fmla="*/ 254142 h 258133"/>
                <a:gd name="csX2" fmla="*/ 251480 w 297607"/>
                <a:gd name="csY2" fmla="*/ 258133 h 258133"/>
                <a:gd name="csX3" fmla="*/ 256803 w 297607"/>
                <a:gd name="csY3" fmla="*/ 250593 h 258133"/>
                <a:gd name="csX4" fmla="*/ 246602 w 297607"/>
                <a:gd name="csY4" fmla="*/ 252811 h 258133"/>
                <a:gd name="csX5" fmla="*/ 241723 w 297607"/>
                <a:gd name="csY5" fmla="*/ 243053 h 258133"/>
                <a:gd name="csX6" fmla="*/ 248819 w 297607"/>
                <a:gd name="csY6" fmla="*/ 236400 h 258133"/>
                <a:gd name="csX7" fmla="*/ 235513 w 297607"/>
                <a:gd name="csY7" fmla="*/ 230191 h 258133"/>
                <a:gd name="csX8" fmla="*/ 225756 w 297607"/>
                <a:gd name="csY8" fmla="*/ 235513 h 258133"/>
                <a:gd name="csX9" fmla="*/ 223982 w 297607"/>
                <a:gd name="csY9" fmla="*/ 224425 h 258133"/>
                <a:gd name="csX10" fmla="*/ 206684 w 297607"/>
                <a:gd name="csY10" fmla="*/ 232852 h 258133"/>
                <a:gd name="csX11" fmla="*/ 197370 w 297607"/>
                <a:gd name="csY11" fmla="*/ 216442 h 258133"/>
                <a:gd name="csX12" fmla="*/ 176081 w 297607"/>
                <a:gd name="csY12" fmla="*/ 221321 h 258133"/>
                <a:gd name="csX13" fmla="*/ 177411 w 297607"/>
                <a:gd name="csY13" fmla="*/ 233296 h 258133"/>
                <a:gd name="csX14" fmla="*/ 151243 w 297607"/>
                <a:gd name="csY14" fmla="*/ 235513 h 258133"/>
                <a:gd name="csX15" fmla="*/ 144590 w 297607"/>
                <a:gd name="csY15" fmla="*/ 227530 h 258133"/>
                <a:gd name="csX16" fmla="*/ 131728 w 297607"/>
                <a:gd name="csY16" fmla="*/ 239949 h 258133"/>
                <a:gd name="csX17" fmla="*/ 112656 w 297607"/>
                <a:gd name="csY17" fmla="*/ 230191 h 258133"/>
                <a:gd name="csX18" fmla="*/ 104673 w 297607"/>
                <a:gd name="csY18" fmla="*/ 237731 h 258133"/>
                <a:gd name="csX19" fmla="*/ 93584 w 297607"/>
                <a:gd name="csY19" fmla="*/ 202692 h 258133"/>
                <a:gd name="csX20" fmla="*/ 104673 w 297607"/>
                <a:gd name="csY20" fmla="*/ 177411 h 258133"/>
                <a:gd name="csX21" fmla="*/ 86044 w 297607"/>
                <a:gd name="csY21" fmla="*/ 149469 h 258133"/>
                <a:gd name="csX22" fmla="*/ 96689 w 297607"/>
                <a:gd name="csY22" fmla="*/ 129954 h 258133"/>
                <a:gd name="csX23" fmla="*/ 74513 w 297607"/>
                <a:gd name="csY23" fmla="*/ 117535 h 258133"/>
                <a:gd name="csX24" fmla="*/ 39918 w 297607"/>
                <a:gd name="csY24" fmla="*/ 115317 h 258133"/>
                <a:gd name="csX25" fmla="*/ 32377 w 297607"/>
                <a:gd name="csY25" fmla="*/ 103786 h 258133"/>
                <a:gd name="csX26" fmla="*/ 5766 w 297607"/>
                <a:gd name="csY26" fmla="*/ 94915 h 258133"/>
                <a:gd name="csX27" fmla="*/ 0 w 297607"/>
                <a:gd name="csY27" fmla="*/ 87819 h 258133"/>
                <a:gd name="csX28" fmla="*/ 11532 w 297607"/>
                <a:gd name="csY28" fmla="*/ 74069 h 258133"/>
                <a:gd name="csX29" fmla="*/ 8871 w 297607"/>
                <a:gd name="csY29" fmla="*/ 55441 h 258133"/>
                <a:gd name="csX30" fmla="*/ 30603 w 297607"/>
                <a:gd name="csY30" fmla="*/ 42579 h 258133"/>
                <a:gd name="csX31" fmla="*/ 18628 w 297607"/>
                <a:gd name="csY31" fmla="*/ 24394 h 258133"/>
                <a:gd name="csX32" fmla="*/ 29273 w 297607"/>
                <a:gd name="csY32" fmla="*/ 11532 h 258133"/>
                <a:gd name="csX33" fmla="*/ 51449 w 297607"/>
                <a:gd name="csY33" fmla="*/ 19959 h 258133"/>
                <a:gd name="csX34" fmla="*/ 75843 w 297607"/>
                <a:gd name="csY34" fmla="*/ 0 h 258133"/>
                <a:gd name="csX35" fmla="*/ 125518 w 297607"/>
                <a:gd name="csY35" fmla="*/ 31934 h 258133"/>
                <a:gd name="csX36" fmla="*/ 142816 w 297607"/>
                <a:gd name="csY36" fmla="*/ 60763 h 258133"/>
                <a:gd name="csX37" fmla="*/ 133946 w 297607"/>
                <a:gd name="csY37" fmla="*/ 70521 h 258133"/>
                <a:gd name="csX38" fmla="*/ 155678 w 297607"/>
                <a:gd name="csY38" fmla="*/ 85157 h 258133"/>
                <a:gd name="csX39" fmla="*/ 188499 w 297607"/>
                <a:gd name="csY39" fmla="*/ 77174 h 258133"/>
                <a:gd name="csX40" fmla="*/ 191161 w 297607"/>
                <a:gd name="csY40" fmla="*/ 94028 h 258133"/>
                <a:gd name="csX41" fmla="*/ 204466 w 297607"/>
                <a:gd name="csY41" fmla="*/ 103786 h 258133"/>
                <a:gd name="csX42" fmla="*/ 229748 w 297607"/>
                <a:gd name="csY42" fmla="*/ 95802 h 258133"/>
                <a:gd name="csX43" fmla="*/ 233296 w 297607"/>
                <a:gd name="csY43" fmla="*/ 106890 h 258133"/>
                <a:gd name="csX44" fmla="*/ 255029 w 297607"/>
                <a:gd name="csY44" fmla="*/ 118865 h 258133"/>
                <a:gd name="csX45" fmla="*/ 257246 w 297607"/>
                <a:gd name="csY45" fmla="*/ 137937 h 258133"/>
                <a:gd name="csX46" fmla="*/ 279423 w 297607"/>
                <a:gd name="csY46" fmla="*/ 121083 h 258133"/>
                <a:gd name="csX47" fmla="*/ 293616 w 297607"/>
                <a:gd name="csY47" fmla="*/ 124631 h 258133"/>
                <a:gd name="csX48" fmla="*/ 274987 w 297607"/>
                <a:gd name="csY48" fmla="*/ 140155 h 258133"/>
                <a:gd name="csX49" fmla="*/ 270552 w 297607"/>
                <a:gd name="csY49" fmla="*/ 157896 h 258133"/>
                <a:gd name="csX50" fmla="*/ 297607 w 297607"/>
                <a:gd name="csY50" fmla="*/ 177855 h 258133"/>
                <a:gd name="csX51" fmla="*/ 282527 w 297607"/>
                <a:gd name="csY51" fmla="*/ 197813 h 258133"/>
                <a:gd name="csX52" fmla="*/ 294503 w 297607"/>
                <a:gd name="csY52" fmla="*/ 215555 h 258133"/>
                <a:gd name="csX53" fmla="*/ 292285 w 297607"/>
                <a:gd name="csY53" fmla="*/ 227530 h 258133"/>
                <a:gd name="csX54" fmla="*/ 274544 w 297607"/>
                <a:gd name="csY54" fmla="*/ 243497 h 258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97607" h="258133">
                  <a:moveTo>
                    <a:pt x="274544" y="243497"/>
                  </a:moveTo>
                  <a:lnTo>
                    <a:pt x="277648" y="254142"/>
                  </a:lnTo>
                  <a:lnTo>
                    <a:pt x="251480" y="258133"/>
                  </a:lnTo>
                  <a:lnTo>
                    <a:pt x="256803" y="250593"/>
                  </a:lnTo>
                  <a:lnTo>
                    <a:pt x="246602" y="252811"/>
                  </a:lnTo>
                  <a:lnTo>
                    <a:pt x="241723" y="243053"/>
                  </a:lnTo>
                  <a:lnTo>
                    <a:pt x="248819" y="236400"/>
                  </a:lnTo>
                  <a:lnTo>
                    <a:pt x="235513" y="230191"/>
                  </a:lnTo>
                  <a:lnTo>
                    <a:pt x="225756" y="235513"/>
                  </a:lnTo>
                  <a:lnTo>
                    <a:pt x="223982" y="224425"/>
                  </a:lnTo>
                  <a:lnTo>
                    <a:pt x="206684" y="232852"/>
                  </a:lnTo>
                  <a:lnTo>
                    <a:pt x="197370" y="216442"/>
                  </a:lnTo>
                  <a:lnTo>
                    <a:pt x="176081" y="221321"/>
                  </a:lnTo>
                  <a:lnTo>
                    <a:pt x="177411" y="233296"/>
                  </a:lnTo>
                  <a:lnTo>
                    <a:pt x="151243" y="235513"/>
                  </a:lnTo>
                  <a:lnTo>
                    <a:pt x="144590" y="227530"/>
                  </a:lnTo>
                  <a:lnTo>
                    <a:pt x="131728" y="239949"/>
                  </a:lnTo>
                  <a:lnTo>
                    <a:pt x="112656" y="230191"/>
                  </a:lnTo>
                  <a:lnTo>
                    <a:pt x="104673" y="237731"/>
                  </a:lnTo>
                  <a:lnTo>
                    <a:pt x="93584" y="202692"/>
                  </a:lnTo>
                  <a:lnTo>
                    <a:pt x="104673" y="177411"/>
                  </a:lnTo>
                  <a:lnTo>
                    <a:pt x="86044" y="149469"/>
                  </a:lnTo>
                  <a:lnTo>
                    <a:pt x="96689" y="129954"/>
                  </a:lnTo>
                  <a:lnTo>
                    <a:pt x="74513" y="117535"/>
                  </a:lnTo>
                  <a:lnTo>
                    <a:pt x="39918" y="115317"/>
                  </a:lnTo>
                  <a:lnTo>
                    <a:pt x="32377" y="103786"/>
                  </a:lnTo>
                  <a:lnTo>
                    <a:pt x="5766" y="94915"/>
                  </a:lnTo>
                  <a:lnTo>
                    <a:pt x="0" y="87819"/>
                  </a:lnTo>
                  <a:lnTo>
                    <a:pt x="11532" y="74069"/>
                  </a:lnTo>
                  <a:lnTo>
                    <a:pt x="8871" y="55441"/>
                  </a:lnTo>
                  <a:lnTo>
                    <a:pt x="30603" y="42579"/>
                  </a:lnTo>
                  <a:lnTo>
                    <a:pt x="18628" y="24394"/>
                  </a:lnTo>
                  <a:lnTo>
                    <a:pt x="29273" y="11532"/>
                  </a:lnTo>
                  <a:lnTo>
                    <a:pt x="51449" y="19959"/>
                  </a:lnTo>
                  <a:lnTo>
                    <a:pt x="75843" y="0"/>
                  </a:lnTo>
                  <a:lnTo>
                    <a:pt x="125518" y="31934"/>
                  </a:lnTo>
                  <a:lnTo>
                    <a:pt x="142816" y="60763"/>
                  </a:lnTo>
                  <a:lnTo>
                    <a:pt x="133946" y="70521"/>
                  </a:lnTo>
                  <a:lnTo>
                    <a:pt x="155678" y="85157"/>
                  </a:lnTo>
                  <a:lnTo>
                    <a:pt x="188499" y="77174"/>
                  </a:lnTo>
                  <a:lnTo>
                    <a:pt x="191161" y="94028"/>
                  </a:lnTo>
                  <a:lnTo>
                    <a:pt x="204466" y="103786"/>
                  </a:lnTo>
                  <a:lnTo>
                    <a:pt x="229748" y="95802"/>
                  </a:lnTo>
                  <a:lnTo>
                    <a:pt x="233296" y="106890"/>
                  </a:lnTo>
                  <a:lnTo>
                    <a:pt x="255029" y="118865"/>
                  </a:lnTo>
                  <a:lnTo>
                    <a:pt x="257246" y="137937"/>
                  </a:lnTo>
                  <a:lnTo>
                    <a:pt x="279423" y="121083"/>
                  </a:lnTo>
                  <a:lnTo>
                    <a:pt x="293616" y="124631"/>
                  </a:lnTo>
                  <a:lnTo>
                    <a:pt x="274987" y="140155"/>
                  </a:lnTo>
                  <a:lnTo>
                    <a:pt x="270552" y="157896"/>
                  </a:lnTo>
                  <a:lnTo>
                    <a:pt x="297607" y="177855"/>
                  </a:lnTo>
                  <a:lnTo>
                    <a:pt x="282527" y="197813"/>
                  </a:lnTo>
                  <a:lnTo>
                    <a:pt x="294503" y="215555"/>
                  </a:lnTo>
                  <a:lnTo>
                    <a:pt x="292285" y="227530"/>
                  </a:lnTo>
                  <a:lnTo>
                    <a:pt x="274544" y="243497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BC1E4E91-3FAF-6F64-2AD6-80079F1EFAB2}"/>
                </a:ext>
              </a:extLst>
            </p:cNvPr>
            <p:cNvSpPr/>
            <p:nvPr/>
          </p:nvSpPr>
          <p:spPr>
            <a:xfrm>
              <a:off x="2663600" y="3328762"/>
              <a:ext cx="341073" cy="302485"/>
            </a:xfrm>
            <a:custGeom>
              <a:avLst/>
              <a:gdLst>
                <a:gd name="csX0" fmla="*/ 444 w 341073"/>
                <a:gd name="csY0" fmla="*/ 84714 h 302485"/>
                <a:gd name="csX1" fmla="*/ 21289 w 341073"/>
                <a:gd name="csY1" fmla="*/ 83383 h 302485"/>
                <a:gd name="csX2" fmla="*/ 28386 w 341073"/>
                <a:gd name="csY2" fmla="*/ 57659 h 302485"/>
                <a:gd name="csX3" fmla="*/ 37700 w 341073"/>
                <a:gd name="csY3" fmla="*/ 76730 h 302485"/>
                <a:gd name="csX4" fmla="*/ 52336 w 341073"/>
                <a:gd name="csY4" fmla="*/ 70964 h 302485"/>
                <a:gd name="csX5" fmla="*/ 51449 w 341073"/>
                <a:gd name="csY5" fmla="*/ 54554 h 302485"/>
                <a:gd name="csX6" fmla="*/ 32378 w 341073"/>
                <a:gd name="csY6" fmla="*/ 51893 h 302485"/>
                <a:gd name="csX7" fmla="*/ 38143 w 341073"/>
                <a:gd name="csY7" fmla="*/ 38587 h 302485"/>
                <a:gd name="csX8" fmla="*/ 40361 w 341073"/>
                <a:gd name="csY8" fmla="*/ 47014 h 302485"/>
                <a:gd name="csX9" fmla="*/ 74513 w 341073"/>
                <a:gd name="csY9" fmla="*/ 55441 h 302485"/>
                <a:gd name="csX10" fmla="*/ 82496 w 341073"/>
                <a:gd name="csY10" fmla="*/ 40361 h 302485"/>
                <a:gd name="csX11" fmla="*/ 99794 w 341073"/>
                <a:gd name="csY11" fmla="*/ 40804 h 302485"/>
                <a:gd name="csX12" fmla="*/ 109551 w 341073"/>
                <a:gd name="csY12" fmla="*/ 23950 h 302485"/>
                <a:gd name="csX13" fmla="*/ 101124 w 341073"/>
                <a:gd name="csY13" fmla="*/ 9314 h 302485"/>
                <a:gd name="csX14" fmla="*/ 117979 w 341073"/>
                <a:gd name="csY14" fmla="*/ 0 h 302485"/>
                <a:gd name="csX15" fmla="*/ 117091 w 341073"/>
                <a:gd name="csY15" fmla="*/ 16854 h 302485"/>
                <a:gd name="csX16" fmla="*/ 140598 w 341073"/>
                <a:gd name="csY16" fmla="*/ 43909 h 302485"/>
                <a:gd name="csX17" fmla="*/ 157452 w 341073"/>
                <a:gd name="csY17" fmla="*/ 38143 h 302485"/>
                <a:gd name="csX18" fmla="*/ 176081 w 341073"/>
                <a:gd name="csY18" fmla="*/ 49232 h 302485"/>
                <a:gd name="csX19" fmla="*/ 179185 w 341073"/>
                <a:gd name="csY19" fmla="*/ 79835 h 302485"/>
                <a:gd name="csX20" fmla="*/ 189830 w 341073"/>
                <a:gd name="csY20" fmla="*/ 94471 h 302485"/>
                <a:gd name="csX21" fmla="*/ 182290 w 341073"/>
                <a:gd name="csY21" fmla="*/ 100681 h 302485"/>
                <a:gd name="csX22" fmla="*/ 189830 w 341073"/>
                <a:gd name="csY22" fmla="*/ 111769 h 302485"/>
                <a:gd name="csX23" fmla="*/ 181403 w 341073"/>
                <a:gd name="csY23" fmla="*/ 118422 h 302485"/>
                <a:gd name="csX24" fmla="*/ 188499 w 341073"/>
                <a:gd name="csY24" fmla="*/ 149025 h 302485"/>
                <a:gd name="csX25" fmla="*/ 203579 w 341073"/>
                <a:gd name="csY25" fmla="*/ 157009 h 302485"/>
                <a:gd name="csX26" fmla="*/ 190274 w 341073"/>
                <a:gd name="csY26" fmla="*/ 164992 h 302485"/>
                <a:gd name="csX27" fmla="*/ 205354 w 341073"/>
                <a:gd name="csY27" fmla="*/ 171202 h 302485"/>
                <a:gd name="csX28" fmla="*/ 208902 w 341073"/>
                <a:gd name="csY28" fmla="*/ 184064 h 302485"/>
                <a:gd name="csX29" fmla="*/ 223982 w 341073"/>
                <a:gd name="csY29" fmla="*/ 192935 h 302485"/>
                <a:gd name="csX30" fmla="*/ 224425 w 341073"/>
                <a:gd name="csY30" fmla="*/ 179629 h 302485"/>
                <a:gd name="csX31" fmla="*/ 243940 w 341073"/>
                <a:gd name="csY31" fmla="*/ 164992 h 302485"/>
                <a:gd name="csX32" fmla="*/ 254142 w 341073"/>
                <a:gd name="csY32" fmla="*/ 166323 h 302485"/>
                <a:gd name="csX33" fmla="*/ 251924 w 341073"/>
                <a:gd name="csY33" fmla="*/ 172976 h 302485"/>
                <a:gd name="csX34" fmla="*/ 267448 w 341073"/>
                <a:gd name="csY34" fmla="*/ 165436 h 302485"/>
                <a:gd name="csX35" fmla="*/ 277649 w 341073"/>
                <a:gd name="csY35" fmla="*/ 173863 h 302485"/>
                <a:gd name="csX36" fmla="*/ 294059 w 341073"/>
                <a:gd name="csY36" fmla="*/ 159670 h 302485"/>
                <a:gd name="csX37" fmla="*/ 315792 w 341073"/>
                <a:gd name="csY37" fmla="*/ 156565 h 302485"/>
                <a:gd name="csX38" fmla="*/ 324219 w 341073"/>
                <a:gd name="csY38" fmla="*/ 163218 h 302485"/>
                <a:gd name="csX39" fmla="*/ 321558 w 341073"/>
                <a:gd name="csY39" fmla="*/ 171202 h 302485"/>
                <a:gd name="csX40" fmla="*/ 302486 w 341073"/>
                <a:gd name="csY40" fmla="*/ 181847 h 302485"/>
                <a:gd name="csX41" fmla="*/ 328654 w 341073"/>
                <a:gd name="csY41" fmla="*/ 194265 h 302485"/>
                <a:gd name="csX42" fmla="*/ 327324 w 341073"/>
                <a:gd name="csY42" fmla="*/ 207127 h 302485"/>
                <a:gd name="csX43" fmla="*/ 339743 w 341073"/>
                <a:gd name="csY43" fmla="*/ 199588 h 302485"/>
                <a:gd name="csX44" fmla="*/ 341073 w 341073"/>
                <a:gd name="csY44" fmla="*/ 208015 h 302485"/>
                <a:gd name="csX45" fmla="*/ 322889 w 341073"/>
                <a:gd name="csY45" fmla="*/ 243053 h 302485"/>
                <a:gd name="csX46" fmla="*/ 314461 w 341073"/>
                <a:gd name="csY46" fmla="*/ 259907 h 302485"/>
                <a:gd name="csX47" fmla="*/ 303373 w 341073"/>
                <a:gd name="csY47" fmla="*/ 262125 h 302485"/>
                <a:gd name="csX48" fmla="*/ 309139 w 341073"/>
                <a:gd name="csY48" fmla="*/ 267004 h 302485"/>
                <a:gd name="csX49" fmla="*/ 297607 w 341073"/>
                <a:gd name="csY49" fmla="*/ 272326 h 302485"/>
                <a:gd name="csX50" fmla="*/ 303817 w 341073"/>
                <a:gd name="csY50" fmla="*/ 278092 h 302485"/>
                <a:gd name="csX51" fmla="*/ 294059 w 341073"/>
                <a:gd name="csY51" fmla="*/ 279423 h 302485"/>
                <a:gd name="csX52" fmla="*/ 296720 w 341073"/>
                <a:gd name="csY52" fmla="*/ 302486 h 302485"/>
                <a:gd name="csX53" fmla="*/ 256359 w 341073"/>
                <a:gd name="csY53" fmla="*/ 288737 h 302485"/>
                <a:gd name="csX54" fmla="*/ 240392 w 341073"/>
                <a:gd name="csY54" fmla="*/ 275874 h 302485"/>
                <a:gd name="csX55" fmla="*/ 208458 w 341073"/>
                <a:gd name="csY55" fmla="*/ 280310 h 302485"/>
                <a:gd name="csX56" fmla="*/ 195596 w 341073"/>
                <a:gd name="csY56" fmla="*/ 284301 h 302485"/>
                <a:gd name="csX57" fmla="*/ 170758 w 341073"/>
                <a:gd name="csY57" fmla="*/ 265230 h 302485"/>
                <a:gd name="csX58" fmla="*/ 171202 w 341073"/>
                <a:gd name="csY58" fmla="*/ 246602 h 302485"/>
                <a:gd name="csX59" fmla="*/ 153017 w 341073"/>
                <a:gd name="csY59" fmla="*/ 229304 h 302485"/>
                <a:gd name="csX60" fmla="*/ 131284 w 341073"/>
                <a:gd name="csY60" fmla="*/ 221320 h 302485"/>
                <a:gd name="csX61" fmla="*/ 118422 w 341073"/>
                <a:gd name="csY61" fmla="*/ 246602 h 302485"/>
                <a:gd name="csX62" fmla="*/ 103786 w 341073"/>
                <a:gd name="csY62" fmla="*/ 239949 h 302485"/>
                <a:gd name="csX63" fmla="*/ 94915 w 341073"/>
                <a:gd name="csY63" fmla="*/ 208458 h 302485"/>
                <a:gd name="csX64" fmla="*/ 82053 w 341073"/>
                <a:gd name="csY64" fmla="*/ 196483 h 302485"/>
                <a:gd name="csX65" fmla="*/ 81609 w 341073"/>
                <a:gd name="csY65" fmla="*/ 184508 h 302485"/>
                <a:gd name="csX66" fmla="*/ 92697 w 341073"/>
                <a:gd name="csY66" fmla="*/ 174750 h 302485"/>
                <a:gd name="csX67" fmla="*/ 84270 w 341073"/>
                <a:gd name="csY67" fmla="*/ 144147 h 302485"/>
                <a:gd name="csX68" fmla="*/ 63425 w 341073"/>
                <a:gd name="csY68" fmla="*/ 123744 h 302485"/>
                <a:gd name="csX69" fmla="*/ 50119 w 341073"/>
                <a:gd name="csY69" fmla="*/ 128179 h 302485"/>
                <a:gd name="csX70" fmla="*/ 45683 w 341073"/>
                <a:gd name="csY70" fmla="*/ 138824 h 302485"/>
                <a:gd name="csX71" fmla="*/ 23507 w 341073"/>
                <a:gd name="csY71" fmla="*/ 114874 h 302485"/>
                <a:gd name="csX72" fmla="*/ 14193 w 341073"/>
                <a:gd name="csY72" fmla="*/ 119753 h 302485"/>
                <a:gd name="csX73" fmla="*/ 19072 w 341073"/>
                <a:gd name="csY73" fmla="*/ 113543 h 302485"/>
                <a:gd name="csX74" fmla="*/ 5322 w 341073"/>
                <a:gd name="csY74" fmla="*/ 109108 h 302485"/>
                <a:gd name="csX75" fmla="*/ 13306 w 341073"/>
                <a:gd name="csY75" fmla="*/ 102455 h 302485"/>
                <a:gd name="csX76" fmla="*/ 0 w 341073"/>
                <a:gd name="csY76" fmla="*/ 108664 h 302485"/>
                <a:gd name="csX77" fmla="*/ 444 w 341073"/>
                <a:gd name="csY77" fmla="*/ 84714 h 302485"/>
                <a:gd name="csX78" fmla="*/ 111769 w 341073"/>
                <a:gd name="csY78" fmla="*/ 5322 h 302485"/>
                <a:gd name="csX79" fmla="*/ 106447 w 341073"/>
                <a:gd name="csY79" fmla="*/ 8427 h 302485"/>
                <a:gd name="csX80" fmla="*/ 107334 w 341073"/>
                <a:gd name="csY80" fmla="*/ 12419 h 302485"/>
                <a:gd name="csX81" fmla="*/ 111326 w 341073"/>
                <a:gd name="csY81" fmla="*/ 9757 h 302485"/>
                <a:gd name="csX82" fmla="*/ 111769 w 341073"/>
                <a:gd name="csY82" fmla="*/ 5322 h 3024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341073" h="302485">
                  <a:moveTo>
                    <a:pt x="444" y="84714"/>
                  </a:moveTo>
                  <a:lnTo>
                    <a:pt x="21289" y="83383"/>
                  </a:lnTo>
                  <a:lnTo>
                    <a:pt x="28386" y="57659"/>
                  </a:lnTo>
                  <a:lnTo>
                    <a:pt x="37700" y="76730"/>
                  </a:lnTo>
                  <a:lnTo>
                    <a:pt x="52336" y="70964"/>
                  </a:lnTo>
                  <a:lnTo>
                    <a:pt x="51449" y="54554"/>
                  </a:lnTo>
                  <a:lnTo>
                    <a:pt x="32378" y="51893"/>
                  </a:lnTo>
                  <a:lnTo>
                    <a:pt x="38143" y="38587"/>
                  </a:lnTo>
                  <a:lnTo>
                    <a:pt x="40361" y="47014"/>
                  </a:lnTo>
                  <a:lnTo>
                    <a:pt x="74513" y="55441"/>
                  </a:lnTo>
                  <a:lnTo>
                    <a:pt x="82496" y="40361"/>
                  </a:lnTo>
                  <a:lnTo>
                    <a:pt x="99794" y="40804"/>
                  </a:lnTo>
                  <a:lnTo>
                    <a:pt x="109551" y="23950"/>
                  </a:lnTo>
                  <a:lnTo>
                    <a:pt x="101124" y="9314"/>
                  </a:lnTo>
                  <a:lnTo>
                    <a:pt x="117979" y="0"/>
                  </a:lnTo>
                  <a:lnTo>
                    <a:pt x="117091" y="16854"/>
                  </a:lnTo>
                  <a:lnTo>
                    <a:pt x="140598" y="43909"/>
                  </a:lnTo>
                  <a:lnTo>
                    <a:pt x="157452" y="38143"/>
                  </a:lnTo>
                  <a:lnTo>
                    <a:pt x="176081" y="49232"/>
                  </a:lnTo>
                  <a:lnTo>
                    <a:pt x="179185" y="79835"/>
                  </a:lnTo>
                  <a:lnTo>
                    <a:pt x="189830" y="94471"/>
                  </a:lnTo>
                  <a:lnTo>
                    <a:pt x="182290" y="100681"/>
                  </a:lnTo>
                  <a:lnTo>
                    <a:pt x="189830" y="111769"/>
                  </a:lnTo>
                  <a:lnTo>
                    <a:pt x="181403" y="118422"/>
                  </a:lnTo>
                  <a:lnTo>
                    <a:pt x="188499" y="149025"/>
                  </a:lnTo>
                  <a:lnTo>
                    <a:pt x="203579" y="157009"/>
                  </a:lnTo>
                  <a:lnTo>
                    <a:pt x="190274" y="164992"/>
                  </a:lnTo>
                  <a:lnTo>
                    <a:pt x="205354" y="171202"/>
                  </a:lnTo>
                  <a:lnTo>
                    <a:pt x="208902" y="184064"/>
                  </a:lnTo>
                  <a:lnTo>
                    <a:pt x="223982" y="192935"/>
                  </a:lnTo>
                  <a:lnTo>
                    <a:pt x="224425" y="179629"/>
                  </a:lnTo>
                  <a:lnTo>
                    <a:pt x="243940" y="164992"/>
                  </a:lnTo>
                  <a:lnTo>
                    <a:pt x="254142" y="166323"/>
                  </a:lnTo>
                  <a:lnTo>
                    <a:pt x="251924" y="172976"/>
                  </a:lnTo>
                  <a:lnTo>
                    <a:pt x="267448" y="165436"/>
                  </a:lnTo>
                  <a:lnTo>
                    <a:pt x="277649" y="173863"/>
                  </a:lnTo>
                  <a:lnTo>
                    <a:pt x="294059" y="159670"/>
                  </a:lnTo>
                  <a:lnTo>
                    <a:pt x="315792" y="156565"/>
                  </a:lnTo>
                  <a:lnTo>
                    <a:pt x="324219" y="163218"/>
                  </a:lnTo>
                  <a:lnTo>
                    <a:pt x="321558" y="171202"/>
                  </a:lnTo>
                  <a:lnTo>
                    <a:pt x="302486" y="181847"/>
                  </a:lnTo>
                  <a:lnTo>
                    <a:pt x="328654" y="194265"/>
                  </a:lnTo>
                  <a:lnTo>
                    <a:pt x="327324" y="207127"/>
                  </a:lnTo>
                  <a:lnTo>
                    <a:pt x="339743" y="199588"/>
                  </a:lnTo>
                  <a:lnTo>
                    <a:pt x="341073" y="208015"/>
                  </a:lnTo>
                  <a:lnTo>
                    <a:pt x="322889" y="243053"/>
                  </a:lnTo>
                  <a:lnTo>
                    <a:pt x="314461" y="259907"/>
                  </a:lnTo>
                  <a:lnTo>
                    <a:pt x="303373" y="262125"/>
                  </a:lnTo>
                  <a:lnTo>
                    <a:pt x="309139" y="267004"/>
                  </a:lnTo>
                  <a:lnTo>
                    <a:pt x="297607" y="272326"/>
                  </a:lnTo>
                  <a:lnTo>
                    <a:pt x="303817" y="278092"/>
                  </a:lnTo>
                  <a:lnTo>
                    <a:pt x="294059" y="279423"/>
                  </a:lnTo>
                  <a:lnTo>
                    <a:pt x="296720" y="302486"/>
                  </a:lnTo>
                  <a:lnTo>
                    <a:pt x="256359" y="288737"/>
                  </a:lnTo>
                  <a:lnTo>
                    <a:pt x="240392" y="275874"/>
                  </a:lnTo>
                  <a:lnTo>
                    <a:pt x="208458" y="280310"/>
                  </a:lnTo>
                  <a:lnTo>
                    <a:pt x="195596" y="284301"/>
                  </a:lnTo>
                  <a:lnTo>
                    <a:pt x="170758" y="265230"/>
                  </a:lnTo>
                  <a:lnTo>
                    <a:pt x="171202" y="246602"/>
                  </a:lnTo>
                  <a:lnTo>
                    <a:pt x="153017" y="229304"/>
                  </a:lnTo>
                  <a:lnTo>
                    <a:pt x="131284" y="221320"/>
                  </a:lnTo>
                  <a:lnTo>
                    <a:pt x="118422" y="246602"/>
                  </a:lnTo>
                  <a:lnTo>
                    <a:pt x="103786" y="239949"/>
                  </a:lnTo>
                  <a:lnTo>
                    <a:pt x="94915" y="208458"/>
                  </a:lnTo>
                  <a:lnTo>
                    <a:pt x="82053" y="196483"/>
                  </a:lnTo>
                  <a:lnTo>
                    <a:pt x="81609" y="184508"/>
                  </a:lnTo>
                  <a:lnTo>
                    <a:pt x="92697" y="174750"/>
                  </a:lnTo>
                  <a:lnTo>
                    <a:pt x="84270" y="144147"/>
                  </a:lnTo>
                  <a:lnTo>
                    <a:pt x="63425" y="123744"/>
                  </a:lnTo>
                  <a:lnTo>
                    <a:pt x="50119" y="128179"/>
                  </a:lnTo>
                  <a:lnTo>
                    <a:pt x="45683" y="138824"/>
                  </a:lnTo>
                  <a:lnTo>
                    <a:pt x="23507" y="114874"/>
                  </a:lnTo>
                  <a:lnTo>
                    <a:pt x="14193" y="119753"/>
                  </a:lnTo>
                  <a:lnTo>
                    <a:pt x="19072" y="113543"/>
                  </a:lnTo>
                  <a:lnTo>
                    <a:pt x="5322" y="109108"/>
                  </a:lnTo>
                  <a:lnTo>
                    <a:pt x="13306" y="102455"/>
                  </a:lnTo>
                  <a:lnTo>
                    <a:pt x="0" y="108664"/>
                  </a:lnTo>
                  <a:lnTo>
                    <a:pt x="444" y="84714"/>
                  </a:lnTo>
                  <a:close/>
                  <a:moveTo>
                    <a:pt x="111769" y="5322"/>
                  </a:moveTo>
                  <a:lnTo>
                    <a:pt x="106447" y="8427"/>
                  </a:lnTo>
                  <a:lnTo>
                    <a:pt x="107334" y="12419"/>
                  </a:lnTo>
                  <a:lnTo>
                    <a:pt x="111326" y="9757"/>
                  </a:lnTo>
                  <a:lnTo>
                    <a:pt x="111769" y="5322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6EA78CBF-931B-A8B5-4A1A-F7843624C85A}"/>
                </a:ext>
              </a:extLst>
            </p:cNvPr>
            <p:cNvSpPr/>
            <p:nvPr/>
          </p:nvSpPr>
          <p:spPr>
            <a:xfrm>
              <a:off x="2476432" y="2759715"/>
              <a:ext cx="306477" cy="395183"/>
            </a:xfrm>
            <a:custGeom>
              <a:avLst/>
              <a:gdLst>
                <a:gd name="csX0" fmla="*/ 0 w 306477"/>
                <a:gd name="csY0" fmla="*/ 92697 h 395183"/>
                <a:gd name="csX1" fmla="*/ 33265 w 306477"/>
                <a:gd name="csY1" fmla="*/ 61207 h 395183"/>
                <a:gd name="csX2" fmla="*/ 40805 w 306477"/>
                <a:gd name="csY2" fmla="*/ 66529 h 395183"/>
                <a:gd name="csX3" fmla="*/ 62094 w 306477"/>
                <a:gd name="csY3" fmla="*/ 47901 h 395183"/>
                <a:gd name="csX4" fmla="*/ 73626 w 306477"/>
                <a:gd name="csY4" fmla="*/ 22620 h 395183"/>
                <a:gd name="csX5" fmla="*/ 93584 w 306477"/>
                <a:gd name="csY5" fmla="*/ 23507 h 395183"/>
                <a:gd name="csX6" fmla="*/ 114874 w 306477"/>
                <a:gd name="csY6" fmla="*/ 11975 h 395183"/>
                <a:gd name="csX7" fmla="*/ 124631 w 306477"/>
                <a:gd name="csY7" fmla="*/ 19959 h 395183"/>
                <a:gd name="csX8" fmla="*/ 146808 w 306477"/>
                <a:gd name="csY8" fmla="*/ 0 h 395183"/>
                <a:gd name="csX9" fmla="*/ 155235 w 306477"/>
                <a:gd name="csY9" fmla="*/ 9758 h 395183"/>
                <a:gd name="csX10" fmla="*/ 151243 w 306477"/>
                <a:gd name="csY10" fmla="*/ 23951 h 395183"/>
                <a:gd name="csX11" fmla="*/ 159670 w 306477"/>
                <a:gd name="csY11" fmla="*/ 47901 h 395183"/>
                <a:gd name="csX12" fmla="*/ 171202 w 306477"/>
                <a:gd name="csY12" fmla="*/ 48345 h 395183"/>
                <a:gd name="csX13" fmla="*/ 189830 w 306477"/>
                <a:gd name="csY13" fmla="*/ 67416 h 395183"/>
                <a:gd name="csX14" fmla="*/ 220433 w 306477"/>
                <a:gd name="csY14" fmla="*/ 74069 h 395183"/>
                <a:gd name="csX15" fmla="*/ 222651 w 306477"/>
                <a:gd name="csY15" fmla="*/ 94028 h 395183"/>
                <a:gd name="csX16" fmla="*/ 234183 w 306477"/>
                <a:gd name="csY16" fmla="*/ 94472 h 395183"/>
                <a:gd name="csX17" fmla="*/ 254585 w 306477"/>
                <a:gd name="csY17" fmla="*/ 79835 h 395183"/>
                <a:gd name="csX18" fmla="*/ 273657 w 306477"/>
                <a:gd name="csY18" fmla="*/ 98463 h 395183"/>
                <a:gd name="csX19" fmla="*/ 289624 w 306477"/>
                <a:gd name="csY19" fmla="*/ 91367 h 395183"/>
                <a:gd name="csX20" fmla="*/ 302486 w 306477"/>
                <a:gd name="csY20" fmla="*/ 97133 h 395183"/>
                <a:gd name="csX21" fmla="*/ 304260 w 306477"/>
                <a:gd name="csY21" fmla="*/ 117535 h 395183"/>
                <a:gd name="csX22" fmla="*/ 295833 w 306477"/>
                <a:gd name="csY22" fmla="*/ 130841 h 395183"/>
                <a:gd name="csX23" fmla="*/ 306478 w 306477"/>
                <a:gd name="csY23" fmla="*/ 145477 h 395183"/>
                <a:gd name="csX24" fmla="*/ 303817 w 306477"/>
                <a:gd name="csY24" fmla="*/ 159227 h 395183"/>
                <a:gd name="csX25" fmla="*/ 281640 w 306477"/>
                <a:gd name="csY25" fmla="*/ 168097 h 395183"/>
                <a:gd name="csX26" fmla="*/ 231965 w 306477"/>
                <a:gd name="csY26" fmla="*/ 235957 h 395183"/>
                <a:gd name="csX27" fmla="*/ 236400 w 306477"/>
                <a:gd name="csY27" fmla="*/ 255916 h 395183"/>
                <a:gd name="csX28" fmla="*/ 247489 w 306477"/>
                <a:gd name="csY28" fmla="*/ 264786 h 395183"/>
                <a:gd name="csX29" fmla="*/ 241279 w 306477"/>
                <a:gd name="csY29" fmla="*/ 273213 h 395183"/>
                <a:gd name="csX30" fmla="*/ 251480 w 306477"/>
                <a:gd name="csY30" fmla="*/ 292285 h 395183"/>
                <a:gd name="csX31" fmla="*/ 245715 w 306477"/>
                <a:gd name="csY31" fmla="*/ 299825 h 395183"/>
                <a:gd name="csX32" fmla="*/ 277205 w 306477"/>
                <a:gd name="csY32" fmla="*/ 324663 h 395183"/>
                <a:gd name="csX33" fmla="*/ 264786 w 306477"/>
                <a:gd name="csY33" fmla="*/ 357484 h 395183"/>
                <a:gd name="csX34" fmla="*/ 251924 w 306477"/>
                <a:gd name="csY34" fmla="*/ 362806 h 395183"/>
                <a:gd name="csX35" fmla="*/ 256803 w 306477"/>
                <a:gd name="csY35" fmla="*/ 369903 h 395183"/>
                <a:gd name="csX36" fmla="*/ 237288 w 306477"/>
                <a:gd name="csY36" fmla="*/ 391636 h 395183"/>
                <a:gd name="csX37" fmla="*/ 193378 w 306477"/>
                <a:gd name="csY37" fmla="*/ 377886 h 395183"/>
                <a:gd name="csX38" fmla="*/ 198701 w 306477"/>
                <a:gd name="csY38" fmla="*/ 390305 h 395183"/>
                <a:gd name="csX39" fmla="*/ 183621 w 306477"/>
                <a:gd name="csY39" fmla="*/ 395184 h 395183"/>
                <a:gd name="csX40" fmla="*/ 179629 w 306477"/>
                <a:gd name="csY40" fmla="*/ 384983 h 395183"/>
                <a:gd name="csX41" fmla="*/ 161444 w 306477"/>
                <a:gd name="csY41" fmla="*/ 379660 h 395183"/>
                <a:gd name="csX42" fmla="*/ 114874 w 306477"/>
                <a:gd name="csY42" fmla="*/ 390305 h 395183"/>
                <a:gd name="csX43" fmla="*/ 90480 w 306477"/>
                <a:gd name="csY43" fmla="*/ 367241 h 395183"/>
                <a:gd name="csX44" fmla="*/ 73626 w 306477"/>
                <a:gd name="csY44" fmla="*/ 377443 h 395183"/>
                <a:gd name="csX45" fmla="*/ 73626 w 306477"/>
                <a:gd name="csY45" fmla="*/ 390748 h 395183"/>
                <a:gd name="csX46" fmla="*/ 58102 w 306477"/>
                <a:gd name="csY46" fmla="*/ 384095 h 395183"/>
                <a:gd name="csX47" fmla="*/ 43909 w 306477"/>
                <a:gd name="csY47" fmla="*/ 388974 h 395183"/>
                <a:gd name="csX48" fmla="*/ 40805 w 306477"/>
                <a:gd name="csY48" fmla="*/ 375225 h 395183"/>
                <a:gd name="csX49" fmla="*/ 54997 w 306477"/>
                <a:gd name="csY49" fmla="*/ 350831 h 395183"/>
                <a:gd name="csX50" fmla="*/ 74069 w 306477"/>
                <a:gd name="csY50" fmla="*/ 349500 h 395183"/>
                <a:gd name="csX51" fmla="*/ 77617 w 306477"/>
                <a:gd name="csY51" fmla="*/ 341960 h 395183"/>
                <a:gd name="csX52" fmla="*/ 65199 w 306477"/>
                <a:gd name="csY52" fmla="*/ 309139 h 395183"/>
                <a:gd name="csX53" fmla="*/ 73626 w 306477"/>
                <a:gd name="csY53" fmla="*/ 291398 h 395183"/>
                <a:gd name="csX54" fmla="*/ 63868 w 306477"/>
                <a:gd name="csY54" fmla="*/ 280310 h 395183"/>
                <a:gd name="csX55" fmla="*/ 54110 w 306477"/>
                <a:gd name="csY55" fmla="*/ 287850 h 395183"/>
                <a:gd name="csX56" fmla="*/ 47457 w 306477"/>
                <a:gd name="csY56" fmla="*/ 284302 h 395183"/>
                <a:gd name="csX57" fmla="*/ 49675 w 306477"/>
                <a:gd name="csY57" fmla="*/ 260351 h 395183"/>
                <a:gd name="csX58" fmla="*/ 41248 w 306477"/>
                <a:gd name="csY58" fmla="*/ 247489 h 395183"/>
                <a:gd name="csX59" fmla="*/ 52336 w 306477"/>
                <a:gd name="csY59" fmla="*/ 225756 h 395183"/>
                <a:gd name="csX60" fmla="*/ 78061 w 306477"/>
                <a:gd name="csY60" fmla="*/ 223095 h 395183"/>
                <a:gd name="csX61" fmla="*/ 77174 w 306477"/>
                <a:gd name="csY61" fmla="*/ 228861 h 395183"/>
                <a:gd name="csX62" fmla="*/ 88706 w 306477"/>
                <a:gd name="csY62" fmla="*/ 228861 h 395183"/>
                <a:gd name="csX63" fmla="*/ 103786 w 306477"/>
                <a:gd name="csY63" fmla="*/ 216442 h 395183"/>
                <a:gd name="csX64" fmla="*/ 112656 w 306477"/>
                <a:gd name="csY64" fmla="*/ 215111 h 395183"/>
                <a:gd name="csX65" fmla="*/ 115317 w 306477"/>
                <a:gd name="csY65" fmla="*/ 223095 h 395183"/>
                <a:gd name="csX66" fmla="*/ 143260 w 306477"/>
                <a:gd name="csY66" fmla="*/ 211120 h 395183"/>
                <a:gd name="csX67" fmla="*/ 170315 w 306477"/>
                <a:gd name="csY67" fmla="*/ 212450 h 395183"/>
                <a:gd name="csX68" fmla="*/ 180516 w 306477"/>
                <a:gd name="csY68" fmla="*/ 189830 h 395183"/>
                <a:gd name="csX69" fmla="*/ 170315 w 306477"/>
                <a:gd name="csY69" fmla="*/ 163662 h 395183"/>
                <a:gd name="csX70" fmla="*/ 142372 w 306477"/>
                <a:gd name="csY70" fmla="*/ 188056 h 395183"/>
                <a:gd name="csX71" fmla="*/ 125962 w 306477"/>
                <a:gd name="csY71" fmla="*/ 180516 h 395183"/>
                <a:gd name="csX72" fmla="*/ 106890 w 306477"/>
                <a:gd name="csY72" fmla="*/ 191161 h 395183"/>
                <a:gd name="csX73" fmla="*/ 99794 w 306477"/>
                <a:gd name="csY73" fmla="*/ 181403 h 395183"/>
                <a:gd name="csX74" fmla="*/ 107777 w 306477"/>
                <a:gd name="csY74" fmla="*/ 175194 h 395183"/>
                <a:gd name="csX75" fmla="*/ 102455 w 306477"/>
                <a:gd name="csY75" fmla="*/ 168541 h 395183"/>
                <a:gd name="csX76" fmla="*/ 82940 w 306477"/>
                <a:gd name="csY76" fmla="*/ 192935 h 395183"/>
                <a:gd name="csX77" fmla="*/ 69634 w 306477"/>
                <a:gd name="csY77" fmla="*/ 192048 h 395183"/>
                <a:gd name="csX78" fmla="*/ 59433 w 306477"/>
                <a:gd name="csY78" fmla="*/ 187613 h 395183"/>
                <a:gd name="csX79" fmla="*/ 63868 w 306477"/>
                <a:gd name="csY79" fmla="*/ 162331 h 395183"/>
                <a:gd name="csX80" fmla="*/ 51449 w 306477"/>
                <a:gd name="csY80" fmla="*/ 151243 h 395183"/>
                <a:gd name="csX81" fmla="*/ 41692 w 306477"/>
                <a:gd name="csY81" fmla="*/ 154791 h 395183"/>
                <a:gd name="csX82" fmla="*/ 28829 w 306477"/>
                <a:gd name="csY82" fmla="*/ 146808 h 395183"/>
                <a:gd name="csX83" fmla="*/ 21733 w 306477"/>
                <a:gd name="csY83" fmla="*/ 109995 h 395183"/>
                <a:gd name="csX84" fmla="*/ 0 w 306477"/>
                <a:gd name="csY84" fmla="*/ 92697 h 395183"/>
                <a:gd name="csX85" fmla="*/ 177855 w 306477"/>
                <a:gd name="csY85" fmla="*/ 141486 h 395183"/>
                <a:gd name="csX86" fmla="*/ 168984 w 306477"/>
                <a:gd name="csY86" fmla="*/ 145477 h 395183"/>
                <a:gd name="csX87" fmla="*/ 168984 w 306477"/>
                <a:gd name="csY87" fmla="*/ 153017 h 395183"/>
                <a:gd name="csX88" fmla="*/ 178742 w 306477"/>
                <a:gd name="csY88" fmla="*/ 149469 h 395183"/>
                <a:gd name="csX89" fmla="*/ 177855 w 306477"/>
                <a:gd name="csY89" fmla="*/ 141486 h 395183"/>
                <a:gd name="csX90" fmla="*/ 136163 w 306477"/>
                <a:gd name="csY90" fmla="*/ 160557 h 395183"/>
                <a:gd name="csX91" fmla="*/ 131284 w 306477"/>
                <a:gd name="csY91" fmla="*/ 156122 h 395183"/>
                <a:gd name="csX92" fmla="*/ 124631 w 306477"/>
                <a:gd name="csY92" fmla="*/ 160114 h 395183"/>
                <a:gd name="csX93" fmla="*/ 134389 w 306477"/>
                <a:gd name="csY93" fmla="*/ 168984 h 395183"/>
                <a:gd name="csX94" fmla="*/ 136163 w 306477"/>
                <a:gd name="csY94" fmla="*/ 160557 h 395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306477" h="395183">
                  <a:moveTo>
                    <a:pt x="0" y="92697"/>
                  </a:moveTo>
                  <a:lnTo>
                    <a:pt x="33265" y="61207"/>
                  </a:lnTo>
                  <a:lnTo>
                    <a:pt x="40805" y="66529"/>
                  </a:lnTo>
                  <a:lnTo>
                    <a:pt x="62094" y="47901"/>
                  </a:lnTo>
                  <a:lnTo>
                    <a:pt x="73626" y="22620"/>
                  </a:lnTo>
                  <a:lnTo>
                    <a:pt x="93584" y="23507"/>
                  </a:lnTo>
                  <a:lnTo>
                    <a:pt x="114874" y="11975"/>
                  </a:lnTo>
                  <a:lnTo>
                    <a:pt x="124631" y="19959"/>
                  </a:lnTo>
                  <a:lnTo>
                    <a:pt x="146808" y="0"/>
                  </a:lnTo>
                  <a:lnTo>
                    <a:pt x="155235" y="9758"/>
                  </a:lnTo>
                  <a:lnTo>
                    <a:pt x="151243" y="23951"/>
                  </a:lnTo>
                  <a:lnTo>
                    <a:pt x="159670" y="47901"/>
                  </a:lnTo>
                  <a:lnTo>
                    <a:pt x="171202" y="48345"/>
                  </a:lnTo>
                  <a:lnTo>
                    <a:pt x="189830" y="67416"/>
                  </a:lnTo>
                  <a:lnTo>
                    <a:pt x="220433" y="74069"/>
                  </a:lnTo>
                  <a:lnTo>
                    <a:pt x="222651" y="94028"/>
                  </a:lnTo>
                  <a:lnTo>
                    <a:pt x="234183" y="94472"/>
                  </a:lnTo>
                  <a:lnTo>
                    <a:pt x="254585" y="79835"/>
                  </a:lnTo>
                  <a:lnTo>
                    <a:pt x="273657" y="98463"/>
                  </a:lnTo>
                  <a:lnTo>
                    <a:pt x="289624" y="91367"/>
                  </a:lnTo>
                  <a:lnTo>
                    <a:pt x="302486" y="97133"/>
                  </a:lnTo>
                  <a:lnTo>
                    <a:pt x="304260" y="117535"/>
                  </a:lnTo>
                  <a:lnTo>
                    <a:pt x="295833" y="130841"/>
                  </a:lnTo>
                  <a:lnTo>
                    <a:pt x="306478" y="145477"/>
                  </a:lnTo>
                  <a:lnTo>
                    <a:pt x="303817" y="159227"/>
                  </a:lnTo>
                  <a:lnTo>
                    <a:pt x="281640" y="168097"/>
                  </a:lnTo>
                  <a:lnTo>
                    <a:pt x="231965" y="235957"/>
                  </a:lnTo>
                  <a:lnTo>
                    <a:pt x="236400" y="255916"/>
                  </a:lnTo>
                  <a:lnTo>
                    <a:pt x="247489" y="264786"/>
                  </a:lnTo>
                  <a:lnTo>
                    <a:pt x="241279" y="273213"/>
                  </a:lnTo>
                  <a:lnTo>
                    <a:pt x="251480" y="292285"/>
                  </a:lnTo>
                  <a:lnTo>
                    <a:pt x="245715" y="299825"/>
                  </a:lnTo>
                  <a:lnTo>
                    <a:pt x="277205" y="324663"/>
                  </a:lnTo>
                  <a:lnTo>
                    <a:pt x="264786" y="357484"/>
                  </a:lnTo>
                  <a:lnTo>
                    <a:pt x="251924" y="362806"/>
                  </a:lnTo>
                  <a:lnTo>
                    <a:pt x="256803" y="369903"/>
                  </a:lnTo>
                  <a:lnTo>
                    <a:pt x="237288" y="391636"/>
                  </a:lnTo>
                  <a:lnTo>
                    <a:pt x="193378" y="377886"/>
                  </a:lnTo>
                  <a:lnTo>
                    <a:pt x="198701" y="390305"/>
                  </a:lnTo>
                  <a:lnTo>
                    <a:pt x="183621" y="395184"/>
                  </a:lnTo>
                  <a:lnTo>
                    <a:pt x="179629" y="384983"/>
                  </a:lnTo>
                  <a:lnTo>
                    <a:pt x="161444" y="379660"/>
                  </a:lnTo>
                  <a:lnTo>
                    <a:pt x="114874" y="390305"/>
                  </a:lnTo>
                  <a:lnTo>
                    <a:pt x="90480" y="367241"/>
                  </a:lnTo>
                  <a:lnTo>
                    <a:pt x="73626" y="377443"/>
                  </a:lnTo>
                  <a:lnTo>
                    <a:pt x="73626" y="390748"/>
                  </a:lnTo>
                  <a:lnTo>
                    <a:pt x="58102" y="384095"/>
                  </a:lnTo>
                  <a:lnTo>
                    <a:pt x="43909" y="388974"/>
                  </a:lnTo>
                  <a:lnTo>
                    <a:pt x="40805" y="375225"/>
                  </a:lnTo>
                  <a:lnTo>
                    <a:pt x="54997" y="350831"/>
                  </a:lnTo>
                  <a:lnTo>
                    <a:pt x="74069" y="349500"/>
                  </a:lnTo>
                  <a:lnTo>
                    <a:pt x="77617" y="341960"/>
                  </a:lnTo>
                  <a:lnTo>
                    <a:pt x="65199" y="309139"/>
                  </a:lnTo>
                  <a:lnTo>
                    <a:pt x="73626" y="291398"/>
                  </a:lnTo>
                  <a:lnTo>
                    <a:pt x="63868" y="280310"/>
                  </a:lnTo>
                  <a:lnTo>
                    <a:pt x="54110" y="287850"/>
                  </a:lnTo>
                  <a:lnTo>
                    <a:pt x="47457" y="284302"/>
                  </a:lnTo>
                  <a:lnTo>
                    <a:pt x="49675" y="260351"/>
                  </a:lnTo>
                  <a:lnTo>
                    <a:pt x="41248" y="247489"/>
                  </a:lnTo>
                  <a:lnTo>
                    <a:pt x="52336" y="225756"/>
                  </a:lnTo>
                  <a:lnTo>
                    <a:pt x="78061" y="223095"/>
                  </a:lnTo>
                  <a:lnTo>
                    <a:pt x="77174" y="228861"/>
                  </a:lnTo>
                  <a:lnTo>
                    <a:pt x="88706" y="228861"/>
                  </a:lnTo>
                  <a:lnTo>
                    <a:pt x="103786" y="216442"/>
                  </a:lnTo>
                  <a:lnTo>
                    <a:pt x="112656" y="215111"/>
                  </a:lnTo>
                  <a:lnTo>
                    <a:pt x="115317" y="223095"/>
                  </a:lnTo>
                  <a:lnTo>
                    <a:pt x="143260" y="211120"/>
                  </a:lnTo>
                  <a:lnTo>
                    <a:pt x="170315" y="212450"/>
                  </a:lnTo>
                  <a:lnTo>
                    <a:pt x="180516" y="189830"/>
                  </a:lnTo>
                  <a:lnTo>
                    <a:pt x="170315" y="163662"/>
                  </a:lnTo>
                  <a:lnTo>
                    <a:pt x="142372" y="188056"/>
                  </a:lnTo>
                  <a:lnTo>
                    <a:pt x="125962" y="180516"/>
                  </a:lnTo>
                  <a:lnTo>
                    <a:pt x="106890" y="191161"/>
                  </a:lnTo>
                  <a:lnTo>
                    <a:pt x="99794" y="181403"/>
                  </a:lnTo>
                  <a:lnTo>
                    <a:pt x="107777" y="175194"/>
                  </a:lnTo>
                  <a:lnTo>
                    <a:pt x="102455" y="168541"/>
                  </a:lnTo>
                  <a:lnTo>
                    <a:pt x="82940" y="192935"/>
                  </a:lnTo>
                  <a:lnTo>
                    <a:pt x="69634" y="192048"/>
                  </a:lnTo>
                  <a:lnTo>
                    <a:pt x="59433" y="187613"/>
                  </a:lnTo>
                  <a:lnTo>
                    <a:pt x="63868" y="162331"/>
                  </a:lnTo>
                  <a:lnTo>
                    <a:pt x="51449" y="151243"/>
                  </a:lnTo>
                  <a:lnTo>
                    <a:pt x="41692" y="154791"/>
                  </a:lnTo>
                  <a:lnTo>
                    <a:pt x="28829" y="146808"/>
                  </a:lnTo>
                  <a:lnTo>
                    <a:pt x="21733" y="109995"/>
                  </a:lnTo>
                  <a:lnTo>
                    <a:pt x="0" y="92697"/>
                  </a:lnTo>
                  <a:close/>
                  <a:moveTo>
                    <a:pt x="177855" y="141486"/>
                  </a:moveTo>
                  <a:lnTo>
                    <a:pt x="168984" y="145477"/>
                  </a:lnTo>
                  <a:lnTo>
                    <a:pt x="168984" y="153017"/>
                  </a:lnTo>
                  <a:lnTo>
                    <a:pt x="178742" y="149469"/>
                  </a:lnTo>
                  <a:lnTo>
                    <a:pt x="177855" y="141486"/>
                  </a:lnTo>
                  <a:close/>
                  <a:moveTo>
                    <a:pt x="136163" y="160557"/>
                  </a:moveTo>
                  <a:lnTo>
                    <a:pt x="131284" y="156122"/>
                  </a:lnTo>
                  <a:lnTo>
                    <a:pt x="124631" y="160114"/>
                  </a:lnTo>
                  <a:lnTo>
                    <a:pt x="134389" y="168984"/>
                  </a:lnTo>
                  <a:lnTo>
                    <a:pt x="136163" y="160557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258BF958-6E20-1DEE-F742-9888D846ED18}"/>
                </a:ext>
              </a:extLst>
            </p:cNvPr>
            <p:cNvSpPr/>
            <p:nvPr/>
          </p:nvSpPr>
          <p:spPr>
            <a:xfrm>
              <a:off x="2528768" y="2923377"/>
              <a:ext cx="128179" cy="65198"/>
            </a:xfrm>
            <a:custGeom>
              <a:avLst/>
              <a:gdLst>
                <a:gd name="csX0" fmla="*/ 0 w 128179"/>
                <a:gd name="csY0" fmla="*/ 62094 h 65198"/>
                <a:gd name="csX1" fmla="*/ 17298 w 128179"/>
                <a:gd name="csY1" fmla="*/ 28386 h 65198"/>
                <a:gd name="csX2" fmla="*/ 30603 w 128179"/>
                <a:gd name="csY2" fmla="*/ 29273 h 65198"/>
                <a:gd name="csX3" fmla="*/ 50119 w 128179"/>
                <a:gd name="csY3" fmla="*/ 4879 h 65198"/>
                <a:gd name="csX4" fmla="*/ 55441 w 128179"/>
                <a:gd name="csY4" fmla="*/ 11532 h 65198"/>
                <a:gd name="csX5" fmla="*/ 47458 w 128179"/>
                <a:gd name="csY5" fmla="*/ 17741 h 65198"/>
                <a:gd name="csX6" fmla="*/ 54554 w 128179"/>
                <a:gd name="csY6" fmla="*/ 27499 h 65198"/>
                <a:gd name="csX7" fmla="*/ 73626 w 128179"/>
                <a:gd name="csY7" fmla="*/ 16854 h 65198"/>
                <a:gd name="csX8" fmla="*/ 90036 w 128179"/>
                <a:gd name="csY8" fmla="*/ 24394 h 65198"/>
                <a:gd name="csX9" fmla="*/ 117979 w 128179"/>
                <a:gd name="csY9" fmla="*/ 0 h 65198"/>
                <a:gd name="csX10" fmla="*/ 128180 w 128179"/>
                <a:gd name="csY10" fmla="*/ 26168 h 65198"/>
                <a:gd name="csX11" fmla="*/ 117979 w 128179"/>
                <a:gd name="csY11" fmla="*/ 48788 h 65198"/>
                <a:gd name="csX12" fmla="*/ 90923 w 128179"/>
                <a:gd name="csY12" fmla="*/ 47458 h 65198"/>
                <a:gd name="csX13" fmla="*/ 62981 w 128179"/>
                <a:gd name="csY13" fmla="*/ 59433 h 65198"/>
                <a:gd name="csX14" fmla="*/ 60320 w 128179"/>
                <a:gd name="csY14" fmla="*/ 51449 h 65198"/>
                <a:gd name="csX15" fmla="*/ 51449 w 128179"/>
                <a:gd name="csY15" fmla="*/ 52780 h 65198"/>
                <a:gd name="csX16" fmla="*/ 36369 w 128179"/>
                <a:gd name="csY16" fmla="*/ 65199 h 65198"/>
                <a:gd name="csX17" fmla="*/ 24838 w 128179"/>
                <a:gd name="csY17" fmla="*/ 65199 h 65198"/>
                <a:gd name="csX18" fmla="*/ 25725 w 128179"/>
                <a:gd name="csY18" fmla="*/ 59433 h 65198"/>
                <a:gd name="csX19" fmla="*/ 0 w 128179"/>
                <a:gd name="csY19" fmla="*/ 62094 h 65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28179" h="65198">
                  <a:moveTo>
                    <a:pt x="0" y="62094"/>
                  </a:moveTo>
                  <a:lnTo>
                    <a:pt x="17298" y="28386"/>
                  </a:lnTo>
                  <a:lnTo>
                    <a:pt x="30603" y="29273"/>
                  </a:lnTo>
                  <a:lnTo>
                    <a:pt x="50119" y="4879"/>
                  </a:lnTo>
                  <a:lnTo>
                    <a:pt x="55441" y="11532"/>
                  </a:lnTo>
                  <a:lnTo>
                    <a:pt x="47458" y="17741"/>
                  </a:lnTo>
                  <a:lnTo>
                    <a:pt x="54554" y="27499"/>
                  </a:lnTo>
                  <a:lnTo>
                    <a:pt x="73626" y="16854"/>
                  </a:lnTo>
                  <a:lnTo>
                    <a:pt x="90036" y="24394"/>
                  </a:lnTo>
                  <a:lnTo>
                    <a:pt x="117979" y="0"/>
                  </a:lnTo>
                  <a:lnTo>
                    <a:pt x="128180" y="26168"/>
                  </a:lnTo>
                  <a:lnTo>
                    <a:pt x="117979" y="48788"/>
                  </a:lnTo>
                  <a:lnTo>
                    <a:pt x="90923" y="47458"/>
                  </a:lnTo>
                  <a:lnTo>
                    <a:pt x="62981" y="59433"/>
                  </a:lnTo>
                  <a:lnTo>
                    <a:pt x="60320" y="51449"/>
                  </a:lnTo>
                  <a:lnTo>
                    <a:pt x="51449" y="52780"/>
                  </a:lnTo>
                  <a:lnTo>
                    <a:pt x="36369" y="65199"/>
                  </a:lnTo>
                  <a:lnTo>
                    <a:pt x="24838" y="65199"/>
                  </a:lnTo>
                  <a:lnTo>
                    <a:pt x="25725" y="59433"/>
                  </a:lnTo>
                  <a:lnTo>
                    <a:pt x="0" y="62094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3815DE54-445A-4F1F-22C7-C98E35AD5E6F}"/>
                </a:ext>
              </a:extLst>
            </p:cNvPr>
            <p:cNvSpPr/>
            <p:nvPr/>
          </p:nvSpPr>
          <p:spPr>
            <a:xfrm>
              <a:off x="3624282" y="1449090"/>
              <a:ext cx="491872" cy="722507"/>
            </a:xfrm>
            <a:custGeom>
              <a:avLst/>
              <a:gdLst>
                <a:gd name="csX0" fmla="*/ 95802 w 491872"/>
                <a:gd name="csY0" fmla="*/ 369459 h 722507"/>
                <a:gd name="csX1" fmla="*/ 85601 w 491872"/>
                <a:gd name="csY1" fmla="*/ 355709 h 722507"/>
                <a:gd name="csX2" fmla="*/ 52336 w 491872"/>
                <a:gd name="csY2" fmla="*/ 361032 h 722507"/>
                <a:gd name="csX3" fmla="*/ 39474 w 491872"/>
                <a:gd name="csY3" fmla="*/ 341073 h 722507"/>
                <a:gd name="csX4" fmla="*/ 65199 w 491872"/>
                <a:gd name="csY4" fmla="*/ 302486 h 722507"/>
                <a:gd name="csX5" fmla="*/ 0 w 491872"/>
                <a:gd name="csY5" fmla="*/ 200918 h 722507"/>
                <a:gd name="csX6" fmla="*/ 18628 w 491872"/>
                <a:gd name="csY6" fmla="*/ 172976 h 722507"/>
                <a:gd name="csX7" fmla="*/ 37700 w 491872"/>
                <a:gd name="csY7" fmla="*/ 162775 h 722507"/>
                <a:gd name="csX8" fmla="*/ 122857 w 491872"/>
                <a:gd name="csY8" fmla="*/ 164549 h 722507"/>
                <a:gd name="csX9" fmla="*/ 147251 w 491872"/>
                <a:gd name="csY9" fmla="*/ 156122 h 722507"/>
                <a:gd name="csX10" fmla="*/ 154348 w 491872"/>
                <a:gd name="csY10" fmla="*/ 129954 h 722507"/>
                <a:gd name="csX11" fmla="*/ 176524 w 491872"/>
                <a:gd name="csY11" fmla="*/ 98020 h 722507"/>
                <a:gd name="csX12" fmla="*/ 173863 w 491872"/>
                <a:gd name="csY12" fmla="*/ 61650 h 722507"/>
                <a:gd name="csX13" fmla="*/ 210676 w 491872"/>
                <a:gd name="csY13" fmla="*/ 27055 h 722507"/>
                <a:gd name="csX14" fmla="*/ 256803 w 491872"/>
                <a:gd name="csY14" fmla="*/ 21733 h 722507"/>
                <a:gd name="csX15" fmla="*/ 255029 w 491872"/>
                <a:gd name="csY15" fmla="*/ 0 h 722507"/>
                <a:gd name="csX16" fmla="*/ 290511 w 491872"/>
                <a:gd name="csY16" fmla="*/ 20846 h 722507"/>
                <a:gd name="csX17" fmla="*/ 327767 w 491872"/>
                <a:gd name="csY17" fmla="*/ 14193 h 722507"/>
                <a:gd name="csX18" fmla="*/ 351274 w 491872"/>
                <a:gd name="csY18" fmla="*/ 34595 h 722507"/>
                <a:gd name="csX19" fmla="*/ 377886 w 491872"/>
                <a:gd name="csY19" fmla="*/ 33708 h 722507"/>
                <a:gd name="csX20" fmla="*/ 386757 w 491872"/>
                <a:gd name="csY20" fmla="*/ 22176 h 722507"/>
                <a:gd name="csX21" fmla="*/ 384539 w 491872"/>
                <a:gd name="csY21" fmla="*/ 45683 h 722507"/>
                <a:gd name="csX22" fmla="*/ 392079 w 491872"/>
                <a:gd name="csY22" fmla="*/ 60763 h 722507"/>
                <a:gd name="csX23" fmla="*/ 425344 w 491872"/>
                <a:gd name="csY23" fmla="*/ 40361 h 722507"/>
                <a:gd name="csX24" fmla="*/ 429335 w 491872"/>
                <a:gd name="csY24" fmla="*/ 69190 h 722507"/>
                <a:gd name="csX25" fmla="*/ 413368 w 491872"/>
                <a:gd name="csY25" fmla="*/ 73182 h 722507"/>
                <a:gd name="csX26" fmla="*/ 428448 w 491872"/>
                <a:gd name="csY26" fmla="*/ 74513 h 722507"/>
                <a:gd name="csX27" fmla="*/ 435545 w 491872"/>
                <a:gd name="csY27" fmla="*/ 89149 h 722507"/>
                <a:gd name="csX28" fmla="*/ 452399 w 491872"/>
                <a:gd name="csY28" fmla="*/ 74069 h 722507"/>
                <a:gd name="csX29" fmla="*/ 455947 w 491872"/>
                <a:gd name="csY29" fmla="*/ 93141 h 722507"/>
                <a:gd name="csX30" fmla="*/ 473688 w 491872"/>
                <a:gd name="csY30" fmla="*/ 74956 h 722507"/>
                <a:gd name="csX31" fmla="*/ 467479 w 491872"/>
                <a:gd name="csY31" fmla="*/ 109551 h 722507"/>
                <a:gd name="csX32" fmla="*/ 475018 w 491872"/>
                <a:gd name="csY32" fmla="*/ 140155 h 722507"/>
                <a:gd name="csX33" fmla="*/ 450624 w 491872"/>
                <a:gd name="csY33" fmla="*/ 140598 h 722507"/>
                <a:gd name="csX34" fmla="*/ 440867 w 491872"/>
                <a:gd name="csY34" fmla="*/ 106003 h 722507"/>
                <a:gd name="csX35" fmla="*/ 451068 w 491872"/>
                <a:gd name="csY35" fmla="*/ 96689 h 722507"/>
                <a:gd name="csX36" fmla="*/ 426230 w 491872"/>
                <a:gd name="csY36" fmla="*/ 106447 h 722507"/>
                <a:gd name="csX37" fmla="*/ 438649 w 491872"/>
                <a:gd name="csY37" fmla="*/ 121083 h 722507"/>
                <a:gd name="csX38" fmla="*/ 433327 w 491872"/>
                <a:gd name="csY38" fmla="*/ 130397 h 722507"/>
                <a:gd name="csX39" fmla="*/ 415142 w 491872"/>
                <a:gd name="csY39" fmla="*/ 123744 h 722507"/>
                <a:gd name="csX40" fmla="*/ 433327 w 491872"/>
                <a:gd name="csY40" fmla="*/ 132171 h 722507"/>
                <a:gd name="csX41" fmla="*/ 439536 w 491872"/>
                <a:gd name="csY41" fmla="*/ 149469 h 722507"/>
                <a:gd name="csX42" fmla="*/ 428005 w 491872"/>
                <a:gd name="csY42" fmla="*/ 149025 h 722507"/>
                <a:gd name="csX43" fmla="*/ 443972 w 491872"/>
                <a:gd name="csY43" fmla="*/ 157452 h 722507"/>
                <a:gd name="csX44" fmla="*/ 416029 w 491872"/>
                <a:gd name="csY44" fmla="*/ 159670 h 722507"/>
                <a:gd name="csX45" fmla="*/ 431553 w 491872"/>
                <a:gd name="csY45" fmla="*/ 159670 h 722507"/>
                <a:gd name="csX46" fmla="*/ 449738 w 491872"/>
                <a:gd name="csY46" fmla="*/ 179185 h 722507"/>
                <a:gd name="csX47" fmla="*/ 423569 w 491872"/>
                <a:gd name="csY47" fmla="*/ 179185 h 722507"/>
                <a:gd name="csX48" fmla="*/ 431553 w 491872"/>
                <a:gd name="csY48" fmla="*/ 186725 h 722507"/>
                <a:gd name="csX49" fmla="*/ 420465 w 491872"/>
                <a:gd name="csY49" fmla="*/ 184951 h 722507"/>
                <a:gd name="csX50" fmla="*/ 424900 w 491872"/>
                <a:gd name="csY50" fmla="*/ 196926 h 722507"/>
                <a:gd name="csX51" fmla="*/ 396958 w 491872"/>
                <a:gd name="csY51" fmla="*/ 186282 h 722507"/>
                <a:gd name="csX52" fmla="*/ 380547 w 491872"/>
                <a:gd name="csY52" fmla="*/ 194709 h 722507"/>
                <a:gd name="csX53" fmla="*/ 393853 w 491872"/>
                <a:gd name="csY53" fmla="*/ 188499 h 722507"/>
                <a:gd name="csX54" fmla="*/ 409376 w 491872"/>
                <a:gd name="csY54" fmla="*/ 200031 h 722507"/>
                <a:gd name="csX55" fmla="*/ 444859 w 491872"/>
                <a:gd name="csY55" fmla="*/ 194265 h 722507"/>
                <a:gd name="csX56" fmla="*/ 460826 w 491872"/>
                <a:gd name="csY56" fmla="*/ 224869 h 722507"/>
                <a:gd name="csX57" fmla="*/ 462600 w 491872"/>
                <a:gd name="csY57" fmla="*/ 256803 h 722507"/>
                <a:gd name="csX58" fmla="*/ 473245 w 491872"/>
                <a:gd name="csY58" fmla="*/ 267004 h 722507"/>
                <a:gd name="csX59" fmla="*/ 478567 w 491872"/>
                <a:gd name="csY59" fmla="*/ 258577 h 722507"/>
                <a:gd name="csX60" fmla="*/ 488768 w 491872"/>
                <a:gd name="csY60" fmla="*/ 298494 h 722507"/>
                <a:gd name="csX61" fmla="*/ 486994 w 491872"/>
                <a:gd name="csY61" fmla="*/ 406272 h 722507"/>
                <a:gd name="csX62" fmla="*/ 476349 w 491872"/>
                <a:gd name="csY62" fmla="*/ 455947 h 722507"/>
                <a:gd name="csX63" fmla="*/ 467035 w 491872"/>
                <a:gd name="csY63" fmla="*/ 466591 h 722507"/>
                <a:gd name="csX64" fmla="*/ 473245 w 491872"/>
                <a:gd name="csY64" fmla="*/ 486550 h 722507"/>
                <a:gd name="csX65" fmla="*/ 473245 w 491872"/>
                <a:gd name="csY65" fmla="*/ 469696 h 722507"/>
                <a:gd name="csX66" fmla="*/ 479454 w 491872"/>
                <a:gd name="csY66" fmla="*/ 473244 h 722507"/>
                <a:gd name="csX67" fmla="*/ 473245 w 491872"/>
                <a:gd name="csY67" fmla="*/ 535782 h 722507"/>
                <a:gd name="csX68" fmla="*/ 480341 w 491872"/>
                <a:gd name="csY68" fmla="*/ 552192 h 722507"/>
                <a:gd name="csX69" fmla="*/ 491873 w 491872"/>
                <a:gd name="csY69" fmla="*/ 539330 h 722507"/>
                <a:gd name="csX70" fmla="*/ 480341 w 491872"/>
                <a:gd name="csY70" fmla="*/ 589892 h 722507"/>
                <a:gd name="csX71" fmla="*/ 474132 w 491872"/>
                <a:gd name="csY71" fmla="*/ 589005 h 722507"/>
                <a:gd name="csX72" fmla="*/ 469696 w 491872"/>
                <a:gd name="csY72" fmla="*/ 602311 h 722507"/>
                <a:gd name="csX73" fmla="*/ 481671 w 491872"/>
                <a:gd name="csY73" fmla="*/ 605416 h 722507"/>
                <a:gd name="csX74" fmla="*/ 482559 w 491872"/>
                <a:gd name="csY74" fmla="*/ 625818 h 722507"/>
                <a:gd name="csX75" fmla="*/ 436432 w 491872"/>
                <a:gd name="csY75" fmla="*/ 674163 h 722507"/>
                <a:gd name="csX76" fmla="*/ 440867 w 491872"/>
                <a:gd name="csY76" fmla="*/ 686581 h 722507"/>
                <a:gd name="csX77" fmla="*/ 431996 w 491872"/>
                <a:gd name="csY77" fmla="*/ 697670 h 722507"/>
                <a:gd name="csX78" fmla="*/ 390305 w 491872"/>
                <a:gd name="csY78" fmla="*/ 717185 h 722507"/>
                <a:gd name="csX79" fmla="*/ 320671 w 491872"/>
                <a:gd name="csY79" fmla="*/ 722507 h 722507"/>
                <a:gd name="csX80" fmla="*/ 252368 w 491872"/>
                <a:gd name="csY80" fmla="*/ 698557 h 722507"/>
                <a:gd name="csX81" fmla="*/ 215998 w 491872"/>
                <a:gd name="csY81" fmla="*/ 670614 h 722507"/>
                <a:gd name="csX82" fmla="*/ 198701 w 491872"/>
                <a:gd name="csY82" fmla="*/ 639567 h 722507"/>
                <a:gd name="csX83" fmla="*/ 186282 w 491872"/>
                <a:gd name="csY83" fmla="*/ 576587 h 722507"/>
                <a:gd name="csX84" fmla="*/ 154791 w 491872"/>
                <a:gd name="csY84" fmla="*/ 507840 h 722507"/>
                <a:gd name="csX85" fmla="*/ 157452 w 491872"/>
                <a:gd name="csY85" fmla="*/ 455503 h 722507"/>
                <a:gd name="csX86" fmla="*/ 138824 w 491872"/>
                <a:gd name="csY86" fmla="*/ 446633 h 722507"/>
                <a:gd name="csX87" fmla="*/ 145477 w 491872"/>
                <a:gd name="csY87" fmla="*/ 433770 h 722507"/>
                <a:gd name="csX88" fmla="*/ 151243 w 491872"/>
                <a:gd name="csY88" fmla="*/ 439980 h 722507"/>
                <a:gd name="csX89" fmla="*/ 153904 w 491872"/>
                <a:gd name="csY89" fmla="*/ 439093 h 722507"/>
                <a:gd name="csX90" fmla="*/ 142372 w 491872"/>
                <a:gd name="csY90" fmla="*/ 418247 h 722507"/>
                <a:gd name="csX91" fmla="*/ 156122 w 491872"/>
                <a:gd name="csY91" fmla="*/ 412481 h 722507"/>
                <a:gd name="csX92" fmla="*/ 139711 w 491872"/>
                <a:gd name="csY92" fmla="*/ 410707 h 722507"/>
                <a:gd name="csX93" fmla="*/ 145921 w 491872"/>
                <a:gd name="csY93" fmla="*/ 383208 h 722507"/>
                <a:gd name="csX94" fmla="*/ 131284 w 491872"/>
                <a:gd name="csY94" fmla="*/ 388087 h 722507"/>
                <a:gd name="csX95" fmla="*/ 134833 w 491872"/>
                <a:gd name="csY95" fmla="*/ 358814 h 722507"/>
                <a:gd name="csX96" fmla="*/ 144147 w 491872"/>
                <a:gd name="csY96" fmla="*/ 333533 h 722507"/>
                <a:gd name="csX97" fmla="*/ 158340 w 491872"/>
                <a:gd name="csY97" fmla="*/ 332203 h 722507"/>
                <a:gd name="csX98" fmla="*/ 135719 w 491872"/>
                <a:gd name="csY98" fmla="*/ 279423 h 722507"/>
                <a:gd name="csX99" fmla="*/ 131728 w 491872"/>
                <a:gd name="csY99" fmla="*/ 283858 h 722507"/>
                <a:gd name="csX100" fmla="*/ 141929 w 491872"/>
                <a:gd name="csY100" fmla="*/ 298051 h 722507"/>
                <a:gd name="csX101" fmla="*/ 137494 w 491872"/>
                <a:gd name="csY101" fmla="*/ 318010 h 722507"/>
                <a:gd name="csX102" fmla="*/ 117978 w 491872"/>
                <a:gd name="csY102" fmla="*/ 325106 h 722507"/>
                <a:gd name="csX103" fmla="*/ 115761 w 491872"/>
                <a:gd name="csY103" fmla="*/ 360145 h 722507"/>
                <a:gd name="csX104" fmla="*/ 110882 w 491872"/>
                <a:gd name="csY104" fmla="*/ 352161 h 722507"/>
                <a:gd name="csX105" fmla="*/ 116204 w 491872"/>
                <a:gd name="csY105" fmla="*/ 385426 h 722507"/>
                <a:gd name="csX106" fmla="*/ 95802 w 491872"/>
                <a:gd name="csY106" fmla="*/ 369459 h 722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</a:cxnLst>
              <a:rect l="l" t="t" r="r" b="b"/>
              <a:pathLst>
                <a:path w="491872" h="722507">
                  <a:moveTo>
                    <a:pt x="95802" y="369459"/>
                  </a:moveTo>
                  <a:lnTo>
                    <a:pt x="85601" y="355709"/>
                  </a:lnTo>
                  <a:lnTo>
                    <a:pt x="52336" y="361032"/>
                  </a:lnTo>
                  <a:lnTo>
                    <a:pt x="39474" y="341073"/>
                  </a:lnTo>
                  <a:lnTo>
                    <a:pt x="65199" y="302486"/>
                  </a:lnTo>
                  <a:lnTo>
                    <a:pt x="0" y="200918"/>
                  </a:lnTo>
                  <a:lnTo>
                    <a:pt x="18628" y="172976"/>
                  </a:lnTo>
                  <a:lnTo>
                    <a:pt x="37700" y="162775"/>
                  </a:lnTo>
                  <a:lnTo>
                    <a:pt x="122857" y="164549"/>
                  </a:lnTo>
                  <a:lnTo>
                    <a:pt x="147251" y="156122"/>
                  </a:lnTo>
                  <a:lnTo>
                    <a:pt x="154348" y="129954"/>
                  </a:lnTo>
                  <a:lnTo>
                    <a:pt x="176524" y="98020"/>
                  </a:lnTo>
                  <a:lnTo>
                    <a:pt x="173863" y="61650"/>
                  </a:lnTo>
                  <a:lnTo>
                    <a:pt x="210676" y="27055"/>
                  </a:lnTo>
                  <a:lnTo>
                    <a:pt x="256803" y="21733"/>
                  </a:lnTo>
                  <a:lnTo>
                    <a:pt x="255029" y="0"/>
                  </a:lnTo>
                  <a:lnTo>
                    <a:pt x="290511" y="20846"/>
                  </a:lnTo>
                  <a:lnTo>
                    <a:pt x="327767" y="14193"/>
                  </a:lnTo>
                  <a:lnTo>
                    <a:pt x="351274" y="34595"/>
                  </a:lnTo>
                  <a:lnTo>
                    <a:pt x="377886" y="33708"/>
                  </a:lnTo>
                  <a:lnTo>
                    <a:pt x="386757" y="22176"/>
                  </a:lnTo>
                  <a:lnTo>
                    <a:pt x="384539" y="45683"/>
                  </a:lnTo>
                  <a:lnTo>
                    <a:pt x="392079" y="60763"/>
                  </a:lnTo>
                  <a:lnTo>
                    <a:pt x="425344" y="40361"/>
                  </a:lnTo>
                  <a:lnTo>
                    <a:pt x="429335" y="69190"/>
                  </a:lnTo>
                  <a:lnTo>
                    <a:pt x="413368" y="73182"/>
                  </a:lnTo>
                  <a:lnTo>
                    <a:pt x="428448" y="74513"/>
                  </a:lnTo>
                  <a:lnTo>
                    <a:pt x="435545" y="89149"/>
                  </a:lnTo>
                  <a:lnTo>
                    <a:pt x="452399" y="74069"/>
                  </a:lnTo>
                  <a:lnTo>
                    <a:pt x="455947" y="93141"/>
                  </a:lnTo>
                  <a:lnTo>
                    <a:pt x="473688" y="74956"/>
                  </a:lnTo>
                  <a:lnTo>
                    <a:pt x="467479" y="109551"/>
                  </a:lnTo>
                  <a:lnTo>
                    <a:pt x="475018" y="140155"/>
                  </a:lnTo>
                  <a:lnTo>
                    <a:pt x="450624" y="140598"/>
                  </a:lnTo>
                  <a:lnTo>
                    <a:pt x="440867" y="106003"/>
                  </a:lnTo>
                  <a:lnTo>
                    <a:pt x="451068" y="96689"/>
                  </a:lnTo>
                  <a:lnTo>
                    <a:pt x="426230" y="106447"/>
                  </a:lnTo>
                  <a:lnTo>
                    <a:pt x="438649" y="121083"/>
                  </a:lnTo>
                  <a:lnTo>
                    <a:pt x="433327" y="130397"/>
                  </a:lnTo>
                  <a:lnTo>
                    <a:pt x="415142" y="123744"/>
                  </a:lnTo>
                  <a:lnTo>
                    <a:pt x="433327" y="132171"/>
                  </a:lnTo>
                  <a:lnTo>
                    <a:pt x="439536" y="149469"/>
                  </a:lnTo>
                  <a:lnTo>
                    <a:pt x="428005" y="149025"/>
                  </a:lnTo>
                  <a:lnTo>
                    <a:pt x="443972" y="157452"/>
                  </a:lnTo>
                  <a:lnTo>
                    <a:pt x="416029" y="159670"/>
                  </a:lnTo>
                  <a:lnTo>
                    <a:pt x="431553" y="159670"/>
                  </a:lnTo>
                  <a:lnTo>
                    <a:pt x="449738" y="179185"/>
                  </a:lnTo>
                  <a:lnTo>
                    <a:pt x="423569" y="179185"/>
                  </a:lnTo>
                  <a:lnTo>
                    <a:pt x="431553" y="186725"/>
                  </a:lnTo>
                  <a:lnTo>
                    <a:pt x="420465" y="184951"/>
                  </a:lnTo>
                  <a:lnTo>
                    <a:pt x="424900" y="196926"/>
                  </a:lnTo>
                  <a:lnTo>
                    <a:pt x="396958" y="186282"/>
                  </a:lnTo>
                  <a:lnTo>
                    <a:pt x="380547" y="194709"/>
                  </a:lnTo>
                  <a:lnTo>
                    <a:pt x="393853" y="188499"/>
                  </a:lnTo>
                  <a:lnTo>
                    <a:pt x="409376" y="200031"/>
                  </a:lnTo>
                  <a:lnTo>
                    <a:pt x="444859" y="194265"/>
                  </a:lnTo>
                  <a:lnTo>
                    <a:pt x="460826" y="224869"/>
                  </a:lnTo>
                  <a:lnTo>
                    <a:pt x="462600" y="256803"/>
                  </a:lnTo>
                  <a:lnTo>
                    <a:pt x="473245" y="267004"/>
                  </a:lnTo>
                  <a:lnTo>
                    <a:pt x="478567" y="258577"/>
                  </a:lnTo>
                  <a:lnTo>
                    <a:pt x="488768" y="298494"/>
                  </a:lnTo>
                  <a:lnTo>
                    <a:pt x="486994" y="406272"/>
                  </a:lnTo>
                  <a:lnTo>
                    <a:pt x="476349" y="455947"/>
                  </a:lnTo>
                  <a:lnTo>
                    <a:pt x="467035" y="466591"/>
                  </a:lnTo>
                  <a:lnTo>
                    <a:pt x="473245" y="486550"/>
                  </a:lnTo>
                  <a:lnTo>
                    <a:pt x="473245" y="469696"/>
                  </a:lnTo>
                  <a:lnTo>
                    <a:pt x="479454" y="473244"/>
                  </a:lnTo>
                  <a:lnTo>
                    <a:pt x="473245" y="535782"/>
                  </a:lnTo>
                  <a:lnTo>
                    <a:pt x="480341" y="552192"/>
                  </a:lnTo>
                  <a:lnTo>
                    <a:pt x="491873" y="539330"/>
                  </a:lnTo>
                  <a:lnTo>
                    <a:pt x="480341" y="589892"/>
                  </a:lnTo>
                  <a:lnTo>
                    <a:pt x="474132" y="589005"/>
                  </a:lnTo>
                  <a:lnTo>
                    <a:pt x="469696" y="602311"/>
                  </a:lnTo>
                  <a:lnTo>
                    <a:pt x="481671" y="605416"/>
                  </a:lnTo>
                  <a:lnTo>
                    <a:pt x="482559" y="625818"/>
                  </a:lnTo>
                  <a:lnTo>
                    <a:pt x="436432" y="674163"/>
                  </a:lnTo>
                  <a:lnTo>
                    <a:pt x="440867" y="686581"/>
                  </a:lnTo>
                  <a:lnTo>
                    <a:pt x="431996" y="697670"/>
                  </a:lnTo>
                  <a:lnTo>
                    <a:pt x="390305" y="717185"/>
                  </a:lnTo>
                  <a:lnTo>
                    <a:pt x="320671" y="722507"/>
                  </a:lnTo>
                  <a:lnTo>
                    <a:pt x="252368" y="698557"/>
                  </a:lnTo>
                  <a:lnTo>
                    <a:pt x="215998" y="670614"/>
                  </a:lnTo>
                  <a:lnTo>
                    <a:pt x="198701" y="639567"/>
                  </a:lnTo>
                  <a:lnTo>
                    <a:pt x="186282" y="576587"/>
                  </a:lnTo>
                  <a:lnTo>
                    <a:pt x="154791" y="507840"/>
                  </a:lnTo>
                  <a:lnTo>
                    <a:pt x="157452" y="455503"/>
                  </a:lnTo>
                  <a:lnTo>
                    <a:pt x="138824" y="446633"/>
                  </a:lnTo>
                  <a:lnTo>
                    <a:pt x="145477" y="433770"/>
                  </a:lnTo>
                  <a:lnTo>
                    <a:pt x="151243" y="439980"/>
                  </a:lnTo>
                  <a:lnTo>
                    <a:pt x="153904" y="439093"/>
                  </a:lnTo>
                  <a:lnTo>
                    <a:pt x="142372" y="418247"/>
                  </a:lnTo>
                  <a:lnTo>
                    <a:pt x="156122" y="412481"/>
                  </a:lnTo>
                  <a:lnTo>
                    <a:pt x="139711" y="410707"/>
                  </a:lnTo>
                  <a:lnTo>
                    <a:pt x="145921" y="383208"/>
                  </a:lnTo>
                  <a:lnTo>
                    <a:pt x="131284" y="388087"/>
                  </a:lnTo>
                  <a:lnTo>
                    <a:pt x="134833" y="358814"/>
                  </a:lnTo>
                  <a:lnTo>
                    <a:pt x="144147" y="333533"/>
                  </a:lnTo>
                  <a:lnTo>
                    <a:pt x="158340" y="332203"/>
                  </a:lnTo>
                  <a:lnTo>
                    <a:pt x="135719" y="279423"/>
                  </a:lnTo>
                  <a:lnTo>
                    <a:pt x="131728" y="283858"/>
                  </a:lnTo>
                  <a:lnTo>
                    <a:pt x="141929" y="298051"/>
                  </a:lnTo>
                  <a:lnTo>
                    <a:pt x="137494" y="318010"/>
                  </a:lnTo>
                  <a:lnTo>
                    <a:pt x="117978" y="325106"/>
                  </a:lnTo>
                  <a:lnTo>
                    <a:pt x="115761" y="360145"/>
                  </a:lnTo>
                  <a:lnTo>
                    <a:pt x="110882" y="352161"/>
                  </a:lnTo>
                  <a:lnTo>
                    <a:pt x="116204" y="385426"/>
                  </a:lnTo>
                  <a:lnTo>
                    <a:pt x="95802" y="369459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1A09F43-51C3-E44A-37D3-F783100BB4A9}"/>
                </a:ext>
              </a:extLst>
            </p:cNvPr>
            <p:cNvSpPr/>
            <p:nvPr/>
          </p:nvSpPr>
          <p:spPr>
            <a:xfrm>
              <a:off x="4082003" y="2079787"/>
              <a:ext cx="1099062" cy="798794"/>
            </a:xfrm>
            <a:custGeom>
              <a:avLst/>
              <a:gdLst>
                <a:gd name="csX0" fmla="*/ 0 w 1099062"/>
                <a:gd name="csY0" fmla="*/ 249706 h 798794"/>
                <a:gd name="csX1" fmla="*/ 28829 w 1099062"/>
                <a:gd name="csY1" fmla="*/ 236844 h 798794"/>
                <a:gd name="csX2" fmla="*/ 39918 w 1099062"/>
                <a:gd name="csY2" fmla="*/ 239505 h 798794"/>
                <a:gd name="csX3" fmla="*/ 44353 w 1099062"/>
                <a:gd name="csY3" fmla="*/ 219990 h 798794"/>
                <a:gd name="csX4" fmla="*/ 64312 w 1099062"/>
                <a:gd name="csY4" fmla="*/ 213337 h 798794"/>
                <a:gd name="csX5" fmla="*/ 70521 w 1099062"/>
                <a:gd name="csY5" fmla="*/ 191604 h 798794"/>
                <a:gd name="csX6" fmla="*/ 78505 w 1099062"/>
                <a:gd name="csY6" fmla="*/ 189830 h 798794"/>
                <a:gd name="csX7" fmla="*/ 65642 w 1099062"/>
                <a:gd name="csY7" fmla="*/ 160557 h 798794"/>
                <a:gd name="csX8" fmla="*/ 74513 w 1099062"/>
                <a:gd name="csY8" fmla="*/ 149025 h 798794"/>
                <a:gd name="csX9" fmla="*/ 126406 w 1099062"/>
                <a:gd name="csY9" fmla="*/ 121970 h 798794"/>
                <a:gd name="csX10" fmla="*/ 129954 w 1099062"/>
                <a:gd name="csY10" fmla="*/ 125962 h 798794"/>
                <a:gd name="csX11" fmla="*/ 149469 w 1099062"/>
                <a:gd name="csY11" fmla="*/ 104229 h 798794"/>
                <a:gd name="csX12" fmla="*/ 160114 w 1099062"/>
                <a:gd name="csY12" fmla="*/ 107334 h 798794"/>
                <a:gd name="csX13" fmla="*/ 155678 w 1099062"/>
                <a:gd name="csY13" fmla="*/ 100681 h 798794"/>
                <a:gd name="csX14" fmla="*/ 162775 w 1099062"/>
                <a:gd name="csY14" fmla="*/ 95802 h 798794"/>
                <a:gd name="csX15" fmla="*/ 179185 w 1099062"/>
                <a:gd name="csY15" fmla="*/ 99794 h 798794"/>
                <a:gd name="csX16" fmla="*/ 168541 w 1099062"/>
                <a:gd name="csY16" fmla="*/ 93584 h 798794"/>
                <a:gd name="csX17" fmla="*/ 197370 w 1099062"/>
                <a:gd name="csY17" fmla="*/ 70521 h 798794"/>
                <a:gd name="csX18" fmla="*/ 202249 w 1099062"/>
                <a:gd name="csY18" fmla="*/ 0 h 798794"/>
                <a:gd name="csX19" fmla="*/ 210232 w 1099062"/>
                <a:gd name="csY19" fmla="*/ 6653 h 798794"/>
                <a:gd name="csX20" fmla="*/ 215111 w 1099062"/>
                <a:gd name="csY20" fmla="*/ 37256 h 798794"/>
                <a:gd name="csX21" fmla="*/ 267004 w 1099062"/>
                <a:gd name="csY21" fmla="*/ 100237 h 798794"/>
                <a:gd name="csX22" fmla="*/ 272770 w 1099062"/>
                <a:gd name="csY22" fmla="*/ 120196 h 798794"/>
                <a:gd name="csX23" fmla="*/ 263456 w 1099062"/>
                <a:gd name="csY23" fmla="*/ 135276 h 798794"/>
                <a:gd name="csX24" fmla="*/ 262125 w 1099062"/>
                <a:gd name="csY24" fmla="*/ 172976 h 798794"/>
                <a:gd name="csX25" fmla="*/ 236400 w 1099062"/>
                <a:gd name="csY25" fmla="*/ 210232 h 798794"/>
                <a:gd name="csX26" fmla="*/ 178298 w 1099062"/>
                <a:gd name="csY26" fmla="*/ 167654 h 798794"/>
                <a:gd name="csX27" fmla="*/ 163218 w 1099062"/>
                <a:gd name="csY27" fmla="*/ 179629 h 798794"/>
                <a:gd name="csX28" fmla="*/ 146364 w 1099062"/>
                <a:gd name="csY28" fmla="*/ 174307 h 798794"/>
                <a:gd name="csX29" fmla="*/ 125518 w 1099062"/>
                <a:gd name="csY29" fmla="*/ 185395 h 798794"/>
                <a:gd name="csX30" fmla="*/ 128623 w 1099062"/>
                <a:gd name="csY30" fmla="*/ 232409 h 798794"/>
                <a:gd name="csX31" fmla="*/ 110882 w 1099062"/>
                <a:gd name="csY31" fmla="*/ 267004 h 798794"/>
                <a:gd name="csX32" fmla="*/ 111769 w 1099062"/>
                <a:gd name="csY32" fmla="*/ 281197 h 798794"/>
                <a:gd name="csX33" fmla="*/ 137050 w 1099062"/>
                <a:gd name="csY33" fmla="*/ 298938 h 798794"/>
                <a:gd name="csX34" fmla="*/ 117535 w 1099062"/>
                <a:gd name="csY34" fmla="*/ 304704 h 798794"/>
                <a:gd name="csX35" fmla="*/ 174306 w 1099062"/>
                <a:gd name="csY35" fmla="*/ 325550 h 798794"/>
                <a:gd name="csX36" fmla="*/ 175194 w 1099062"/>
                <a:gd name="csY36" fmla="*/ 337968 h 798794"/>
                <a:gd name="csX37" fmla="*/ 197370 w 1099062"/>
                <a:gd name="csY37" fmla="*/ 328211 h 798794"/>
                <a:gd name="csX38" fmla="*/ 228860 w 1099062"/>
                <a:gd name="csY38" fmla="*/ 298051 h 798794"/>
                <a:gd name="csX39" fmla="*/ 246158 w 1099062"/>
                <a:gd name="csY39" fmla="*/ 294059 h 798794"/>
                <a:gd name="csX40" fmla="*/ 257690 w 1099062"/>
                <a:gd name="csY40" fmla="*/ 274544 h 798794"/>
                <a:gd name="csX41" fmla="*/ 270552 w 1099062"/>
                <a:gd name="csY41" fmla="*/ 276762 h 798794"/>
                <a:gd name="csX42" fmla="*/ 266117 w 1099062"/>
                <a:gd name="csY42" fmla="*/ 284302 h 798794"/>
                <a:gd name="csX43" fmla="*/ 281197 w 1099062"/>
                <a:gd name="csY43" fmla="*/ 281197 h 798794"/>
                <a:gd name="csX44" fmla="*/ 301599 w 1099062"/>
                <a:gd name="csY44" fmla="*/ 294059 h 798794"/>
                <a:gd name="csX45" fmla="*/ 309583 w 1099062"/>
                <a:gd name="csY45" fmla="*/ 316679 h 798794"/>
                <a:gd name="csX46" fmla="*/ 305591 w 1099062"/>
                <a:gd name="csY46" fmla="*/ 295833 h 798794"/>
                <a:gd name="csX47" fmla="*/ 316235 w 1099062"/>
                <a:gd name="csY47" fmla="*/ 286076 h 798794"/>
                <a:gd name="csX48" fmla="*/ 318453 w 1099062"/>
                <a:gd name="csY48" fmla="*/ 267891 h 798794"/>
                <a:gd name="csX49" fmla="*/ 332202 w 1099062"/>
                <a:gd name="csY49" fmla="*/ 294946 h 798794"/>
                <a:gd name="csX50" fmla="*/ 384095 w 1099062"/>
                <a:gd name="csY50" fmla="*/ 305591 h 798794"/>
                <a:gd name="csX51" fmla="*/ 444415 w 1099062"/>
                <a:gd name="csY51" fmla="*/ 299381 h 798794"/>
                <a:gd name="csX52" fmla="*/ 452399 w 1099062"/>
                <a:gd name="csY52" fmla="*/ 311800 h 798794"/>
                <a:gd name="csX53" fmla="*/ 516710 w 1099062"/>
                <a:gd name="csY53" fmla="*/ 325106 h 798794"/>
                <a:gd name="csX54" fmla="*/ 503404 w 1099062"/>
                <a:gd name="csY54" fmla="*/ 331316 h 798794"/>
                <a:gd name="csX55" fmla="*/ 514049 w 1099062"/>
                <a:gd name="csY55" fmla="*/ 342847 h 798794"/>
                <a:gd name="csX56" fmla="*/ 496751 w 1099062"/>
                <a:gd name="csY56" fmla="*/ 345508 h 798794"/>
                <a:gd name="csX57" fmla="*/ 495421 w 1099062"/>
                <a:gd name="csY57" fmla="*/ 355710 h 798794"/>
                <a:gd name="csX58" fmla="*/ 502961 w 1099062"/>
                <a:gd name="csY58" fmla="*/ 358814 h 798794"/>
                <a:gd name="csX59" fmla="*/ 528242 w 1099062"/>
                <a:gd name="csY59" fmla="*/ 354822 h 798794"/>
                <a:gd name="csX60" fmla="*/ 530016 w 1099062"/>
                <a:gd name="csY60" fmla="*/ 334420 h 798794"/>
                <a:gd name="csX61" fmla="*/ 541548 w 1099062"/>
                <a:gd name="csY61" fmla="*/ 332203 h 798794"/>
                <a:gd name="csX62" fmla="*/ 526024 w 1099062"/>
                <a:gd name="csY62" fmla="*/ 332203 h 798794"/>
                <a:gd name="csX63" fmla="*/ 527355 w 1099062"/>
                <a:gd name="csY63" fmla="*/ 324663 h 798794"/>
                <a:gd name="csX64" fmla="*/ 596102 w 1099062"/>
                <a:gd name="csY64" fmla="*/ 329985 h 798794"/>
                <a:gd name="csX65" fmla="*/ 628923 w 1099062"/>
                <a:gd name="csY65" fmla="*/ 342404 h 798794"/>
                <a:gd name="csX66" fmla="*/ 646664 w 1099062"/>
                <a:gd name="csY66" fmla="*/ 357040 h 798794"/>
                <a:gd name="csX67" fmla="*/ 600981 w 1099062"/>
                <a:gd name="csY67" fmla="*/ 336194 h 798794"/>
                <a:gd name="csX68" fmla="*/ 612512 w 1099062"/>
                <a:gd name="csY68" fmla="*/ 357040 h 798794"/>
                <a:gd name="csX69" fmla="*/ 583683 w 1099062"/>
                <a:gd name="csY69" fmla="*/ 367685 h 798794"/>
                <a:gd name="csX70" fmla="*/ 568159 w 1099062"/>
                <a:gd name="csY70" fmla="*/ 403167 h 798794"/>
                <a:gd name="csX71" fmla="*/ 558845 w 1099062"/>
                <a:gd name="csY71" fmla="*/ 404054 h 798794"/>
                <a:gd name="csX72" fmla="*/ 557515 w 1099062"/>
                <a:gd name="csY72" fmla="*/ 390305 h 798794"/>
                <a:gd name="csX73" fmla="*/ 554410 w 1099062"/>
                <a:gd name="csY73" fmla="*/ 400506 h 798794"/>
                <a:gd name="csX74" fmla="*/ 540661 w 1099062"/>
                <a:gd name="csY74" fmla="*/ 388087 h 798794"/>
                <a:gd name="csX75" fmla="*/ 528242 w 1099062"/>
                <a:gd name="csY75" fmla="*/ 395627 h 798794"/>
                <a:gd name="csX76" fmla="*/ 555297 w 1099062"/>
                <a:gd name="csY76" fmla="*/ 424013 h 798794"/>
                <a:gd name="csX77" fmla="*/ 572151 w 1099062"/>
                <a:gd name="csY77" fmla="*/ 419134 h 798794"/>
                <a:gd name="csX78" fmla="*/ 562837 w 1099062"/>
                <a:gd name="csY78" fmla="*/ 431996 h 798794"/>
                <a:gd name="csX79" fmla="*/ 584127 w 1099062"/>
                <a:gd name="csY79" fmla="*/ 430666 h 798794"/>
                <a:gd name="csX80" fmla="*/ 579691 w 1099062"/>
                <a:gd name="csY80" fmla="*/ 451512 h 798794"/>
                <a:gd name="csX81" fmla="*/ 585013 w 1099062"/>
                <a:gd name="csY81" fmla="*/ 456391 h 798794"/>
                <a:gd name="csX82" fmla="*/ 608964 w 1099062"/>
                <a:gd name="csY82" fmla="*/ 434658 h 798794"/>
                <a:gd name="csX83" fmla="*/ 641785 w 1099062"/>
                <a:gd name="csY83" fmla="*/ 431109 h 798794"/>
                <a:gd name="csX84" fmla="*/ 674163 w 1099062"/>
                <a:gd name="csY84" fmla="*/ 439093 h 798794"/>
                <a:gd name="csX85" fmla="*/ 691904 w 1099062"/>
                <a:gd name="csY85" fmla="*/ 458165 h 798794"/>
                <a:gd name="csX86" fmla="*/ 687912 w 1099062"/>
                <a:gd name="csY86" fmla="*/ 463043 h 798794"/>
                <a:gd name="csX87" fmla="*/ 698113 w 1099062"/>
                <a:gd name="csY87" fmla="*/ 460382 h 798794"/>
                <a:gd name="csX88" fmla="*/ 701218 w 1099062"/>
                <a:gd name="csY88" fmla="*/ 475019 h 798794"/>
                <a:gd name="csX89" fmla="*/ 720289 w 1099062"/>
                <a:gd name="csY89" fmla="*/ 490542 h 798794"/>
                <a:gd name="csX90" fmla="*/ 746458 w 1099062"/>
                <a:gd name="csY90" fmla="*/ 478567 h 798794"/>
                <a:gd name="csX91" fmla="*/ 760207 w 1099062"/>
                <a:gd name="csY91" fmla="*/ 487437 h 798794"/>
                <a:gd name="csX92" fmla="*/ 770852 w 1099062"/>
                <a:gd name="csY92" fmla="*/ 477236 h 798794"/>
                <a:gd name="csX93" fmla="*/ 784601 w 1099062"/>
                <a:gd name="csY93" fmla="*/ 480785 h 798794"/>
                <a:gd name="csX94" fmla="*/ 778392 w 1099062"/>
                <a:gd name="csY94" fmla="*/ 486107 h 798794"/>
                <a:gd name="csX95" fmla="*/ 777948 w 1099062"/>
                <a:gd name="csY95" fmla="*/ 502961 h 798794"/>
                <a:gd name="csX96" fmla="*/ 788593 w 1099062"/>
                <a:gd name="csY96" fmla="*/ 480341 h 798794"/>
                <a:gd name="csX97" fmla="*/ 832946 w 1099062"/>
                <a:gd name="csY97" fmla="*/ 495421 h 798794"/>
                <a:gd name="csX98" fmla="*/ 814761 w 1099062"/>
                <a:gd name="csY98" fmla="*/ 494534 h 798794"/>
                <a:gd name="csX99" fmla="*/ 822301 w 1099062"/>
                <a:gd name="csY99" fmla="*/ 530016 h 798794"/>
                <a:gd name="csX100" fmla="*/ 796133 w 1099062"/>
                <a:gd name="csY100" fmla="*/ 535338 h 798794"/>
                <a:gd name="csX101" fmla="*/ 781053 w 1099062"/>
                <a:gd name="csY101" fmla="*/ 559733 h 798794"/>
                <a:gd name="csX102" fmla="*/ 799238 w 1099062"/>
                <a:gd name="csY102" fmla="*/ 586344 h 798794"/>
                <a:gd name="csX103" fmla="*/ 821858 w 1099062"/>
                <a:gd name="csY103" fmla="*/ 579691 h 798794"/>
                <a:gd name="csX104" fmla="*/ 832946 w 1099062"/>
                <a:gd name="csY104" fmla="*/ 549531 h 798794"/>
                <a:gd name="csX105" fmla="*/ 863549 w 1099062"/>
                <a:gd name="csY105" fmla="*/ 563724 h 798794"/>
                <a:gd name="csX106" fmla="*/ 898588 w 1099062"/>
                <a:gd name="csY106" fmla="*/ 556184 h 798794"/>
                <a:gd name="csX107" fmla="*/ 912781 w 1099062"/>
                <a:gd name="csY107" fmla="*/ 529129 h 798794"/>
                <a:gd name="csX108" fmla="*/ 911450 w 1099062"/>
                <a:gd name="csY108" fmla="*/ 519372 h 798794"/>
                <a:gd name="csX109" fmla="*/ 903467 w 1099062"/>
                <a:gd name="csY109" fmla="*/ 525581 h 798794"/>
                <a:gd name="csX110" fmla="*/ 900362 w 1099062"/>
                <a:gd name="csY110" fmla="*/ 519372 h 798794"/>
                <a:gd name="csX111" fmla="*/ 912781 w 1099062"/>
                <a:gd name="csY111" fmla="*/ 496751 h 798794"/>
                <a:gd name="csX112" fmla="*/ 916773 w 1099062"/>
                <a:gd name="csY112" fmla="*/ 455060 h 798794"/>
                <a:gd name="csX113" fmla="*/ 927417 w 1099062"/>
                <a:gd name="csY113" fmla="*/ 447520 h 798794"/>
                <a:gd name="csX114" fmla="*/ 945158 w 1099062"/>
                <a:gd name="csY114" fmla="*/ 457721 h 798794"/>
                <a:gd name="csX115" fmla="*/ 958908 w 1099062"/>
                <a:gd name="csY115" fmla="*/ 441754 h 798794"/>
                <a:gd name="csX116" fmla="*/ 970883 w 1099062"/>
                <a:gd name="csY116" fmla="*/ 442198 h 798794"/>
                <a:gd name="csX117" fmla="*/ 997051 w 1099062"/>
                <a:gd name="csY117" fmla="*/ 476793 h 798794"/>
                <a:gd name="csX118" fmla="*/ 1058258 w 1099062"/>
                <a:gd name="csY118" fmla="*/ 530016 h 798794"/>
                <a:gd name="csX119" fmla="*/ 1079547 w 1099062"/>
                <a:gd name="csY119" fmla="*/ 562394 h 798794"/>
                <a:gd name="csX120" fmla="*/ 1099063 w 1099062"/>
                <a:gd name="csY120" fmla="*/ 613843 h 798794"/>
                <a:gd name="csX121" fmla="*/ 1091079 w 1099062"/>
                <a:gd name="csY121" fmla="*/ 610738 h 798794"/>
                <a:gd name="csX122" fmla="*/ 1079104 w 1099062"/>
                <a:gd name="csY122" fmla="*/ 627149 h 798794"/>
                <a:gd name="csX123" fmla="*/ 1058702 w 1099062"/>
                <a:gd name="csY123" fmla="*/ 636019 h 798794"/>
                <a:gd name="csX124" fmla="*/ 1050275 w 1099062"/>
                <a:gd name="csY124" fmla="*/ 651099 h 798794"/>
                <a:gd name="csX125" fmla="*/ 1078217 w 1099062"/>
                <a:gd name="csY125" fmla="*/ 684807 h 798794"/>
                <a:gd name="csX126" fmla="*/ 1075556 w 1099062"/>
                <a:gd name="csY126" fmla="*/ 721620 h 798794"/>
                <a:gd name="csX127" fmla="*/ 1059145 w 1099062"/>
                <a:gd name="csY127" fmla="*/ 732708 h 798794"/>
                <a:gd name="csX128" fmla="*/ 1013018 w 1099062"/>
                <a:gd name="csY128" fmla="*/ 717628 h 798794"/>
                <a:gd name="csX129" fmla="*/ 1000599 w 1099062"/>
                <a:gd name="csY129" fmla="*/ 736257 h 798794"/>
                <a:gd name="csX130" fmla="*/ 957134 w 1099062"/>
                <a:gd name="csY130" fmla="*/ 738918 h 798794"/>
                <a:gd name="csX131" fmla="*/ 944271 w 1099062"/>
                <a:gd name="csY131" fmla="*/ 763312 h 798794"/>
                <a:gd name="csX132" fmla="*/ 898588 w 1099062"/>
                <a:gd name="csY132" fmla="*/ 761538 h 798794"/>
                <a:gd name="csX133" fmla="*/ 881290 w 1099062"/>
                <a:gd name="csY133" fmla="*/ 766860 h 798794"/>
                <a:gd name="csX134" fmla="*/ 864880 w 1099062"/>
                <a:gd name="csY134" fmla="*/ 788149 h 798794"/>
                <a:gd name="csX135" fmla="*/ 781940 w 1099062"/>
                <a:gd name="csY135" fmla="*/ 798794 h 798794"/>
                <a:gd name="csX136" fmla="*/ 700331 w 1099062"/>
                <a:gd name="csY136" fmla="*/ 754885 h 798794"/>
                <a:gd name="csX137" fmla="*/ 703879 w 1099062"/>
                <a:gd name="csY137" fmla="*/ 749119 h 798794"/>
                <a:gd name="csX138" fmla="*/ 436875 w 1099062"/>
                <a:gd name="csY138" fmla="*/ 549975 h 798794"/>
                <a:gd name="csX139" fmla="*/ 377886 w 1099062"/>
                <a:gd name="csY139" fmla="*/ 484333 h 798794"/>
                <a:gd name="csX140" fmla="*/ 351718 w 1099062"/>
                <a:gd name="csY140" fmla="*/ 486107 h 798794"/>
                <a:gd name="csX141" fmla="*/ 337525 w 1099062"/>
                <a:gd name="csY141" fmla="*/ 478567 h 798794"/>
                <a:gd name="csX142" fmla="*/ 323332 w 1099062"/>
                <a:gd name="csY142" fmla="*/ 493203 h 798794"/>
                <a:gd name="csX143" fmla="*/ 157896 w 1099062"/>
                <a:gd name="csY143" fmla="*/ 469253 h 798794"/>
                <a:gd name="csX144" fmla="*/ 124631 w 1099062"/>
                <a:gd name="csY144" fmla="*/ 435101 h 798794"/>
                <a:gd name="csX145" fmla="*/ 89593 w 1099062"/>
                <a:gd name="csY145" fmla="*/ 438206 h 798794"/>
                <a:gd name="csX146" fmla="*/ 76287 w 1099062"/>
                <a:gd name="csY146" fmla="*/ 449738 h 798794"/>
                <a:gd name="csX147" fmla="*/ 53223 w 1099062"/>
                <a:gd name="csY147" fmla="*/ 427118 h 798794"/>
                <a:gd name="csX148" fmla="*/ 42579 w 1099062"/>
                <a:gd name="csY148" fmla="*/ 373451 h 798794"/>
                <a:gd name="csX149" fmla="*/ 22620 w 1099062"/>
                <a:gd name="csY149" fmla="*/ 345065 h 798794"/>
                <a:gd name="csX150" fmla="*/ 6209 w 1099062"/>
                <a:gd name="csY150" fmla="*/ 292729 h 798794"/>
                <a:gd name="csX151" fmla="*/ 0 w 1099062"/>
                <a:gd name="csY151" fmla="*/ 249706 h 798794"/>
                <a:gd name="csX152" fmla="*/ 951811 w 1099062"/>
                <a:gd name="csY152" fmla="*/ 437762 h 798794"/>
                <a:gd name="csX153" fmla="*/ 941610 w 1099062"/>
                <a:gd name="csY153" fmla="*/ 447076 h 798794"/>
                <a:gd name="csX154" fmla="*/ 930078 w 1099062"/>
                <a:gd name="csY154" fmla="*/ 445302 h 798794"/>
                <a:gd name="csX155" fmla="*/ 904354 w 1099062"/>
                <a:gd name="csY155" fmla="*/ 423126 h 798794"/>
                <a:gd name="csX156" fmla="*/ 914111 w 1099062"/>
                <a:gd name="csY156" fmla="*/ 414699 h 798794"/>
                <a:gd name="csX157" fmla="*/ 913224 w 1099062"/>
                <a:gd name="csY157" fmla="*/ 399619 h 798794"/>
                <a:gd name="csX158" fmla="*/ 897701 w 1099062"/>
                <a:gd name="csY158" fmla="*/ 380104 h 798794"/>
                <a:gd name="csX159" fmla="*/ 899918 w 1099062"/>
                <a:gd name="csY159" fmla="*/ 393409 h 798794"/>
                <a:gd name="csX160" fmla="*/ 894153 w 1099062"/>
                <a:gd name="csY160" fmla="*/ 391635 h 798794"/>
                <a:gd name="csX161" fmla="*/ 893265 w 1099062"/>
                <a:gd name="csY161" fmla="*/ 366354 h 798794"/>
                <a:gd name="csX162" fmla="*/ 903023 w 1099062"/>
                <a:gd name="csY162" fmla="*/ 329098 h 798794"/>
                <a:gd name="csX163" fmla="*/ 915442 w 1099062"/>
                <a:gd name="csY163" fmla="*/ 345508 h 798794"/>
                <a:gd name="csX164" fmla="*/ 914111 w 1099062"/>
                <a:gd name="csY164" fmla="*/ 322001 h 798794"/>
                <a:gd name="csX165" fmla="*/ 917659 w 1099062"/>
                <a:gd name="csY165" fmla="*/ 327324 h 798794"/>
                <a:gd name="csX166" fmla="*/ 929191 w 1099062"/>
                <a:gd name="csY166" fmla="*/ 318897 h 798794"/>
                <a:gd name="csX167" fmla="*/ 944271 w 1099062"/>
                <a:gd name="csY167" fmla="*/ 320671 h 798794"/>
                <a:gd name="csX168" fmla="*/ 942497 w 1099062"/>
                <a:gd name="csY168" fmla="*/ 367241 h 798794"/>
                <a:gd name="csX169" fmla="*/ 958021 w 1099062"/>
                <a:gd name="csY169" fmla="*/ 417804 h 798794"/>
                <a:gd name="csX170" fmla="*/ 951811 w 1099062"/>
                <a:gd name="csY170" fmla="*/ 437762 h 798794"/>
                <a:gd name="csX171" fmla="*/ 500300 w 1099062"/>
                <a:gd name="csY171" fmla="*/ 203580 h 798794"/>
                <a:gd name="csX172" fmla="*/ 481228 w 1099062"/>
                <a:gd name="csY172" fmla="*/ 212450 h 798794"/>
                <a:gd name="csX173" fmla="*/ 496308 w 1099062"/>
                <a:gd name="csY173" fmla="*/ 198701 h 798794"/>
                <a:gd name="csX174" fmla="*/ 453286 w 1099062"/>
                <a:gd name="csY174" fmla="*/ 209789 h 798794"/>
                <a:gd name="csX175" fmla="*/ 425343 w 1099062"/>
                <a:gd name="csY175" fmla="*/ 204910 h 798794"/>
                <a:gd name="csX176" fmla="*/ 396514 w 1099062"/>
                <a:gd name="csY176" fmla="*/ 187169 h 798794"/>
                <a:gd name="csX177" fmla="*/ 399175 w 1099062"/>
                <a:gd name="csY177" fmla="*/ 157452 h 798794"/>
                <a:gd name="csX178" fmla="*/ 439536 w 1099062"/>
                <a:gd name="csY178" fmla="*/ 121970 h 798794"/>
                <a:gd name="csX179" fmla="*/ 483002 w 1099062"/>
                <a:gd name="csY179" fmla="*/ 118866 h 798794"/>
                <a:gd name="csX180" fmla="*/ 496308 w 1099062"/>
                <a:gd name="csY180" fmla="*/ 131284 h 798794"/>
                <a:gd name="csX181" fmla="*/ 504735 w 1099062"/>
                <a:gd name="csY181" fmla="*/ 186725 h 798794"/>
                <a:gd name="csX182" fmla="*/ 500300 w 1099062"/>
                <a:gd name="csY182" fmla="*/ 203580 h 7987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</a:cxnLst>
              <a:rect l="l" t="t" r="r" b="b"/>
              <a:pathLst>
                <a:path w="1099062" h="798794">
                  <a:moveTo>
                    <a:pt x="0" y="249706"/>
                  </a:moveTo>
                  <a:lnTo>
                    <a:pt x="28829" y="236844"/>
                  </a:lnTo>
                  <a:lnTo>
                    <a:pt x="39918" y="239505"/>
                  </a:lnTo>
                  <a:lnTo>
                    <a:pt x="44353" y="219990"/>
                  </a:lnTo>
                  <a:lnTo>
                    <a:pt x="64312" y="213337"/>
                  </a:lnTo>
                  <a:lnTo>
                    <a:pt x="70521" y="191604"/>
                  </a:lnTo>
                  <a:lnTo>
                    <a:pt x="78505" y="189830"/>
                  </a:lnTo>
                  <a:lnTo>
                    <a:pt x="65642" y="160557"/>
                  </a:lnTo>
                  <a:lnTo>
                    <a:pt x="74513" y="149025"/>
                  </a:lnTo>
                  <a:lnTo>
                    <a:pt x="126406" y="121970"/>
                  </a:lnTo>
                  <a:lnTo>
                    <a:pt x="129954" y="125962"/>
                  </a:lnTo>
                  <a:lnTo>
                    <a:pt x="149469" y="104229"/>
                  </a:lnTo>
                  <a:lnTo>
                    <a:pt x="160114" y="107334"/>
                  </a:lnTo>
                  <a:lnTo>
                    <a:pt x="155678" y="100681"/>
                  </a:lnTo>
                  <a:lnTo>
                    <a:pt x="162775" y="95802"/>
                  </a:lnTo>
                  <a:lnTo>
                    <a:pt x="179185" y="99794"/>
                  </a:lnTo>
                  <a:lnTo>
                    <a:pt x="168541" y="93584"/>
                  </a:lnTo>
                  <a:lnTo>
                    <a:pt x="197370" y="70521"/>
                  </a:lnTo>
                  <a:lnTo>
                    <a:pt x="202249" y="0"/>
                  </a:lnTo>
                  <a:lnTo>
                    <a:pt x="210232" y="6653"/>
                  </a:lnTo>
                  <a:lnTo>
                    <a:pt x="215111" y="37256"/>
                  </a:lnTo>
                  <a:lnTo>
                    <a:pt x="267004" y="100237"/>
                  </a:lnTo>
                  <a:lnTo>
                    <a:pt x="272770" y="120196"/>
                  </a:lnTo>
                  <a:lnTo>
                    <a:pt x="263456" y="135276"/>
                  </a:lnTo>
                  <a:lnTo>
                    <a:pt x="262125" y="172976"/>
                  </a:lnTo>
                  <a:lnTo>
                    <a:pt x="236400" y="210232"/>
                  </a:lnTo>
                  <a:lnTo>
                    <a:pt x="178298" y="167654"/>
                  </a:lnTo>
                  <a:lnTo>
                    <a:pt x="163218" y="179629"/>
                  </a:lnTo>
                  <a:lnTo>
                    <a:pt x="146364" y="174307"/>
                  </a:lnTo>
                  <a:lnTo>
                    <a:pt x="125518" y="185395"/>
                  </a:lnTo>
                  <a:lnTo>
                    <a:pt x="128623" y="232409"/>
                  </a:lnTo>
                  <a:lnTo>
                    <a:pt x="110882" y="267004"/>
                  </a:lnTo>
                  <a:lnTo>
                    <a:pt x="111769" y="281197"/>
                  </a:lnTo>
                  <a:lnTo>
                    <a:pt x="137050" y="298938"/>
                  </a:lnTo>
                  <a:lnTo>
                    <a:pt x="117535" y="304704"/>
                  </a:lnTo>
                  <a:lnTo>
                    <a:pt x="174306" y="325550"/>
                  </a:lnTo>
                  <a:lnTo>
                    <a:pt x="175194" y="337968"/>
                  </a:lnTo>
                  <a:lnTo>
                    <a:pt x="197370" y="328211"/>
                  </a:lnTo>
                  <a:lnTo>
                    <a:pt x="228860" y="298051"/>
                  </a:lnTo>
                  <a:lnTo>
                    <a:pt x="246158" y="294059"/>
                  </a:lnTo>
                  <a:lnTo>
                    <a:pt x="257690" y="274544"/>
                  </a:lnTo>
                  <a:lnTo>
                    <a:pt x="270552" y="276762"/>
                  </a:lnTo>
                  <a:lnTo>
                    <a:pt x="266117" y="284302"/>
                  </a:lnTo>
                  <a:lnTo>
                    <a:pt x="281197" y="281197"/>
                  </a:lnTo>
                  <a:lnTo>
                    <a:pt x="301599" y="294059"/>
                  </a:lnTo>
                  <a:lnTo>
                    <a:pt x="309583" y="316679"/>
                  </a:lnTo>
                  <a:lnTo>
                    <a:pt x="305591" y="295833"/>
                  </a:lnTo>
                  <a:lnTo>
                    <a:pt x="316235" y="286076"/>
                  </a:lnTo>
                  <a:lnTo>
                    <a:pt x="318453" y="267891"/>
                  </a:lnTo>
                  <a:lnTo>
                    <a:pt x="332202" y="294946"/>
                  </a:lnTo>
                  <a:lnTo>
                    <a:pt x="384095" y="305591"/>
                  </a:lnTo>
                  <a:lnTo>
                    <a:pt x="444415" y="299381"/>
                  </a:lnTo>
                  <a:lnTo>
                    <a:pt x="452399" y="311800"/>
                  </a:lnTo>
                  <a:lnTo>
                    <a:pt x="516710" y="325106"/>
                  </a:lnTo>
                  <a:lnTo>
                    <a:pt x="503404" y="331316"/>
                  </a:lnTo>
                  <a:lnTo>
                    <a:pt x="514049" y="342847"/>
                  </a:lnTo>
                  <a:lnTo>
                    <a:pt x="496751" y="345508"/>
                  </a:lnTo>
                  <a:lnTo>
                    <a:pt x="495421" y="355710"/>
                  </a:lnTo>
                  <a:lnTo>
                    <a:pt x="502961" y="358814"/>
                  </a:lnTo>
                  <a:lnTo>
                    <a:pt x="528242" y="354822"/>
                  </a:lnTo>
                  <a:lnTo>
                    <a:pt x="530016" y="334420"/>
                  </a:lnTo>
                  <a:lnTo>
                    <a:pt x="541548" y="332203"/>
                  </a:lnTo>
                  <a:lnTo>
                    <a:pt x="526024" y="332203"/>
                  </a:lnTo>
                  <a:lnTo>
                    <a:pt x="527355" y="324663"/>
                  </a:lnTo>
                  <a:lnTo>
                    <a:pt x="596102" y="329985"/>
                  </a:lnTo>
                  <a:lnTo>
                    <a:pt x="628923" y="342404"/>
                  </a:lnTo>
                  <a:lnTo>
                    <a:pt x="646664" y="357040"/>
                  </a:lnTo>
                  <a:lnTo>
                    <a:pt x="600981" y="336194"/>
                  </a:lnTo>
                  <a:lnTo>
                    <a:pt x="612512" y="357040"/>
                  </a:lnTo>
                  <a:lnTo>
                    <a:pt x="583683" y="367685"/>
                  </a:lnTo>
                  <a:lnTo>
                    <a:pt x="568159" y="403167"/>
                  </a:lnTo>
                  <a:lnTo>
                    <a:pt x="558845" y="404054"/>
                  </a:lnTo>
                  <a:lnTo>
                    <a:pt x="557515" y="390305"/>
                  </a:lnTo>
                  <a:lnTo>
                    <a:pt x="554410" y="400506"/>
                  </a:lnTo>
                  <a:lnTo>
                    <a:pt x="540661" y="388087"/>
                  </a:lnTo>
                  <a:lnTo>
                    <a:pt x="528242" y="395627"/>
                  </a:lnTo>
                  <a:lnTo>
                    <a:pt x="555297" y="424013"/>
                  </a:lnTo>
                  <a:lnTo>
                    <a:pt x="572151" y="419134"/>
                  </a:lnTo>
                  <a:lnTo>
                    <a:pt x="562837" y="431996"/>
                  </a:lnTo>
                  <a:lnTo>
                    <a:pt x="584127" y="430666"/>
                  </a:lnTo>
                  <a:lnTo>
                    <a:pt x="579691" y="451512"/>
                  </a:lnTo>
                  <a:lnTo>
                    <a:pt x="585013" y="456391"/>
                  </a:lnTo>
                  <a:lnTo>
                    <a:pt x="608964" y="434658"/>
                  </a:lnTo>
                  <a:lnTo>
                    <a:pt x="641785" y="431109"/>
                  </a:lnTo>
                  <a:lnTo>
                    <a:pt x="674163" y="439093"/>
                  </a:lnTo>
                  <a:lnTo>
                    <a:pt x="691904" y="458165"/>
                  </a:lnTo>
                  <a:lnTo>
                    <a:pt x="687912" y="463043"/>
                  </a:lnTo>
                  <a:lnTo>
                    <a:pt x="698113" y="460382"/>
                  </a:lnTo>
                  <a:lnTo>
                    <a:pt x="701218" y="475019"/>
                  </a:lnTo>
                  <a:lnTo>
                    <a:pt x="720289" y="490542"/>
                  </a:lnTo>
                  <a:lnTo>
                    <a:pt x="746458" y="478567"/>
                  </a:lnTo>
                  <a:lnTo>
                    <a:pt x="760207" y="487437"/>
                  </a:lnTo>
                  <a:lnTo>
                    <a:pt x="770852" y="477236"/>
                  </a:lnTo>
                  <a:lnTo>
                    <a:pt x="784601" y="480785"/>
                  </a:lnTo>
                  <a:lnTo>
                    <a:pt x="778392" y="486107"/>
                  </a:lnTo>
                  <a:lnTo>
                    <a:pt x="777948" y="502961"/>
                  </a:lnTo>
                  <a:lnTo>
                    <a:pt x="788593" y="480341"/>
                  </a:lnTo>
                  <a:lnTo>
                    <a:pt x="832946" y="495421"/>
                  </a:lnTo>
                  <a:lnTo>
                    <a:pt x="814761" y="494534"/>
                  </a:lnTo>
                  <a:lnTo>
                    <a:pt x="822301" y="530016"/>
                  </a:lnTo>
                  <a:lnTo>
                    <a:pt x="796133" y="535338"/>
                  </a:lnTo>
                  <a:lnTo>
                    <a:pt x="781053" y="559733"/>
                  </a:lnTo>
                  <a:lnTo>
                    <a:pt x="799238" y="586344"/>
                  </a:lnTo>
                  <a:lnTo>
                    <a:pt x="821858" y="579691"/>
                  </a:lnTo>
                  <a:lnTo>
                    <a:pt x="832946" y="549531"/>
                  </a:lnTo>
                  <a:lnTo>
                    <a:pt x="863549" y="563724"/>
                  </a:lnTo>
                  <a:lnTo>
                    <a:pt x="898588" y="556184"/>
                  </a:lnTo>
                  <a:lnTo>
                    <a:pt x="912781" y="529129"/>
                  </a:lnTo>
                  <a:lnTo>
                    <a:pt x="911450" y="519372"/>
                  </a:lnTo>
                  <a:lnTo>
                    <a:pt x="903467" y="525581"/>
                  </a:lnTo>
                  <a:lnTo>
                    <a:pt x="900362" y="519372"/>
                  </a:lnTo>
                  <a:lnTo>
                    <a:pt x="912781" y="496751"/>
                  </a:lnTo>
                  <a:lnTo>
                    <a:pt x="916773" y="455060"/>
                  </a:lnTo>
                  <a:lnTo>
                    <a:pt x="927417" y="447520"/>
                  </a:lnTo>
                  <a:lnTo>
                    <a:pt x="945158" y="457721"/>
                  </a:lnTo>
                  <a:lnTo>
                    <a:pt x="958908" y="441754"/>
                  </a:lnTo>
                  <a:lnTo>
                    <a:pt x="970883" y="442198"/>
                  </a:lnTo>
                  <a:lnTo>
                    <a:pt x="997051" y="476793"/>
                  </a:lnTo>
                  <a:lnTo>
                    <a:pt x="1058258" y="530016"/>
                  </a:lnTo>
                  <a:lnTo>
                    <a:pt x="1079547" y="562394"/>
                  </a:lnTo>
                  <a:lnTo>
                    <a:pt x="1099063" y="613843"/>
                  </a:lnTo>
                  <a:lnTo>
                    <a:pt x="1091079" y="610738"/>
                  </a:lnTo>
                  <a:lnTo>
                    <a:pt x="1079104" y="627149"/>
                  </a:lnTo>
                  <a:lnTo>
                    <a:pt x="1058702" y="636019"/>
                  </a:lnTo>
                  <a:lnTo>
                    <a:pt x="1050275" y="651099"/>
                  </a:lnTo>
                  <a:lnTo>
                    <a:pt x="1078217" y="684807"/>
                  </a:lnTo>
                  <a:lnTo>
                    <a:pt x="1075556" y="721620"/>
                  </a:lnTo>
                  <a:lnTo>
                    <a:pt x="1059145" y="732708"/>
                  </a:lnTo>
                  <a:lnTo>
                    <a:pt x="1013018" y="717628"/>
                  </a:lnTo>
                  <a:lnTo>
                    <a:pt x="1000599" y="736257"/>
                  </a:lnTo>
                  <a:lnTo>
                    <a:pt x="957134" y="738918"/>
                  </a:lnTo>
                  <a:lnTo>
                    <a:pt x="944271" y="763312"/>
                  </a:lnTo>
                  <a:lnTo>
                    <a:pt x="898588" y="761538"/>
                  </a:lnTo>
                  <a:lnTo>
                    <a:pt x="881290" y="766860"/>
                  </a:lnTo>
                  <a:lnTo>
                    <a:pt x="864880" y="788149"/>
                  </a:lnTo>
                  <a:lnTo>
                    <a:pt x="781940" y="798794"/>
                  </a:lnTo>
                  <a:lnTo>
                    <a:pt x="700331" y="754885"/>
                  </a:lnTo>
                  <a:lnTo>
                    <a:pt x="703879" y="749119"/>
                  </a:lnTo>
                  <a:lnTo>
                    <a:pt x="436875" y="549975"/>
                  </a:lnTo>
                  <a:lnTo>
                    <a:pt x="377886" y="484333"/>
                  </a:lnTo>
                  <a:lnTo>
                    <a:pt x="351718" y="486107"/>
                  </a:lnTo>
                  <a:lnTo>
                    <a:pt x="337525" y="478567"/>
                  </a:lnTo>
                  <a:lnTo>
                    <a:pt x="323332" y="493203"/>
                  </a:lnTo>
                  <a:lnTo>
                    <a:pt x="157896" y="469253"/>
                  </a:lnTo>
                  <a:lnTo>
                    <a:pt x="124631" y="435101"/>
                  </a:lnTo>
                  <a:lnTo>
                    <a:pt x="89593" y="438206"/>
                  </a:lnTo>
                  <a:lnTo>
                    <a:pt x="76287" y="449738"/>
                  </a:lnTo>
                  <a:lnTo>
                    <a:pt x="53223" y="427118"/>
                  </a:lnTo>
                  <a:lnTo>
                    <a:pt x="42579" y="373451"/>
                  </a:lnTo>
                  <a:lnTo>
                    <a:pt x="22620" y="345065"/>
                  </a:lnTo>
                  <a:lnTo>
                    <a:pt x="6209" y="292729"/>
                  </a:lnTo>
                  <a:lnTo>
                    <a:pt x="0" y="249706"/>
                  </a:lnTo>
                  <a:close/>
                  <a:moveTo>
                    <a:pt x="951811" y="437762"/>
                  </a:moveTo>
                  <a:lnTo>
                    <a:pt x="941610" y="447076"/>
                  </a:lnTo>
                  <a:lnTo>
                    <a:pt x="930078" y="445302"/>
                  </a:lnTo>
                  <a:lnTo>
                    <a:pt x="904354" y="423126"/>
                  </a:lnTo>
                  <a:lnTo>
                    <a:pt x="914111" y="414699"/>
                  </a:lnTo>
                  <a:lnTo>
                    <a:pt x="913224" y="399619"/>
                  </a:lnTo>
                  <a:lnTo>
                    <a:pt x="897701" y="380104"/>
                  </a:lnTo>
                  <a:lnTo>
                    <a:pt x="899918" y="393409"/>
                  </a:lnTo>
                  <a:lnTo>
                    <a:pt x="894153" y="391635"/>
                  </a:lnTo>
                  <a:lnTo>
                    <a:pt x="893265" y="366354"/>
                  </a:lnTo>
                  <a:lnTo>
                    <a:pt x="903023" y="329098"/>
                  </a:lnTo>
                  <a:lnTo>
                    <a:pt x="915442" y="345508"/>
                  </a:lnTo>
                  <a:lnTo>
                    <a:pt x="914111" y="322001"/>
                  </a:lnTo>
                  <a:lnTo>
                    <a:pt x="917659" y="327324"/>
                  </a:lnTo>
                  <a:lnTo>
                    <a:pt x="929191" y="318897"/>
                  </a:lnTo>
                  <a:lnTo>
                    <a:pt x="944271" y="320671"/>
                  </a:lnTo>
                  <a:lnTo>
                    <a:pt x="942497" y="367241"/>
                  </a:lnTo>
                  <a:lnTo>
                    <a:pt x="958021" y="417804"/>
                  </a:lnTo>
                  <a:lnTo>
                    <a:pt x="951811" y="437762"/>
                  </a:lnTo>
                  <a:close/>
                  <a:moveTo>
                    <a:pt x="500300" y="203580"/>
                  </a:moveTo>
                  <a:lnTo>
                    <a:pt x="481228" y="212450"/>
                  </a:lnTo>
                  <a:lnTo>
                    <a:pt x="496308" y="198701"/>
                  </a:lnTo>
                  <a:lnTo>
                    <a:pt x="453286" y="209789"/>
                  </a:lnTo>
                  <a:lnTo>
                    <a:pt x="425343" y="204910"/>
                  </a:lnTo>
                  <a:lnTo>
                    <a:pt x="396514" y="187169"/>
                  </a:lnTo>
                  <a:lnTo>
                    <a:pt x="399175" y="157452"/>
                  </a:lnTo>
                  <a:lnTo>
                    <a:pt x="439536" y="121970"/>
                  </a:lnTo>
                  <a:lnTo>
                    <a:pt x="483002" y="118866"/>
                  </a:lnTo>
                  <a:lnTo>
                    <a:pt x="496308" y="131284"/>
                  </a:lnTo>
                  <a:lnTo>
                    <a:pt x="504735" y="186725"/>
                  </a:lnTo>
                  <a:lnTo>
                    <a:pt x="500300" y="203580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3C47773-7FE1-D19C-C780-F0B09260FA43}"/>
                </a:ext>
              </a:extLst>
            </p:cNvPr>
            <p:cNvSpPr/>
            <p:nvPr/>
          </p:nvSpPr>
          <p:spPr>
            <a:xfrm>
              <a:off x="2769603" y="3158447"/>
              <a:ext cx="601867" cy="364580"/>
            </a:xfrm>
            <a:custGeom>
              <a:avLst/>
              <a:gdLst>
                <a:gd name="csX0" fmla="*/ 11975 w 601867"/>
                <a:gd name="csY0" fmla="*/ 170315 h 364580"/>
                <a:gd name="csX1" fmla="*/ 26612 w 601867"/>
                <a:gd name="csY1" fmla="*/ 158340 h 364580"/>
                <a:gd name="csX2" fmla="*/ 4879 w 601867"/>
                <a:gd name="csY2" fmla="*/ 145034 h 364580"/>
                <a:gd name="csX3" fmla="*/ 0 w 601867"/>
                <a:gd name="csY3" fmla="*/ 127736 h 364580"/>
                <a:gd name="csX4" fmla="*/ 10201 w 601867"/>
                <a:gd name="csY4" fmla="*/ 121527 h 364580"/>
                <a:gd name="csX5" fmla="*/ 444 w 601867"/>
                <a:gd name="csY5" fmla="*/ 115761 h 364580"/>
                <a:gd name="csX6" fmla="*/ 3105 w 601867"/>
                <a:gd name="csY6" fmla="*/ 106003 h 364580"/>
                <a:gd name="csX7" fmla="*/ 34152 w 601867"/>
                <a:gd name="csY7" fmla="*/ 95802 h 364580"/>
                <a:gd name="csX8" fmla="*/ 55885 w 601867"/>
                <a:gd name="csY8" fmla="*/ 97576 h 364580"/>
                <a:gd name="csX9" fmla="*/ 69190 w 601867"/>
                <a:gd name="csY9" fmla="*/ 76730 h 364580"/>
                <a:gd name="csX10" fmla="*/ 105560 w 601867"/>
                <a:gd name="csY10" fmla="*/ 81609 h 364580"/>
                <a:gd name="csX11" fmla="*/ 135276 w 601867"/>
                <a:gd name="csY11" fmla="*/ 74513 h 364580"/>
                <a:gd name="csX12" fmla="*/ 136607 w 601867"/>
                <a:gd name="csY12" fmla="*/ 80722 h 364580"/>
                <a:gd name="csX13" fmla="*/ 158340 w 601867"/>
                <a:gd name="csY13" fmla="*/ 66973 h 364580"/>
                <a:gd name="csX14" fmla="*/ 174750 w 601867"/>
                <a:gd name="csY14" fmla="*/ 78061 h 364580"/>
                <a:gd name="csX15" fmla="*/ 170758 w 601867"/>
                <a:gd name="csY15" fmla="*/ 62094 h 364580"/>
                <a:gd name="csX16" fmla="*/ 180072 w 601867"/>
                <a:gd name="csY16" fmla="*/ 54554 h 364580"/>
                <a:gd name="csX17" fmla="*/ 183621 w 601867"/>
                <a:gd name="csY17" fmla="*/ 33708 h 364580"/>
                <a:gd name="csX18" fmla="*/ 192491 w 601867"/>
                <a:gd name="csY18" fmla="*/ 31490 h 364580"/>
                <a:gd name="csX19" fmla="*/ 203580 w 601867"/>
                <a:gd name="csY19" fmla="*/ 46127 h 364580"/>
                <a:gd name="csX20" fmla="*/ 223095 w 601867"/>
                <a:gd name="csY20" fmla="*/ 31490 h 364580"/>
                <a:gd name="csX21" fmla="*/ 219990 w 601867"/>
                <a:gd name="csY21" fmla="*/ 22176 h 364580"/>
                <a:gd name="csX22" fmla="*/ 238618 w 601867"/>
                <a:gd name="csY22" fmla="*/ 11532 h 364580"/>
                <a:gd name="csX23" fmla="*/ 269665 w 601867"/>
                <a:gd name="csY23" fmla="*/ 36813 h 364580"/>
                <a:gd name="csX24" fmla="*/ 297164 w 601867"/>
                <a:gd name="csY24" fmla="*/ 38587 h 364580"/>
                <a:gd name="csX25" fmla="*/ 306922 w 601867"/>
                <a:gd name="csY25" fmla="*/ 35039 h 364580"/>
                <a:gd name="csX26" fmla="*/ 303817 w 601867"/>
                <a:gd name="csY26" fmla="*/ 20402 h 364580"/>
                <a:gd name="csX27" fmla="*/ 310913 w 601867"/>
                <a:gd name="csY27" fmla="*/ 13306 h 364580"/>
                <a:gd name="csX28" fmla="*/ 321114 w 601867"/>
                <a:gd name="csY28" fmla="*/ 8871 h 364580"/>
                <a:gd name="csX29" fmla="*/ 347283 w 601867"/>
                <a:gd name="csY29" fmla="*/ 16854 h 364580"/>
                <a:gd name="csX30" fmla="*/ 351274 w 601867"/>
                <a:gd name="csY30" fmla="*/ 0 h 364580"/>
                <a:gd name="csX31" fmla="*/ 366798 w 601867"/>
                <a:gd name="csY31" fmla="*/ 19959 h 364580"/>
                <a:gd name="csX32" fmla="*/ 396071 w 601867"/>
                <a:gd name="csY32" fmla="*/ 28386 h 364580"/>
                <a:gd name="csX33" fmla="*/ 417360 w 601867"/>
                <a:gd name="csY33" fmla="*/ 23951 h 364580"/>
                <a:gd name="csX34" fmla="*/ 426674 w 601867"/>
                <a:gd name="csY34" fmla="*/ 32377 h 364580"/>
                <a:gd name="csX35" fmla="*/ 471470 w 601867"/>
                <a:gd name="csY35" fmla="*/ 3548 h 364580"/>
                <a:gd name="csX36" fmla="*/ 497195 w 601867"/>
                <a:gd name="csY36" fmla="*/ 39474 h 364580"/>
                <a:gd name="csX37" fmla="*/ 492316 w 601867"/>
                <a:gd name="csY37" fmla="*/ 54554 h 364580"/>
                <a:gd name="csX38" fmla="*/ 517154 w 601867"/>
                <a:gd name="csY38" fmla="*/ 57215 h 364580"/>
                <a:gd name="csX39" fmla="*/ 545983 w 601867"/>
                <a:gd name="csY39" fmla="*/ 81609 h 364580"/>
                <a:gd name="csX40" fmla="*/ 545540 w 601867"/>
                <a:gd name="csY40" fmla="*/ 92697 h 364580"/>
                <a:gd name="csX41" fmla="*/ 593884 w 601867"/>
                <a:gd name="csY41" fmla="*/ 141042 h 364580"/>
                <a:gd name="csX42" fmla="*/ 601868 w 601867"/>
                <a:gd name="csY42" fmla="*/ 173419 h 364580"/>
                <a:gd name="csX43" fmla="*/ 582796 w 601867"/>
                <a:gd name="csY43" fmla="*/ 172089 h 364580"/>
                <a:gd name="csX44" fmla="*/ 549531 w 601867"/>
                <a:gd name="csY44" fmla="*/ 195152 h 364580"/>
                <a:gd name="csX45" fmla="*/ 542435 w 601867"/>
                <a:gd name="csY45" fmla="*/ 180072 h 364580"/>
                <a:gd name="csX46" fmla="*/ 523363 w 601867"/>
                <a:gd name="csY46" fmla="*/ 176081 h 364580"/>
                <a:gd name="csX47" fmla="*/ 510944 w 601867"/>
                <a:gd name="csY47" fmla="*/ 157896 h 364580"/>
                <a:gd name="csX48" fmla="*/ 507396 w 601867"/>
                <a:gd name="csY48" fmla="*/ 166766 h 364580"/>
                <a:gd name="csX49" fmla="*/ 490099 w 601867"/>
                <a:gd name="csY49" fmla="*/ 171202 h 364580"/>
                <a:gd name="csX50" fmla="*/ 486550 w 601867"/>
                <a:gd name="csY50" fmla="*/ 192491 h 364580"/>
                <a:gd name="csX51" fmla="*/ 477680 w 601867"/>
                <a:gd name="csY51" fmla="*/ 189387 h 364580"/>
                <a:gd name="csX52" fmla="*/ 453286 w 601867"/>
                <a:gd name="csY52" fmla="*/ 211563 h 364580"/>
                <a:gd name="csX53" fmla="*/ 403611 w 601867"/>
                <a:gd name="csY53" fmla="*/ 179629 h 364580"/>
                <a:gd name="csX54" fmla="*/ 379217 w 601867"/>
                <a:gd name="csY54" fmla="*/ 199588 h 364580"/>
                <a:gd name="csX55" fmla="*/ 357040 w 601867"/>
                <a:gd name="csY55" fmla="*/ 191160 h 364580"/>
                <a:gd name="csX56" fmla="*/ 346395 w 601867"/>
                <a:gd name="csY56" fmla="*/ 204023 h 364580"/>
                <a:gd name="csX57" fmla="*/ 358371 w 601867"/>
                <a:gd name="csY57" fmla="*/ 222207 h 364580"/>
                <a:gd name="csX58" fmla="*/ 336638 w 601867"/>
                <a:gd name="csY58" fmla="*/ 235070 h 364580"/>
                <a:gd name="csX59" fmla="*/ 339299 w 601867"/>
                <a:gd name="csY59" fmla="*/ 253698 h 364580"/>
                <a:gd name="csX60" fmla="*/ 327767 w 601867"/>
                <a:gd name="csY60" fmla="*/ 267447 h 364580"/>
                <a:gd name="csX61" fmla="*/ 333533 w 601867"/>
                <a:gd name="csY61" fmla="*/ 274544 h 364580"/>
                <a:gd name="csX62" fmla="*/ 302486 w 601867"/>
                <a:gd name="csY62" fmla="*/ 291841 h 364580"/>
                <a:gd name="csX63" fmla="*/ 281197 w 601867"/>
                <a:gd name="csY63" fmla="*/ 293616 h 364580"/>
                <a:gd name="csX64" fmla="*/ 275875 w 601867"/>
                <a:gd name="csY64" fmla="*/ 320227 h 364580"/>
                <a:gd name="csX65" fmla="*/ 282527 w 601867"/>
                <a:gd name="csY65" fmla="*/ 343291 h 364580"/>
                <a:gd name="csX66" fmla="*/ 263899 w 601867"/>
                <a:gd name="csY66" fmla="*/ 343291 h 364580"/>
                <a:gd name="csX67" fmla="*/ 222651 w 601867"/>
                <a:gd name="csY67" fmla="*/ 364580 h 364580"/>
                <a:gd name="csX68" fmla="*/ 196483 w 601867"/>
                <a:gd name="csY68" fmla="*/ 352161 h 364580"/>
                <a:gd name="csX69" fmla="*/ 215555 w 601867"/>
                <a:gd name="csY69" fmla="*/ 341517 h 364580"/>
                <a:gd name="csX70" fmla="*/ 218216 w 601867"/>
                <a:gd name="csY70" fmla="*/ 333533 h 364580"/>
                <a:gd name="csX71" fmla="*/ 209789 w 601867"/>
                <a:gd name="csY71" fmla="*/ 326880 h 364580"/>
                <a:gd name="csX72" fmla="*/ 188056 w 601867"/>
                <a:gd name="csY72" fmla="*/ 329985 h 364580"/>
                <a:gd name="csX73" fmla="*/ 171645 w 601867"/>
                <a:gd name="csY73" fmla="*/ 344178 h 364580"/>
                <a:gd name="csX74" fmla="*/ 161444 w 601867"/>
                <a:gd name="csY74" fmla="*/ 335751 h 364580"/>
                <a:gd name="csX75" fmla="*/ 145921 w 601867"/>
                <a:gd name="csY75" fmla="*/ 343291 h 364580"/>
                <a:gd name="csX76" fmla="*/ 148138 w 601867"/>
                <a:gd name="csY76" fmla="*/ 336638 h 364580"/>
                <a:gd name="csX77" fmla="*/ 137937 w 601867"/>
                <a:gd name="csY77" fmla="*/ 335307 h 364580"/>
                <a:gd name="csX78" fmla="*/ 118422 w 601867"/>
                <a:gd name="csY78" fmla="*/ 349944 h 364580"/>
                <a:gd name="csX79" fmla="*/ 117979 w 601867"/>
                <a:gd name="csY79" fmla="*/ 363250 h 364580"/>
                <a:gd name="csX80" fmla="*/ 102899 w 601867"/>
                <a:gd name="csY80" fmla="*/ 354379 h 364580"/>
                <a:gd name="csX81" fmla="*/ 99350 w 601867"/>
                <a:gd name="csY81" fmla="*/ 341517 h 364580"/>
                <a:gd name="csX82" fmla="*/ 84270 w 601867"/>
                <a:gd name="csY82" fmla="*/ 335307 h 364580"/>
                <a:gd name="csX83" fmla="*/ 97576 w 601867"/>
                <a:gd name="csY83" fmla="*/ 327324 h 364580"/>
                <a:gd name="csX84" fmla="*/ 82496 w 601867"/>
                <a:gd name="csY84" fmla="*/ 319340 h 364580"/>
                <a:gd name="csX85" fmla="*/ 75400 w 601867"/>
                <a:gd name="csY85" fmla="*/ 288737 h 364580"/>
                <a:gd name="csX86" fmla="*/ 83827 w 601867"/>
                <a:gd name="csY86" fmla="*/ 282084 h 364580"/>
                <a:gd name="csX87" fmla="*/ 76287 w 601867"/>
                <a:gd name="csY87" fmla="*/ 270996 h 364580"/>
                <a:gd name="csX88" fmla="*/ 83827 w 601867"/>
                <a:gd name="csY88" fmla="*/ 264786 h 364580"/>
                <a:gd name="csX89" fmla="*/ 73182 w 601867"/>
                <a:gd name="csY89" fmla="*/ 250150 h 364580"/>
                <a:gd name="csX90" fmla="*/ 70078 w 601867"/>
                <a:gd name="csY90" fmla="*/ 219546 h 364580"/>
                <a:gd name="csX91" fmla="*/ 51449 w 601867"/>
                <a:gd name="csY91" fmla="*/ 208458 h 364580"/>
                <a:gd name="csX92" fmla="*/ 34595 w 601867"/>
                <a:gd name="csY92" fmla="*/ 214224 h 364580"/>
                <a:gd name="csX93" fmla="*/ 11088 w 601867"/>
                <a:gd name="csY93" fmla="*/ 187169 h 364580"/>
                <a:gd name="csX94" fmla="*/ 11975 w 601867"/>
                <a:gd name="csY94" fmla="*/ 170315 h 3645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601867" h="364580">
                  <a:moveTo>
                    <a:pt x="11975" y="170315"/>
                  </a:moveTo>
                  <a:lnTo>
                    <a:pt x="26612" y="158340"/>
                  </a:lnTo>
                  <a:lnTo>
                    <a:pt x="4879" y="145034"/>
                  </a:lnTo>
                  <a:lnTo>
                    <a:pt x="0" y="127736"/>
                  </a:lnTo>
                  <a:lnTo>
                    <a:pt x="10201" y="121527"/>
                  </a:lnTo>
                  <a:lnTo>
                    <a:pt x="444" y="115761"/>
                  </a:lnTo>
                  <a:lnTo>
                    <a:pt x="3105" y="106003"/>
                  </a:lnTo>
                  <a:lnTo>
                    <a:pt x="34152" y="95802"/>
                  </a:lnTo>
                  <a:lnTo>
                    <a:pt x="55885" y="97576"/>
                  </a:lnTo>
                  <a:lnTo>
                    <a:pt x="69190" y="76730"/>
                  </a:lnTo>
                  <a:lnTo>
                    <a:pt x="105560" y="81609"/>
                  </a:lnTo>
                  <a:lnTo>
                    <a:pt x="135276" y="74513"/>
                  </a:lnTo>
                  <a:lnTo>
                    <a:pt x="136607" y="80722"/>
                  </a:lnTo>
                  <a:lnTo>
                    <a:pt x="158340" y="66973"/>
                  </a:lnTo>
                  <a:lnTo>
                    <a:pt x="174750" y="78061"/>
                  </a:lnTo>
                  <a:lnTo>
                    <a:pt x="170758" y="62094"/>
                  </a:lnTo>
                  <a:lnTo>
                    <a:pt x="180072" y="54554"/>
                  </a:lnTo>
                  <a:lnTo>
                    <a:pt x="183621" y="33708"/>
                  </a:lnTo>
                  <a:lnTo>
                    <a:pt x="192491" y="31490"/>
                  </a:lnTo>
                  <a:lnTo>
                    <a:pt x="203580" y="46127"/>
                  </a:lnTo>
                  <a:lnTo>
                    <a:pt x="223095" y="31490"/>
                  </a:lnTo>
                  <a:lnTo>
                    <a:pt x="219990" y="22176"/>
                  </a:lnTo>
                  <a:lnTo>
                    <a:pt x="238618" y="11532"/>
                  </a:lnTo>
                  <a:lnTo>
                    <a:pt x="269665" y="36813"/>
                  </a:lnTo>
                  <a:lnTo>
                    <a:pt x="297164" y="38587"/>
                  </a:lnTo>
                  <a:lnTo>
                    <a:pt x="306922" y="35039"/>
                  </a:lnTo>
                  <a:lnTo>
                    <a:pt x="303817" y="20402"/>
                  </a:lnTo>
                  <a:lnTo>
                    <a:pt x="310913" y="13306"/>
                  </a:lnTo>
                  <a:lnTo>
                    <a:pt x="321114" y="8871"/>
                  </a:lnTo>
                  <a:lnTo>
                    <a:pt x="347283" y="16854"/>
                  </a:lnTo>
                  <a:lnTo>
                    <a:pt x="351274" y="0"/>
                  </a:lnTo>
                  <a:lnTo>
                    <a:pt x="366798" y="19959"/>
                  </a:lnTo>
                  <a:lnTo>
                    <a:pt x="396071" y="28386"/>
                  </a:lnTo>
                  <a:lnTo>
                    <a:pt x="417360" y="23951"/>
                  </a:lnTo>
                  <a:lnTo>
                    <a:pt x="426674" y="32377"/>
                  </a:lnTo>
                  <a:lnTo>
                    <a:pt x="471470" y="3548"/>
                  </a:lnTo>
                  <a:lnTo>
                    <a:pt x="497195" y="39474"/>
                  </a:lnTo>
                  <a:lnTo>
                    <a:pt x="492316" y="54554"/>
                  </a:lnTo>
                  <a:lnTo>
                    <a:pt x="517154" y="57215"/>
                  </a:lnTo>
                  <a:lnTo>
                    <a:pt x="545983" y="81609"/>
                  </a:lnTo>
                  <a:lnTo>
                    <a:pt x="545540" y="92697"/>
                  </a:lnTo>
                  <a:lnTo>
                    <a:pt x="593884" y="141042"/>
                  </a:lnTo>
                  <a:lnTo>
                    <a:pt x="601868" y="173419"/>
                  </a:lnTo>
                  <a:lnTo>
                    <a:pt x="582796" y="172089"/>
                  </a:lnTo>
                  <a:lnTo>
                    <a:pt x="549531" y="195152"/>
                  </a:lnTo>
                  <a:lnTo>
                    <a:pt x="542435" y="180072"/>
                  </a:lnTo>
                  <a:lnTo>
                    <a:pt x="523363" y="176081"/>
                  </a:lnTo>
                  <a:lnTo>
                    <a:pt x="510944" y="157896"/>
                  </a:lnTo>
                  <a:lnTo>
                    <a:pt x="507396" y="166766"/>
                  </a:lnTo>
                  <a:lnTo>
                    <a:pt x="490099" y="171202"/>
                  </a:lnTo>
                  <a:lnTo>
                    <a:pt x="486550" y="192491"/>
                  </a:lnTo>
                  <a:lnTo>
                    <a:pt x="477680" y="189387"/>
                  </a:lnTo>
                  <a:lnTo>
                    <a:pt x="453286" y="211563"/>
                  </a:lnTo>
                  <a:lnTo>
                    <a:pt x="403611" y="179629"/>
                  </a:lnTo>
                  <a:lnTo>
                    <a:pt x="379217" y="199588"/>
                  </a:lnTo>
                  <a:lnTo>
                    <a:pt x="357040" y="191160"/>
                  </a:lnTo>
                  <a:lnTo>
                    <a:pt x="346395" y="204023"/>
                  </a:lnTo>
                  <a:lnTo>
                    <a:pt x="358371" y="222207"/>
                  </a:lnTo>
                  <a:lnTo>
                    <a:pt x="336638" y="235070"/>
                  </a:lnTo>
                  <a:lnTo>
                    <a:pt x="339299" y="253698"/>
                  </a:lnTo>
                  <a:lnTo>
                    <a:pt x="327767" y="267447"/>
                  </a:lnTo>
                  <a:lnTo>
                    <a:pt x="333533" y="274544"/>
                  </a:lnTo>
                  <a:lnTo>
                    <a:pt x="302486" y="291841"/>
                  </a:lnTo>
                  <a:lnTo>
                    <a:pt x="281197" y="293616"/>
                  </a:lnTo>
                  <a:lnTo>
                    <a:pt x="275875" y="320227"/>
                  </a:lnTo>
                  <a:lnTo>
                    <a:pt x="282527" y="343291"/>
                  </a:lnTo>
                  <a:lnTo>
                    <a:pt x="263899" y="343291"/>
                  </a:lnTo>
                  <a:lnTo>
                    <a:pt x="222651" y="364580"/>
                  </a:lnTo>
                  <a:lnTo>
                    <a:pt x="196483" y="352161"/>
                  </a:lnTo>
                  <a:lnTo>
                    <a:pt x="215555" y="341517"/>
                  </a:lnTo>
                  <a:lnTo>
                    <a:pt x="218216" y="333533"/>
                  </a:lnTo>
                  <a:lnTo>
                    <a:pt x="209789" y="326880"/>
                  </a:lnTo>
                  <a:lnTo>
                    <a:pt x="188056" y="329985"/>
                  </a:lnTo>
                  <a:lnTo>
                    <a:pt x="171645" y="344178"/>
                  </a:lnTo>
                  <a:lnTo>
                    <a:pt x="161444" y="335751"/>
                  </a:lnTo>
                  <a:lnTo>
                    <a:pt x="145921" y="343291"/>
                  </a:lnTo>
                  <a:lnTo>
                    <a:pt x="148138" y="336638"/>
                  </a:lnTo>
                  <a:lnTo>
                    <a:pt x="137937" y="335307"/>
                  </a:lnTo>
                  <a:lnTo>
                    <a:pt x="118422" y="349944"/>
                  </a:lnTo>
                  <a:lnTo>
                    <a:pt x="117979" y="363250"/>
                  </a:lnTo>
                  <a:lnTo>
                    <a:pt x="102899" y="354379"/>
                  </a:lnTo>
                  <a:lnTo>
                    <a:pt x="99350" y="341517"/>
                  </a:lnTo>
                  <a:lnTo>
                    <a:pt x="84270" y="335307"/>
                  </a:lnTo>
                  <a:lnTo>
                    <a:pt x="97576" y="327324"/>
                  </a:lnTo>
                  <a:lnTo>
                    <a:pt x="82496" y="319340"/>
                  </a:lnTo>
                  <a:lnTo>
                    <a:pt x="75400" y="288737"/>
                  </a:lnTo>
                  <a:lnTo>
                    <a:pt x="83827" y="282084"/>
                  </a:lnTo>
                  <a:lnTo>
                    <a:pt x="76287" y="270996"/>
                  </a:lnTo>
                  <a:lnTo>
                    <a:pt x="83827" y="264786"/>
                  </a:lnTo>
                  <a:lnTo>
                    <a:pt x="73182" y="250150"/>
                  </a:lnTo>
                  <a:lnTo>
                    <a:pt x="70078" y="219546"/>
                  </a:lnTo>
                  <a:lnTo>
                    <a:pt x="51449" y="208458"/>
                  </a:lnTo>
                  <a:lnTo>
                    <a:pt x="34595" y="214224"/>
                  </a:lnTo>
                  <a:lnTo>
                    <a:pt x="11088" y="187169"/>
                  </a:lnTo>
                  <a:lnTo>
                    <a:pt x="11975" y="170315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9A346FD-5328-4F46-2DF5-FBFFA9C9FE78}"/>
                </a:ext>
              </a:extLst>
            </p:cNvPr>
            <p:cNvSpPr/>
            <p:nvPr/>
          </p:nvSpPr>
          <p:spPr>
            <a:xfrm>
              <a:off x="1582722" y="4476612"/>
              <a:ext cx="194708" cy="134388"/>
            </a:xfrm>
            <a:custGeom>
              <a:avLst/>
              <a:gdLst>
                <a:gd name="csX0" fmla="*/ 3105 w 194708"/>
                <a:gd name="csY0" fmla="*/ 16411 h 134388"/>
                <a:gd name="csX1" fmla="*/ 15523 w 194708"/>
                <a:gd name="csY1" fmla="*/ 15080 h 134388"/>
                <a:gd name="csX2" fmla="*/ 20846 w 194708"/>
                <a:gd name="csY2" fmla="*/ 25725 h 134388"/>
                <a:gd name="csX3" fmla="*/ 78504 w 194708"/>
                <a:gd name="csY3" fmla="*/ 13306 h 134388"/>
                <a:gd name="csX4" fmla="*/ 80279 w 194708"/>
                <a:gd name="csY4" fmla="*/ 36369 h 134388"/>
                <a:gd name="csX5" fmla="*/ 108664 w 194708"/>
                <a:gd name="csY5" fmla="*/ 22176 h 134388"/>
                <a:gd name="csX6" fmla="*/ 106003 w 194708"/>
                <a:gd name="csY6" fmla="*/ 34595 h 134388"/>
                <a:gd name="csX7" fmla="*/ 128180 w 194708"/>
                <a:gd name="csY7" fmla="*/ 45240 h 134388"/>
                <a:gd name="csX8" fmla="*/ 153904 w 194708"/>
                <a:gd name="csY8" fmla="*/ 26168 h 134388"/>
                <a:gd name="csX9" fmla="*/ 147695 w 194708"/>
                <a:gd name="csY9" fmla="*/ 15080 h 134388"/>
                <a:gd name="csX10" fmla="*/ 160114 w 194708"/>
                <a:gd name="csY10" fmla="*/ 0 h 134388"/>
                <a:gd name="csX11" fmla="*/ 194709 w 194708"/>
                <a:gd name="csY11" fmla="*/ 40805 h 134388"/>
                <a:gd name="csX12" fmla="*/ 183177 w 194708"/>
                <a:gd name="csY12" fmla="*/ 56328 h 134388"/>
                <a:gd name="csX13" fmla="*/ 175194 w 194708"/>
                <a:gd name="csY13" fmla="*/ 63424 h 134388"/>
                <a:gd name="csX14" fmla="*/ 173863 w 194708"/>
                <a:gd name="csY14" fmla="*/ 54997 h 134388"/>
                <a:gd name="csX15" fmla="*/ 161888 w 194708"/>
                <a:gd name="csY15" fmla="*/ 54554 h 134388"/>
                <a:gd name="csX16" fmla="*/ 156122 w 194708"/>
                <a:gd name="csY16" fmla="*/ 49232 h 134388"/>
                <a:gd name="csX17" fmla="*/ 162775 w 194708"/>
                <a:gd name="csY17" fmla="*/ 44796 h 134388"/>
                <a:gd name="csX18" fmla="*/ 151243 w 194708"/>
                <a:gd name="csY18" fmla="*/ 41248 h 134388"/>
                <a:gd name="csX19" fmla="*/ 132615 w 194708"/>
                <a:gd name="csY19" fmla="*/ 54997 h 134388"/>
                <a:gd name="csX20" fmla="*/ 137494 w 194708"/>
                <a:gd name="csY20" fmla="*/ 61207 h 134388"/>
                <a:gd name="csX21" fmla="*/ 122414 w 194708"/>
                <a:gd name="csY21" fmla="*/ 75400 h 134388"/>
                <a:gd name="csX22" fmla="*/ 125075 w 194708"/>
                <a:gd name="csY22" fmla="*/ 85157 h 134388"/>
                <a:gd name="csX23" fmla="*/ 130397 w 194708"/>
                <a:gd name="csY23" fmla="*/ 82053 h 134388"/>
                <a:gd name="csX24" fmla="*/ 131728 w 194708"/>
                <a:gd name="csY24" fmla="*/ 99794 h 134388"/>
                <a:gd name="csX25" fmla="*/ 119753 w 194708"/>
                <a:gd name="csY25" fmla="*/ 130397 h 134388"/>
                <a:gd name="csX26" fmla="*/ 101568 w 194708"/>
                <a:gd name="csY26" fmla="*/ 134389 h 134388"/>
                <a:gd name="csX27" fmla="*/ 90036 w 194708"/>
                <a:gd name="csY27" fmla="*/ 112656 h 134388"/>
                <a:gd name="csX28" fmla="*/ 76730 w 194708"/>
                <a:gd name="csY28" fmla="*/ 126849 h 134388"/>
                <a:gd name="csX29" fmla="*/ 46570 w 194708"/>
                <a:gd name="csY29" fmla="*/ 102011 h 134388"/>
                <a:gd name="csX30" fmla="*/ 7984 w 194708"/>
                <a:gd name="csY30" fmla="*/ 90036 h 134388"/>
                <a:gd name="csX31" fmla="*/ 0 w 194708"/>
                <a:gd name="csY31" fmla="*/ 66529 h 134388"/>
                <a:gd name="csX32" fmla="*/ 17741 w 194708"/>
                <a:gd name="csY32" fmla="*/ 61207 h 134388"/>
                <a:gd name="csX33" fmla="*/ 3105 w 194708"/>
                <a:gd name="csY33" fmla="*/ 16411 h 134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94708" h="134388">
                  <a:moveTo>
                    <a:pt x="3105" y="16411"/>
                  </a:moveTo>
                  <a:lnTo>
                    <a:pt x="15523" y="15080"/>
                  </a:lnTo>
                  <a:lnTo>
                    <a:pt x="20846" y="25725"/>
                  </a:lnTo>
                  <a:lnTo>
                    <a:pt x="78504" y="13306"/>
                  </a:lnTo>
                  <a:lnTo>
                    <a:pt x="80279" y="36369"/>
                  </a:lnTo>
                  <a:lnTo>
                    <a:pt x="108664" y="22176"/>
                  </a:lnTo>
                  <a:lnTo>
                    <a:pt x="106003" y="34595"/>
                  </a:lnTo>
                  <a:lnTo>
                    <a:pt x="128180" y="45240"/>
                  </a:lnTo>
                  <a:lnTo>
                    <a:pt x="153904" y="26168"/>
                  </a:lnTo>
                  <a:lnTo>
                    <a:pt x="147695" y="15080"/>
                  </a:lnTo>
                  <a:lnTo>
                    <a:pt x="160114" y="0"/>
                  </a:lnTo>
                  <a:lnTo>
                    <a:pt x="194709" y="40805"/>
                  </a:lnTo>
                  <a:lnTo>
                    <a:pt x="183177" y="56328"/>
                  </a:lnTo>
                  <a:lnTo>
                    <a:pt x="175194" y="63424"/>
                  </a:lnTo>
                  <a:lnTo>
                    <a:pt x="173863" y="54997"/>
                  </a:lnTo>
                  <a:lnTo>
                    <a:pt x="161888" y="54554"/>
                  </a:lnTo>
                  <a:lnTo>
                    <a:pt x="156122" y="49232"/>
                  </a:lnTo>
                  <a:lnTo>
                    <a:pt x="162775" y="44796"/>
                  </a:lnTo>
                  <a:lnTo>
                    <a:pt x="151243" y="41248"/>
                  </a:lnTo>
                  <a:lnTo>
                    <a:pt x="132615" y="54997"/>
                  </a:lnTo>
                  <a:lnTo>
                    <a:pt x="137494" y="61207"/>
                  </a:lnTo>
                  <a:lnTo>
                    <a:pt x="122414" y="75400"/>
                  </a:lnTo>
                  <a:lnTo>
                    <a:pt x="125075" y="85157"/>
                  </a:lnTo>
                  <a:lnTo>
                    <a:pt x="130397" y="82053"/>
                  </a:lnTo>
                  <a:lnTo>
                    <a:pt x="131728" y="99794"/>
                  </a:lnTo>
                  <a:lnTo>
                    <a:pt x="119753" y="130397"/>
                  </a:lnTo>
                  <a:lnTo>
                    <a:pt x="101568" y="134389"/>
                  </a:lnTo>
                  <a:lnTo>
                    <a:pt x="90036" y="112656"/>
                  </a:lnTo>
                  <a:lnTo>
                    <a:pt x="76730" y="126849"/>
                  </a:lnTo>
                  <a:lnTo>
                    <a:pt x="46570" y="102011"/>
                  </a:lnTo>
                  <a:lnTo>
                    <a:pt x="7984" y="90036"/>
                  </a:lnTo>
                  <a:lnTo>
                    <a:pt x="0" y="66529"/>
                  </a:lnTo>
                  <a:lnTo>
                    <a:pt x="17741" y="61207"/>
                  </a:lnTo>
                  <a:lnTo>
                    <a:pt x="3105" y="16411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C8611F1-377E-2016-FC86-A18CC5268C27}"/>
                </a:ext>
              </a:extLst>
            </p:cNvPr>
            <p:cNvSpPr/>
            <p:nvPr/>
          </p:nvSpPr>
          <p:spPr>
            <a:xfrm>
              <a:off x="2483971" y="2252763"/>
              <a:ext cx="425343" cy="380990"/>
            </a:xfrm>
            <a:custGeom>
              <a:avLst/>
              <a:gdLst>
                <a:gd name="csX0" fmla="*/ 415586 w 425343"/>
                <a:gd name="csY0" fmla="*/ 249263 h 380990"/>
                <a:gd name="csX1" fmla="*/ 415142 w 425343"/>
                <a:gd name="csY1" fmla="*/ 262569 h 380990"/>
                <a:gd name="csX2" fmla="*/ 405828 w 425343"/>
                <a:gd name="csY2" fmla="*/ 264786 h 380990"/>
                <a:gd name="csX3" fmla="*/ 413368 w 425343"/>
                <a:gd name="csY3" fmla="*/ 288737 h 380990"/>
                <a:gd name="csX4" fmla="*/ 397845 w 425343"/>
                <a:gd name="csY4" fmla="*/ 295833 h 380990"/>
                <a:gd name="csX5" fmla="*/ 403167 w 425343"/>
                <a:gd name="csY5" fmla="*/ 299825 h 380990"/>
                <a:gd name="csX6" fmla="*/ 397845 w 425343"/>
                <a:gd name="csY6" fmla="*/ 308696 h 380990"/>
                <a:gd name="csX7" fmla="*/ 412038 w 425343"/>
                <a:gd name="csY7" fmla="*/ 309583 h 380990"/>
                <a:gd name="csX8" fmla="*/ 424456 w 425343"/>
                <a:gd name="csY8" fmla="*/ 329541 h 380990"/>
                <a:gd name="csX9" fmla="*/ 417360 w 425343"/>
                <a:gd name="csY9" fmla="*/ 339743 h 380990"/>
                <a:gd name="csX10" fmla="*/ 425343 w 425343"/>
                <a:gd name="csY10" fmla="*/ 363250 h 380990"/>
                <a:gd name="csX11" fmla="*/ 418247 w 425343"/>
                <a:gd name="csY11" fmla="*/ 378773 h 380990"/>
                <a:gd name="csX12" fmla="*/ 407602 w 425343"/>
                <a:gd name="csY12" fmla="*/ 380991 h 380990"/>
                <a:gd name="csX13" fmla="*/ 385869 w 425343"/>
                <a:gd name="csY13" fmla="*/ 375225 h 380990"/>
                <a:gd name="csX14" fmla="*/ 363693 w 425343"/>
                <a:gd name="csY14" fmla="*/ 342404 h 380990"/>
                <a:gd name="csX15" fmla="*/ 329541 w 425343"/>
                <a:gd name="csY15" fmla="*/ 344621 h 380990"/>
                <a:gd name="csX16" fmla="*/ 312244 w 425343"/>
                <a:gd name="csY16" fmla="*/ 318897 h 380990"/>
                <a:gd name="csX17" fmla="*/ 293172 w 425343"/>
                <a:gd name="csY17" fmla="*/ 328211 h 380990"/>
                <a:gd name="csX18" fmla="*/ 282527 w 425343"/>
                <a:gd name="csY18" fmla="*/ 276318 h 380990"/>
                <a:gd name="csX19" fmla="*/ 268778 w 425343"/>
                <a:gd name="csY19" fmla="*/ 274544 h 380990"/>
                <a:gd name="csX20" fmla="*/ 261238 w 425343"/>
                <a:gd name="csY20" fmla="*/ 261682 h 380990"/>
                <a:gd name="csX21" fmla="*/ 244384 w 425343"/>
                <a:gd name="csY21" fmla="*/ 260795 h 380990"/>
                <a:gd name="csX22" fmla="*/ 243940 w 425343"/>
                <a:gd name="csY22" fmla="*/ 274100 h 380990"/>
                <a:gd name="csX23" fmla="*/ 234183 w 425343"/>
                <a:gd name="csY23" fmla="*/ 281640 h 380990"/>
                <a:gd name="csX24" fmla="*/ 204466 w 425343"/>
                <a:gd name="csY24" fmla="*/ 286963 h 380990"/>
                <a:gd name="csX25" fmla="*/ 188056 w 425343"/>
                <a:gd name="csY25" fmla="*/ 278979 h 380990"/>
                <a:gd name="csX26" fmla="*/ 171202 w 425343"/>
                <a:gd name="csY26" fmla="*/ 281640 h 380990"/>
                <a:gd name="csX27" fmla="*/ 160557 w 425343"/>
                <a:gd name="csY27" fmla="*/ 294059 h 380990"/>
                <a:gd name="csX28" fmla="*/ 144590 w 425343"/>
                <a:gd name="csY28" fmla="*/ 261682 h 380990"/>
                <a:gd name="csX29" fmla="*/ 122857 w 425343"/>
                <a:gd name="csY29" fmla="*/ 261682 h 380990"/>
                <a:gd name="csX30" fmla="*/ 101124 w 425343"/>
                <a:gd name="csY30" fmla="*/ 252811 h 380990"/>
                <a:gd name="csX31" fmla="*/ 100237 w 425343"/>
                <a:gd name="csY31" fmla="*/ 240836 h 380990"/>
                <a:gd name="csX32" fmla="*/ 91810 w 425343"/>
                <a:gd name="csY32" fmla="*/ 247932 h 380990"/>
                <a:gd name="csX33" fmla="*/ 64312 w 425343"/>
                <a:gd name="csY33" fmla="*/ 235070 h 380990"/>
                <a:gd name="csX34" fmla="*/ 58102 w 425343"/>
                <a:gd name="csY34" fmla="*/ 219546 h 380990"/>
                <a:gd name="csX35" fmla="*/ 31047 w 425343"/>
                <a:gd name="csY35" fmla="*/ 220434 h 380990"/>
                <a:gd name="csX36" fmla="*/ 13306 w 425343"/>
                <a:gd name="csY36" fmla="*/ 183621 h 380990"/>
                <a:gd name="csX37" fmla="*/ 0 w 425343"/>
                <a:gd name="csY37" fmla="*/ 161001 h 380990"/>
                <a:gd name="csX38" fmla="*/ 25725 w 425343"/>
                <a:gd name="csY38" fmla="*/ 144590 h 380990"/>
                <a:gd name="csX39" fmla="*/ 39918 w 425343"/>
                <a:gd name="csY39" fmla="*/ 147695 h 380990"/>
                <a:gd name="csX40" fmla="*/ 40361 w 425343"/>
                <a:gd name="csY40" fmla="*/ 118866 h 380990"/>
                <a:gd name="csX41" fmla="*/ 77174 w 425343"/>
                <a:gd name="csY41" fmla="*/ 111326 h 380990"/>
                <a:gd name="csX42" fmla="*/ 89593 w 425343"/>
                <a:gd name="csY42" fmla="*/ 86932 h 380990"/>
                <a:gd name="csX43" fmla="*/ 106890 w 425343"/>
                <a:gd name="csY43" fmla="*/ 87375 h 380990"/>
                <a:gd name="csX44" fmla="*/ 92254 w 425343"/>
                <a:gd name="csY44" fmla="*/ 44796 h 380990"/>
                <a:gd name="csX45" fmla="*/ 106003 w 425343"/>
                <a:gd name="csY45" fmla="*/ 42135 h 380990"/>
                <a:gd name="csX46" fmla="*/ 98463 w 425343"/>
                <a:gd name="csY46" fmla="*/ 19515 h 380990"/>
                <a:gd name="csX47" fmla="*/ 118422 w 425343"/>
                <a:gd name="csY47" fmla="*/ 6210 h 380990"/>
                <a:gd name="csX48" fmla="*/ 154791 w 425343"/>
                <a:gd name="csY48" fmla="*/ 11532 h 380990"/>
                <a:gd name="csX49" fmla="*/ 172532 w 425343"/>
                <a:gd name="csY49" fmla="*/ 17298 h 380990"/>
                <a:gd name="csX50" fmla="*/ 182734 w 425343"/>
                <a:gd name="csY50" fmla="*/ 4435 h 380990"/>
                <a:gd name="csX51" fmla="*/ 200475 w 425343"/>
                <a:gd name="csY51" fmla="*/ 0 h 380990"/>
                <a:gd name="csX52" fmla="*/ 202249 w 425343"/>
                <a:gd name="csY52" fmla="*/ 18185 h 380990"/>
                <a:gd name="csX53" fmla="*/ 218659 w 425343"/>
                <a:gd name="csY53" fmla="*/ 35039 h 380990"/>
                <a:gd name="csX54" fmla="*/ 270552 w 425343"/>
                <a:gd name="csY54" fmla="*/ 30160 h 380990"/>
                <a:gd name="csX55" fmla="*/ 269665 w 425343"/>
                <a:gd name="csY55" fmla="*/ 54110 h 380990"/>
                <a:gd name="csX56" fmla="*/ 306478 w 425343"/>
                <a:gd name="csY56" fmla="*/ 52336 h 380990"/>
                <a:gd name="csX57" fmla="*/ 324663 w 425343"/>
                <a:gd name="csY57" fmla="*/ 40805 h 380990"/>
                <a:gd name="csX58" fmla="*/ 327767 w 425343"/>
                <a:gd name="csY58" fmla="*/ 60320 h 380990"/>
                <a:gd name="csX59" fmla="*/ 341073 w 425343"/>
                <a:gd name="csY59" fmla="*/ 60763 h 380990"/>
                <a:gd name="csX60" fmla="*/ 349500 w 425343"/>
                <a:gd name="csY60" fmla="*/ 72739 h 380990"/>
                <a:gd name="csX61" fmla="*/ 332646 w 425343"/>
                <a:gd name="csY61" fmla="*/ 98020 h 380990"/>
                <a:gd name="csX62" fmla="*/ 341073 w 425343"/>
                <a:gd name="csY62" fmla="*/ 116648 h 380990"/>
                <a:gd name="csX63" fmla="*/ 337081 w 425343"/>
                <a:gd name="csY63" fmla="*/ 125075 h 380990"/>
                <a:gd name="csX64" fmla="*/ 357927 w 425343"/>
                <a:gd name="csY64" fmla="*/ 118422 h 380990"/>
                <a:gd name="csX65" fmla="*/ 386757 w 425343"/>
                <a:gd name="csY65" fmla="*/ 122857 h 380990"/>
                <a:gd name="csX66" fmla="*/ 383652 w 425343"/>
                <a:gd name="csY66" fmla="*/ 145477 h 380990"/>
                <a:gd name="csX67" fmla="*/ 399619 w 425343"/>
                <a:gd name="csY67" fmla="*/ 157009 h 380990"/>
                <a:gd name="csX68" fmla="*/ 392079 w 425343"/>
                <a:gd name="csY68" fmla="*/ 202692 h 380990"/>
                <a:gd name="csX69" fmla="*/ 407602 w 425343"/>
                <a:gd name="csY69" fmla="*/ 213781 h 380990"/>
                <a:gd name="csX70" fmla="*/ 415586 w 425343"/>
                <a:gd name="csY70" fmla="*/ 249263 h 380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425343" h="380990">
                  <a:moveTo>
                    <a:pt x="415586" y="249263"/>
                  </a:moveTo>
                  <a:lnTo>
                    <a:pt x="415142" y="262569"/>
                  </a:lnTo>
                  <a:lnTo>
                    <a:pt x="405828" y="264786"/>
                  </a:lnTo>
                  <a:lnTo>
                    <a:pt x="413368" y="288737"/>
                  </a:lnTo>
                  <a:lnTo>
                    <a:pt x="397845" y="295833"/>
                  </a:lnTo>
                  <a:lnTo>
                    <a:pt x="403167" y="299825"/>
                  </a:lnTo>
                  <a:lnTo>
                    <a:pt x="397845" y="308696"/>
                  </a:lnTo>
                  <a:lnTo>
                    <a:pt x="412038" y="309583"/>
                  </a:lnTo>
                  <a:lnTo>
                    <a:pt x="424456" y="329541"/>
                  </a:lnTo>
                  <a:lnTo>
                    <a:pt x="417360" y="339743"/>
                  </a:lnTo>
                  <a:lnTo>
                    <a:pt x="425343" y="363250"/>
                  </a:lnTo>
                  <a:lnTo>
                    <a:pt x="418247" y="378773"/>
                  </a:lnTo>
                  <a:lnTo>
                    <a:pt x="407602" y="380991"/>
                  </a:lnTo>
                  <a:lnTo>
                    <a:pt x="385869" y="375225"/>
                  </a:lnTo>
                  <a:lnTo>
                    <a:pt x="363693" y="342404"/>
                  </a:lnTo>
                  <a:lnTo>
                    <a:pt x="329541" y="344621"/>
                  </a:lnTo>
                  <a:lnTo>
                    <a:pt x="312244" y="318897"/>
                  </a:lnTo>
                  <a:lnTo>
                    <a:pt x="293172" y="328211"/>
                  </a:lnTo>
                  <a:lnTo>
                    <a:pt x="282527" y="276318"/>
                  </a:lnTo>
                  <a:lnTo>
                    <a:pt x="268778" y="274544"/>
                  </a:lnTo>
                  <a:lnTo>
                    <a:pt x="261238" y="261682"/>
                  </a:lnTo>
                  <a:lnTo>
                    <a:pt x="244384" y="260795"/>
                  </a:lnTo>
                  <a:lnTo>
                    <a:pt x="243940" y="274100"/>
                  </a:lnTo>
                  <a:lnTo>
                    <a:pt x="234183" y="281640"/>
                  </a:lnTo>
                  <a:lnTo>
                    <a:pt x="204466" y="286963"/>
                  </a:lnTo>
                  <a:lnTo>
                    <a:pt x="188056" y="278979"/>
                  </a:lnTo>
                  <a:lnTo>
                    <a:pt x="171202" y="281640"/>
                  </a:lnTo>
                  <a:lnTo>
                    <a:pt x="160557" y="294059"/>
                  </a:lnTo>
                  <a:lnTo>
                    <a:pt x="144590" y="261682"/>
                  </a:lnTo>
                  <a:lnTo>
                    <a:pt x="122857" y="261682"/>
                  </a:lnTo>
                  <a:lnTo>
                    <a:pt x="101124" y="252811"/>
                  </a:lnTo>
                  <a:lnTo>
                    <a:pt x="100237" y="240836"/>
                  </a:lnTo>
                  <a:lnTo>
                    <a:pt x="91810" y="247932"/>
                  </a:lnTo>
                  <a:lnTo>
                    <a:pt x="64312" y="235070"/>
                  </a:lnTo>
                  <a:lnTo>
                    <a:pt x="58102" y="219546"/>
                  </a:lnTo>
                  <a:lnTo>
                    <a:pt x="31047" y="220434"/>
                  </a:lnTo>
                  <a:lnTo>
                    <a:pt x="13306" y="183621"/>
                  </a:lnTo>
                  <a:lnTo>
                    <a:pt x="0" y="161001"/>
                  </a:lnTo>
                  <a:lnTo>
                    <a:pt x="25725" y="144590"/>
                  </a:lnTo>
                  <a:lnTo>
                    <a:pt x="39918" y="147695"/>
                  </a:lnTo>
                  <a:lnTo>
                    <a:pt x="40361" y="118866"/>
                  </a:lnTo>
                  <a:lnTo>
                    <a:pt x="77174" y="111326"/>
                  </a:lnTo>
                  <a:lnTo>
                    <a:pt x="89593" y="86932"/>
                  </a:lnTo>
                  <a:lnTo>
                    <a:pt x="106890" y="87375"/>
                  </a:lnTo>
                  <a:lnTo>
                    <a:pt x="92254" y="44796"/>
                  </a:lnTo>
                  <a:lnTo>
                    <a:pt x="106003" y="42135"/>
                  </a:lnTo>
                  <a:lnTo>
                    <a:pt x="98463" y="19515"/>
                  </a:lnTo>
                  <a:lnTo>
                    <a:pt x="118422" y="6210"/>
                  </a:lnTo>
                  <a:lnTo>
                    <a:pt x="154791" y="11532"/>
                  </a:lnTo>
                  <a:lnTo>
                    <a:pt x="172532" y="17298"/>
                  </a:lnTo>
                  <a:lnTo>
                    <a:pt x="182734" y="4435"/>
                  </a:lnTo>
                  <a:lnTo>
                    <a:pt x="200475" y="0"/>
                  </a:lnTo>
                  <a:lnTo>
                    <a:pt x="202249" y="18185"/>
                  </a:lnTo>
                  <a:lnTo>
                    <a:pt x="218659" y="35039"/>
                  </a:lnTo>
                  <a:lnTo>
                    <a:pt x="270552" y="30160"/>
                  </a:lnTo>
                  <a:lnTo>
                    <a:pt x="269665" y="54110"/>
                  </a:lnTo>
                  <a:lnTo>
                    <a:pt x="306478" y="52336"/>
                  </a:lnTo>
                  <a:lnTo>
                    <a:pt x="324663" y="40805"/>
                  </a:lnTo>
                  <a:lnTo>
                    <a:pt x="327767" y="60320"/>
                  </a:lnTo>
                  <a:lnTo>
                    <a:pt x="341073" y="60763"/>
                  </a:lnTo>
                  <a:lnTo>
                    <a:pt x="349500" y="72739"/>
                  </a:lnTo>
                  <a:lnTo>
                    <a:pt x="332646" y="98020"/>
                  </a:lnTo>
                  <a:lnTo>
                    <a:pt x="341073" y="116648"/>
                  </a:lnTo>
                  <a:lnTo>
                    <a:pt x="337081" y="125075"/>
                  </a:lnTo>
                  <a:lnTo>
                    <a:pt x="357927" y="118422"/>
                  </a:lnTo>
                  <a:lnTo>
                    <a:pt x="386757" y="122857"/>
                  </a:lnTo>
                  <a:lnTo>
                    <a:pt x="383652" y="145477"/>
                  </a:lnTo>
                  <a:lnTo>
                    <a:pt x="399619" y="157009"/>
                  </a:lnTo>
                  <a:lnTo>
                    <a:pt x="392079" y="202692"/>
                  </a:lnTo>
                  <a:lnTo>
                    <a:pt x="407602" y="213781"/>
                  </a:lnTo>
                  <a:lnTo>
                    <a:pt x="415586" y="24926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69566F0E-E770-F844-9B1D-BE883F4789CE}"/>
                </a:ext>
              </a:extLst>
            </p:cNvPr>
            <p:cNvSpPr/>
            <p:nvPr/>
          </p:nvSpPr>
          <p:spPr>
            <a:xfrm>
              <a:off x="4896321" y="4526731"/>
              <a:ext cx="755328" cy="660413"/>
            </a:xfrm>
            <a:custGeom>
              <a:avLst/>
              <a:gdLst>
                <a:gd name="csX0" fmla="*/ 0 w 755328"/>
                <a:gd name="csY0" fmla="*/ 403611 h 660413"/>
                <a:gd name="csX1" fmla="*/ 20402 w 755328"/>
                <a:gd name="csY1" fmla="*/ 348613 h 660413"/>
                <a:gd name="csX2" fmla="*/ 35482 w 755328"/>
                <a:gd name="csY2" fmla="*/ 341517 h 660413"/>
                <a:gd name="csX3" fmla="*/ 31934 w 755328"/>
                <a:gd name="csY3" fmla="*/ 310470 h 660413"/>
                <a:gd name="csX4" fmla="*/ 21733 w 755328"/>
                <a:gd name="csY4" fmla="*/ 302930 h 660413"/>
                <a:gd name="csX5" fmla="*/ 27942 w 755328"/>
                <a:gd name="csY5" fmla="*/ 295390 h 660413"/>
                <a:gd name="csX6" fmla="*/ 13750 w 755328"/>
                <a:gd name="csY6" fmla="*/ 287406 h 660413"/>
                <a:gd name="csX7" fmla="*/ 24394 w 755328"/>
                <a:gd name="csY7" fmla="*/ 273213 h 660413"/>
                <a:gd name="csX8" fmla="*/ 19959 w 755328"/>
                <a:gd name="csY8" fmla="*/ 219546 h 660413"/>
                <a:gd name="csX9" fmla="*/ 44353 w 755328"/>
                <a:gd name="csY9" fmla="*/ 204910 h 660413"/>
                <a:gd name="csX10" fmla="*/ 33708 w 755328"/>
                <a:gd name="csY10" fmla="*/ 192491 h 660413"/>
                <a:gd name="csX11" fmla="*/ 43909 w 755328"/>
                <a:gd name="csY11" fmla="*/ 186725 h 660413"/>
                <a:gd name="csX12" fmla="*/ 38144 w 755328"/>
                <a:gd name="csY12" fmla="*/ 170315 h 660413"/>
                <a:gd name="csX13" fmla="*/ 58102 w 755328"/>
                <a:gd name="csY13" fmla="*/ 176081 h 660413"/>
                <a:gd name="csX14" fmla="*/ 61207 w 755328"/>
                <a:gd name="csY14" fmla="*/ 158783 h 660413"/>
                <a:gd name="csX15" fmla="*/ 106447 w 755328"/>
                <a:gd name="csY15" fmla="*/ 137937 h 660413"/>
                <a:gd name="csX16" fmla="*/ 149026 w 755328"/>
                <a:gd name="csY16" fmla="*/ 146364 h 660413"/>
                <a:gd name="csX17" fmla="*/ 140598 w 755328"/>
                <a:gd name="csY17" fmla="*/ 123301 h 660413"/>
                <a:gd name="csX18" fmla="*/ 148582 w 755328"/>
                <a:gd name="csY18" fmla="*/ 106890 h 660413"/>
                <a:gd name="csX19" fmla="*/ 128623 w 755328"/>
                <a:gd name="csY19" fmla="*/ 97576 h 660413"/>
                <a:gd name="csX20" fmla="*/ 172976 w 755328"/>
                <a:gd name="csY20" fmla="*/ 74513 h 660413"/>
                <a:gd name="csX21" fmla="*/ 186282 w 755328"/>
                <a:gd name="csY21" fmla="*/ 0 h 660413"/>
                <a:gd name="csX22" fmla="*/ 239949 w 755328"/>
                <a:gd name="csY22" fmla="*/ 29273 h 660413"/>
                <a:gd name="csX23" fmla="*/ 346839 w 755328"/>
                <a:gd name="csY23" fmla="*/ 70077 h 660413"/>
                <a:gd name="csX24" fmla="*/ 345509 w 755328"/>
                <a:gd name="csY24" fmla="*/ 75400 h 660413"/>
                <a:gd name="csX25" fmla="*/ 419134 w 755328"/>
                <a:gd name="csY25" fmla="*/ 127736 h 660413"/>
                <a:gd name="csX26" fmla="*/ 447076 w 755328"/>
                <a:gd name="csY26" fmla="*/ 206684 h 660413"/>
                <a:gd name="csX27" fmla="*/ 514049 w 755328"/>
                <a:gd name="csY27" fmla="*/ 215111 h 660413"/>
                <a:gd name="csX28" fmla="*/ 534008 w 755328"/>
                <a:gd name="csY28" fmla="*/ 260794 h 660413"/>
                <a:gd name="csX29" fmla="*/ 630254 w 755328"/>
                <a:gd name="csY29" fmla="*/ 264786 h 660413"/>
                <a:gd name="csX30" fmla="*/ 638237 w 755328"/>
                <a:gd name="csY30" fmla="*/ 250593 h 660413"/>
                <a:gd name="csX31" fmla="*/ 659526 w 755328"/>
                <a:gd name="csY31" fmla="*/ 251924 h 660413"/>
                <a:gd name="csX32" fmla="*/ 667953 w 755328"/>
                <a:gd name="csY32" fmla="*/ 270552 h 660413"/>
                <a:gd name="csX33" fmla="*/ 647107 w 755328"/>
                <a:gd name="csY33" fmla="*/ 294946 h 660413"/>
                <a:gd name="csX34" fmla="*/ 657309 w 755328"/>
                <a:gd name="csY34" fmla="*/ 301599 h 660413"/>
                <a:gd name="csX35" fmla="*/ 647107 w 755328"/>
                <a:gd name="csY35" fmla="*/ 309583 h 660413"/>
                <a:gd name="csX36" fmla="*/ 658640 w 755328"/>
                <a:gd name="csY36" fmla="*/ 317123 h 660413"/>
                <a:gd name="csX37" fmla="*/ 652430 w 755328"/>
                <a:gd name="csY37" fmla="*/ 324663 h 660413"/>
                <a:gd name="csX38" fmla="*/ 660857 w 755328"/>
                <a:gd name="csY38" fmla="*/ 347283 h 660413"/>
                <a:gd name="csX39" fmla="*/ 641785 w 755328"/>
                <a:gd name="csY39" fmla="*/ 364580 h 660413"/>
                <a:gd name="csX40" fmla="*/ 644446 w 755328"/>
                <a:gd name="csY40" fmla="*/ 374781 h 660413"/>
                <a:gd name="csX41" fmla="*/ 654648 w 755328"/>
                <a:gd name="csY41" fmla="*/ 369903 h 660413"/>
                <a:gd name="csX42" fmla="*/ 653317 w 755328"/>
                <a:gd name="csY42" fmla="*/ 376999 h 660413"/>
                <a:gd name="csX43" fmla="*/ 671945 w 755328"/>
                <a:gd name="csY43" fmla="*/ 379217 h 660413"/>
                <a:gd name="csX44" fmla="*/ 706984 w 755328"/>
                <a:gd name="csY44" fmla="*/ 341960 h 660413"/>
                <a:gd name="csX45" fmla="*/ 726942 w 755328"/>
                <a:gd name="csY45" fmla="*/ 341073 h 660413"/>
                <a:gd name="csX46" fmla="*/ 734039 w 755328"/>
                <a:gd name="csY46" fmla="*/ 353048 h 660413"/>
                <a:gd name="csX47" fmla="*/ 741136 w 755328"/>
                <a:gd name="csY47" fmla="*/ 345952 h 660413"/>
                <a:gd name="csX48" fmla="*/ 750450 w 755328"/>
                <a:gd name="csY48" fmla="*/ 350831 h 660413"/>
                <a:gd name="csX49" fmla="*/ 742466 w 755328"/>
                <a:gd name="csY49" fmla="*/ 371677 h 660413"/>
                <a:gd name="csX50" fmla="*/ 748675 w 755328"/>
                <a:gd name="csY50" fmla="*/ 387644 h 660413"/>
                <a:gd name="csX51" fmla="*/ 741136 w 755328"/>
                <a:gd name="csY51" fmla="*/ 392522 h 660413"/>
                <a:gd name="csX52" fmla="*/ 750893 w 755328"/>
                <a:gd name="csY52" fmla="*/ 402724 h 660413"/>
                <a:gd name="csX53" fmla="*/ 752224 w 755328"/>
                <a:gd name="csY53" fmla="*/ 421795 h 660413"/>
                <a:gd name="csX54" fmla="*/ 748675 w 755328"/>
                <a:gd name="csY54" fmla="*/ 433327 h 660413"/>
                <a:gd name="csX55" fmla="*/ 737587 w 755328"/>
                <a:gd name="csY55" fmla="*/ 437319 h 660413"/>
                <a:gd name="csX56" fmla="*/ 755328 w 755328"/>
                <a:gd name="csY56" fmla="*/ 444415 h 660413"/>
                <a:gd name="csX57" fmla="*/ 743353 w 755328"/>
                <a:gd name="csY57" fmla="*/ 499856 h 660413"/>
                <a:gd name="csX58" fmla="*/ 754441 w 755328"/>
                <a:gd name="csY58" fmla="*/ 519371 h 660413"/>
                <a:gd name="csX59" fmla="*/ 739805 w 755328"/>
                <a:gd name="csY59" fmla="*/ 535338 h 660413"/>
                <a:gd name="csX60" fmla="*/ 745571 w 755328"/>
                <a:gd name="csY60" fmla="*/ 547314 h 660413"/>
                <a:gd name="csX61" fmla="*/ 736257 w 755328"/>
                <a:gd name="csY61" fmla="*/ 553523 h 660413"/>
                <a:gd name="csX62" fmla="*/ 742466 w 755328"/>
                <a:gd name="csY62" fmla="*/ 574369 h 660413"/>
                <a:gd name="csX63" fmla="*/ 707871 w 755328"/>
                <a:gd name="csY63" fmla="*/ 585457 h 660413"/>
                <a:gd name="csX64" fmla="*/ 683034 w 755328"/>
                <a:gd name="csY64" fmla="*/ 608077 h 660413"/>
                <a:gd name="csX65" fmla="*/ 670171 w 755328"/>
                <a:gd name="csY65" fmla="*/ 594328 h 660413"/>
                <a:gd name="csX66" fmla="*/ 637793 w 755328"/>
                <a:gd name="csY66" fmla="*/ 604085 h 660413"/>
                <a:gd name="csX67" fmla="*/ 639568 w 755328"/>
                <a:gd name="csY67" fmla="*/ 597876 h 660413"/>
                <a:gd name="csX68" fmla="*/ 612069 w 755328"/>
                <a:gd name="csY68" fmla="*/ 592997 h 660413"/>
                <a:gd name="csX69" fmla="*/ 592997 w 755328"/>
                <a:gd name="csY69" fmla="*/ 615173 h 660413"/>
                <a:gd name="csX70" fmla="*/ 589005 w 755328"/>
                <a:gd name="csY70" fmla="*/ 593441 h 660413"/>
                <a:gd name="csX71" fmla="*/ 580135 w 755328"/>
                <a:gd name="csY71" fmla="*/ 593884 h 660413"/>
                <a:gd name="csX72" fmla="*/ 534008 w 755328"/>
                <a:gd name="csY72" fmla="*/ 622714 h 660413"/>
                <a:gd name="csX73" fmla="*/ 510501 w 755328"/>
                <a:gd name="csY73" fmla="*/ 650212 h 660413"/>
                <a:gd name="csX74" fmla="*/ 513605 w 755328"/>
                <a:gd name="csY74" fmla="*/ 657752 h 660413"/>
                <a:gd name="csX75" fmla="*/ 502961 w 755328"/>
                <a:gd name="csY75" fmla="*/ 660413 h 660413"/>
                <a:gd name="csX76" fmla="*/ 483002 w 755328"/>
                <a:gd name="csY76" fmla="*/ 636019 h 660413"/>
                <a:gd name="csX77" fmla="*/ 489211 w 755328"/>
                <a:gd name="csY77" fmla="*/ 623600 h 660413"/>
                <a:gd name="csX78" fmla="*/ 480341 w 755328"/>
                <a:gd name="csY78" fmla="*/ 626261 h 660413"/>
                <a:gd name="csX79" fmla="*/ 460382 w 755328"/>
                <a:gd name="csY79" fmla="*/ 613400 h 660413"/>
                <a:gd name="csX80" fmla="*/ 456391 w 755328"/>
                <a:gd name="csY80" fmla="*/ 593441 h 660413"/>
                <a:gd name="csX81" fmla="*/ 471470 w 755328"/>
                <a:gd name="csY81" fmla="*/ 579248 h 660413"/>
                <a:gd name="csX82" fmla="*/ 461269 w 755328"/>
                <a:gd name="csY82" fmla="*/ 571708 h 660413"/>
                <a:gd name="csX83" fmla="*/ 446633 w 755328"/>
                <a:gd name="csY83" fmla="*/ 577030 h 660413"/>
                <a:gd name="csX84" fmla="*/ 451512 w 755328"/>
                <a:gd name="csY84" fmla="*/ 566385 h 660413"/>
                <a:gd name="csX85" fmla="*/ 445302 w 755328"/>
                <a:gd name="csY85" fmla="*/ 556628 h 660413"/>
                <a:gd name="csX86" fmla="*/ 420021 w 755328"/>
                <a:gd name="csY86" fmla="*/ 539330 h 660413"/>
                <a:gd name="csX87" fmla="*/ 415142 w 755328"/>
                <a:gd name="csY87" fmla="*/ 500300 h 660413"/>
                <a:gd name="csX88" fmla="*/ 403167 w 755328"/>
                <a:gd name="csY88" fmla="*/ 506509 h 660413"/>
                <a:gd name="csX89" fmla="*/ 403167 w 755328"/>
                <a:gd name="csY89" fmla="*/ 517154 h 660413"/>
                <a:gd name="csX90" fmla="*/ 380991 w 755328"/>
                <a:gd name="csY90" fmla="*/ 518928 h 660413"/>
                <a:gd name="csX91" fmla="*/ 369903 w 755328"/>
                <a:gd name="csY91" fmla="*/ 529129 h 660413"/>
                <a:gd name="csX92" fmla="*/ 345065 w 755328"/>
                <a:gd name="csY92" fmla="*/ 531347 h 660413"/>
                <a:gd name="csX93" fmla="*/ 340186 w 755328"/>
                <a:gd name="csY93" fmla="*/ 525581 h 660413"/>
                <a:gd name="csX94" fmla="*/ 314018 w 755328"/>
                <a:gd name="csY94" fmla="*/ 538443 h 660413"/>
                <a:gd name="csX95" fmla="*/ 310470 w 755328"/>
                <a:gd name="csY95" fmla="*/ 548201 h 660413"/>
                <a:gd name="csX96" fmla="*/ 294503 w 755328"/>
                <a:gd name="csY96" fmla="*/ 547314 h 660413"/>
                <a:gd name="csX97" fmla="*/ 282527 w 755328"/>
                <a:gd name="csY97" fmla="*/ 557959 h 660413"/>
                <a:gd name="csX98" fmla="*/ 208458 w 755328"/>
                <a:gd name="csY98" fmla="*/ 545540 h 660413"/>
                <a:gd name="csX99" fmla="*/ 199144 w 755328"/>
                <a:gd name="csY99" fmla="*/ 561950 h 660413"/>
                <a:gd name="csX100" fmla="*/ 178298 w 755328"/>
                <a:gd name="csY100" fmla="*/ 560176 h 660413"/>
                <a:gd name="csX101" fmla="*/ 168541 w 755328"/>
                <a:gd name="csY101" fmla="*/ 555297 h 660413"/>
                <a:gd name="csX102" fmla="*/ 170315 w 755328"/>
                <a:gd name="csY102" fmla="*/ 539330 h 660413"/>
                <a:gd name="csX103" fmla="*/ 147695 w 755328"/>
                <a:gd name="csY103" fmla="*/ 538000 h 660413"/>
                <a:gd name="csX104" fmla="*/ 143260 w 755328"/>
                <a:gd name="csY104" fmla="*/ 546870 h 660413"/>
                <a:gd name="csX105" fmla="*/ 152130 w 755328"/>
                <a:gd name="csY105" fmla="*/ 554854 h 660413"/>
                <a:gd name="csX106" fmla="*/ 124632 w 755328"/>
                <a:gd name="csY106" fmla="*/ 565942 h 660413"/>
                <a:gd name="csX107" fmla="*/ 55441 w 755328"/>
                <a:gd name="csY107" fmla="*/ 442197 h 660413"/>
                <a:gd name="csX108" fmla="*/ 54554 w 755328"/>
                <a:gd name="csY108" fmla="*/ 417803 h 660413"/>
                <a:gd name="csX109" fmla="*/ 75400 w 755328"/>
                <a:gd name="csY109" fmla="*/ 428448 h 660413"/>
                <a:gd name="csX110" fmla="*/ 96246 w 755328"/>
                <a:gd name="csY110" fmla="*/ 411594 h 660413"/>
                <a:gd name="csX111" fmla="*/ 93585 w 755328"/>
                <a:gd name="csY111" fmla="*/ 398732 h 660413"/>
                <a:gd name="csX112" fmla="*/ 108664 w 755328"/>
                <a:gd name="csY112" fmla="*/ 391192 h 660413"/>
                <a:gd name="csX113" fmla="*/ 90480 w 755328"/>
                <a:gd name="csY113" fmla="*/ 388530 h 660413"/>
                <a:gd name="csX114" fmla="*/ 82940 w 755328"/>
                <a:gd name="csY114" fmla="*/ 397844 h 660413"/>
                <a:gd name="csX115" fmla="*/ 70077 w 755328"/>
                <a:gd name="csY115" fmla="*/ 398288 h 660413"/>
                <a:gd name="csX116" fmla="*/ 51006 w 755328"/>
                <a:gd name="csY116" fmla="*/ 388087 h 660413"/>
                <a:gd name="csX117" fmla="*/ 44353 w 755328"/>
                <a:gd name="csY117" fmla="*/ 399175 h 660413"/>
                <a:gd name="csX118" fmla="*/ 0 w 755328"/>
                <a:gd name="csY118" fmla="*/ 403611 h 660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</a:cxnLst>
              <a:rect l="l" t="t" r="r" b="b"/>
              <a:pathLst>
                <a:path w="755328" h="660413">
                  <a:moveTo>
                    <a:pt x="0" y="403611"/>
                  </a:moveTo>
                  <a:lnTo>
                    <a:pt x="20402" y="348613"/>
                  </a:lnTo>
                  <a:lnTo>
                    <a:pt x="35482" y="341517"/>
                  </a:lnTo>
                  <a:lnTo>
                    <a:pt x="31934" y="310470"/>
                  </a:lnTo>
                  <a:lnTo>
                    <a:pt x="21733" y="302930"/>
                  </a:lnTo>
                  <a:lnTo>
                    <a:pt x="27942" y="295390"/>
                  </a:lnTo>
                  <a:lnTo>
                    <a:pt x="13750" y="287406"/>
                  </a:lnTo>
                  <a:lnTo>
                    <a:pt x="24394" y="273213"/>
                  </a:lnTo>
                  <a:lnTo>
                    <a:pt x="19959" y="219546"/>
                  </a:lnTo>
                  <a:lnTo>
                    <a:pt x="44353" y="204910"/>
                  </a:lnTo>
                  <a:lnTo>
                    <a:pt x="33708" y="192491"/>
                  </a:lnTo>
                  <a:lnTo>
                    <a:pt x="43909" y="186725"/>
                  </a:lnTo>
                  <a:lnTo>
                    <a:pt x="38144" y="170315"/>
                  </a:lnTo>
                  <a:lnTo>
                    <a:pt x="58102" y="176081"/>
                  </a:lnTo>
                  <a:lnTo>
                    <a:pt x="61207" y="158783"/>
                  </a:lnTo>
                  <a:lnTo>
                    <a:pt x="106447" y="137937"/>
                  </a:lnTo>
                  <a:lnTo>
                    <a:pt x="149026" y="146364"/>
                  </a:lnTo>
                  <a:lnTo>
                    <a:pt x="140598" y="123301"/>
                  </a:lnTo>
                  <a:lnTo>
                    <a:pt x="148582" y="106890"/>
                  </a:lnTo>
                  <a:lnTo>
                    <a:pt x="128623" y="97576"/>
                  </a:lnTo>
                  <a:lnTo>
                    <a:pt x="172976" y="74513"/>
                  </a:lnTo>
                  <a:lnTo>
                    <a:pt x="186282" y="0"/>
                  </a:lnTo>
                  <a:lnTo>
                    <a:pt x="239949" y="29273"/>
                  </a:lnTo>
                  <a:lnTo>
                    <a:pt x="346839" y="70077"/>
                  </a:lnTo>
                  <a:lnTo>
                    <a:pt x="345509" y="75400"/>
                  </a:lnTo>
                  <a:lnTo>
                    <a:pt x="419134" y="127736"/>
                  </a:lnTo>
                  <a:lnTo>
                    <a:pt x="447076" y="206684"/>
                  </a:lnTo>
                  <a:lnTo>
                    <a:pt x="514049" y="215111"/>
                  </a:lnTo>
                  <a:lnTo>
                    <a:pt x="534008" y="260794"/>
                  </a:lnTo>
                  <a:lnTo>
                    <a:pt x="630254" y="264786"/>
                  </a:lnTo>
                  <a:lnTo>
                    <a:pt x="638237" y="250593"/>
                  </a:lnTo>
                  <a:lnTo>
                    <a:pt x="659526" y="251924"/>
                  </a:lnTo>
                  <a:lnTo>
                    <a:pt x="667953" y="270552"/>
                  </a:lnTo>
                  <a:lnTo>
                    <a:pt x="647107" y="294946"/>
                  </a:lnTo>
                  <a:lnTo>
                    <a:pt x="657309" y="301599"/>
                  </a:lnTo>
                  <a:lnTo>
                    <a:pt x="647107" y="309583"/>
                  </a:lnTo>
                  <a:lnTo>
                    <a:pt x="658640" y="317123"/>
                  </a:lnTo>
                  <a:lnTo>
                    <a:pt x="652430" y="324663"/>
                  </a:lnTo>
                  <a:lnTo>
                    <a:pt x="660857" y="347283"/>
                  </a:lnTo>
                  <a:lnTo>
                    <a:pt x="641785" y="364580"/>
                  </a:lnTo>
                  <a:lnTo>
                    <a:pt x="644446" y="374781"/>
                  </a:lnTo>
                  <a:lnTo>
                    <a:pt x="654648" y="369903"/>
                  </a:lnTo>
                  <a:lnTo>
                    <a:pt x="653317" y="376999"/>
                  </a:lnTo>
                  <a:lnTo>
                    <a:pt x="671945" y="379217"/>
                  </a:lnTo>
                  <a:lnTo>
                    <a:pt x="706984" y="341960"/>
                  </a:lnTo>
                  <a:lnTo>
                    <a:pt x="726942" y="341073"/>
                  </a:lnTo>
                  <a:lnTo>
                    <a:pt x="734039" y="353048"/>
                  </a:lnTo>
                  <a:lnTo>
                    <a:pt x="741136" y="345952"/>
                  </a:lnTo>
                  <a:lnTo>
                    <a:pt x="750450" y="350831"/>
                  </a:lnTo>
                  <a:lnTo>
                    <a:pt x="742466" y="371677"/>
                  </a:lnTo>
                  <a:lnTo>
                    <a:pt x="748675" y="387644"/>
                  </a:lnTo>
                  <a:lnTo>
                    <a:pt x="741136" y="392522"/>
                  </a:lnTo>
                  <a:lnTo>
                    <a:pt x="750893" y="402724"/>
                  </a:lnTo>
                  <a:lnTo>
                    <a:pt x="752224" y="421795"/>
                  </a:lnTo>
                  <a:lnTo>
                    <a:pt x="748675" y="433327"/>
                  </a:lnTo>
                  <a:lnTo>
                    <a:pt x="737587" y="437319"/>
                  </a:lnTo>
                  <a:lnTo>
                    <a:pt x="755328" y="444415"/>
                  </a:lnTo>
                  <a:lnTo>
                    <a:pt x="743353" y="499856"/>
                  </a:lnTo>
                  <a:lnTo>
                    <a:pt x="754441" y="519371"/>
                  </a:lnTo>
                  <a:lnTo>
                    <a:pt x="739805" y="535338"/>
                  </a:lnTo>
                  <a:lnTo>
                    <a:pt x="745571" y="547314"/>
                  </a:lnTo>
                  <a:lnTo>
                    <a:pt x="736257" y="553523"/>
                  </a:lnTo>
                  <a:lnTo>
                    <a:pt x="742466" y="574369"/>
                  </a:lnTo>
                  <a:lnTo>
                    <a:pt x="707871" y="585457"/>
                  </a:lnTo>
                  <a:lnTo>
                    <a:pt x="683034" y="608077"/>
                  </a:lnTo>
                  <a:lnTo>
                    <a:pt x="670171" y="594328"/>
                  </a:lnTo>
                  <a:lnTo>
                    <a:pt x="637793" y="604085"/>
                  </a:lnTo>
                  <a:lnTo>
                    <a:pt x="639568" y="597876"/>
                  </a:lnTo>
                  <a:lnTo>
                    <a:pt x="612069" y="592997"/>
                  </a:lnTo>
                  <a:lnTo>
                    <a:pt x="592997" y="615173"/>
                  </a:lnTo>
                  <a:lnTo>
                    <a:pt x="589005" y="593441"/>
                  </a:lnTo>
                  <a:lnTo>
                    <a:pt x="580135" y="593884"/>
                  </a:lnTo>
                  <a:lnTo>
                    <a:pt x="534008" y="622714"/>
                  </a:lnTo>
                  <a:lnTo>
                    <a:pt x="510501" y="650212"/>
                  </a:lnTo>
                  <a:lnTo>
                    <a:pt x="513605" y="657752"/>
                  </a:lnTo>
                  <a:lnTo>
                    <a:pt x="502961" y="660413"/>
                  </a:lnTo>
                  <a:lnTo>
                    <a:pt x="483002" y="636019"/>
                  </a:lnTo>
                  <a:lnTo>
                    <a:pt x="489211" y="623600"/>
                  </a:lnTo>
                  <a:lnTo>
                    <a:pt x="480341" y="626261"/>
                  </a:lnTo>
                  <a:lnTo>
                    <a:pt x="460382" y="613400"/>
                  </a:lnTo>
                  <a:lnTo>
                    <a:pt x="456391" y="593441"/>
                  </a:lnTo>
                  <a:lnTo>
                    <a:pt x="471470" y="579248"/>
                  </a:lnTo>
                  <a:lnTo>
                    <a:pt x="461269" y="571708"/>
                  </a:lnTo>
                  <a:lnTo>
                    <a:pt x="446633" y="577030"/>
                  </a:lnTo>
                  <a:lnTo>
                    <a:pt x="451512" y="566385"/>
                  </a:lnTo>
                  <a:lnTo>
                    <a:pt x="445302" y="556628"/>
                  </a:lnTo>
                  <a:lnTo>
                    <a:pt x="420021" y="539330"/>
                  </a:lnTo>
                  <a:lnTo>
                    <a:pt x="415142" y="500300"/>
                  </a:lnTo>
                  <a:lnTo>
                    <a:pt x="403167" y="506509"/>
                  </a:lnTo>
                  <a:lnTo>
                    <a:pt x="403167" y="517154"/>
                  </a:lnTo>
                  <a:lnTo>
                    <a:pt x="380991" y="518928"/>
                  </a:lnTo>
                  <a:lnTo>
                    <a:pt x="369903" y="529129"/>
                  </a:lnTo>
                  <a:lnTo>
                    <a:pt x="345065" y="531347"/>
                  </a:lnTo>
                  <a:lnTo>
                    <a:pt x="340186" y="525581"/>
                  </a:lnTo>
                  <a:lnTo>
                    <a:pt x="314018" y="538443"/>
                  </a:lnTo>
                  <a:lnTo>
                    <a:pt x="310470" y="548201"/>
                  </a:lnTo>
                  <a:lnTo>
                    <a:pt x="294503" y="547314"/>
                  </a:lnTo>
                  <a:lnTo>
                    <a:pt x="282527" y="557959"/>
                  </a:lnTo>
                  <a:lnTo>
                    <a:pt x="208458" y="545540"/>
                  </a:lnTo>
                  <a:lnTo>
                    <a:pt x="199144" y="561950"/>
                  </a:lnTo>
                  <a:lnTo>
                    <a:pt x="178298" y="560176"/>
                  </a:lnTo>
                  <a:lnTo>
                    <a:pt x="168541" y="555297"/>
                  </a:lnTo>
                  <a:lnTo>
                    <a:pt x="170315" y="539330"/>
                  </a:lnTo>
                  <a:lnTo>
                    <a:pt x="147695" y="538000"/>
                  </a:lnTo>
                  <a:lnTo>
                    <a:pt x="143260" y="546870"/>
                  </a:lnTo>
                  <a:lnTo>
                    <a:pt x="152130" y="554854"/>
                  </a:lnTo>
                  <a:lnTo>
                    <a:pt x="124632" y="565942"/>
                  </a:lnTo>
                  <a:lnTo>
                    <a:pt x="55441" y="442197"/>
                  </a:lnTo>
                  <a:lnTo>
                    <a:pt x="54554" y="417803"/>
                  </a:lnTo>
                  <a:lnTo>
                    <a:pt x="75400" y="428448"/>
                  </a:lnTo>
                  <a:lnTo>
                    <a:pt x="96246" y="411594"/>
                  </a:lnTo>
                  <a:lnTo>
                    <a:pt x="93585" y="398732"/>
                  </a:lnTo>
                  <a:lnTo>
                    <a:pt x="108664" y="391192"/>
                  </a:lnTo>
                  <a:lnTo>
                    <a:pt x="90480" y="388530"/>
                  </a:lnTo>
                  <a:lnTo>
                    <a:pt x="82940" y="397844"/>
                  </a:lnTo>
                  <a:lnTo>
                    <a:pt x="70077" y="398288"/>
                  </a:lnTo>
                  <a:lnTo>
                    <a:pt x="51006" y="388087"/>
                  </a:lnTo>
                  <a:lnTo>
                    <a:pt x="44353" y="399175"/>
                  </a:lnTo>
                  <a:lnTo>
                    <a:pt x="0" y="403611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1A9AEFA-E358-F5C9-E3FB-8F0D62186EEB}"/>
                </a:ext>
              </a:extLst>
            </p:cNvPr>
            <p:cNvSpPr/>
            <p:nvPr/>
          </p:nvSpPr>
          <p:spPr>
            <a:xfrm>
              <a:off x="4553474" y="4210939"/>
              <a:ext cx="534007" cy="765973"/>
            </a:xfrm>
            <a:custGeom>
              <a:avLst/>
              <a:gdLst>
                <a:gd name="csX0" fmla="*/ 22176 w 534007"/>
                <a:gd name="csY0" fmla="*/ 404054 h 765973"/>
                <a:gd name="csX1" fmla="*/ 30604 w 534007"/>
                <a:gd name="csY1" fmla="*/ 386313 h 765973"/>
                <a:gd name="csX2" fmla="*/ 59876 w 534007"/>
                <a:gd name="csY2" fmla="*/ 374338 h 765973"/>
                <a:gd name="csX3" fmla="*/ 54110 w 534007"/>
                <a:gd name="csY3" fmla="*/ 350387 h 765973"/>
                <a:gd name="csX4" fmla="*/ 61651 w 534007"/>
                <a:gd name="csY4" fmla="*/ 342404 h 765973"/>
                <a:gd name="csX5" fmla="*/ 76287 w 534007"/>
                <a:gd name="csY5" fmla="*/ 343291 h 765973"/>
                <a:gd name="csX6" fmla="*/ 58546 w 534007"/>
                <a:gd name="csY6" fmla="*/ 333533 h 765973"/>
                <a:gd name="csX7" fmla="*/ 58989 w 534007"/>
                <a:gd name="csY7" fmla="*/ 327324 h 765973"/>
                <a:gd name="csX8" fmla="*/ 83827 w 534007"/>
                <a:gd name="csY8" fmla="*/ 333977 h 765973"/>
                <a:gd name="csX9" fmla="*/ 102455 w 534007"/>
                <a:gd name="csY9" fmla="*/ 312687 h 765973"/>
                <a:gd name="csX10" fmla="*/ 103342 w 534007"/>
                <a:gd name="csY10" fmla="*/ 285632 h 765973"/>
                <a:gd name="csX11" fmla="*/ 121970 w 534007"/>
                <a:gd name="csY11" fmla="*/ 276318 h 765973"/>
                <a:gd name="csX12" fmla="*/ 114874 w 534007"/>
                <a:gd name="csY12" fmla="*/ 262569 h 765973"/>
                <a:gd name="csX13" fmla="*/ 137937 w 534007"/>
                <a:gd name="csY13" fmla="*/ 261682 h 765973"/>
                <a:gd name="csX14" fmla="*/ 147695 w 534007"/>
                <a:gd name="csY14" fmla="*/ 241723 h 765973"/>
                <a:gd name="csX15" fmla="*/ 166766 w 534007"/>
                <a:gd name="csY15" fmla="*/ 255029 h 765973"/>
                <a:gd name="csX16" fmla="*/ 198257 w 534007"/>
                <a:gd name="csY16" fmla="*/ 243497 h 765973"/>
                <a:gd name="csX17" fmla="*/ 200918 w 534007"/>
                <a:gd name="csY17" fmla="*/ 227086 h 765973"/>
                <a:gd name="csX18" fmla="*/ 180959 w 534007"/>
                <a:gd name="csY18" fmla="*/ 175637 h 765973"/>
                <a:gd name="csX19" fmla="*/ 188056 w 534007"/>
                <a:gd name="csY19" fmla="*/ 161001 h 765973"/>
                <a:gd name="csX20" fmla="*/ 166766 w 534007"/>
                <a:gd name="csY20" fmla="*/ 154348 h 765973"/>
                <a:gd name="csX21" fmla="*/ 154348 w 534007"/>
                <a:gd name="csY21" fmla="*/ 168097 h 765973"/>
                <a:gd name="csX22" fmla="*/ 146808 w 534007"/>
                <a:gd name="csY22" fmla="*/ 163662 h 765973"/>
                <a:gd name="csX23" fmla="*/ 153461 w 534007"/>
                <a:gd name="csY23" fmla="*/ 157452 h 765973"/>
                <a:gd name="csX24" fmla="*/ 145477 w 534007"/>
                <a:gd name="csY24" fmla="*/ 135720 h 765973"/>
                <a:gd name="csX25" fmla="*/ 174306 w 534007"/>
                <a:gd name="csY25" fmla="*/ 118865 h 765973"/>
                <a:gd name="csX26" fmla="*/ 167654 w 534007"/>
                <a:gd name="csY26" fmla="*/ 113543 h 765973"/>
                <a:gd name="csX27" fmla="*/ 175194 w 534007"/>
                <a:gd name="csY27" fmla="*/ 63868 h 765973"/>
                <a:gd name="csX28" fmla="*/ 243497 w 534007"/>
                <a:gd name="csY28" fmla="*/ 0 h 765973"/>
                <a:gd name="csX29" fmla="*/ 256803 w 534007"/>
                <a:gd name="csY29" fmla="*/ 7983 h 765973"/>
                <a:gd name="csX30" fmla="*/ 263456 w 534007"/>
                <a:gd name="csY30" fmla="*/ 32377 h 765973"/>
                <a:gd name="csX31" fmla="*/ 241723 w 534007"/>
                <a:gd name="csY31" fmla="*/ 70521 h 765973"/>
                <a:gd name="csX32" fmla="*/ 293616 w 534007"/>
                <a:gd name="csY32" fmla="*/ 86932 h 765973"/>
                <a:gd name="csX33" fmla="*/ 298938 w 534007"/>
                <a:gd name="csY33" fmla="*/ 104229 h 765973"/>
                <a:gd name="csX34" fmla="*/ 345952 w 534007"/>
                <a:gd name="csY34" fmla="*/ 126849 h 765973"/>
                <a:gd name="csX35" fmla="*/ 368572 w 534007"/>
                <a:gd name="csY35" fmla="*/ 115761 h 765973"/>
                <a:gd name="csX36" fmla="*/ 443085 w 534007"/>
                <a:gd name="csY36" fmla="*/ 148582 h 765973"/>
                <a:gd name="csX37" fmla="*/ 527355 w 534007"/>
                <a:gd name="csY37" fmla="*/ 113543 h 765973"/>
                <a:gd name="csX38" fmla="*/ 534008 w 534007"/>
                <a:gd name="csY38" fmla="*/ 135720 h 765973"/>
                <a:gd name="csX39" fmla="*/ 512718 w 534007"/>
                <a:gd name="csY39" fmla="*/ 144147 h 765973"/>
                <a:gd name="csX40" fmla="*/ 516710 w 534007"/>
                <a:gd name="csY40" fmla="*/ 164105 h 765973"/>
                <a:gd name="csX41" fmla="*/ 501630 w 534007"/>
                <a:gd name="csY41" fmla="*/ 173863 h 765973"/>
                <a:gd name="csX42" fmla="*/ 524694 w 534007"/>
                <a:gd name="csY42" fmla="*/ 211120 h 765973"/>
                <a:gd name="csX43" fmla="*/ 513162 w 534007"/>
                <a:gd name="csY43" fmla="*/ 249263 h 765973"/>
                <a:gd name="csX44" fmla="*/ 529129 w 534007"/>
                <a:gd name="csY44" fmla="*/ 315792 h 765973"/>
                <a:gd name="csX45" fmla="*/ 515823 w 534007"/>
                <a:gd name="csY45" fmla="*/ 390305 h 765973"/>
                <a:gd name="csX46" fmla="*/ 471470 w 534007"/>
                <a:gd name="csY46" fmla="*/ 413368 h 765973"/>
                <a:gd name="csX47" fmla="*/ 491429 w 534007"/>
                <a:gd name="csY47" fmla="*/ 422682 h 765973"/>
                <a:gd name="csX48" fmla="*/ 483446 w 534007"/>
                <a:gd name="csY48" fmla="*/ 439093 h 765973"/>
                <a:gd name="csX49" fmla="*/ 491873 w 534007"/>
                <a:gd name="csY49" fmla="*/ 462156 h 765973"/>
                <a:gd name="csX50" fmla="*/ 449294 w 534007"/>
                <a:gd name="csY50" fmla="*/ 453729 h 765973"/>
                <a:gd name="csX51" fmla="*/ 404054 w 534007"/>
                <a:gd name="csY51" fmla="*/ 474575 h 765973"/>
                <a:gd name="csX52" fmla="*/ 400950 w 534007"/>
                <a:gd name="csY52" fmla="*/ 491873 h 765973"/>
                <a:gd name="csX53" fmla="*/ 380991 w 534007"/>
                <a:gd name="csY53" fmla="*/ 486107 h 765973"/>
                <a:gd name="csX54" fmla="*/ 386757 w 534007"/>
                <a:gd name="csY54" fmla="*/ 502517 h 765973"/>
                <a:gd name="csX55" fmla="*/ 376555 w 534007"/>
                <a:gd name="csY55" fmla="*/ 508283 h 765973"/>
                <a:gd name="csX56" fmla="*/ 387200 w 534007"/>
                <a:gd name="csY56" fmla="*/ 520702 h 765973"/>
                <a:gd name="csX57" fmla="*/ 362806 w 534007"/>
                <a:gd name="csY57" fmla="*/ 535338 h 765973"/>
                <a:gd name="csX58" fmla="*/ 367241 w 534007"/>
                <a:gd name="csY58" fmla="*/ 589005 h 765973"/>
                <a:gd name="csX59" fmla="*/ 356597 w 534007"/>
                <a:gd name="csY59" fmla="*/ 603198 h 765973"/>
                <a:gd name="csX60" fmla="*/ 370789 w 534007"/>
                <a:gd name="csY60" fmla="*/ 611182 h 765973"/>
                <a:gd name="csX61" fmla="*/ 364580 w 534007"/>
                <a:gd name="csY61" fmla="*/ 618722 h 765973"/>
                <a:gd name="csX62" fmla="*/ 374781 w 534007"/>
                <a:gd name="csY62" fmla="*/ 626262 h 765973"/>
                <a:gd name="csX63" fmla="*/ 378329 w 534007"/>
                <a:gd name="csY63" fmla="*/ 657309 h 765973"/>
                <a:gd name="csX64" fmla="*/ 363250 w 534007"/>
                <a:gd name="csY64" fmla="*/ 664405 h 765973"/>
                <a:gd name="csX65" fmla="*/ 342847 w 534007"/>
                <a:gd name="csY65" fmla="*/ 719403 h 765973"/>
                <a:gd name="csX66" fmla="*/ 314905 w 534007"/>
                <a:gd name="csY66" fmla="*/ 716742 h 765973"/>
                <a:gd name="csX67" fmla="*/ 317123 w 534007"/>
                <a:gd name="csY67" fmla="*/ 728717 h 765973"/>
                <a:gd name="csX68" fmla="*/ 276762 w 534007"/>
                <a:gd name="csY68" fmla="*/ 740248 h 765973"/>
                <a:gd name="csX69" fmla="*/ 258577 w 534007"/>
                <a:gd name="csY69" fmla="*/ 729604 h 765973"/>
                <a:gd name="csX70" fmla="*/ 239062 w 534007"/>
                <a:gd name="csY70" fmla="*/ 744240 h 765973"/>
                <a:gd name="csX71" fmla="*/ 226643 w 534007"/>
                <a:gd name="csY71" fmla="*/ 738918 h 765973"/>
                <a:gd name="csX72" fmla="*/ 210232 w 534007"/>
                <a:gd name="csY72" fmla="*/ 765973 h 765973"/>
                <a:gd name="csX73" fmla="*/ 204466 w 534007"/>
                <a:gd name="csY73" fmla="*/ 743797 h 765973"/>
                <a:gd name="csX74" fmla="*/ 191604 w 534007"/>
                <a:gd name="csY74" fmla="*/ 742910 h 765973"/>
                <a:gd name="csX75" fmla="*/ 193378 w 534007"/>
                <a:gd name="csY75" fmla="*/ 734483 h 765973"/>
                <a:gd name="csX76" fmla="*/ 182290 w 534007"/>
                <a:gd name="csY76" fmla="*/ 727830 h 765973"/>
                <a:gd name="csX77" fmla="*/ 161444 w 534007"/>
                <a:gd name="csY77" fmla="*/ 723838 h 765973"/>
                <a:gd name="csX78" fmla="*/ 133502 w 534007"/>
                <a:gd name="csY78" fmla="*/ 739361 h 765973"/>
                <a:gd name="csX79" fmla="*/ 136607 w 534007"/>
                <a:gd name="csY79" fmla="*/ 727386 h 765973"/>
                <a:gd name="csX80" fmla="*/ 127293 w 534007"/>
                <a:gd name="csY80" fmla="*/ 715411 h 765973"/>
                <a:gd name="csX81" fmla="*/ 132171 w 534007"/>
                <a:gd name="csY81" fmla="*/ 703436 h 765973"/>
                <a:gd name="csX82" fmla="*/ 158783 w 534007"/>
                <a:gd name="csY82" fmla="*/ 683477 h 765973"/>
                <a:gd name="csX83" fmla="*/ 178298 w 534007"/>
                <a:gd name="csY83" fmla="*/ 690573 h 765973"/>
                <a:gd name="csX84" fmla="*/ 192491 w 534007"/>
                <a:gd name="csY84" fmla="*/ 668397 h 765973"/>
                <a:gd name="csX85" fmla="*/ 182734 w 534007"/>
                <a:gd name="csY85" fmla="*/ 662187 h 765973"/>
                <a:gd name="csX86" fmla="*/ 169871 w 534007"/>
                <a:gd name="csY86" fmla="*/ 674606 h 765973"/>
                <a:gd name="csX87" fmla="*/ 157009 w 534007"/>
                <a:gd name="csY87" fmla="*/ 671945 h 765973"/>
                <a:gd name="csX88" fmla="*/ 137050 w 534007"/>
                <a:gd name="csY88" fmla="*/ 657309 h 765973"/>
                <a:gd name="csX89" fmla="*/ 135719 w 534007"/>
                <a:gd name="csY89" fmla="*/ 634689 h 765973"/>
                <a:gd name="csX90" fmla="*/ 112656 w 534007"/>
                <a:gd name="csY90" fmla="*/ 622714 h 765973"/>
                <a:gd name="csX91" fmla="*/ 98907 w 534007"/>
                <a:gd name="csY91" fmla="*/ 629810 h 765973"/>
                <a:gd name="csX92" fmla="*/ 109995 w 534007"/>
                <a:gd name="csY92" fmla="*/ 636019 h 765973"/>
                <a:gd name="csX93" fmla="*/ 108664 w 534007"/>
                <a:gd name="csY93" fmla="*/ 648438 h 765973"/>
                <a:gd name="csX94" fmla="*/ 98907 w 534007"/>
                <a:gd name="csY94" fmla="*/ 641342 h 765973"/>
                <a:gd name="csX95" fmla="*/ 82496 w 534007"/>
                <a:gd name="csY95" fmla="*/ 644890 h 765973"/>
                <a:gd name="csX96" fmla="*/ 90480 w 534007"/>
                <a:gd name="csY96" fmla="*/ 619609 h 765973"/>
                <a:gd name="csX97" fmla="*/ 102455 w 534007"/>
                <a:gd name="csY97" fmla="*/ 618278 h 765973"/>
                <a:gd name="csX98" fmla="*/ 90923 w 534007"/>
                <a:gd name="csY98" fmla="*/ 606746 h 765973"/>
                <a:gd name="csX99" fmla="*/ 97133 w 534007"/>
                <a:gd name="csY99" fmla="*/ 597876 h 765973"/>
                <a:gd name="csX100" fmla="*/ 83383 w 534007"/>
                <a:gd name="csY100" fmla="*/ 572595 h 765973"/>
                <a:gd name="csX101" fmla="*/ 77617 w 534007"/>
                <a:gd name="csY101" fmla="*/ 608521 h 765973"/>
                <a:gd name="csX102" fmla="*/ 70521 w 534007"/>
                <a:gd name="csY102" fmla="*/ 589449 h 765973"/>
                <a:gd name="csX103" fmla="*/ 54998 w 534007"/>
                <a:gd name="csY103" fmla="*/ 580135 h 765973"/>
                <a:gd name="csX104" fmla="*/ 38587 w 534007"/>
                <a:gd name="csY104" fmla="*/ 594328 h 765973"/>
                <a:gd name="csX105" fmla="*/ 26168 w 534007"/>
                <a:gd name="csY105" fmla="*/ 588562 h 765973"/>
                <a:gd name="csX106" fmla="*/ 28386 w 534007"/>
                <a:gd name="csY106" fmla="*/ 578361 h 765973"/>
                <a:gd name="csX107" fmla="*/ 19515 w 534007"/>
                <a:gd name="csY107" fmla="*/ 571264 h 765973"/>
                <a:gd name="csX108" fmla="*/ 2218 w 534007"/>
                <a:gd name="csY108" fmla="*/ 578804 h 765973"/>
                <a:gd name="csX109" fmla="*/ 0 w 534007"/>
                <a:gd name="csY109" fmla="*/ 546427 h 765973"/>
                <a:gd name="csX110" fmla="*/ 16854 w 534007"/>
                <a:gd name="csY110" fmla="*/ 552192 h 765973"/>
                <a:gd name="csX111" fmla="*/ 27499 w 534007"/>
                <a:gd name="csY111" fmla="*/ 518928 h 765973"/>
                <a:gd name="csX112" fmla="*/ 42579 w 534007"/>
                <a:gd name="csY112" fmla="*/ 510501 h 765973"/>
                <a:gd name="csX113" fmla="*/ 30160 w 534007"/>
                <a:gd name="csY113" fmla="*/ 487437 h 765973"/>
                <a:gd name="csX114" fmla="*/ 46127 w 534007"/>
                <a:gd name="csY114" fmla="*/ 447520 h 765973"/>
                <a:gd name="csX115" fmla="*/ 42135 w 534007"/>
                <a:gd name="csY115" fmla="*/ 421352 h 765973"/>
                <a:gd name="csX116" fmla="*/ 47458 w 534007"/>
                <a:gd name="csY116" fmla="*/ 414699 h 765973"/>
                <a:gd name="csX117" fmla="*/ 22176 w 534007"/>
                <a:gd name="csY117" fmla="*/ 404054 h 765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</a:cxnLst>
              <a:rect l="l" t="t" r="r" b="b"/>
              <a:pathLst>
                <a:path w="534007" h="765973">
                  <a:moveTo>
                    <a:pt x="22176" y="404054"/>
                  </a:moveTo>
                  <a:lnTo>
                    <a:pt x="30604" y="386313"/>
                  </a:lnTo>
                  <a:lnTo>
                    <a:pt x="59876" y="374338"/>
                  </a:lnTo>
                  <a:lnTo>
                    <a:pt x="54110" y="350387"/>
                  </a:lnTo>
                  <a:lnTo>
                    <a:pt x="61651" y="342404"/>
                  </a:lnTo>
                  <a:lnTo>
                    <a:pt x="76287" y="343291"/>
                  </a:lnTo>
                  <a:lnTo>
                    <a:pt x="58546" y="333533"/>
                  </a:lnTo>
                  <a:lnTo>
                    <a:pt x="58989" y="327324"/>
                  </a:lnTo>
                  <a:lnTo>
                    <a:pt x="83827" y="333977"/>
                  </a:lnTo>
                  <a:lnTo>
                    <a:pt x="102455" y="312687"/>
                  </a:lnTo>
                  <a:lnTo>
                    <a:pt x="103342" y="285632"/>
                  </a:lnTo>
                  <a:lnTo>
                    <a:pt x="121970" y="276318"/>
                  </a:lnTo>
                  <a:lnTo>
                    <a:pt x="114874" y="262569"/>
                  </a:lnTo>
                  <a:lnTo>
                    <a:pt x="137937" y="261682"/>
                  </a:lnTo>
                  <a:lnTo>
                    <a:pt x="147695" y="241723"/>
                  </a:lnTo>
                  <a:lnTo>
                    <a:pt x="166766" y="255029"/>
                  </a:lnTo>
                  <a:lnTo>
                    <a:pt x="198257" y="243497"/>
                  </a:lnTo>
                  <a:lnTo>
                    <a:pt x="200918" y="227086"/>
                  </a:lnTo>
                  <a:lnTo>
                    <a:pt x="180959" y="175637"/>
                  </a:lnTo>
                  <a:lnTo>
                    <a:pt x="188056" y="161001"/>
                  </a:lnTo>
                  <a:lnTo>
                    <a:pt x="166766" y="154348"/>
                  </a:lnTo>
                  <a:lnTo>
                    <a:pt x="154348" y="168097"/>
                  </a:lnTo>
                  <a:lnTo>
                    <a:pt x="146808" y="163662"/>
                  </a:lnTo>
                  <a:lnTo>
                    <a:pt x="153461" y="157452"/>
                  </a:lnTo>
                  <a:lnTo>
                    <a:pt x="145477" y="135720"/>
                  </a:lnTo>
                  <a:lnTo>
                    <a:pt x="174306" y="118865"/>
                  </a:lnTo>
                  <a:lnTo>
                    <a:pt x="167654" y="113543"/>
                  </a:lnTo>
                  <a:lnTo>
                    <a:pt x="175194" y="63868"/>
                  </a:lnTo>
                  <a:lnTo>
                    <a:pt x="243497" y="0"/>
                  </a:lnTo>
                  <a:lnTo>
                    <a:pt x="256803" y="7983"/>
                  </a:lnTo>
                  <a:lnTo>
                    <a:pt x="263456" y="32377"/>
                  </a:lnTo>
                  <a:lnTo>
                    <a:pt x="241723" y="70521"/>
                  </a:lnTo>
                  <a:lnTo>
                    <a:pt x="293616" y="86932"/>
                  </a:lnTo>
                  <a:lnTo>
                    <a:pt x="298938" y="104229"/>
                  </a:lnTo>
                  <a:lnTo>
                    <a:pt x="345952" y="126849"/>
                  </a:lnTo>
                  <a:lnTo>
                    <a:pt x="368572" y="115761"/>
                  </a:lnTo>
                  <a:lnTo>
                    <a:pt x="443085" y="148582"/>
                  </a:lnTo>
                  <a:lnTo>
                    <a:pt x="527355" y="113543"/>
                  </a:lnTo>
                  <a:lnTo>
                    <a:pt x="534008" y="135720"/>
                  </a:lnTo>
                  <a:lnTo>
                    <a:pt x="512718" y="144147"/>
                  </a:lnTo>
                  <a:lnTo>
                    <a:pt x="516710" y="164105"/>
                  </a:lnTo>
                  <a:lnTo>
                    <a:pt x="501630" y="173863"/>
                  </a:lnTo>
                  <a:lnTo>
                    <a:pt x="524694" y="211120"/>
                  </a:lnTo>
                  <a:lnTo>
                    <a:pt x="513162" y="249263"/>
                  </a:lnTo>
                  <a:lnTo>
                    <a:pt x="529129" y="315792"/>
                  </a:lnTo>
                  <a:lnTo>
                    <a:pt x="515823" y="390305"/>
                  </a:lnTo>
                  <a:lnTo>
                    <a:pt x="471470" y="413368"/>
                  </a:lnTo>
                  <a:lnTo>
                    <a:pt x="491429" y="422682"/>
                  </a:lnTo>
                  <a:lnTo>
                    <a:pt x="483446" y="439093"/>
                  </a:lnTo>
                  <a:lnTo>
                    <a:pt x="491873" y="462156"/>
                  </a:lnTo>
                  <a:lnTo>
                    <a:pt x="449294" y="453729"/>
                  </a:lnTo>
                  <a:lnTo>
                    <a:pt x="404054" y="474575"/>
                  </a:lnTo>
                  <a:lnTo>
                    <a:pt x="400950" y="491873"/>
                  </a:lnTo>
                  <a:lnTo>
                    <a:pt x="380991" y="486107"/>
                  </a:lnTo>
                  <a:lnTo>
                    <a:pt x="386757" y="502517"/>
                  </a:lnTo>
                  <a:lnTo>
                    <a:pt x="376555" y="508283"/>
                  </a:lnTo>
                  <a:lnTo>
                    <a:pt x="387200" y="520702"/>
                  </a:lnTo>
                  <a:lnTo>
                    <a:pt x="362806" y="535338"/>
                  </a:lnTo>
                  <a:lnTo>
                    <a:pt x="367241" y="589005"/>
                  </a:lnTo>
                  <a:lnTo>
                    <a:pt x="356597" y="603198"/>
                  </a:lnTo>
                  <a:lnTo>
                    <a:pt x="370789" y="611182"/>
                  </a:lnTo>
                  <a:lnTo>
                    <a:pt x="364580" y="618722"/>
                  </a:lnTo>
                  <a:lnTo>
                    <a:pt x="374781" y="626262"/>
                  </a:lnTo>
                  <a:lnTo>
                    <a:pt x="378329" y="657309"/>
                  </a:lnTo>
                  <a:lnTo>
                    <a:pt x="363250" y="664405"/>
                  </a:lnTo>
                  <a:lnTo>
                    <a:pt x="342847" y="719403"/>
                  </a:lnTo>
                  <a:lnTo>
                    <a:pt x="314905" y="716742"/>
                  </a:lnTo>
                  <a:lnTo>
                    <a:pt x="317123" y="728717"/>
                  </a:lnTo>
                  <a:lnTo>
                    <a:pt x="276762" y="740248"/>
                  </a:lnTo>
                  <a:lnTo>
                    <a:pt x="258577" y="729604"/>
                  </a:lnTo>
                  <a:lnTo>
                    <a:pt x="239062" y="744240"/>
                  </a:lnTo>
                  <a:lnTo>
                    <a:pt x="226643" y="738918"/>
                  </a:lnTo>
                  <a:lnTo>
                    <a:pt x="210232" y="765973"/>
                  </a:lnTo>
                  <a:lnTo>
                    <a:pt x="204466" y="743797"/>
                  </a:lnTo>
                  <a:lnTo>
                    <a:pt x="191604" y="742910"/>
                  </a:lnTo>
                  <a:lnTo>
                    <a:pt x="193378" y="734483"/>
                  </a:lnTo>
                  <a:lnTo>
                    <a:pt x="182290" y="727830"/>
                  </a:lnTo>
                  <a:lnTo>
                    <a:pt x="161444" y="723838"/>
                  </a:lnTo>
                  <a:lnTo>
                    <a:pt x="133502" y="739361"/>
                  </a:lnTo>
                  <a:lnTo>
                    <a:pt x="136607" y="727386"/>
                  </a:lnTo>
                  <a:lnTo>
                    <a:pt x="127293" y="715411"/>
                  </a:lnTo>
                  <a:lnTo>
                    <a:pt x="132171" y="703436"/>
                  </a:lnTo>
                  <a:lnTo>
                    <a:pt x="158783" y="683477"/>
                  </a:lnTo>
                  <a:lnTo>
                    <a:pt x="178298" y="690573"/>
                  </a:lnTo>
                  <a:lnTo>
                    <a:pt x="192491" y="668397"/>
                  </a:lnTo>
                  <a:lnTo>
                    <a:pt x="182734" y="662187"/>
                  </a:lnTo>
                  <a:lnTo>
                    <a:pt x="169871" y="674606"/>
                  </a:lnTo>
                  <a:lnTo>
                    <a:pt x="157009" y="671945"/>
                  </a:lnTo>
                  <a:lnTo>
                    <a:pt x="137050" y="657309"/>
                  </a:lnTo>
                  <a:lnTo>
                    <a:pt x="135719" y="634689"/>
                  </a:lnTo>
                  <a:lnTo>
                    <a:pt x="112656" y="622714"/>
                  </a:lnTo>
                  <a:lnTo>
                    <a:pt x="98907" y="629810"/>
                  </a:lnTo>
                  <a:lnTo>
                    <a:pt x="109995" y="636019"/>
                  </a:lnTo>
                  <a:lnTo>
                    <a:pt x="108664" y="648438"/>
                  </a:lnTo>
                  <a:lnTo>
                    <a:pt x="98907" y="641342"/>
                  </a:lnTo>
                  <a:lnTo>
                    <a:pt x="82496" y="644890"/>
                  </a:lnTo>
                  <a:lnTo>
                    <a:pt x="90480" y="619609"/>
                  </a:lnTo>
                  <a:lnTo>
                    <a:pt x="102455" y="618278"/>
                  </a:lnTo>
                  <a:lnTo>
                    <a:pt x="90923" y="606746"/>
                  </a:lnTo>
                  <a:lnTo>
                    <a:pt x="97133" y="597876"/>
                  </a:lnTo>
                  <a:lnTo>
                    <a:pt x="83383" y="572595"/>
                  </a:lnTo>
                  <a:lnTo>
                    <a:pt x="77617" y="608521"/>
                  </a:lnTo>
                  <a:lnTo>
                    <a:pt x="70521" y="589449"/>
                  </a:lnTo>
                  <a:lnTo>
                    <a:pt x="54998" y="580135"/>
                  </a:lnTo>
                  <a:lnTo>
                    <a:pt x="38587" y="594328"/>
                  </a:lnTo>
                  <a:lnTo>
                    <a:pt x="26168" y="588562"/>
                  </a:lnTo>
                  <a:lnTo>
                    <a:pt x="28386" y="578361"/>
                  </a:lnTo>
                  <a:lnTo>
                    <a:pt x="19515" y="571264"/>
                  </a:lnTo>
                  <a:lnTo>
                    <a:pt x="2218" y="578804"/>
                  </a:lnTo>
                  <a:lnTo>
                    <a:pt x="0" y="546427"/>
                  </a:lnTo>
                  <a:lnTo>
                    <a:pt x="16854" y="552192"/>
                  </a:lnTo>
                  <a:lnTo>
                    <a:pt x="27499" y="518928"/>
                  </a:lnTo>
                  <a:lnTo>
                    <a:pt x="42579" y="510501"/>
                  </a:lnTo>
                  <a:lnTo>
                    <a:pt x="30160" y="487437"/>
                  </a:lnTo>
                  <a:lnTo>
                    <a:pt x="46127" y="447520"/>
                  </a:lnTo>
                  <a:lnTo>
                    <a:pt x="42135" y="421352"/>
                  </a:lnTo>
                  <a:lnTo>
                    <a:pt x="47458" y="414699"/>
                  </a:lnTo>
                  <a:lnTo>
                    <a:pt x="22176" y="404054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0767A987-A23E-EED1-75D7-3D221C996801}"/>
                </a:ext>
              </a:extLst>
            </p:cNvPr>
            <p:cNvSpPr/>
            <p:nvPr/>
          </p:nvSpPr>
          <p:spPr>
            <a:xfrm>
              <a:off x="2120278" y="2989463"/>
              <a:ext cx="238174" cy="287406"/>
            </a:xfrm>
            <a:custGeom>
              <a:avLst/>
              <a:gdLst>
                <a:gd name="csX0" fmla="*/ 219990 w 238174"/>
                <a:gd name="csY0" fmla="*/ 209789 h 287406"/>
                <a:gd name="csX1" fmla="*/ 199144 w 238174"/>
                <a:gd name="csY1" fmla="*/ 220433 h 287406"/>
                <a:gd name="csX2" fmla="*/ 196039 w 238174"/>
                <a:gd name="csY2" fmla="*/ 231521 h 287406"/>
                <a:gd name="csX3" fmla="*/ 184508 w 238174"/>
                <a:gd name="csY3" fmla="*/ 229747 h 287406"/>
                <a:gd name="csX4" fmla="*/ 176968 w 238174"/>
                <a:gd name="csY4" fmla="*/ 239061 h 287406"/>
                <a:gd name="csX5" fmla="*/ 168984 w 238174"/>
                <a:gd name="csY5" fmla="*/ 234626 h 287406"/>
                <a:gd name="csX6" fmla="*/ 155235 w 238174"/>
                <a:gd name="csY6" fmla="*/ 279423 h 287406"/>
                <a:gd name="csX7" fmla="*/ 144147 w 238174"/>
                <a:gd name="csY7" fmla="*/ 286076 h 287406"/>
                <a:gd name="csX8" fmla="*/ 121527 w 238174"/>
                <a:gd name="csY8" fmla="*/ 277205 h 287406"/>
                <a:gd name="csX9" fmla="*/ 103786 w 238174"/>
                <a:gd name="csY9" fmla="*/ 287406 h 287406"/>
                <a:gd name="csX10" fmla="*/ 93584 w 238174"/>
                <a:gd name="csY10" fmla="*/ 284745 h 287406"/>
                <a:gd name="csX11" fmla="*/ 89149 w 238174"/>
                <a:gd name="csY11" fmla="*/ 269665 h 287406"/>
                <a:gd name="csX12" fmla="*/ 74956 w 238174"/>
                <a:gd name="csY12" fmla="*/ 270108 h 287406"/>
                <a:gd name="csX13" fmla="*/ 82053 w 238174"/>
                <a:gd name="csY13" fmla="*/ 243497 h 287406"/>
                <a:gd name="csX14" fmla="*/ 70964 w 238174"/>
                <a:gd name="csY14" fmla="*/ 225756 h 287406"/>
                <a:gd name="csX15" fmla="*/ 65642 w 238174"/>
                <a:gd name="csY15" fmla="*/ 188499 h 287406"/>
                <a:gd name="csX16" fmla="*/ 72295 w 238174"/>
                <a:gd name="csY16" fmla="*/ 161001 h 287406"/>
                <a:gd name="csX17" fmla="*/ 24838 w 238174"/>
                <a:gd name="csY17" fmla="*/ 123301 h 287406"/>
                <a:gd name="csX18" fmla="*/ 41248 w 238174"/>
                <a:gd name="csY18" fmla="*/ 101568 h 287406"/>
                <a:gd name="csX19" fmla="*/ 7540 w 238174"/>
                <a:gd name="csY19" fmla="*/ 78504 h 287406"/>
                <a:gd name="csX20" fmla="*/ 0 w 238174"/>
                <a:gd name="csY20" fmla="*/ 62094 h 287406"/>
                <a:gd name="csX21" fmla="*/ 5766 w 238174"/>
                <a:gd name="csY21" fmla="*/ 51893 h 287406"/>
                <a:gd name="csX22" fmla="*/ 22620 w 238174"/>
                <a:gd name="csY22" fmla="*/ 55884 h 287406"/>
                <a:gd name="csX23" fmla="*/ 39474 w 238174"/>
                <a:gd name="csY23" fmla="*/ 44796 h 287406"/>
                <a:gd name="csX24" fmla="*/ 49232 w 238174"/>
                <a:gd name="csY24" fmla="*/ 47901 h 287406"/>
                <a:gd name="csX25" fmla="*/ 54554 w 238174"/>
                <a:gd name="csY25" fmla="*/ 14193 h 287406"/>
                <a:gd name="csX26" fmla="*/ 102011 w 238174"/>
                <a:gd name="csY26" fmla="*/ 34151 h 287406"/>
                <a:gd name="csX27" fmla="*/ 102011 w 238174"/>
                <a:gd name="csY27" fmla="*/ 13749 h 287406"/>
                <a:gd name="csX28" fmla="*/ 120640 w 238174"/>
                <a:gd name="csY28" fmla="*/ 0 h 287406"/>
                <a:gd name="csX29" fmla="*/ 129510 w 238174"/>
                <a:gd name="csY29" fmla="*/ 19515 h 287406"/>
                <a:gd name="csX30" fmla="*/ 152130 w 238174"/>
                <a:gd name="csY30" fmla="*/ 12862 h 287406"/>
                <a:gd name="csX31" fmla="*/ 173420 w 238174"/>
                <a:gd name="csY31" fmla="*/ 17741 h 287406"/>
                <a:gd name="csX32" fmla="*/ 176524 w 238174"/>
                <a:gd name="csY32" fmla="*/ 28386 h 287406"/>
                <a:gd name="csX33" fmla="*/ 197370 w 238174"/>
                <a:gd name="csY33" fmla="*/ 27942 h 287406"/>
                <a:gd name="csX34" fmla="*/ 199144 w 238174"/>
                <a:gd name="csY34" fmla="*/ 36369 h 287406"/>
                <a:gd name="csX35" fmla="*/ 196483 w 238174"/>
                <a:gd name="csY35" fmla="*/ 47457 h 287406"/>
                <a:gd name="csX36" fmla="*/ 204910 w 238174"/>
                <a:gd name="csY36" fmla="*/ 54997 h 287406"/>
                <a:gd name="csX37" fmla="*/ 196039 w 238174"/>
                <a:gd name="csY37" fmla="*/ 78061 h 287406"/>
                <a:gd name="csX38" fmla="*/ 207571 w 238174"/>
                <a:gd name="csY38" fmla="*/ 97132 h 287406"/>
                <a:gd name="csX39" fmla="*/ 200918 w 238174"/>
                <a:gd name="csY39" fmla="*/ 116648 h 287406"/>
                <a:gd name="csX40" fmla="*/ 215111 w 238174"/>
                <a:gd name="csY40" fmla="*/ 146364 h 287406"/>
                <a:gd name="csX41" fmla="*/ 228417 w 238174"/>
                <a:gd name="csY41" fmla="*/ 151243 h 287406"/>
                <a:gd name="csX42" fmla="*/ 238175 w 238174"/>
                <a:gd name="csY42" fmla="*/ 166766 h 287406"/>
                <a:gd name="csX43" fmla="*/ 221320 w 238174"/>
                <a:gd name="csY43" fmla="*/ 182290 h 287406"/>
                <a:gd name="csX44" fmla="*/ 227086 w 238174"/>
                <a:gd name="csY44" fmla="*/ 191160 h 287406"/>
                <a:gd name="csX45" fmla="*/ 219990 w 238174"/>
                <a:gd name="csY45" fmla="*/ 209789 h 287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238174" h="287406">
                  <a:moveTo>
                    <a:pt x="219990" y="209789"/>
                  </a:moveTo>
                  <a:lnTo>
                    <a:pt x="199144" y="220433"/>
                  </a:lnTo>
                  <a:lnTo>
                    <a:pt x="196039" y="231521"/>
                  </a:lnTo>
                  <a:lnTo>
                    <a:pt x="184508" y="229747"/>
                  </a:lnTo>
                  <a:lnTo>
                    <a:pt x="176968" y="239061"/>
                  </a:lnTo>
                  <a:lnTo>
                    <a:pt x="168984" y="234626"/>
                  </a:lnTo>
                  <a:lnTo>
                    <a:pt x="155235" y="279423"/>
                  </a:lnTo>
                  <a:lnTo>
                    <a:pt x="144147" y="286076"/>
                  </a:lnTo>
                  <a:lnTo>
                    <a:pt x="121527" y="277205"/>
                  </a:lnTo>
                  <a:lnTo>
                    <a:pt x="103786" y="287406"/>
                  </a:lnTo>
                  <a:lnTo>
                    <a:pt x="93584" y="284745"/>
                  </a:lnTo>
                  <a:lnTo>
                    <a:pt x="89149" y="269665"/>
                  </a:lnTo>
                  <a:lnTo>
                    <a:pt x="74956" y="270108"/>
                  </a:lnTo>
                  <a:lnTo>
                    <a:pt x="82053" y="243497"/>
                  </a:lnTo>
                  <a:lnTo>
                    <a:pt x="70964" y="225756"/>
                  </a:lnTo>
                  <a:lnTo>
                    <a:pt x="65642" y="188499"/>
                  </a:lnTo>
                  <a:lnTo>
                    <a:pt x="72295" y="161001"/>
                  </a:lnTo>
                  <a:lnTo>
                    <a:pt x="24838" y="123301"/>
                  </a:lnTo>
                  <a:lnTo>
                    <a:pt x="41248" y="101568"/>
                  </a:lnTo>
                  <a:lnTo>
                    <a:pt x="7540" y="78504"/>
                  </a:lnTo>
                  <a:lnTo>
                    <a:pt x="0" y="62094"/>
                  </a:lnTo>
                  <a:lnTo>
                    <a:pt x="5766" y="51893"/>
                  </a:lnTo>
                  <a:lnTo>
                    <a:pt x="22620" y="55884"/>
                  </a:lnTo>
                  <a:lnTo>
                    <a:pt x="39474" y="44796"/>
                  </a:lnTo>
                  <a:lnTo>
                    <a:pt x="49232" y="47901"/>
                  </a:lnTo>
                  <a:lnTo>
                    <a:pt x="54554" y="14193"/>
                  </a:lnTo>
                  <a:lnTo>
                    <a:pt x="102011" y="34151"/>
                  </a:lnTo>
                  <a:lnTo>
                    <a:pt x="102011" y="13749"/>
                  </a:lnTo>
                  <a:lnTo>
                    <a:pt x="120640" y="0"/>
                  </a:lnTo>
                  <a:lnTo>
                    <a:pt x="129510" y="19515"/>
                  </a:lnTo>
                  <a:lnTo>
                    <a:pt x="152130" y="12862"/>
                  </a:lnTo>
                  <a:lnTo>
                    <a:pt x="173420" y="17741"/>
                  </a:lnTo>
                  <a:lnTo>
                    <a:pt x="176524" y="28386"/>
                  </a:lnTo>
                  <a:lnTo>
                    <a:pt x="197370" y="27942"/>
                  </a:lnTo>
                  <a:lnTo>
                    <a:pt x="199144" y="36369"/>
                  </a:lnTo>
                  <a:lnTo>
                    <a:pt x="196483" y="47457"/>
                  </a:lnTo>
                  <a:lnTo>
                    <a:pt x="204910" y="54997"/>
                  </a:lnTo>
                  <a:lnTo>
                    <a:pt x="196039" y="78061"/>
                  </a:lnTo>
                  <a:lnTo>
                    <a:pt x="207571" y="97132"/>
                  </a:lnTo>
                  <a:lnTo>
                    <a:pt x="200918" y="116648"/>
                  </a:lnTo>
                  <a:lnTo>
                    <a:pt x="215111" y="146364"/>
                  </a:lnTo>
                  <a:lnTo>
                    <a:pt x="228417" y="151243"/>
                  </a:lnTo>
                  <a:lnTo>
                    <a:pt x="238175" y="166766"/>
                  </a:lnTo>
                  <a:lnTo>
                    <a:pt x="221320" y="182290"/>
                  </a:lnTo>
                  <a:lnTo>
                    <a:pt x="227086" y="191160"/>
                  </a:lnTo>
                  <a:lnTo>
                    <a:pt x="219990" y="20978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93F63CA5-6916-2E0D-C84E-7ABE1B1A41D5}"/>
                </a:ext>
              </a:extLst>
            </p:cNvPr>
            <p:cNvSpPr/>
            <p:nvPr/>
          </p:nvSpPr>
          <p:spPr>
            <a:xfrm>
              <a:off x="2952781" y="3938169"/>
              <a:ext cx="708757" cy="859557"/>
            </a:xfrm>
            <a:custGeom>
              <a:avLst/>
              <a:gdLst>
                <a:gd name="csX0" fmla="*/ 647551 w 708757"/>
                <a:gd name="csY0" fmla="*/ 653317 h 859557"/>
                <a:gd name="csX1" fmla="*/ 639124 w 708757"/>
                <a:gd name="csY1" fmla="*/ 670615 h 859557"/>
                <a:gd name="csX2" fmla="*/ 647107 w 708757"/>
                <a:gd name="csY2" fmla="*/ 670615 h 859557"/>
                <a:gd name="csX3" fmla="*/ 663074 w 708757"/>
                <a:gd name="csY3" fmla="*/ 699444 h 859557"/>
                <a:gd name="csX4" fmla="*/ 645333 w 708757"/>
                <a:gd name="csY4" fmla="*/ 706540 h 859557"/>
                <a:gd name="csX5" fmla="*/ 652873 w 708757"/>
                <a:gd name="csY5" fmla="*/ 720290 h 859557"/>
                <a:gd name="csX6" fmla="*/ 683033 w 708757"/>
                <a:gd name="csY6" fmla="*/ 741579 h 859557"/>
                <a:gd name="csX7" fmla="*/ 679485 w 708757"/>
                <a:gd name="csY7" fmla="*/ 760207 h 859557"/>
                <a:gd name="csX8" fmla="*/ 707871 w 708757"/>
                <a:gd name="csY8" fmla="*/ 788593 h 859557"/>
                <a:gd name="csX9" fmla="*/ 708758 w 708757"/>
                <a:gd name="csY9" fmla="*/ 817422 h 859557"/>
                <a:gd name="csX10" fmla="*/ 695452 w 708757"/>
                <a:gd name="csY10" fmla="*/ 817422 h 859557"/>
                <a:gd name="csX11" fmla="*/ 651099 w 708757"/>
                <a:gd name="csY11" fmla="*/ 859557 h 859557"/>
                <a:gd name="csX12" fmla="*/ 592997 w 708757"/>
                <a:gd name="csY12" fmla="*/ 842703 h 859557"/>
                <a:gd name="csX13" fmla="*/ 564611 w 708757"/>
                <a:gd name="csY13" fmla="*/ 818753 h 859557"/>
                <a:gd name="csX14" fmla="*/ 565055 w 708757"/>
                <a:gd name="csY14" fmla="*/ 792141 h 859557"/>
                <a:gd name="csX15" fmla="*/ 557515 w 708757"/>
                <a:gd name="csY15" fmla="*/ 785045 h 859557"/>
                <a:gd name="csX16" fmla="*/ 519371 w 708757"/>
                <a:gd name="csY16" fmla="*/ 808552 h 859557"/>
                <a:gd name="csX17" fmla="*/ 490986 w 708757"/>
                <a:gd name="csY17" fmla="*/ 804116 h 859557"/>
                <a:gd name="csX18" fmla="*/ 490542 w 708757"/>
                <a:gd name="csY18" fmla="*/ 793472 h 859557"/>
                <a:gd name="csX19" fmla="*/ 502517 w 708757"/>
                <a:gd name="csY19" fmla="*/ 793915 h 859557"/>
                <a:gd name="csX20" fmla="*/ 497195 w 708757"/>
                <a:gd name="csY20" fmla="*/ 781940 h 859557"/>
                <a:gd name="csX21" fmla="*/ 463487 w 708757"/>
                <a:gd name="csY21" fmla="*/ 750450 h 859557"/>
                <a:gd name="csX22" fmla="*/ 453729 w 708757"/>
                <a:gd name="csY22" fmla="*/ 724281 h 859557"/>
                <a:gd name="csX23" fmla="*/ 453729 w 708757"/>
                <a:gd name="csY23" fmla="*/ 706540 h 859557"/>
                <a:gd name="csX24" fmla="*/ 467479 w 708757"/>
                <a:gd name="csY24" fmla="*/ 694121 h 859557"/>
                <a:gd name="csX25" fmla="*/ 455947 w 708757"/>
                <a:gd name="csY25" fmla="*/ 677711 h 859557"/>
                <a:gd name="csX26" fmla="*/ 457277 w 708757"/>
                <a:gd name="csY26" fmla="*/ 665292 h 859557"/>
                <a:gd name="csX27" fmla="*/ 439536 w 708757"/>
                <a:gd name="csY27" fmla="*/ 668840 h 859557"/>
                <a:gd name="csX28" fmla="*/ 416473 w 708757"/>
                <a:gd name="csY28" fmla="*/ 640898 h 859557"/>
                <a:gd name="csX29" fmla="*/ 396071 w 708757"/>
                <a:gd name="csY29" fmla="*/ 662631 h 859557"/>
                <a:gd name="csX30" fmla="*/ 384982 w 708757"/>
                <a:gd name="csY30" fmla="*/ 652430 h 859557"/>
                <a:gd name="csX31" fmla="*/ 373894 w 708757"/>
                <a:gd name="csY31" fmla="*/ 654648 h 859557"/>
                <a:gd name="csX32" fmla="*/ 367241 w 708757"/>
                <a:gd name="csY32" fmla="*/ 643559 h 859557"/>
                <a:gd name="csX33" fmla="*/ 371677 w 708757"/>
                <a:gd name="csY33" fmla="*/ 611182 h 859557"/>
                <a:gd name="csX34" fmla="*/ 338412 w 708757"/>
                <a:gd name="csY34" fmla="*/ 591223 h 859557"/>
                <a:gd name="csX35" fmla="*/ 327767 w 708757"/>
                <a:gd name="csY35" fmla="*/ 601424 h 859557"/>
                <a:gd name="csX36" fmla="*/ 322001 w 708757"/>
                <a:gd name="csY36" fmla="*/ 578804 h 859557"/>
                <a:gd name="csX37" fmla="*/ 294503 w 708757"/>
                <a:gd name="csY37" fmla="*/ 591223 h 859557"/>
                <a:gd name="csX38" fmla="*/ 285189 w 708757"/>
                <a:gd name="csY38" fmla="*/ 580578 h 859557"/>
                <a:gd name="csX39" fmla="*/ 264343 w 708757"/>
                <a:gd name="csY39" fmla="*/ 596102 h 859557"/>
                <a:gd name="csX40" fmla="*/ 218216 w 708757"/>
                <a:gd name="csY40" fmla="*/ 595215 h 859557"/>
                <a:gd name="csX41" fmla="*/ 215555 w 708757"/>
                <a:gd name="csY41" fmla="*/ 570377 h 859557"/>
                <a:gd name="csX42" fmla="*/ 204910 w 708757"/>
                <a:gd name="csY42" fmla="*/ 560620 h 859557"/>
                <a:gd name="csX43" fmla="*/ 206241 w 708757"/>
                <a:gd name="csY43" fmla="*/ 522476 h 859557"/>
                <a:gd name="csX44" fmla="*/ 190274 w 708757"/>
                <a:gd name="csY44" fmla="*/ 484333 h 859557"/>
                <a:gd name="csX45" fmla="*/ 172532 w 708757"/>
                <a:gd name="csY45" fmla="*/ 487881 h 859557"/>
                <a:gd name="csX46" fmla="*/ 177855 w 708757"/>
                <a:gd name="csY46" fmla="*/ 499856 h 859557"/>
                <a:gd name="csX47" fmla="*/ 156122 w 708757"/>
                <a:gd name="csY47" fmla="*/ 533121 h 859557"/>
                <a:gd name="csX48" fmla="*/ 135720 w 708757"/>
                <a:gd name="csY48" fmla="*/ 530460 h 859557"/>
                <a:gd name="csX49" fmla="*/ 137050 w 708757"/>
                <a:gd name="csY49" fmla="*/ 514493 h 859557"/>
                <a:gd name="csX50" fmla="*/ 164105 w 708757"/>
                <a:gd name="csY50" fmla="*/ 494534 h 859557"/>
                <a:gd name="csX51" fmla="*/ 154791 w 708757"/>
                <a:gd name="csY51" fmla="*/ 478123 h 859557"/>
                <a:gd name="csX52" fmla="*/ 156565 w 708757"/>
                <a:gd name="csY52" fmla="*/ 428448 h 859557"/>
                <a:gd name="csX53" fmla="*/ 141929 w 708757"/>
                <a:gd name="csY53" fmla="*/ 410263 h 859557"/>
                <a:gd name="csX54" fmla="*/ 152574 w 708757"/>
                <a:gd name="csY54" fmla="*/ 388531 h 859557"/>
                <a:gd name="csX55" fmla="*/ 147695 w 708757"/>
                <a:gd name="csY55" fmla="*/ 366798 h 859557"/>
                <a:gd name="csX56" fmla="*/ 133945 w 708757"/>
                <a:gd name="csY56" fmla="*/ 350387 h 859557"/>
                <a:gd name="csX57" fmla="*/ 113987 w 708757"/>
                <a:gd name="csY57" fmla="*/ 344621 h 859557"/>
                <a:gd name="csX58" fmla="*/ 107777 w 708757"/>
                <a:gd name="csY58" fmla="*/ 329541 h 859557"/>
                <a:gd name="csX59" fmla="*/ 88262 w 708757"/>
                <a:gd name="csY59" fmla="*/ 321558 h 859557"/>
                <a:gd name="csX60" fmla="*/ 101124 w 708757"/>
                <a:gd name="csY60" fmla="*/ 274544 h 859557"/>
                <a:gd name="csX61" fmla="*/ 76287 w 708757"/>
                <a:gd name="csY61" fmla="*/ 274544 h 859557"/>
                <a:gd name="csX62" fmla="*/ 62981 w 708757"/>
                <a:gd name="csY62" fmla="*/ 260351 h 859557"/>
                <a:gd name="csX63" fmla="*/ 31491 w 708757"/>
                <a:gd name="csY63" fmla="*/ 273657 h 859557"/>
                <a:gd name="csX64" fmla="*/ 31934 w 708757"/>
                <a:gd name="csY64" fmla="*/ 258577 h 859557"/>
                <a:gd name="csX65" fmla="*/ 7540 w 708757"/>
                <a:gd name="csY65" fmla="*/ 249263 h 859557"/>
                <a:gd name="csX66" fmla="*/ 9314 w 708757"/>
                <a:gd name="csY66" fmla="*/ 238618 h 859557"/>
                <a:gd name="csX67" fmla="*/ 19515 w 708757"/>
                <a:gd name="csY67" fmla="*/ 243053 h 859557"/>
                <a:gd name="csX68" fmla="*/ 26612 w 708757"/>
                <a:gd name="csY68" fmla="*/ 236400 h 859557"/>
                <a:gd name="csX69" fmla="*/ 23063 w 708757"/>
                <a:gd name="csY69" fmla="*/ 222651 h 859557"/>
                <a:gd name="csX70" fmla="*/ 2661 w 708757"/>
                <a:gd name="csY70" fmla="*/ 205797 h 859557"/>
                <a:gd name="csX71" fmla="*/ 0 w 708757"/>
                <a:gd name="csY71" fmla="*/ 188056 h 859557"/>
                <a:gd name="csX72" fmla="*/ 73626 w 708757"/>
                <a:gd name="csY72" fmla="*/ 189387 h 859557"/>
                <a:gd name="csX73" fmla="*/ 96246 w 708757"/>
                <a:gd name="csY73" fmla="*/ 163218 h 859557"/>
                <a:gd name="csX74" fmla="*/ 114874 w 708757"/>
                <a:gd name="csY74" fmla="*/ 161444 h 859557"/>
                <a:gd name="csX75" fmla="*/ 116648 w 708757"/>
                <a:gd name="csY75" fmla="*/ 147695 h 859557"/>
                <a:gd name="csX76" fmla="*/ 134833 w 708757"/>
                <a:gd name="csY76" fmla="*/ 135720 h 859557"/>
                <a:gd name="csX77" fmla="*/ 145477 w 708757"/>
                <a:gd name="csY77" fmla="*/ 147695 h 859557"/>
                <a:gd name="csX78" fmla="*/ 164549 w 708757"/>
                <a:gd name="csY78" fmla="*/ 125962 h 859557"/>
                <a:gd name="csX79" fmla="*/ 196483 w 708757"/>
                <a:gd name="csY79" fmla="*/ 130841 h 859557"/>
                <a:gd name="csX80" fmla="*/ 213337 w 708757"/>
                <a:gd name="csY80" fmla="*/ 124632 h 859557"/>
                <a:gd name="csX81" fmla="*/ 210232 w 708757"/>
                <a:gd name="csY81" fmla="*/ 115761 h 859557"/>
                <a:gd name="csX82" fmla="*/ 240392 w 708757"/>
                <a:gd name="csY82" fmla="*/ 97576 h 859557"/>
                <a:gd name="csX83" fmla="*/ 246158 w 708757"/>
                <a:gd name="csY83" fmla="*/ 76730 h 859557"/>
                <a:gd name="csX84" fmla="*/ 269665 w 708757"/>
                <a:gd name="csY84" fmla="*/ 71408 h 859557"/>
                <a:gd name="csX85" fmla="*/ 321114 w 708757"/>
                <a:gd name="csY85" fmla="*/ 40361 h 859557"/>
                <a:gd name="csX86" fmla="*/ 322001 w 708757"/>
                <a:gd name="csY86" fmla="*/ 28386 h 859557"/>
                <a:gd name="csX87" fmla="*/ 313574 w 708757"/>
                <a:gd name="csY87" fmla="*/ 22620 h 859557"/>
                <a:gd name="csX88" fmla="*/ 327324 w 708757"/>
                <a:gd name="csY88" fmla="*/ 15967 h 859557"/>
                <a:gd name="csX89" fmla="*/ 325993 w 708757"/>
                <a:gd name="csY89" fmla="*/ 0 h 859557"/>
                <a:gd name="csX90" fmla="*/ 346839 w 708757"/>
                <a:gd name="csY90" fmla="*/ 13306 h 859557"/>
                <a:gd name="csX91" fmla="*/ 353936 w 708757"/>
                <a:gd name="csY91" fmla="*/ 8871 h 859557"/>
                <a:gd name="csX92" fmla="*/ 368572 w 708757"/>
                <a:gd name="csY92" fmla="*/ 41692 h 859557"/>
                <a:gd name="csX93" fmla="*/ 381878 w 708757"/>
                <a:gd name="csY93" fmla="*/ 40361 h 859557"/>
                <a:gd name="csX94" fmla="*/ 376999 w 708757"/>
                <a:gd name="csY94" fmla="*/ 52780 h 859557"/>
                <a:gd name="csX95" fmla="*/ 363693 w 708757"/>
                <a:gd name="csY95" fmla="*/ 47458 h 859557"/>
                <a:gd name="csX96" fmla="*/ 358814 w 708757"/>
                <a:gd name="csY96" fmla="*/ 69634 h 859557"/>
                <a:gd name="csX97" fmla="*/ 370790 w 708757"/>
                <a:gd name="csY97" fmla="*/ 79835 h 859557"/>
                <a:gd name="csX98" fmla="*/ 368572 w 708757"/>
                <a:gd name="csY98" fmla="*/ 96689 h 859557"/>
                <a:gd name="csX99" fmla="*/ 381434 w 708757"/>
                <a:gd name="csY99" fmla="*/ 93585 h 859557"/>
                <a:gd name="csX100" fmla="*/ 366798 w 708757"/>
                <a:gd name="csY100" fmla="*/ 135720 h 859557"/>
                <a:gd name="csX101" fmla="*/ 372563 w 708757"/>
                <a:gd name="csY101" fmla="*/ 157009 h 859557"/>
                <a:gd name="csX102" fmla="*/ 365467 w 708757"/>
                <a:gd name="csY102" fmla="*/ 193822 h 859557"/>
                <a:gd name="csX103" fmla="*/ 387200 w 708757"/>
                <a:gd name="csY103" fmla="*/ 223095 h 859557"/>
                <a:gd name="csX104" fmla="*/ 384539 w 708757"/>
                <a:gd name="csY104" fmla="*/ 242610 h 859557"/>
                <a:gd name="csX105" fmla="*/ 400062 w 708757"/>
                <a:gd name="csY105" fmla="*/ 248819 h 859557"/>
                <a:gd name="csX106" fmla="*/ 382321 w 708757"/>
                <a:gd name="csY106" fmla="*/ 315349 h 859557"/>
                <a:gd name="csX107" fmla="*/ 399619 w 708757"/>
                <a:gd name="csY107" fmla="*/ 325550 h 859557"/>
                <a:gd name="csX108" fmla="*/ 389861 w 708757"/>
                <a:gd name="csY108" fmla="*/ 341073 h 859557"/>
                <a:gd name="csX109" fmla="*/ 382765 w 708757"/>
                <a:gd name="csY109" fmla="*/ 331759 h 859557"/>
                <a:gd name="csX110" fmla="*/ 373007 w 708757"/>
                <a:gd name="csY110" fmla="*/ 339299 h 859557"/>
                <a:gd name="csX111" fmla="*/ 384539 w 708757"/>
                <a:gd name="csY111" fmla="*/ 346839 h 859557"/>
                <a:gd name="csX112" fmla="*/ 381434 w 708757"/>
                <a:gd name="csY112" fmla="*/ 356153 h 859557"/>
                <a:gd name="csX113" fmla="*/ 388087 w 708757"/>
                <a:gd name="csY113" fmla="*/ 360588 h 859557"/>
                <a:gd name="csX114" fmla="*/ 369459 w 708757"/>
                <a:gd name="csY114" fmla="*/ 382765 h 859557"/>
                <a:gd name="csX115" fmla="*/ 390305 w 708757"/>
                <a:gd name="csY115" fmla="*/ 401393 h 859557"/>
                <a:gd name="csX116" fmla="*/ 426231 w 708757"/>
                <a:gd name="csY116" fmla="*/ 381434 h 859557"/>
                <a:gd name="csX117" fmla="*/ 433327 w 708757"/>
                <a:gd name="csY117" fmla="*/ 402723 h 859557"/>
                <a:gd name="csX118" fmla="*/ 447076 w 708757"/>
                <a:gd name="csY118" fmla="*/ 405828 h 859557"/>
                <a:gd name="csX119" fmla="*/ 434657 w 708757"/>
                <a:gd name="csY119" fmla="*/ 412925 h 859557"/>
                <a:gd name="csX120" fmla="*/ 424456 w 708757"/>
                <a:gd name="csY120" fmla="*/ 439093 h 859557"/>
                <a:gd name="csX121" fmla="*/ 395184 w 708757"/>
                <a:gd name="csY121" fmla="*/ 440867 h 859557"/>
                <a:gd name="csX122" fmla="*/ 400062 w 708757"/>
                <a:gd name="csY122" fmla="*/ 453286 h 859557"/>
                <a:gd name="csX123" fmla="*/ 415586 w 708757"/>
                <a:gd name="csY123" fmla="*/ 451955 h 859557"/>
                <a:gd name="csX124" fmla="*/ 410263 w 708757"/>
                <a:gd name="csY124" fmla="*/ 455060 h 859557"/>
                <a:gd name="csX125" fmla="*/ 420465 w 708757"/>
                <a:gd name="csY125" fmla="*/ 468809 h 859557"/>
                <a:gd name="csX126" fmla="*/ 412925 w 708757"/>
                <a:gd name="csY126" fmla="*/ 474132 h 859557"/>
                <a:gd name="csX127" fmla="*/ 418690 w 708757"/>
                <a:gd name="csY127" fmla="*/ 479897 h 859557"/>
                <a:gd name="csX128" fmla="*/ 408489 w 708757"/>
                <a:gd name="csY128" fmla="*/ 488325 h 859557"/>
                <a:gd name="csX129" fmla="*/ 409820 w 708757"/>
                <a:gd name="csY129" fmla="*/ 498969 h 859557"/>
                <a:gd name="csX130" fmla="*/ 400506 w 708757"/>
                <a:gd name="csY130" fmla="*/ 494978 h 859557"/>
                <a:gd name="csX131" fmla="*/ 393853 w 708757"/>
                <a:gd name="csY131" fmla="*/ 501630 h 859557"/>
                <a:gd name="csX132" fmla="*/ 399619 w 708757"/>
                <a:gd name="csY132" fmla="*/ 515380 h 859557"/>
                <a:gd name="csX133" fmla="*/ 386756 w 708757"/>
                <a:gd name="csY133" fmla="*/ 536669 h 859557"/>
                <a:gd name="csX134" fmla="*/ 396958 w 708757"/>
                <a:gd name="csY134" fmla="*/ 538443 h 859557"/>
                <a:gd name="csX135" fmla="*/ 401393 w 708757"/>
                <a:gd name="csY135" fmla="*/ 519372 h 859557"/>
                <a:gd name="csX136" fmla="*/ 413368 w 708757"/>
                <a:gd name="csY136" fmla="*/ 532234 h 859557"/>
                <a:gd name="csX137" fmla="*/ 413812 w 708757"/>
                <a:gd name="csY137" fmla="*/ 560176 h 859557"/>
                <a:gd name="csX138" fmla="*/ 433771 w 708757"/>
                <a:gd name="csY138" fmla="*/ 561950 h 859557"/>
                <a:gd name="csX139" fmla="*/ 442197 w 708757"/>
                <a:gd name="csY139" fmla="*/ 554854 h 859557"/>
                <a:gd name="csX140" fmla="*/ 460382 w 708757"/>
                <a:gd name="csY140" fmla="*/ 561063 h 859557"/>
                <a:gd name="csX141" fmla="*/ 471914 w 708757"/>
                <a:gd name="csY141" fmla="*/ 551305 h 859557"/>
                <a:gd name="csX142" fmla="*/ 494977 w 708757"/>
                <a:gd name="csY142" fmla="*/ 590336 h 859557"/>
                <a:gd name="csX143" fmla="*/ 524694 w 708757"/>
                <a:gd name="csY143" fmla="*/ 606303 h 859557"/>
                <a:gd name="csX144" fmla="*/ 557515 w 708757"/>
                <a:gd name="csY144" fmla="*/ 581909 h 859557"/>
                <a:gd name="csX145" fmla="*/ 562394 w 708757"/>
                <a:gd name="csY145" fmla="*/ 562394 h 859557"/>
                <a:gd name="csX146" fmla="*/ 574812 w 708757"/>
                <a:gd name="csY146" fmla="*/ 556628 h 859557"/>
                <a:gd name="csX147" fmla="*/ 594771 w 708757"/>
                <a:gd name="csY147" fmla="*/ 565942 h 859557"/>
                <a:gd name="csX148" fmla="*/ 591223 w 708757"/>
                <a:gd name="csY148" fmla="*/ 551749 h 859557"/>
                <a:gd name="csX149" fmla="*/ 597876 w 708757"/>
                <a:gd name="csY149" fmla="*/ 544209 h 859557"/>
                <a:gd name="csX150" fmla="*/ 608077 w 708757"/>
                <a:gd name="csY150" fmla="*/ 551749 h 859557"/>
                <a:gd name="csX151" fmla="*/ 609851 w 708757"/>
                <a:gd name="csY151" fmla="*/ 579248 h 859557"/>
                <a:gd name="csX152" fmla="*/ 633802 w 708757"/>
                <a:gd name="csY152" fmla="*/ 558845 h 859557"/>
                <a:gd name="csX153" fmla="*/ 646220 w 708757"/>
                <a:gd name="csY153" fmla="*/ 577474 h 859557"/>
                <a:gd name="csX154" fmla="*/ 658196 w 708757"/>
                <a:gd name="csY154" fmla="*/ 586788 h 859557"/>
                <a:gd name="csX155" fmla="*/ 671502 w 708757"/>
                <a:gd name="csY155" fmla="*/ 584570 h 859557"/>
                <a:gd name="csX156" fmla="*/ 675050 w 708757"/>
                <a:gd name="csY156" fmla="*/ 598320 h 859557"/>
                <a:gd name="csX157" fmla="*/ 689243 w 708757"/>
                <a:gd name="csY157" fmla="*/ 607633 h 859557"/>
                <a:gd name="csX158" fmla="*/ 678154 w 708757"/>
                <a:gd name="csY158" fmla="*/ 626262 h 859557"/>
                <a:gd name="csX159" fmla="*/ 647551 w 708757"/>
                <a:gd name="csY159" fmla="*/ 635576 h 859557"/>
                <a:gd name="csX160" fmla="*/ 647551 w 708757"/>
                <a:gd name="csY160" fmla="*/ 653317 h 859557"/>
                <a:gd name="csX161" fmla="*/ 246158 w 708757"/>
                <a:gd name="csY161" fmla="*/ 99350 h 859557"/>
                <a:gd name="csX162" fmla="*/ 240836 w 708757"/>
                <a:gd name="csY162" fmla="*/ 102011 h 859557"/>
                <a:gd name="csX163" fmla="*/ 242610 w 708757"/>
                <a:gd name="csY163" fmla="*/ 105560 h 859557"/>
                <a:gd name="csX164" fmla="*/ 247489 w 708757"/>
                <a:gd name="csY164" fmla="*/ 102899 h 859557"/>
                <a:gd name="csX165" fmla="*/ 246158 w 708757"/>
                <a:gd name="csY165" fmla="*/ 99350 h 85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</a:cxnLst>
              <a:rect l="l" t="t" r="r" b="b"/>
              <a:pathLst>
                <a:path w="708757" h="859557">
                  <a:moveTo>
                    <a:pt x="647551" y="653317"/>
                  </a:moveTo>
                  <a:lnTo>
                    <a:pt x="639124" y="670615"/>
                  </a:lnTo>
                  <a:lnTo>
                    <a:pt x="647107" y="670615"/>
                  </a:lnTo>
                  <a:lnTo>
                    <a:pt x="663074" y="699444"/>
                  </a:lnTo>
                  <a:lnTo>
                    <a:pt x="645333" y="706540"/>
                  </a:lnTo>
                  <a:lnTo>
                    <a:pt x="652873" y="720290"/>
                  </a:lnTo>
                  <a:lnTo>
                    <a:pt x="683033" y="741579"/>
                  </a:lnTo>
                  <a:lnTo>
                    <a:pt x="679485" y="760207"/>
                  </a:lnTo>
                  <a:lnTo>
                    <a:pt x="707871" y="788593"/>
                  </a:lnTo>
                  <a:lnTo>
                    <a:pt x="708758" y="817422"/>
                  </a:lnTo>
                  <a:lnTo>
                    <a:pt x="695452" y="817422"/>
                  </a:lnTo>
                  <a:lnTo>
                    <a:pt x="651099" y="859557"/>
                  </a:lnTo>
                  <a:lnTo>
                    <a:pt x="592997" y="842703"/>
                  </a:lnTo>
                  <a:lnTo>
                    <a:pt x="564611" y="818753"/>
                  </a:lnTo>
                  <a:lnTo>
                    <a:pt x="565055" y="792141"/>
                  </a:lnTo>
                  <a:lnTo>
                    <a:pt x="557515" y="785045"/>
                  </a:lnTo>
                  <a:lnTo>
                    <a:pt x="519371" y="808552"/>
                  </a:lnTo>
                  <a:lnTo>
                    <a:pt x="490986" y="804116"/>
                  </a:lnTo>
                  <a:lnTo>
                    <a:pt x="490542" y="793472"/>
                  </a:lnTo>
                  <a:lnTo>
                    <a:pt x="502517" y="793915"/>
                  </a:lnTo>
                  <a:lnTo>
                    <a:pt x="497195" y="781940"/>
                  </a:lnTo>
                  <a:lnTo>
                    <a:pt x="463487" y="750450"/>
                  </a:lnTo>
                  <a:lnTo>
                    <a:pt x="453729" y="724281"/>
                  </a:lnTo>
                  <a:lnTo>
                    <a:pt x="453729" y="706540"/>
                  </a:lnTo>
                  <a:lnTo>
                    <a:pt x="467479" y="694121"/>
                  </a:lnTo>
                  <a:lnTo>
                    <a:pt x="455947" y="677711"/>
                  </a:lnTo>
                  <a:lnTo>
                    <a:pt x="457277" y="665292"/>
                  </a:lnTo>
                  <a:lnTo>
                    <a:pt x="439536" y="668840"/>
                  </a:lnTo>
                  <a:lnTo>
                    <a:pt x="416473" y="640898"/>
                  </a:lnTo>
                  <a:lnTo>
                    <a:pt x="396071" y="662631"/>
                  </a:lnTo>
                  <a:lnTo>
                    <a:pt x="384982" y="652430"/>
                  </a:lnTo>
                  <a:lnTo>
                    <a:pt x="373894" y="654648"/>
                  </a:lnTo>
                  <a:lnTo>
                    <a:pt x="367241" y="643559"/>
                  </a:lnTo>
                  <a:lnTo>
                    <a:pt x="371677" y="611182"/>
                  </a:lnTo>
                  <a:lnTo>
                    <a:pt x="338412" y="591223"/>
                  </a:lnTo>
                  <a:lnTo>
                    <a:pt x="327767" y="601424"/>
                  </a:lnTo>
                  <a:lnTo>
                    <a:pt x="322001" y="578804"/>
                  </a:lnTo>
                  <a:lnTo>
                    <a:pt x="294503" y="591223"/>
                  </a:lnTo>
                  <a:lnTo>
                    <a:pt x="285189" y="580578"/>
                  </a:lnTo>
                  <a:lnTo>
                    <a:pt x="264343" y="596102"/>
                  </a:lnTo>
                  <a:lnTo>
                    <a:pt x="218216" y="595215"/>
                  </a:lnTo>
                  <a:lnTo>
                    <a:pt x="215555" y="570377"/>
                  </a:lnTo>
                  <a:lnTo>
                    <a:pt x="204910" y="560620"/>
                  </a:lnTo>
                  <a:lnTo>
                    <a:pt x="206241" y="522476"/>
                  </a:lnTo>
                  <a:lnTo>
                    <a:pt x="190274" y="484333"/>
                  </a:lnTo>
                  <a:lnTo>
                    <a:pt x="172532" y="487881"/>
                  </a:lnTo>
                  <a:lnTo>
                    <a:pt x="177855" y="499856"/>
                  </a:lnTo>
                  <a:lnTo>
                    <a:pt x="156122" y="533121"/>
                  </a:lnTo>
                  <a:lnTo>
                    <a:pt x="135720" y="530460"/>
                  </a:lnTo>
                  <a:lnTo>
                    <a:pt x="137050" y="514493"/>
                  </a:lnTo>
                  <a:lnTo>
                    <a:pt x="164105" y="494534"/>
                  </a:lnTo>
                  <a:lnTo>
                    <a:pt x="154791" y="478123"/>
                  </a:lnTo>
                  <a:lnTo>
                    <a:pt x="156565" y="428448"/>
                  </a:lnTo>
                  <a:lnTo>
                    <a:pt x="141929" y="410263"/>
                  </a:lnTo>
                  <a:lnTo>
                    <a:pt x="152574" y="388531"/>
                  </a:lnTo>
                  <a:lnTo>
                    <a:pt x="147695" y="366798"/>
                  </a:lnTo>
                  <a:lnTo>
                    <a:pt x="133945" y="350387"/>
                  </a:lnTo>
                  <a:lnTo>
                    <a:pt x="113987" y="344621"/>
                  </a:lnTo>
                  <a:lnTo>
                    <a:pt x="107777" y="329541"/>
                  </a:lnTo>
                  <a:lnTo>
                    <a:pt x="88262" y="321558"/>
                  </a:lnTo>
                  <a:lnTo>
                    <a:pt x="101124" y="274544"/>
                  </a:lnTo>
                  <a:lnTo>
                    <a:pt x="76287" y="274544"/>
                  </a:lnTo>
                  <a:lnTo>
                    <a:pt x="62981" y="260351"/>
                  </a:lnTo>
                  <a:lnTo>
                    <a:pt x="31491" y="273657"/>
                  </a:lnTo>
                  <a:lnTo>
                    <a:pt x="31934" y="258577"/>
                  </a:lnTo>
                  <a:lnTo>
                    <a:pt x="7540" y="249263"/>
                  </a:lnTo>
                  <a:lnTo>
                    <a:pt x="9314" y="238618"/>
                  </a:lnTo>
                  <a:lnTo>
                    <a:pt x="19515" y="243053"/>
                  </a:lnTo>
                  <a:lnTo>
                    <a:pt x="26612" y="236400"/>
                  </a:lnTo>
                  <a:lnTo>
                    <a:pt x="23063" y="222651"/>
                  </a:lnTo>
                  <a:lnTo>
                    <a:pt x="2661" y="205797"/>
                  </a:lnTo>
                  <a:lnTo>
                    <a:pt x="0" y="188056"/>
                  </a:lnTo>
                  <a:lnTo>
                    <a:pt x="73626" y="189387"/>
                  </a:lnTo>
                  <a:lnTo>
                    <a:pt x="96246" y="163218"/>
                  </a:lnTo>
                  <a:lnTo>
                    <a:pt x="114874" y="161444"/>
                  </a:lnTo>
                  <a:lnTo>
                    <a:pt x="116648" y="147695"/>
                  </a:lnTo>
                  <a:lnTo>
                    <a:pt x="134833" y="135720"/>
                  </a:lnTo>
                  <a:lnTo>
                    <a:pt x="145477" y="147695"/>
                  </a:lnTo>
                  <a:lnTo>
                    <a:pt x="164549" y="125962"/>
                  </a:lnTo>
                  <a:lnTo>
                    <a:pt x="196483" y="130841"/>
                  </a:lnTo>
                  <a:lnTo>
                    <a:pt x="213337" y="124632"/>
                  </a:lnTo>
                  <a:lnTo>
                    <a:pt x="210232" y="115761"/>
                  </a:lnTo>
                  <a:lnTo>
                    <a:pt x="240392" y="97576"/>
                  </a:lnTo>
                  <a:lnTo>
                    <a:pt x="246158" y="76730"/>
                  </a:lnTo>
                  <a:lnTo>
                    <a:pt x="269665" y="71408"/>
                  </a:lnTo>
                  <a:lnTo>
                    <a:pt x="321114" y="40361"/>
                  </a:lnTo>
                  <a:lnTo>
                    <a:pt x="322001" y="28386"/>
                  </a:lnTo>
                  <a:lnTo>
                    <a:pt x="313574" y="22620"/>
                  </a:lnTo>
                  <a:lnTo>
                    <a:pt x="327324" y="15967"/>
                  </a:lnTo>
                  <a:lnTo>
                    <a:pt x="325993" y="0"/>
                  </a:lnTo>
                  <a:lnTo>
                    <a:pt x="346839" y="13306"/>
                  </a:lnTo>
                  <a:lnTo>
                    <a:pt x="353936" y="8871"/>
                  </a:lnTo>
                  <a:lnTo>
                    <a:pt x="368572" y="41692"/>
                  </a:lnTo>
                  <a:lnTo>
                    <a:pt x="381878" y="40361"/>
                  </a:lnTo>
                  <a:lnTo>
                    <a:pt x="376999" y="52780"/>
                  </a:lnTo>
                  <a:lnTo>
                    <a:pt x="363693" y="47458"/>
                  </a:lnTo>
                  <a:lnTo>
                    <a:pt x="358814" y="69634"/>
                  </a:lnTo>
                  <a:lnTo>
                    <a:pt x="370790" y="79835"/>
                  </a:lnTo>
                  <a:lnTo>
                    <a:pt x="368572" y="96689"/>
                  </a:lnTo>
                  <a:lnTo>
                    <a:pt x="381434" y="93585"/>
                  </a:lnTo>
                  <a:lnTo>
                    <a:pt x="366798" y="135720"/>
                  </a:lnTo>
                  <a:lnTo>
                    <a:pt x="372563" y="157009"/>
                  </a:lnTo>
                  <a:lnTo>
                    <a:pt x="365467" y="193822"/>
                  </a:lnTo>
                  <a:lnTo>
                    <a:pt x="387200" y="223095"/>
                  </a:lnTo>
                  <a:lnTo>
                    <a:pt x="384539" y="242610"/>
                  </a:lnTo>
                  <a:lnTo>
                    <a:pt x="400062" y="248819"/>
                  </a:lnTo>
                  <a:lnTo>
                    <a:pt x="382321" y="315349"/>
                  </a:lnTo>
                  <a:lnTo>
                    <a:pt x="399619" y="325550"/>
                  </a:lnTo>
                  <a:lnTo>
                    <a:pt x="389861" y="341073"/>
                  </a:lnTo>
                  <a:lnTo>
                    <a:pt x="382765" y="331759"/>
                  </a:lnTo>
                  <a:lnTo>
                    <a:pt x="373007" y="339299"/>
                  </a:lnTo>
                  <a:lnTo>
                    <a:pt x="384539" y="346839"/>
                  </a:lnTo>
                  <a:lnTo>
                    <a:pt x="381434" y="356153"/>
                  </a:lnTo>
                  <a:lnTo>
                    <a:pt x="388087" y="360588"/>
                  </a:lnTo>
                  <a:lnTo>
                    <a:pt x="369459" y="382765"/>
                  </a:lnTo>
                  <a:lnTo>
                    <a:pt x="390305" y="401393"/>
                  </a:lnTo>
                  <a:lnTo>
                    <a:pt x="426231" y="381434"/>
                  </a:lnTo>
                  <a:lnTo>
                    <a:pt x="433327" y="402723"/>
                  </a:lnTo>
                  <a:lnTo>
                    <a:pt x="447076" y="405828"/>
                  </a:lnTo>
                  <a:lnTo>
                    <a:pt x="434657" y="412925"/>
                  </a:lnTo>
                  <a:lnTo>
                    <a:pt x="424456" y="439093"/>
                  </a:lnTo>
                  <a:lnTo>
                    <a:pt x="395184" y="440867"/>
                  </a:lnTo>
                  <a:lnTo>
                    <a:pt x="400062" y="453286"/>
                  </a:lnTo>
                  <a:lnTo>
                    <a:pt x="415586" y="451955"/>
                  </a:lnTo>
                  <a:lnTo>
                    <a:pt x="410263" y="455060"/>
                  </a:lnTo>
                  <a:lnTo>
                    <a:pt x="420465" y="468809"/>
                  </a:lnTo>
                  <a:lnTo>
                    <a:pt x="412925" y="474132"/>
                  </a:lnTo>
                  <a:lnTo>
                    <a:pt x="418690" y="479897"/>
                  </a:lnTo>
                  <a:lnTo>
                    <a:pt x="408489" y="488325"/>
                  </a:lnTo>
                  <a:lnTo>
                    <a:pt x="409820" y="498969"/>
                  </a:lnTo>
                  <a:lnTo>
                    <a:pt x="400506" y="494978"/>
                  </a:lnTo>
                  <a:lnTo>
                    <a:pt x="393853" y="501630"/>
                  </a:lnTo>
                  <a:lnTo>
                    <a:pt x="399619" y="515380"/>
                  </a:lnTo>
                  <a:lnTo>
                    <a:pt x="386756" y="536669"/>
                  </a:lnTo>
                  <a:lnTo>
                    <a:pt x="396958" y="538443"/>
                  </a:lnTo>
                  <a:lnTo>
                    <a:pt x="401393" y="519372"/>
                  </a:lnTo>
                  <a:lnTo>
                    <a:pt x="413368" y="532234"/>
                  </a:lnTo>
                  <a:lnTo>
                    <a:pt x="413812" y="560176"/>
                  </a:lnTo>
                  <a:lnTo>
                    <a:pt x="433771" y="561950"/>
                  </a:lnTo>
                  <a:lnTo>
                    <a:pt x="442197" y="554854"/>
                  </a:lnTo>
                  <a:lnTo>
                    <a:pt x="460382" y="561063"/>
                  </a:lnTo>
                  <a:lnTo>
                    <a:pt x="471914" y="551305"/>
                  </a:lnTo>
                  <a:lnTo>
                    <a:pt x="494977" y="590336"/>
                  </a:lnTo>
                  <a:lnTo>
                    <a:pt x="524694" y="606303"/>
                  </a:lnTo>
                  <a:lnTo>
                    <a:pt x="557515" y="581909"/>
                  </a:lnTo>
                  <a:lnTo>
                    <a:pt x="562394" y="562394"/>
                  </a:lnTo>
                  <a:lnTo>
                    <a:pt x="574812" y="556628"/>
                  </a:lnTo>
                  <a:lnTo>
                    <a:pt x="594771" y="565942"/>
                  </a:lnTo>
                  <a:lnTo>
                    <a:pt x="591223" y="551749"/>
                  </a:lnTo>
                  <a:lnTo>
                    <a:pt x="597876" y="544209"/>
                  </a:lnTo>
                  <a:lnTo>
                    <a:pt x="608077" y="551749"/>
                  </a:lnTo>
                  <a:lnTo>
                    <a:pt x="609851" y="579248"/>
                  </a:lnTo>
                  <a:lnTo>
                    <a:pt x="633802" y="558845"/>
                  </a:lnTo>
                  <a:lnTo>
                    <a:pt x="646220" y="577474"/>
                  </a:lnTo>
                  <a:lnTo>
                    <a:pt x="658196" y="586788"/>
                  </a:lnTo>
                  <a:lnTo>
                    <a:pt x="671502" y="584570"/>
                  </a:lnTo>
                  <a:lnTo>
                    <a:pt x="675050" y="598320"/>
                  </a:lnTo>
                  <a:lnTo>
                    <a:pt x="689243" y="607633"/>
                  </a:lnTo>
                  <a:lnTo>
                    <a:pt x="678154" y="626262"/>
                  </a:lnTo>
                  <a:lnTo>
                    <a:pt x="647551" y="635576"/>
                  </a:lnTo>
                  <a:lnTo>
                    <a:pt x="647551" y="653317"/>
                  </a:lnTo>
                  <a:close/>
                  <a:moveTo>
                    <a:pt x="246158" y="99350"/>
                  </a:moveTo>
                  <a:lnTo>
                    <a:pt x="240836" y="102011"/>
                  </a:lnTo>
                  <a:lnTo>
                    <a:pt x="242610" y="105560"/>
                  </a:lnTo>
                  <a:lnTo>
                    <a:pt x="247489" y="102899"/>
                  </a:lnTo>
                  <a:lnTo>
                    <a:pt x="246158" y="9935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EDBEDD5-6769-39DB-2469-736B5AE28341}"/>
                </a:ext>
              </a:extLst>
            </p:cNvPr>
            <p:cNvSpPr/>
            <p:nvPr/>
          </p:nvSpPr>
          <p:spPr>
            <a:xfrm>
              <a:off x="2553605" y="3405935"/>
              <a:ext cx="333533" cy="401392"/>
            </a:xfrm>
            <a:custGeom>
              <a:avLst/>
              <a:gdLst>
                <a:gd name="csX0" fmla="*/ 97576 w 333533"/>
                <a:gd name="csY0" fmla="*/ 0 h 401392"/>
                <a:gd name="csX1" fmla="*/ 110438 w 333533"/>
                <a:gd name="csY1" fmla="*/ 7540 h 401392"/>
                <a:gd name="csX2" fmla="*/ 109995 w 333533"/>
                <a:gd name="csY2" fmla="*/ 31491 h 401392"/>
                <a:gd name="csX3" fmla="*/ 123301 w 333533"/>
                <a:gd name="csY3" fmla="*/ 25281 h 401392"/>
                <a:gd name="csX4" fmla="*/ 115317 w 333533"/>
                <a:gd name="csY4" fmla="*/ 31934 h 401392"/>
                <a:gd name="csX5" fmla="*/ 129067 w 333533"/>
                <a:gd name="csY5" fmla="*/ 36369 h 401392"/>
                <a:gd name="csX6" fmla="*/ 124188 w 333533"/>
                <a:gd name="csY6" fmla="*/ 42579 h 401392"/>
                <a:gd name="csX7" fmla="*/ 133502 w 333533"/>
                <a:gd name="csY7" fmla="*/ 37700 h 401392"/>
                <a:gd name="csX8" fmla="*/ 155678 w 333533"/>
                <a:gd name="csY8" fmla="*/ 61651 h 401392"/>
                <a:gd name="csX9" fmla="*/ 160114 w 333533"/>
                <a:gd name="csY9" fmla="*/ 51006 h 401392"/>
                <a:gd name="csX10" fmla="*/ 173420 w 333533"/>
                <a:gd name="csY10" fmla="*/ 46570 h 401392"/>
                <a:gd name="csX11" fmla="*/ 194265 w 333533"/>
                <a:gd name="csY11" fmla="*/ 66973 h 401392"/>
                <a:gd name="csX12" fmla="*/ 202692 w 333533"/>
                <a:gd name="csY12" fmla="*/ 97576 h 401392"/>
                <a:gd name="csX13" fmla="*/ 191604 w 333533"/>
                <a:gd name="csY13" fmla="*/ 107334 h 401392"/>
                <a:gd name="csX14" fmla="*/ 192048 w 333533"/>
                <a:gd name="csY14" fmla="*/ 119309 h 401392"/>
                <a:gd name="csX15" fmla="*/ 204910 w 333533"/>
                <a:gd name="csY15" fmla="*/ 131284 h 401392"/>
                <a:gd name="csX16" fmla="*/ 213780 w 333533"/>
                <a:gd name="csY16" fmla="*/ 162775 h 401392"/>
                <a:gd name="csX17" fmla="*/ 228417 w 333533"/>
                <a:gd name="csY17" fmla="*/ 169428 h 401392"/>
                <a:gd name="csX18" fmla="*/ 241279 w 333533"/>
                <a:gd name="csY18" fmla="*/ 144147 h 401392"/>
                <a:gd name="csX19" fmla="*/ 263012 w 333533"/>
                <a:gd name="csY19" fmla="*/ 152130 h 401392"/>
                <a:gd name="csX20" fmla="*/ 281197 w 333533"/>
                <a:gd name="csY20" fmla="*/ 169428 h 401392"/>
                <a:gd name="csX21" fmla="*/ 280753 w 333533"/>
                <a:gd name="csY21" fmla="*/ 188056 h 401392"/>
                <a:gd name="csX22" fmla="*/ 305591 w 333533"/>
                <a:gd name="csY22" fmla="*/ 207128 h 401392"/>
                <a:gd name="csX23" fmla="*/ 318453 w 333533"/>
                <a:gd name="csY23" fmla="*/ 203136 h 401392"/>
                <a:gd name="csX24" fmla="*/ 333533 w 333533"/>
                <a:gd name="csY24" fmla="*/ 235070 h 401392"/>
                <a:gd name="csX25" fmla="*/ 320671 w 333533"/>
                <a:gd name="csY25" fmla="*/ 255916 h 401392"/>
                <a:gd name="csX26" fmla="*/ 320227 w 333533"/>
                <a:gd name="csY26" fmla="*/ 282084 h 401392"/>
                <a:gd name="csX27" fmla="*/ 308696 w 333533"/>
                <a:gd name="csY27" fmla="*/ 293172 h 401392"/>
                <a:gd name="csX28" fmla="*/ 316235 w 333533"/>
                <a:gd name="csY28" fmla="*/ 307365 h 401392"/>
                <a:gd name="csX29" fmla="*/ 314905 w 333533"/>
                <a:gd name="csY29" fmla="*/ 334864 h 401392"/>
                <a:gd name="csX30" fmla="*/ 298494 w 333533"/>
                <a:gd name="csY30" fmla="*/ 347726 h 401392"/>
                <a:gd name="csX31" fmla="*/ 303373 w 333533"/>
                <a:gd name="csY31" fmla="*/ 353935 h 401392"/>
                <a:gd name="csX32" fmla="*/ 269665 w 333533"/>
                <a:gd name="csY32" fmla="*/ 379217 h 401392"/>
                <a:gd name="csX33" fmla="*/ 263456 w 333533"/>
                <a:gd name="csY33" fmla="*/ 395184 h 401392"/>
                <a:gd name="csX34" fmla="*/ 248819 w 333533"/>
                <a:gd name="csY34" fmla="*/ 392079 h 401392"/>
                <a:gd name="csX35" fmla="*/ 238618 w 333533"/>
                <a:gd name="csY35" fmla="*/ 401393 h 401392"/>
                <a:gd name="csX36" fmla="*/ 231078 w 333533"/>
                <a:gd name="csY36" fmla="*/ 383208 h 401392"/>
                <a:gd name="csX37" fmla="*/ 235513 w 333533"/>
                <a:gd name="csY37" fmla="*/ 375225 h 401392"/>
                <a:gd name="csX38" fmla="*/ 196926 w 333533"/>
                <a:gd name="csY38" fmla="*/ 361919 h 401392"/>
                <a:gd name="csX39" fmla="*/ 175637 w 333533"/>
                <a:gd name="csY39" fmla="*/ 361475 h 401392"/>
                <a:gd name="csX40" fmla="*/ 167654 w 333533"/>
                <a:gd name="csY40" fmla="*/ 370346 h 401392"/>
                <a:gd name="csX41" fmla="*/ 159227 w 333533"/>
                <a:gd name="csY41" fmla="*/ 338856 h 401392"/>
                <a:gd name="csX42" fmla="*/ 134389 w 333533"/>
                <a:gd name="csY42" fmla="*/ 337081 h 401392"/>
                <a:gd name="csX43" fmla="*/ 119753 w 333533"/>
                <a:gd name="csY43" fmla="*/ 317123 h 401392"/>
                <a:gd name="csX44" fmla="*/ 103786 w 333533"/>
                <a:gd name="csY44" fmla="*/ 321114 h 401392"/>
                <a:gd name="csX45" fmla="*/ 98907 w 333533"/>
                <a:gd name="csY45" fmla="*/ 267891 h 401392"/>
                <a:gd name="csX46" fmla="*/ 85157 w 333533"/>
                <a:gd name="csY46" fmla="*/ 278979 h 401392"/>
                <a:gd name="csX47" fmla="*/ 77617 w 333533"/>
                <a:gd name="csY47" fmla="*/ 272770 h 401392"/>
                <a:gd name="csX48" fmla="*/ 62981 w 333533"/>
                <a:gd name="csY48" fmla="*/ 277649 h 401392"/>
                <a:gd name="csX49" fmla="*/ 40805 w 333533"/>
                <a:gd name="csY49" fmla="*/ 228861 h 401392"/>
                <a:gd name="csX50" fmla="*/ 14193 w 333533"/>
                <a:gd name="csY50" fmla="*/ 208015 h 401392"/>
                <a:gd name="csX51" fmla="*/ 11532 w 333533"/>
                <a:gd name="csY51" fmla="*/ 190274 h 401392"/>
                <a:gd name="csX52" fmla="*/ 0 w 333533"/>
                <a:gd name="csY52" fmla="*/ 189387 h 401392"/>
                <a:gd name="csX53" fmla="*/ 6209 w 333533"/>
                <a:gd name="csY53" fmla="*/ 175194 h 401392"/>
                <a:gd name="csX54" fmla="*/ 35926 w 333533"/>
                <a:gd name="csY54" fmla="*/ 175194 h 401392"/>
                <a:gd name="csX55" fmla="*/ 50119 w 333533"/>
                <a:gd name="csY55" fmla="*/ 127293 h 401392"/>
                <a:gd name="csX56" fmla="*/ 46127 w 333533"/>
                <a:gd name="csY56" fmla="*/ 89149 h 401392"/>
                <a:gd name="csX57" fmla="*/ 55885 w 333533"/>
                <a:gd name="csY57" fmla="*/ 81609 h 401392"/>
                <a:gd name="csX58" fmla="*/ 61650 w 333533"/>
                <a:gd name="csY58" fmla="*/ 58989 h 401392"/>
                <a:gd name="csX59" fmla="*/ 56772 w 333533"/>
                <a:gd name="csY59" fmla="*/ 47901 h 401392"/>
                <a:gd name="csX60" fmla="*/ 67416 w 333533"/>
                <a:gd name="csY60" fmla="*/ 45240 h 401392"/>
                <a:gd name="csX61" fmla="*/ 66086 w 333533"/>
                <a:gd name="csY61" fmla="*/ 22176 h 401392"/>
                <a:gd name="csX62" fmla="*/ 97576 w 333533"/>
                <a:gd name="csY62" fmla="*/ 0 h 401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33533" h="401392">
                  <a:moveTo>
                    <a:pt x="97576" y="0"/>
                  </a:moveTo>
                  <a:lnTo>
                    <a:pt x="110438" y="7540"/>
                  </a:lnTo>
                  <a:lnTo>
                    <a:pt x="109995" y="31491"/>
                  </a:lnTo>
                  <a:lnTo>
                    <a:pt x="123301" y="25281"/>
                  </a:lnTo>
                  <a:lnTo>
                    <a:pt x="115317" y="31934"/>
                  </a:lnTo>
                  <a:lnTo>
                    <a:pt x="129067" y="36369"/>
                  </a:lnTo>
                  <a:lnTo>
                    <a:pt x="124188" y="42579"/>
                  </a:lnTo>
                  <a:lnTo>
                    <a:pt x="133502" y="37700"/>
                  </a:lnTo>
                  <a:lnTo>
                    <a:pt x="155678" y="61651"/>
                  </a:lnTo>
                  <a:lnTo>
                    <a:pt x="160114" y="51006"/>
                  </a:lnTo>
                  <a:lnTo>
                    <a:pt x="173420" y="46570"/>
                  </a:lnTo>
                  <a:lnTo>
                    <a:pt x="194265" y="66973"/>
                  </a:lnTo>
                  <a:lnTo>
                    <a:pt x="202692" y="97576"/>
                  </a:lnTo>
                  <a:lnTo>
                    <a:pt x="191604" y="107334"/>
                  </a:lnTo>
                  <a:lnTo>
                    <a:pt x="192048" y="119309"/>
                  </a:lnTo>
                  <a:lnTo>
                    <a:pt x="204910" y="131284"/>
                  </a:lnTo>
                  <a:lnTo>
                    <a:pt x="213780" y="162775"/>
                  </a:lnTo>
                  <a:lnTo>
                    <a:pt x="228417" y="169428"/>
                  </a:lnTo>
                  <a:lnTo>
                    <a:pt x="241279" y="144147"/>
                  </a:lnTo>
                  <a:lnTo>
                    <a:pt x="263012" y="152130"/>
                  </a:lnTo>
                  <a:lnTo>
                    <a:pt x="281197" y="169428"/>
                  </a:lnTo>
                  <a:lnTo>
                    <a:pt x="280753" y="188056"/>
                  </a:lnTo>
                  <a:lnTo>
                    <a:pt x="305591" y="207128"/>
                  </a:lnTo>
                  <a:lnTo>
                    <a:pt x="318453" y="203136"/>
                  </a:lnTo>
                  <a:lnTo>
                    <a:pt x="333533" y="235070"/>
                  </a:lnTo>
                  <a:lnTo>
                    <a:pt x="320671" y="255916"/>
                  </a:lnTo>
                  <a:lnTo>
                    <a:pt x="320227" y="282084"/>
                  </a:lnTo>
                  <a:lnTo>
                    <a:pt x="308696" y="293172"/>
                  </a:lnTo>
                  <a:lnTo>
                    <a:pt x="316235" y="307365"/>
                  </a:lnTo>
                  <a:lnTo>
                    <a:pt x="314905" y="334864"/>
                  </a:lnTo>
                  <a:lnTo>
                    <a:pt x="298494" y="347726"/>
                  </a:lnTo>
                  <a:lnTo>
                    <a:pt x="303373" y="353935"/>
                  </a:lnTo>
                  <a:lnTo>
                    <a:pt x="269665" y="379217"/>
                  </a:lnTo>
                  <a:lnTo>
                    <a:pt x="263456" y="395184"/>
                  </a:lnTo>
                  <a:lnTo>
                    <a:pt x="248819" y="392079"/>
                  </a:lnTo>
                  <a:lnTo>
                    <a:pt x="238618" y="401393"/>
                  </a:lnTo>
                  <a:lnTo>
                    <a:pt x="231078" y="383208"/>
                  </a:lnTo>
                  <a:lnTo>
                    <a:pt x="235513" y="375225"/>
                  </a:lnTo>
                  <a:lnTo>
                    <a:pt x="196926" y="361919"/>
                  </a:lnTo>
                  <a:lnTo>
                    <a:pt x="175637" y="361475"/>
                  </a:lnTo>
                  <a:lnTo>
                    <a:pt x="167654" y="370346"/>
                  </a:lnTo>
                  <a:lnTo>
                    <a:pt x="159227" y="338856"/>
                  </a:lnTo>
                  <a:lnTo>
                    <a:pt x="134389" y="337081"/>
                  </a:lnTo>
                  <a:lnTo>
                    <a:pt x="119753" y="317123"/>
                  </a:lnTo>
                  <a:lnTo>
                    <a:pt x="103786" y="321114"/>
                  </a:lnTo>
                  <a:lnTo>
                    <a:pt x="98907" y="267891"/>
                  </a:lnTo>
                  <a:lnTo>
                    <a:pt x="85157" y="278979"/>
                  </a:lnTo>
                  <a:lnTo>
                    <a:pt x="77617" y="272770"/>
                  </a:lnTo>
                  <a:lnTo>
                    <a:pt x="62981" y="277649"/>
                  </a:lnTo>
                  <a:lnTo>
                    <a:pt x="40805" y="228861"/>
                  </a:lnTo>
                  <a:lnTo>
                    <a:pt x="14193" y="208015"/>
                  </a:lnTo>
                  <a:lnTo>
                    <a:pt x="11532" y="190274"/>
                  </a:lnTo>
                  <a:lnTo>
                    <a:pt x="0" y="189387"/>
                  </a:lnTo>
                  <a:lnTo>
                    <a:pt x="6209" y="175194"/>
                  </a:lnTo>
                  <a:lnTo>
                    <a:pt x="35926" y="175194"/>
                  </a:lnTo>
                  <a:lnTo>
                    <a:pt x="50119" y="127293"/>
                  </a:lnTo>
                  <a:lnTo>
                    <a:pt x="46127" y="89149"/>
                  </a:lnTo>
                  <a:lnTo>
                    <a:pt x="55885" y="81609"/>
                  </a:lnTo>
                  <a:lnTo>
                    <a:pt x="61650" y="58989"/>
                  </a:lnTo>
                  <a:lnTo>
                    <a:pt x="56772" y="47901"/>
                  </a:lnTo>
                  <a:lnTo>
                    <a:pt x="67416" y="45240"/>
                  </a:lnTo>
                  <a:lnTo>
                    <a:pt x="66086" y="22176"/>
                  </a:lnTo>
                  <a:lnTo>
                    <a:pt x="97576" y="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4BDF2A0-E0D9-901E-A035-BE214454C064}"/>
                </a:ext>
              </a:extLst>
            </p:cNvPr>
            <p:cNvSpPr/>
            <p:nvPr/>
          </p:nvSpPr>
          <p:spPr>
            <a:xfrm>
              <a:off x="3590130" y="3218767"/>
              <a:ext cx="741135" cy="759320"/>
            </a:xfrm>
            <a:custGeom>
              <a:avLst/>
              <a:gdLst>
                <a:gd name="csX0" fmla="*/ 4879 w 741135"/>
                <a:gd name="csY0" fmla="*/ 604529 h 759320"/>
                <a:gd name="csX1" fmla="*/ 11088 w 741135"/>
                <a:gd name="csY1" fmla="*/ 592554 h 759320"/>
                <a:gd name="csX2" fmla="*/ 5322 w 741135"/>
                <a:gd name="csY2" fmla="*/ 591223 h 759320"/>
                <a:gd name="csX3" fmla="*/ 7540 w 741135"/>
                <a:gd name="csY3" fmla="*/ 563724 h 759320"/>
                <a:gd name="csX4" fmla="*/ 16411 w 741135"/>
                <a:gd name="csY4" fmla="*/ 557071 h 759320"/>
                <a:gd name="csX5" fmla="*/ 0 w 741135"/>
                <a:gd name="csY5" fmla="*/ 549531 h 759320"/>
                <a:gd name="csX6" fmla="*/ 12862 w 741135"/>
                <a:gd name="csY6" fmla="*/ 530460 h 759320"/>
                <a:gd name="csX7" fmla="*/ 22176 w 741135"/>
                <a:gd name="csY7" fmla="*/ 546427 h 759320"/>
                <a:gd name="csX8" fmla="*/ 44353 w 741135"/>
                <a:gd name="csY8" fmla="*/ 525581 h 759320"/>
                <a:gd name="csX9" fmla="*/ 68747 w 741135"/>
                <a:gd name="csY9" fmla="*/ 531347 h 759320"/>
                <a:gd name="csX10" fmla="*/ 66973 w 741135"/>
                <a:gd name="csY10" fmla="*/ 518928 h 759320"/>
                <a:gd name="csX11" fmla="*/ 85601 w 741135"/>
                <a:gd name="csY11" fmla="*/ 500743 h 759320"/>
                <a:gd name="csX12" fmla="*/ 75843 w 741135"/>
                <a:gd name="csY12" fmla="*/ 488768 h 759320"/>
                <a:gd name="csX13" fmla="*/ 98020 w 741135"/>
                <a:gd name="csY13" fmla="*/ 478567 h 759320"/>
                <a:gd name="csX14" fmla="*/ 93585 w 741135"/>
                <a:gd name="csY14" fmla="*/ 474575 h 759320"/>
                <a:gd name="csX15" fmla="*/ 101568 w 741135"/>
                <a:gd name="csY15" fmla="*/ 464374 h 759320"/>
                <a:gd name="csX16" fmla="*/ 93585 w 741135"/>
                <a:gd name="csY16" fmla="*/ 464374 h 759320"/>
                <a:gd name="csX17" fmla="*/ 92254 w 741135"/>
                <a:gd name="csY17" fmla="*/ 453729 h 759320"/>
                <a:gd name="csX18" fmla="*/ 103342 w 741135"/>
                <a:gd name="csY18" fmla="*/ 455060 h 759320"/>
                <a:gd name="csX19" fmla="*/ 123301 w 741135"/>
                <a:gd name="csY19" fmla="*/ 432440 h 759320"/>
                <a:gd name="csX20" fmla="*/ 135276 w 741135"/>
                <a:gd name="csY20" fmla="*/ 412925 h 759320"/>
                <a:gd name="csX21" fmla="*/ 140598 w 741135"/>
                <a:gd name="csY21" fmla="*/ 373894 h 759320"/>
                <a:gd name="csX22" fmla="*/ 153017 w 741135"/>
                <a:gd name="csY22" fmla="*/ 367241 h 759320"/>
                <a:gd name="csX23" fmla="*/ 158340 w 741135"/>
                <a:gd name="csY23" fmla="*/ 349500 h 759320"/>
                <a:gd name="csX24" fmla="*/ 169428 w 741135"/>
                <a:gd name="csY24" fmla="*/ 326880 h 759320"/>
                <a:gd name="csX25" fmla="*/ 196927 w 741135"/>
                <a:gd name="csY25" fmla="*/ 318010 h 759320"/>
                <a:gd name="csX26" fmla="*/ 200031 w 741135"/>
                <a:gd name="csY26" fmla="*/ 292285 h 759320"/>
                <a:gd name="csX27" fmla="*/ 222208 w 741135"/>
                <a:gd name="csY27" fmla="*/ 282084 h 759320"/>
                <a:gd name="csX28" fmla="*/ 201362 w 741135"/>
                <a:gd name="csY28" fmla="*/ 254585 h 759320"/>
                <a:gd name="csX29" fmla="*/ 210232 w 741135"/>
                <a:gd name="csY29" fmla="*/ 222208 h 759320"/>
                <a:gd name="csX30" fmla="*/ 251037 w 741135"/>
                <a:gd name="csY30" fmla="*/ 196927 h 759320"/>
                <a:gd name="csX31" fmla="*/ 268335 w 741135"/>
                <a:gd name="csY31" fmla="*/ 198257 h 759320"/>
                <a:gd name="csX32" fmla="*/ 294946 w 741135"/>
                <a:gd name="csY32" fmla="*/ 174750 h 759320"/>
                <a:gd name="csX33" fmla="*/ 302486 w 741135"/>
                <a:gd name="csY33" fmla="*/ 155235 h 759320"/>
                <a:gd name="csX34" fmla="*/ 300269 w 741135"/>
                <a:gd name="csY34" fmla="*/ 141486 h 759320"/>
                <a:gd name="csX35" fmla="*/ 291398 w 741135"/>
                <a:gd name="csY35" fmla="*/ 141486 h 759320"/>
                <a:gd name="csX36" fmla="*/ 242610 w 741135"/>
                <a:gd name="csY36" fmla="*/ 86488 h 759320"/>
                <a:gd name="csX37" fmla="*/ 261682 w 741135"/>
                <a:gd name="csY37" fmla="*/ 66973 h 759320"/>
                <a:gd name="csX38" fmla="*/ 255916 w 741135"/>
                <a:gd name="csY38" fmla="*/ 54554 h 759320"/>
                <a:gd name="csX39" fmla="*/ 262569 w 741135"/>
                <a:gd name="csY39" fmla="*/ 46127 h 759320"/>
                <a:gd name="csX40" fmla="*/ 249263 w 741135"/>
                <a:gd name="csY40" fmla="*/ 24394 h 759320"/>
                <a:gd name="csX41" fmla="*/ 282084 w 741135"/>
                <a:gd name="csY41" fmla="*/ 0 h 759320"/>
                <a:gd name="csX42" fmla="*/ 301599 w 741135"/>
                <a:gd name="csY42" fmla="*/ 23951 h 759320"/>
                <a:gd name="csX43" fmla="*/ 317566 w 741135"/>
                <a:gd name="csY43" fmla="*/ 12862 h 759320"/>
                <a:gd name="csX44" fmla="*/ 333533 w 741135"/>
                <a:gd name="csY44" fmla="*/ 31491 h 759320"/>
                <a:gd name="csX45" fmla="*/ 350831 w 741135"/>
                <a:gd name="csY45" fmla="*/ 19515 h 759320"/>
                <a:gd name="csX46" fmla="*/ 370346 w 741135"/>
                <a:gd name="csY46" fmla="*/ 47901 h 759320"/>
                <a:gd name="csX47" fmla="*/ 357040 w 741135"/>
                <a:gd name="csY47" fmla="*/ 62094 h 759320"/>
                <a:gd name="csX48" fmla="*/ 376555 w 741135"/>
                <a:gd name="csY48" fmla="*/ 86045 h 759320"/>
                <a:gd name="csX49" fmla="*/ 390748 w 741135"/>
                <a:gd name="csY49" fmla="*/ 73626 h 759320"/>
                <a:gd name="csX50" fmla="*/ 439093 w 741135"/>
                <a:gd name="csY50" fmla="*/ 133946 h 759320"/>
                <a:gd name="csX51" fmla="*/ 456391 w 741135"/>
                <a:gd name="csY51" fmla="*/ 121527 h 759320"/>
                <a:gd name="csX52" fmla="*/ 463487 w 741135"/>
                <a:gd name="csY52" fmla="*/ 126849 h 759320"/>
                <a:gd name="csX53" fmla="*/ 478123 w 741135"/>
                <a:gd name="csY53" fmla="*/ 117979 h 759320"/>
                <a:gd name="csX54" fmla="*/ 497639 w 741135"/>
                <a:gd name="csY54" fmla="*/ 139268 h 759320"/>
                <a:gd name="csX55" fmla="*/ 517597 w 741135"/>
                <a:gd name="csY55" fmla="*/ 125962 h 759320"/>
                <a:gd name="csX56" fmla="*/ 538443 w 741135"/>
                <a:gd name="csY56" fmla="*/ 149026 h 759320"/>
                <a:gd name="csX57" fmla="*/ 561950 w 741135"/>
                <a:gd name="csY57" fmla="*/ 129067 h 759320"/>
                <a:gd name="csX58" fmla="*/ 585457 w 741135"/>
                <a:gd name="csY58" fmla="*/ 129067 h 759320"/>
                <a:gd name="csX59" fmla="*/ 698113 w 741135"/>
                <a:gd name="csY59" fmla="*/ 213337 h 759320"/>
                <a:gd name="csX60" fmla="*/ 741136 w 741135"/>
                <a:gd name="csY60" fmla="*/ 213337 h 759320"/>
                <a:gd name="csX61" fmla="*/ 724281 w 741135"/>
                <a:gd name="csY61" fmla="*/ 245271 h 759320"/>
                <a:gd name="csX62" fmla="*/ 700774 w 741135"/>
                <a:gd name="csY62" fmla="*/ 260795 h 759320"/>
                <a:gd name="csX63" fmla="*/ 687912 w 741135"/>
                <a:gd name="csY63" fmla="*/ 304260 h 759320"/>
                <a:gd name="csX64" fmla="*/ 654648 w 741135"/>
                <a:gd name="csY64" fmla="*/ 343291 h 759320"/>
                <a:gd name="csX65" fmla="*/ 624488 w 741135"/>
                <a:gd name="csY65" fmla="*/ 359701 h 759320"/>
                <a:gd name="csX66" fmla="*/ 579691 w 741135"/>
                <a:gd name="csY66" fmla="*/ 404054 h 759320"/>
                <a:gd name="csX67" fmla="*/ 555741 w 741135"/>
                <a:gd name="csY67" fmla="*/ 399175 h 759320"/>
                <a:gd name="csX68" fmla="*/ 538443 w 741135"/>
                <a:gd name="csY68" fmla="*/ 412038 h 759320"/>
                <a:gd name="csX69" fmla="*/ 530460 w 741135"/>
                <a:gd name="csY69" fmla="*/ 408046 h 759320"/>
                <a:gd name="csX70" fmla="*/ 502517 w 741135"/>
                <a:gd name="csY70" fmla="*/ 430666 h 759320"/>
                <a:gd name="csX71" fmla="*/ 512275 w 741135"/>
                <a:gd name="csY71" fmla="*/ 441754 h 759320"/>
                <a:gd name="csX72" fmla="*/ 509170 w 741135"/>
                <a:gd name="csY72" fmla="*/ 464818 h 759320"/>
                <a:gd name="csX73" fmla="*/ 527798 w 741135"/>
                <a:gd name="csY73" fmla="*/ 499856 h 759320"/>
                <a:gd name="csX74" fmla="*/ 490099 w 741135"/>
                <a:gd name="csY74" fmla="*/ 542435 h 759320"/>
                <a:gd name="csX75" fmla="*/ 502961 w 741135"/>
                <a:gd name="csY75" fmla="*/ 566385 h 759320"/>
                <a:gd name="csX76" fmla="*/ 490099 w 741135"/>
                <a:gd name="csY76" fmla="*/ 589892 h 759320"/>
                <a:gd name="csX77" fmla="*/ 459939 w 741135"/>
                <a:gd name="csY77" fmla="*/ 601424 h 759320"/>
                <a:gd name="csX78" fmla="*/ 411594 w 741135"/>
                <a:gd name="csY78" fmla="*/ 602755 h 759320"/>
                <a:gd name="csX79" fmla="*/ 398732 w 741135"/>
                <a:gd name="csY79" fmla="*/ 612069 h 759320"/>
                <a:gd name="csX80" fmla="*/ 400950 w 741135"/>
                <a:gd name="csY80" fmla="*/ 641785 h 759320"/>
                <a:gd name="csX81" fmla="*/ 390305 w 741135"/>
                <a:gd name="csY81" fmla="*/ 652873 h 759320"/>
                <a:gd name="csX82" fmla="*/ 359701 w 741135"/>
                <a:gd name="csY82" fmla="*/ 657309 h 759320"/>
                <a:gd name="csX83" fmla="*/ 362806 w 741135"/>
                <a:gd name="csY83" fmla="*/ 641785 h 759320"/>
                <a:gd name="csX84" fmla="*/ 347282 w 741135"/>
                <a:gd name="csY84" fmla="*/ 629366 h 759320"/>
                <a:gd name="csX85" fmla="*/ 333977 w 741135"/>
                <a:gd name="csY85" fmla="*/ 641785 h 759320"/>
                <a:gd name="csX86" fmla="*/ 333533 w 741135"/>
                <a:gd name="csY86" fmla="*/ 633802 h 759320"/>
                <a:gd name="csX87" fmla="*/ 323776 w 741135"/>
                <a:gd name="csY87" fmla="*/ 637794 h 759320"/>
                <a:gd name="csX88" fmla="*/ 304260 w 741135"/>
                <a:gd name="csY88" fmla="*/ 659970 h 759320"/>
                <a:gd name="csX89" fmla="*/ 297164 w 741135"/>
                <a:gd name="csY89" fmla="*/ 690573 h 759320"/>
                <a:gd name="csX90" fmla="*/ 291398 w 741135"/>
                <a:gd name="csY90" fmla="*/ 688799 h 759320"/>
                <a:gd name="csX91" fmla="*/ 288737 w 741135"/>
                <a:gd name="csY91" fmla="*/ 698113 h 759320"/>
                <a:gd name="csX92" fmla="*/ 278979 w 741135"/>
                <a:gd name="csY92" fmla="*/ 687912 h 759320"/>
                <a:gd name="csX93" fmla="*/ 259464 w 741135"/>
                <a:gd name="csY93" fmla="*/ 697226 h 759320"/>
                <a:gd name="csX94" fmla="*/ 244384 w 741135"/>
                <a:gd name="csY94" fmla="*/ 694121 h 759320"/>
                <a:gd name="csX95" fmla="*/ 233739 w 741135"/>
                <a:gd name="csY95" fmla="*/ 679929 h 759320"/>
                <a:gd name="csX96" fmla="*/ 220434 w 741135"/>
                <a:gd name="csY96" fmla="*/ 682590 h 759320"/>
                <a:gd name="csX97" fmla="*/ 216885 w 741135"/>
                <a:gd name="csY97" fmla="*/ 714080 h 759320"/>
                <a:gd name="csX98" fmla="*/ 186282 w 741135"/>
                <a:gd name="csY98" fmla="*/ 742023 h 759320"/>
                <a:gd name="csX99" fmla="*/ 188056 w 741135"/>
                <a:gd name="csY99" fmla="*/ 750893 h 759320"/>
                <a:gd name="csX100" fmla="*/ 176968 w 741135"/>
                <a:gd name="csY100" fmla="*/ 747789 h 759320"/>
                <a:gd name="csX101" fmla="*/ 158783 w 741135"/>
                <a:gd name="csY101" fmla="*/ 759320 h 759320"/>
                <a:gd name="csX102" fmla="*/ 138381 w 741135"/>
                <a:gd name="csY102" fmla="*/ 754441 h 759320"/>
                <a:gd name="csX103" fmla="*/ 131284 w 741135"/>
                <a:gd name="csY103" fmla="*/ 720290 h 759320"/>
                <a:gd name="csX104" fmla="*/ 138824 w 741135"/>
                <a:gd name="csY104" fmla="*/ 704323 h 759320"/>
                <a:gd name="csX105" fmla="*/ 102899 w 741135"/>
                <a:gd name="csY105" fmla="*/ 694121 h 759320"/>
                <a:gd name="csX106" fmla="*/ 108221 w 741135"/>
                <a:gd name="csY106" fmla="*/ 666623 h 759320"/>
                <a:gd name="csX107" fmla="*/ 66529 w 741135"/>
                <a:gd name="csY107" fmla="*/ 657752 h 759320"/>
                <a:gd name="csX108" fmla="*/ 38587 w 741135"/>
                <a:gd name="csY108" fmla="*/ 638237 h 759320"/>
                <a:gd name="csX109" fmla="*/ 33265 w 741135"/>
                <a:gd name="csY109" fmla="*/ 594771 h 759320"/>
                <a:gd name="csX110" fmla="*/ 8427 w 741135"/>
                <a:gd name="csY110" fmla="*/ 609851 h 759320"/>
                <a:gd name="csX111" fmla="*/ 4879 w 741135"/>
                <a:gd name="csY111" fmla="*/ 604529 h 759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741135" h="759320">
                  <a:moveTo>
                    <a:pt x="4879" y="604529"/>
                  </a:moveTo>
                  <a:lnTo>
                    <a:pt x="11088" y="592554"/>
                  </a:lnTo>
                  <a:lnTo>
                    <a:pt x="5322" y="591223"/>
                  </a:lnTo>
                  <a:lnTo>
                    <a:pt x="7540" y="563724"/>
                  </a:lnTo>
                  <a:lnTo>
                    <a:pt x="16411" y="557071"/>
                  </a:lnTo>
                  <a:lnTo>
                    <a:pt x="0" y="549531"/>
                  </a:lnTo>
                  <a:lnTo>
                    <a:pt x="12862" y="530460"/>
                  </a:lnTo>
                  <a:lnTo>
                    <a:pt x="22176" y="546427"/>
                  </a:lnTo>
                  <a:lnTo>
                    <a:pt x="44353" y="525581"/>
                  </a:lnTo>
                  <a:lnTo>
                    <a:pt x="68747" y="531347"/>
                  </a:lnTo>
                  <a:lnTo>
                    <a:pt x="66973" y="518928"/>
                  </a:lnTo>
                  <a:lnTo>
                    <a:pt x="85601" y="500743"/>
                  </a:lnTo>
                  <a:lnTo>
                    <a:pt x="75843" y="488768"/>
                  </a:lnTo>
                  <a:lnTo>
                    <a:pt x="98020" y="478567"/>
                  </a:lnTo>
                  <a:lnTo>
                    <a:pt x="93585" y="474575"/>
                  </a:lnTo>
                  <a:lnTo>
                    <a:pt x="101568" y="464374"/>
                  </a:lnTo>
                  <a:lnTo>
                    <a:pt x="93585" y="464374"/>
                  </a:lnTo>
                  <a:lnTo>
                    <a:pt x="92254" y="453729"/>
                  </a:lnTo>
                  <a:lnTo>
                    <a:pt x="103342" y="455060"/>
                  </a:lnTo>
                  <a:lnTo>
                    <a:pt x="123301" y="432440"/>
                  </a:lnTo>
                  <a:lnTo>
                    <a:pt x="135276" y="412925"/>
                  </a:lnTo>
                  <a:lnTo>
                    <a:pt x="140598" y="373894"/>
                  </a:lnTo>
                  <a:lnTo>
                    <a:pt x="153017" y="367241"/>
                  </a:lnTo>
                  <a:lnTo>
                    <a:pt x="158340" y="349500"/>
                  </a:lnTo>
                  <a:lnTo>
                    <a:pt x="169428" y="326880"/>
                  </a:lnTo>
                  <a:lnTo>
                    <a:pt x="196927" y="318010"/>
                  </a:lnTo>
                  <a:lnTo>
                    <a:pt x="200031" y="292285"/>
                  </a:lnTo>
                  <a:lnTo>
                    <a:pt x="222208" y="282084"/>
                  </a:lnTo>
                  <a:lnTo>
                    <a:pt x="201362" y="254585"/>
                  </a:lnTo>
                  <a:lnTo>
                    <a:pt x="210232" y="222208"/>
                  </a:lnTo>
                  <a:lnTo>
                    <a:pt x="251037" y="196927"/>
                  </a:lnTo>
                  <a:lnTo>
                    <a:pt x="268335" y="198257"/>
                  </a:lnTo>
                  <a:lnTo>
                    <a:pt x="294946" y="174750"/>
                  </a:lnTo>
                  <a:lnTo>
                    <a:pt x="302486" y="155235"/>
                  </a:lnTo>
                  <a:lnTo>
                    <a:pt x="300269" y="141486"/>
                  </a:lnTo>
                  <a:lnTo>
                    <a:pt x="291398" y="141486"/>
                  </a:lnTo>
                  <a:lnTo>
                    <a:pt x="242610" y="86488"/>
                  </a:lnTo>
                  <a:lnTo>
                    <a:pt x="261682" y="66973"/>
                  </a:lnTo>
                  <a:lnTo>
                    <a:pt x="255916" y="54554"/>
                  </a:lnTo>
                  <a:lnTo>
                    <a:pt x="262569" y="46127"/>
                  </a:lnTo>
                  <a:lnTo>
                    <a:pt x="249263" y="24394"/>
                  </a:lnTo>
                  <a:lnTo>
                    <a:pt x="282084" y="0"/>
                  </a:lnTo>
                  <a:lnTo>
                    <a:pt x="301599" y="23951"/>
                  </a:lnTo>
                  <a:lnTo>
                    <a:pt x="317566" y="12862"/>
                  </a:lnTo>
                  <a:lnTo>
                    <a:pt x="333533" y="31491"/>
                  </a:lnTo>
                  <a:lnTo>
                    <a:pt x="350831" y="19515"/>
                  </a:lnTo>
                  <a:lnTo>
                    <a:pt x="370346" y="47901"/>
                  </a:lnTo>
                  <a:lnTo>
                    <a:pt x="357040" y="62094"/>
                  </a:lnTo>
                  <a:lnTo>
                    <a:pt x="376555" y="86045"/>
                  </a:lnTo>
                  <a:lnTo>
                    <a:pt x="390748" y="73626"/>
                  </a:lnTo>
                  <a:lnTo>
                    <a:pt x="439093" y="133946"/>
                  </a:lnTo>
                  <a:lnTo>
                    <a:pt x="456391" y="121527"/>
                  </a:lnTo>
                  <a:lnTo>
                    <a:pt x="463487" y="126849"/>
                  </a:lnTo>
                  <a:lnTo>
                    <a:pt x="478123" y="117979"/>
                  </a:lnTo>
                  <a:lnTo>
                    <a:pt x="497639" y="139268"/>
                  </a:lnTo>
                  <a:lnTo>
                    <a:pt x="517597" y="125962"/>
                  </a:lnTo>
                  <a:lnTo>
                    <a:pt x="538443" y="149026"/>
                  </a:lnTo>
                  <a:lnTo>
                    <a:pt x="561950" y="129067"/>
                  </a:lnTo>
                  <a:lnTo>
                    <a:pt x="585457" y="129067"/>
                  </a:lnTo>
                  <a:lnTo>
                    <a:pt x="698113" y="213337"/>
                  </a:lnTo>
                  <a:lnTo>
                    <a:pt x="741136" y="213337"/>
                  </a:lnTo>
                  <a:lnTo>
                    <a:pt x="724281" y="245271"/>
                  </a:lnTo>
                  <a:lnTo>
                    <a:pt x="700774" y="260795"/>
                  </a:lnTo>
                  <a:lnTo>
                    <a:pt x="687912" y="304260"/>
                  </a:lnTo>
                  <a:lnTo>
                    <a:pt x="654648" y="343291"/>
                  </a:lnTo>
                  <a:lnTo>
                    <a:pt x="624488" y="359701"/>
                  </a:lnTo>
                  <a:lnTo>
                    <a:pt x="579691" y="404054"/>
                  </a:lnTo>
                  <a:lnTo>
                    <a:pt x="555741" y="399175"/>
                  </a:lnTo>
                  <a:lnTo>
                    <a:pt x="538443" y="412038"/>
                  </a:lnTo>
                  <a:lnTo>
                    <a:pt x="530460" y="408046"/>
                  </a:lnTo>
                  <a:lnTo>
                    <a:pt x="502517" y="430666"/>
                  </a:lnTo>
                  <a:lnTo>
                    <a:pt x="512275" y="441754"/>
                  </a:lnTo>
                  <a:lnTo>
                    <a:pt x="509170" y="464818"/>
                  </a:lnTo>
                  <a:lnTo>
                    <a:pt x="527798" y="499856"/>
                  </a:lnTo>
                  <a:lnTo>
                    <a:pt x="490099" y="542435"/>
                  </a:lnTo>
                  <a:lnTo>
                    <a:pt x="502961" y="566385"/>
                  </a:lnTo>
                  <a:lnTo>
                    <a:pt x="490099" y="589892"/>
                  </a:lnTo>
                  <a:lnTo>
                    <a:pt x="459939" y="601424"/>
                  </a:lnTo>
                  <a:lnTo>
                    <a:pt x="411594" y="602755"/>
                  </a:lnTo>
                  <a:lnTo>
                    <a:pt x="398732" y="612069"/>
                  </a:lnTo>
                  <a:lnTo>
                    <a:pt x="400950" y="641785"/>
                  </a:lnTo>
                  <a:lnTo>
                    <a:pt x="390305" y="652873"/>
                  </a:lnTo>
                  <a:lnTo>
                    <a:pt x="359701" y="657309"/>
                  </a:lnTo>
                  <a:lnTo>
                    <a:pt x="362806" y="641785"/>
                  </a:lnTo>
                  <a:lnTo>
                    <a:pt x="347282" y="629366"/>
                  </a:lnTo>
                  <a:lnTo>
                    <a:pt x="333977" y="641785"/>
                  </a:lnTo>
                  <a:lnTo>
                    <a:pt x="333533" y="633802"/>
                  </a:lnTo>
                  <a:lnTo>
                    <a:pt x="323776" y="637794"/>
                  </a:lnTo>
                  <a:lnTo>
                    <a:pt x="304260" y="659970"/>
                  </a:lnTo>
                  <a:lnTo>
                    <a:pt x="297164" y="690573"/>
                  </a:lnTo>
                  <a:lnTo>
                    <a:pt x="291398" y="688799"/>
                  </a:lnTo>
                  <a:lnTo>
                    <a:pt x="288737" y="698113"/>
                  </a:lnTo>
                  <a:lnTo>
                    <a:pt x="278979" y="687912"/>
                  </a:lnTo>
                  <a:lnTo>
                    <a:pt x="259464" y="697226"/>
                  </a:lnTo>
                  <a:lnTo>
                    <a:pt x="244384" y="694121"/>
                  </a:lnTo>
                  <a:lnTo>
                    <a:pt x="233739" y="679929"/>
                  </a:lnTo>
                  <a:lnTo>
                    <a:pt x="220434" y="682590"/>
                  </a:lnTo>
                  <a:lnTo>
                    <a:pt x="216885" y="714080"/>
                  </a:lnTo>
                  <a:lnTo>
                    <a:pt x="186282" y="742023"/>
                  </a:lnTo>
                  <a:lnTo>
                    <a:pt x="188056" y="750893"/>
                  </a:lnTo>
                  <a:lnTo>
                    <a:pt x="176968" y="747789"/>
                  </a:lnTo>
                  <a:lnTo>
                    <a:pt x="158783" y="759320"/>
                  </a:lnTo>
                  <a:lnTo>
                    <a:pt x="138381" y="754441"/>
                  </a:lnTo>
                  <a:lnTo>
                    <a:pt x="131284" y="720290"/>
                  </a:lnTo>
                  <a:lnTo>
                    <a:pt x="138824" y="704323"/>
                  </a:lnTo>
                  <a:lnTo>
                    <a:pt x="102899" y="694121"/>
                  </a:lnTo>
                  <a:lnTo>
                    <a:pt x="108221" y="666623"/>
                  </a:lnTo>
                  <a:lnTo>
                    <a:pt x="66529" y="657752"/>
                  </a:lnTo>
                  <a:lnTo>
                    <a:pt x="38587" y="638237"/>
                  </a:lnTo>
                  <a:lnTo>
                    <a:pt x="33265" y="594771"/>
                  </a:lnTo>
                  <a:lnTo>
                    <a:pt x="8427" y="609851"/>
                  </a:lnTo>
                  <a:lnTo>
                    <a:pt x="4879" y="604529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722218D-80AD-6496-6B85-6C44C0DACA22}"/>
                </a:ext>
              </a:extLst>
            </p:cNvPr>
            <p:cNvSpPr/>
            <p:nvPr/>
          </p:nvSpPr>
          <p:spPr>
            <a:xfrm>
              <a:off x="9836336" y="5082915"/>
              <a:ext cx="521588" cy="1112812"/>
            </a:xfrm>
            <a:custGeom>
              <a:avLst/>
              <a:gdLst>
                <a:gd name="csX0" fmla="*/ 153017 w 521588"/>
                <a:gd name="csY0" fmla="*/ 429335 h 1112812"/>
                <a:gd name="csX1" fmla="*/ 185838 w 521588"/>
                <a:gd name="csY1" fmla="*/ 404497 h 1112812"/>
                <a:gd name="csX2" fmla="*/ 169871 w 521588"/>
                <a:gd name="csY2" fmla="*/ 370789 h 1112812"/>
                <a:gd name="csX3" fmla="*/ 176968 w 521588"/>
                <a:gd name="csY3" fmla="*/ 365467 h 1112812"/>
                <a:gd name="csX4" fmla="*/ 178299 w 521588"/>
                <a:gd name="csY4" fmla="*/ 341073 h 1112812"/>
                <a:gd name="csX5" fmla="*/ 189387 w 521588"/>
                <a:gd name="csY5" fmla="*/ 326880 h 1112812"/>
                <a:gd name="csX6" fmla="*/ 204466 w 521588"/>
                <a:gd name="csY6" fmla="*/ 324219 h 1112812"/>
                <a:gd name="csX7" fmla="*/ 206684 w 521588"/>
                <a:gd name="csY7" fmla="*/ 310470 h 1112812"/>
                <a:gd name="csX8" fmla="*/ 228418 w 521588"/>
                <a:gd name="csY8" fmla="*/ 306034 h 1112812"/>
                <a:gd name="csX9" fmla="*/ 244828 w 521588"/>
                <a:gd name="csY9" fmla="*/ 313131 h 1112812"/>
                <a:gd name="csX10" fmla="*/ 248819 w 521588"/>
                <a:gd name="csY10" fmla="*/ 330428 h 1112812"/>
                <a:gd name="csX11" fmla="*/ 278092 w 521588"/>
                <a:gd name="csY11" fmla="*/ 308252 h 1112812"/>
                <a:gd name="csX12" fmla="*/ 278979 w 521588"/>
                <a:gd name="csY12" fmla="*/ 315348 h 1112812"/>
                <a:gd name="csX13" fmla="*/ 305591 w 521588"/>
                <a:gd name="csY13" fmla="*/ 317566 h 1112812"/>
                <a:gd name="csX14" fmla="*/ 311800 w 521588"/>
                <a:gd name="csY14" fmla="*/ 304260 h 1112812"/>
                <a:gd name="csX15" fmla="*/ 333976 w 521588"/>
                <a:gd name="csY15" fmla="*/ 304704 h 1112812"/>
                <a:gd name="csX16" fmla="*/ 361032 w 521588"/>
                <a:gd name="csY16" fmla="*/ 284745 h 1112812"/>
                <a:gd name="csX17" fmla="*/ 375225 w 521588"/>
                <a:gd name="csY17" fmla="*/ 239062 h 1112812"/>
                <a:gd name="csX18" fmla="*/ 362363 w 521588"/>
                <a:gd name="csY18" fmla="*/ 223982 h 1112812"/>
                <a:gd name="csX19" fmla="*/ 361919 w 521588"/>
                <a:gd name="csY19" fmla="*/ 201805 h 1112812"/>
                <a:gd name="csX20" fmla="*/ 400506 w 521588"/>
                <a:gd name="csY20" fmla="*/ 193822 h 1112812"/>
                <a:gd name="csX21" fmla="*/ 428005 w 521588"/>
                <a:gd name="csY21" fmla="*/ 124188 h 1112812"/>
                <a:gd name="csX22" fmla="*/ 412925 w 521588"/>
                <a:gd name="csY22" fmla="*/ 120639 h 1112812"/>
                <a:gd name="csX23" fmla="*/ 413369 w 521588"/>
                <a:gd name="csY23" fmla="*/ 107334 h 1112812"/>
                <a:gd name="csX24" fmla="*/ 356597 w 521588"/>
                <a:gd name="csY24" fmla="*/ 125518 h 1112812"/>
                <a:gd name="csX25" fmla="*/ 361476 w 521588"/>
                <a:gd name="csY25" fmla="*/ 103786 h 1112812"/>
                <a:gd name="csX26" fmla="*/ 324219 w 521588"/>
                <a:gd name="csY26" fmla="*/ 95359 h 1112812"/>
                <a:gd name="csX27" fmla="*/ 325550 w 521588"/>
                <a:gd name="csY27" fmla="*/ 76730 h 1112812"/>
                <a:gd name="csX28" fmla="*/ 359701 w 521588"/>
                <a:gd name="csY28" fmla="*/ 51893 h 1112812"/>
                <a:gd name="csX29" fmla="*/ 374338 w 521588"/>
                <a:gd name="csY29" fmla="*/ 25724 h 1112812"/>
                <a:gd name="csX30" fmla="*/ 376112 w 521588"/>
                <a:gd name="csY30" fmla="*/ 4435 h 1112812"/>
                <a:gd name="csX31" fmla="*/ 392966 w 521588"/>
                <a:gd name="csY31" fmla="*/ 0 h 1112812"/>
                <a:gd name="csX32" fmla="*/ 413811 w 521588"/>
                <a:gd name="csY32" fmla="*/ 22176 h 1112812"/>
                <a:gd name="csX33" fmla="*/ 427117 w 521588"/>
                <a:gd name="csY33" fmla="*/ 14193 h 1112812"/>
                <a:gd name="csX34" fmla="*/ 429335 w 521588"/>
                <a:gd name="csY34" fmla="*/ 39918 h 1112812"/>
                <a:gd name="csX35" fmla="*/ 461270 w 521588"/>
                <a:gd name="csY35" fmla="*/ 46127 h 1112812"/>
                <a:gd name="csX36" fmla="*/ 467479 w 521588"/>
                <a:gd name="csY36" fmla="*/ 57215 h 1112812"/>
                <a:gd name="csX37" fmla="*/ 451068 w 521588"/>
                <a:gd name="csY37" fmla="*/ 85157 h 1112812"/>
                <a:gd name="csX38" fmla="*/ 465705 w 521588"/>
                <a:gd name="csY38" fmla="*/ 85157 h 1112812"/>
                <a:gd name="csX39" fmla="*/ 468366 w 521588"/>
                <a:gd name="csY39" fmla="*/ 105116 h 1112812"/>
                <a:gd name="csX40" fmla="*/ 493646 w 521588"/>
                <a:gd name="csY40" fmla="*/ 90480 h 1112812"/>
                <a:gd name="csX41" fmla="*/ 512718 w 521588"/>
                <a:gd name="csY41" fmla="*/ 90480 h 1112812"/>
                <a:gd name="csX42" fmla="*/ 502517 w 521588"/>
                <a:gd name="csY42" fmla="*/ 150356 h 1112812"/>
                <a:gd name="csX43" fmla="*/ 521146 w 521588"/>
                <a:gd name="csY43" fmla="*/ 223538 h 1112812"/>
                <a:gd name="csX44" fmla="*/ 521589 w 521588"/>
                <a:gd name="csY44" fmla="*/ 346839 h 1112812"/>
                <a:gd name="csX45" fmla="*/ 507840 w 521588"/>
                <a:gd name="csY45" fmla="*/ 423569 h 1112812"/>
                <a:gd name="csX46" fmla="*/ 492317 w 521588"/>
                <a:gd name="csY46" fmla="*/ 462599 h 1112812"/>
                <a:gd name="csX47" fmla="*/ 490099 w 521588"/>
                <a:gd name="csY47" fmla="*/ 529573 h 1112812"/>
                <a:gd name="csX48" fmla="*/ 481229 w 521588"/>
                <a:gd name="csY48" fmla="*/ 541548 h 1112812"/>
                <a:gd name="csX49" fmla="*/ 486551 w 521588"/>
                <a:gd name="csY49" fmla="*/ 577917 h 1112812"/>
                <a:gd name="csX50" fmla="*/ 467035 w 521588"/>
                <a:gd name="csY50" fmla="*/ 610738 h 1112812"/>
                <a:gd name="csX51" fmla="*/ 471027 w 521588"/>
                <a:gd name="csY51" fmla="*/ 660413 h 1112812"/>
                <a:gd name="csX52" fmla="*/ 469252 w 521588"/>
                <a:gd name="csY52" fmla="*/ 679928 h 1112812"/>
                <a:gd name="csX53" fmla="*/ 463043 w 521588"/>
                <a:gd name="csY53" fmla="*/ 679041 h 1112812"/>
                <a:gd name="csX54" fmla="*/ 472358 w 521588"/>
                <a:gd name="csY54" fmla="*/ 684364 h 1112812"/>
                <a:gd name="csX55" fmla="*/ 472358 w 521588"/>
                <a:gd name="csY55" fmla="*/ 702992 h 1112812"/>
                <a:gd name="csX56" fmla="*/ 464374 w 521588"/>
                <a:gd name="csY56" fmla="*/ 719846 h 1112812"/>
                <a:gd name="csX57" fmla="*/ 454173 w 521588"/>
                <a:gd name="csY57" fmla="*/ 722063 h 1112812"/>
                <a:gd name="csX58" fmla="*/ 462599 w 521588"/>
                <a:gd name="csY58" fmla="*/ 727386 h 1112812"/>
                <a:gd name="csX59" fmla="*/ 463930 w 521588"/>
                <a:gd name="csY59" fmla="*/ 749562 h 1112812"/>
                <a:gd name="csX60" fmla="*/ 408046 w 521588"/>
                <a:gd name="csY60" fmla="*/ 847582 h 1112812"/>
                <a:gd name="csX61" fmla="*/ 396514 w 521588"/>
                <a:gd name="csY61" fmla="*/ 884839 h 1112812"/>
                <a:gd name="csX62" fmla="*/ 387644 w 521588"/>
                <a:gd name="csY62" fmla="*/ 887056 h 1112812"/>
                <a:gd name="csX63" fmla="*/ 381878 w 521588"/>
                <a:gd name="csY63" fmla="*/ 903023 h 1112812"/>
                <a:gd name="csX64" fmla="*/ 368129 w 521588"/>
                <a:gd name="csY64" fmla="*/ 904797 h 1112812"/>
                <a:gd name="csX65" fmla="*/ 338412 w 521588"/>
                <a:gd name="csY65" fmla="*/ 946489 h 1112812"/>
                <a:gd name="csX66" fmla="*/ 325550 w 521588"/>
                <a:gd name="csY66" fmla="*/ 951811 h 1112812"/>
                <a:gd name="csX67" fmla="*/ 327323 w 521588"/>
                <a:gd name="csY67" fmla="*/ 942941 h 1112812"/>
                <a:gd name="csX68" fmla="*/ 314018 w 521588"/>
                <a:gd name="csY68" fmla="*/ 938062 h 1112812"/>
                <a:gd name="csX69" fmla="*/ 302486 w 521588"/>
                <a:gd name="csY69" fmla="*/ 955360 h 1112812"/>
                <a:gd name="csX70" fmla="*/ 287850 w 521588"/>
                <a:gd name="csY70" fmla="*/ 939392 h 1112812"/>
                <a:gd name="csX71" fmla="*/ 274988 w 521588"/>
                <a:gd name="csY71" fmla="*/ 956690 h 1112812"/>
                <a:gd name="csX72" fmla="*/ 252812 w 521588"/>
                <a:gd name="csY72" fmla="*/ 952698 h 1112812"/>
                <a:gd name="csX73" fmla="*/ 250150 w 521588"/>
                <a:gd name="csY73" fmla="*/ 969109 h 1112812"/>
                <a:gd name="csX74" fmla="*/ 224869 w 521588"/>
                <a:gd name="csY74" fmla="*/ 912780 h 1112812"/>
                <a:gd name="csX75" fmla="*/ 218659 w 521588"/>
                <a:gd name="csY75" fmla="*/ 913668 h 1112812"/>
                <a:gd name="csX76" fmla="*/ 200475 w 521588"/>
                <a:gd name="csY76" fmla="*/ 960238 h 1112812"/>
                <a:gd name="csX77" fmla="*/ 196483 w 521588"/>
                <a:gd name="csY77" fmla="*/ 954472 h 1112812"/>
                <a:gd name="csX78" fmla="*/ 191161 w 521588"/>
                <a:gd name="csY78" fmla="*/ 960238 h 1112812"/>
                <a:gd name="csX79" fmla="*/ 196483 w 521588"/>
                <a:gd name="csY79" fmla="*/ 924756 h 1112812"/>
                <a:gd name="csX80" fmla="*/ 191604 w 521588"/>
                <a:gd name="csY80" fmla="*/ 934070 h 1112812"/>
                <a:gd name="csX81" fmla="*/ 173419 w 521588"/>
                <a:gd name="csY81" fmla="*/ 933183 h 1112812"/>
                <a:gd name="csX82" fmla="*/ 177855 w 521588"/>
                <a:gd name="csY82" fmla="*/ 954029 h 1112812"/>
                <a:gd name="csX83" fmla="*/ 168097 w 521588"/>
                <a:gd name="csY83" fmla="*/ 961569 h 1112812"/>
                <a:gd name="csX84" fmla="*/ 172089 w 521588"/>
                <a:gd name="csY84" fmla="*/ 958464 h 1112812"/>
                <a:gd name="csX85" fmla="*/ 171202 w 521588"/>
                <a:gd name="csY85" fmla="*/ 986407 h 1112812"/>
                <a:gd name="csX86" fmla="*/ 158340 w 521588"/>
                <a:gd name="csY86" fmla="*/ 1001043 h 1112812"/>
                <a:gd name="csX87" fmla="*/ 163662 w 521588"/>
                <a:gd name="csY87" fmla="*/ 1009470 h 1112812"/>
                <a:gd name="csX88" fmla="*/ 170315 w 521588"/>
                <a:gd name="csY88" fmla="*/ 1005921 h 1112812"/>
                <a:gd name="csX89" fmla="*/ 157452 w 521588"/>
                <a:gd name="csY89" fmla="*/ 1027211 h 1112812"/>
                <a:gd name="csX90" fmla="*/ 166323 w 521588"/>
                <a:gd name="csY90" fmla="*/ 1056484 h 1112812"/>
                <a:gd name="csX91" fmla="*/ 149913 w 521588"/>
                <a:gd name="csY91" fmla="*/ 1047613 h 1112812"/>
                <a:gd name="csX92" fmla="*/ 132172 w 521588"/>
                <a:gd name="csY92" fmla="*/ 1066685 h 1112812"/>
                <a:gd name="csX93" fmla="*/ 123301 w 521588"/>
                <a:gd name="csY93" fmla="*/ 1065798 h 1112812"/>
                <a:gd name="csX94" fmla="*/ 134833 w 521588"/>
                <a:gd name="csY94" fmla="*/ 1057371 h 1112812"/>
                <a:gd name="csX95" fmla="*/ 119309 w 521588"/>
                <a:gd name="csY95" fmla="*/ 1064911 h 1112812"/>
                <a:gd name="csX96" fmla="*/ 120196 w 521588"/>
                <a:gd name="csY96" fmla="*/ 1057371 h 1112812"/>
                <a:gd name="csX97" fmla="*/ 106447 w 521588"/>
                <a:gd name="csY97" fmla="*/ 1069790 h 1112812"/>
                <a:gd name="csX98" fmla="*/ 135276 w 521588"/>
                <a:gd name="csY98" fmla="*/ 1076442 h 1112812"/>
                <a:gd name="csX99" fmla="*/ 132615 w 521588"/>
                <a:gd name="csY99" fmla="*/ 1112812 h 1112812"/>
                <a:gd name="csX100" fmla="*/ 102455 w 521588"/>
                <a:gd name="csY100" fmla="*/ 1091966 h 1112812"/>
                <a:gd name="csX101" fmla="*/ 101125 w 521588"/>
                <a:gd name="csY101" fmla="*/ 1078660 h 1112812"/>
                <a:gd name="csX102" fmla="*/ 78505 w 521588"/>
                <a:gd name="csY102" fmla="*/ 1078217 h 1112812"/>
                <a:gd name="csX103" fmla="*/ 90480 w 521588"/>
                <a:gd name="csY103" fmla="*/ 1054266 h 1112812"/>
                <a:gd name="csX104" fmla="*/ 126849 w 521588"/>
                <a:gd name="csY104" fmla="*/ 1031646 h 1112812"/>
                <a:gd name="csX105" fmla="*/ 133502 w 521588"/>
                <a:gd name="csY105" fmla="*/ 1018784 h 1112812"/>
                <a:gd name="csX106" fmla="*/ 123744 w 521588"/>
                <a:gd name="csY106" fmla="*/ 1005035 h 1112812"/>
                <a:gd name="csX107" fmla="*/ 128180 w 521588"/>
                <a:gd name="csY107" fmla="*/ 989068 h 1112812"/>
                <a:gd name="csX108" fmla="*/ 121083 w 521588"/>
                <a:gd name="csY108" fmla="*/ 953142 h 1112812"/>
                <a:gd name="csX109" fmla="*/ 100681 w 521588"/>
                <a:gd name="csY109" fmla="*/ 939836 h 1112812"/>
                <a:gd name="csX110" fmla="*/ 78505 w 521588"/>
                <a:gd name="csY110" fmla="*/ 871089 h 1112812"/>
                <a:gd name="csX111" fmla="*/ 21733 w 521588"/>
                <a:gd name="csY111" fmla="*/ 803229 h 1112812"/>
                <a:gd name="csX112" fmla="*/ 0 w 521588"/>
                <a:gd name="csY112" fmla="*/ 789480 h 1112812"/>
                <a:gd name="csX113" fmla="*/ 6653 w 521588"/>
                <a:gd name="csY113" fmla="*/ 775731 h 1112812"/>
                <a:gd name="csX114" fmla="*/ 37700 w 521588"/>
                <a:gd name="csY114" fmla="*/ 752224 h 1112812"/>
                <a:gd name="csX115" fmla="*/ 45240 w 521588"/>
                <a:gd name="csY115" fmla="*/ 728273 h 1112812"/>
                <a:gd name="csX116" fmla="*/ 39918 w 521588"/>
                <a:gd name="csY116" fmla="*/ 714080 h 1112812"/>
                <a:gd name="csX117" fmla="*/ 51449 w 521588"/>
                <a:gd name="csY117" fmla="*/ 687025 h 1112812"/>
                <a:gd name="csX118" fmla="*/ 68303 w 521588"/>
                <a:gd name="csY118" fmla="*/ 694565 h 1112812"/>
                <a:gd name="csX119" fmla="*/ 165880 w 521588"/>
                <a:gd name="csY119" fmla="*/ 675493 h 1112812"/>
                <a:gd name="csX120" fmla="*/ 172977 w 521588"/>
                <a:gd name="csY120" fmla="*/ 666622 h 1112812"/>
                <a:gd name="csX121" fmla="*/ 176524 w 521588"/>
                <a:gd name="csY121" fmla="*/ 651986 h 1112812"/>
                <a:gd name="csX122" fmla="*/ 158340 w 521588"/>
                <a:gd name="csY122" fmla="*/ 606746 h 1112812"/>
                <a:gd name="csX123" fmla="*/ 175194 w 521588"/>
                <a:gd name="csY123" fmla="*/ 576143 h 1112812"/>
                <a:gd name="csX124" fmla="*/ 162775 w 521588"/>
                <a:gd name="csY124" fmla="*/ 553079 h 1112812"/>
                <a:gd name="csX125" fmla="*/ 170759 w 521588"/>
                <a:gd name="csY125" fmla="*/ 530459 h 1112812"/>
                <a:gd name="csX126" fmla="*/ 159670 w 521588"/>
                <a:gd name="csY126" fmla="*/ 504291 h 1112812"/>
                <a:gd name="csX127" fmla="*/ 170315 w 521588"/>
                <a:gd name="csY127" fmla="*/ 479897 h 1112812"/>
                <a:gd name="csX128" fmla="*/ 161444 w 521588"/>
                <a:gd name="csY128" fmla="*/ 471914 h 1112812"/>
                <a:gd name="csX129" fmla="*/ 164105 w 521588"/>
                <a:gd name="csY129" fmla="*/ 462156 h 1112812"/>
                <a:gd name="csX130" fmla="*/ 151243 w 521588"/>
                <a:gd name="csY130" fmla="*/ 456834 h 1112812"/>
                <a:gd name="csX131" fmla="*/ 153017 w 521588"/>
                <a:gd name="csY131" fmla="*/ 429335 h 111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521588" h="1112812">
                  <a:moveTo>
                    <a:pt x="153017" y="429335"/>
                  </a:moveTo>
                  <a:lnTo>
                    <a:pt x="185838" y="404497"/>
                  </a:lnTo>
                  <a:lnTo>
                    <a:pt x="169871" y="370789"/>
                  </a:lnTo>
                  <a:lnTo>
                    <a:pt x="176968" y="365467"/>
                  </a:lnTo>
                  <a:lnTo>
                    <a:pt x="178299" y="341073"/>
                  </a:lnTo>
                  <a:lnTo>
                    <a:pt x="189387" y="326880"/>
                  </a:lnTo>
                  <a:lnTo>
                    <a:pt x="204466" y="324219"/>
                  </a:lnTo>
                  <a:lnTo>
                    <a:pt x="206684" y="310470"/>
                  </a:lnTo>
                  <a:lnTo>
                    <a:pt x="228418" y="306034"/>
                  </a:lnTo>
                  <a:lnTo>
                    <a:pt x="244828" y="313131"/>
                  </a:lnTo>
                  <a:lnTo>
                    <a:pt x="248819" y="330428"/>
                  </a:lnTo>
                  <a:lnTo>
                    <a:pt x="278092" y="308252"/>
                  </a:lnTo>
                  <a:lnTo>
                    <a:pt x="278979" y="315348"/>
                  </a:lnTo>
                  <a:lnTo>
                    <a:pt x="305591" y="317566"/>
                  </a:lnTo>
                  <a:lnTo>
                    <a:pt x="311800" y="304260"/>
                  </a:lnTo>
                  <a:lnTo>
                    <a:pt x="333976" y="304704"/>
                  </a:lnTo>
                  <a:lnTo>
                    <a:pt x="361032" y="284745"/>
                  </a:lnTo>
                  <a:lnTo>
                    <a:pt x="375225" y="239062"/>
                  </a:lnTo>
                  <a:lnTo>
                    <a:pt x="362363" y="223982"/>
                  </a:lnTo>
                  <a:lnTo>
                    <a:pt x="361919" y="201805"/>
                  </a:lnTo>
                  <a:lnTo>
                    <a:pt x="400506" y="193822"/>
                  </a:lnTo>
                  <a:lnTo>
                    <a:pt x="428005" y="124188"/>
                  </a:lnTo>
                  <a:lnTo>
                    <a:pt x="412925" y="120639"/>
                  </a:lnTo>
                  <a:lnTo>
                    <a:pt x="413369" y="107334"/>
                  </a:lnTo>
                  <a:lnTo>
                    <a:pt x="356597" y="125518"/>
                  </a:lnTo>
                  <a:lnTo>
                    <a:pt x="361476" y="103786"/>
                  </a:lnTo>
                  <a:lnTo>
                    <a:pt x="324219" y="95359"/>
                  </a:lnTo>
                  <a:lnTo>
                    <a:pt x="325550" y="76730"/>
                  </a:lnTo>
                  <a:lnTo>
                    <a:pt x="359701" y="51893"/>
                  </a:lnTo>
                  <a:lnTo>
                    <a:pt x="374338" y="25724"/>
                  </a:lnTo>
                  <a:lnTo>
                    <a:pt x="376112" y="4435"/>
                  </a:lnTo>
                  <a:lnTo>
                    <a:pt x="392966" y="0"/>
                  </a:lnTo>
                  <a:lnTo>
                    <a:pt x="413811" y="22176"/>
                  </a:lnTo>
                  <a:lnTo>
                    <a:pt x="427117" y="14193"/>
                  </a:lnTo>
                  <a:lnTo>
                    <a:pt x="429335" y="39918"/>
                  </a:lnTo>
                  <a:lnTo>
                    <a:pt x="461270" y="46127"/>
                  </a:lnTo>
                  <a:lnTo>
                    <a:pt x="467479" y="57215"/>
                  </a:lnTo>
                  <a:lnTo>
                    <a:pt x="451068" y="85157"/>
                  </a:lnTo>
                  <a:lnTo>
                    <a:pt x="465705" y="85157"/>
                  </a:lnTo>
                  <a:lnTo>
                    <a:pt x="468366" y="105116"/>
                  </a:lnTo>
                  <a:lnTo>
                    <a:pt x="493646" y="90480"/>
                  </a:lnTo>
                  <a:lnTo>
                    <a:pt x="512718" y="90480"/>
                  </a:lnTo>
                  <a:lnTo>
                    <a:pt x="502517" y="150356"/>
                  </a:lnTo>
                  <a:lnTo>
                    <a:pt x="521146" y="223538"/>
                  </a:lnTo>
                  <a:lnTo>
                    <a:pt x="521589" y="346839"/>
                  </a:lnTo>
                  <a:lnTo>
                    <a:pt x="507840" y="423569"/>
                  </a:lnTo>
                  <a:lnTo>
                    <a:pt x="492317" y="462599"/>
                  </a:lnTo>
                  <a:lnTo>
                    <a:pt x="490099" y="529573"/>
                  </a:lnTo>
                  <a:lnTo>
                    <a:pt x="481229" y="541548"/>
                  </a:lnTo>
                  <a:lnTo>
                    <a:pt x="486551" y="577917"/>
                  </a:lnTo>
                  <a:lnTo>
                    <a:pt x="467035" y="610738"/>
                  </a:lnTo>
                  <a:lnTo>
                    <a:pt x="471027" y="660413"/>
                  </a:lnTo>
                  <a:lnTo>
                    <a:pt x="469252" y="679928"/>
                  </a:lnTo>
                  <a:lnTo>
                    <a:pt x="463043" y="679041"/>
                  </a:lnTo>
                  <a:lnTo>
                    <a:pt x="472358" y="684364"/>
                  </a:lnTo>
                  <a:lnTo>
                    <a:pt x="472358" y="702992"/>
                  </a:lnTo>
                  <a:lnTo>
                    <a:pt x="464374" y="719846"/>
                  </a:lnTo>
                  <a:lnTo>
                    <a:pt x="454173" y="722063"/>
                  </a:lnTo>
                  <a:lnTo>
                    <a:pt x="462599" y="727386"/>
                  </a:lnTo>
                  <a:lnTo>
                    <a:pt x="463930" y="749562"/>
                  </a:lnTo>
                  <a:lnTo>
                    <a:pt x="408046" y="847582"/>
                  </a:lnTo>
                  <a:lnTo>
                    <a:pt x="396514" y="884839"/>
                  </a:lnTo>
                  <a:lnTo>
                    <a:pt x="387644" y="887056"/>
                  </a:lnTo>
                  <a:lnTo>
                    <a:pt x="381878" y="903023"/>
                  </a:lnTo>
                  <a:lnTo>
                    <a:pt x="368129" y="904797"/>
                  </a:lnTo>
                  <a:lnTo>
                    <a:pt x="338412" y="946489"/>
                  </a:lnTo>
                  <a:lnTo>
                    <a:pt x="325550" y="951811"/>
                  </a:lnTo>
                  <a:lnTo>
                    <a:pt x="327323" y="942941"/>
                  </a:lnTo>
                  <a:lnTo>
                    <a:pt x="314018" y="938062"/>
                  </a:lnTo>
                  <a:lnTo>
                    <a:pt x="302486" y="955360"/>
                  </a:lnTo>
                  <a:lnTo>
                    <a:pt x="287850" y="939392"/>
                  </a:lnTo>
                  <a:lnTo>
                    <a:pt x="274988" y="956690"/>
                  </a:lnTo>
                  <a:lnTo>
                    <a:pt x="252812" y="952698"/>
                  </a:lnTo>
                  <a:lnTo>
                    <a:pt x="250150" y="969109"/>
                  </a:lnTo>
                  <a:lnTo>
                    <a:pt x="224869" y="912780"/>
                  </a:lnTo>
                  <a:lnTo>
                    <a:pt x="218659" y="913668"/>
                  </a:lnTo>
                  <a:lnTo>
                    <a:pt x="200475" y="960238"/>
                  </a:lnTo>
                  <a:lnTo>
                    <a:pt x="196483" y="954472"/>
                  </a:lnTo>
                  <a:lnTo>
                    <a:pt x="191161" y="960238"/>
                  </a:lnTo>
                  <a:lnTo>
                    <a:pt x="196483" y="924756"/>
                  </a:lnTo>
                  <a:lnTo>
                    <a:pt x="191604" y="934070"/>
                  </a:lnTo>
                  <a:lnTo>
                    <a:pt x="173419" y="933183"/>
                  </a:lnTo>
                  <a:lnTo>
                    <a:pt x="177855" y="954029"/>
                  </a:lnTo>
                  <a:lnTo>
                    <a:pt x="168097" y="961569"/>
                  </a:lnTo>
                  <a:lnTo>
                    <a:pt x="172089" y="958464"/>
                  </a:lnTo>
                  <a:lnTo>
                    <a:pt x="171202" y="986407"/>
                  </a:lnTo>
                  <a:lnTo>
                    <a:pt x="158340" y="1001043"/>
                  </a:lnTo>
                  <a:lnTo>
                    <a:pt x="163662" y="1009470"/>
                  </a:lnTo>
                  <a:lnTo>
                    <a:pt x="170315" y="1005921"/>
                  </a:lnTo>
                  <a:lnTo>
                    <a:pt x="157452" y="1027211"/>
                  </a:lnTo>
                  <a:lnTo>
                    <a:pt x="166323" y="1056484"/>
                  </a:lnTo>
                  <a:lnTo>
                    <a:pt x="149913" y="1047613"/>
                  </a:lnTo>
                  <a:lnTo>
                    <a:pt x="132172" y="1066685"/>
                  </a:lnTo>
                  <a:lnTo>
                    <a:pt x="123301" y="1065798"/>
                  </a:lnTo>
                  <a:lnTo>
                    <a:pt x="134833" y="1057371"/>
                  </a:lnTo>
                  <a:lnTo>
                    <a:pt x="119309" y="1064911"/>
                  </a:lnTo>
                  <a:lnTo>
                    <a:pt x="120196" y="1057371"/>
                  </a:lnTo>
                  <a:lnTo>
                    <a:pt x="106447" y="1069790"/>
                  </a:lnTo>
                  <a:lnTo>
                    <a:pt x="135276" y="1076442"/>
                  </a:lnTo>
                  <a:lnTo>
                    <a:pt x="132615" y="1112812"/>
                  </a:lnTo>
                  <a:lnTo>
                    <a:pt x="102455" y="1091966"/>
                  </a:lnTo>
                  <a:lnTo>
                    <a:pt x="101125" y="1078660"/>
                  </a:lnTo>
                  <a:lnTo>
                    <a:pt x="78505" y="1078217"/>
                  </a:lnTo>
                  <a:lnTo>
                    <a:pt x="90480" y="1054266"/>
                  </a:lnTo>
                  <a:lnTo>
                    <a:pt x="126849" y="1031646"/>
                  </a:lnTo>
                  <a:lnTo>
                    <a:pt x="133502" y="1018784"/>
                  </a:lnTo>
                  <a:lnTo>
                    <a:pt x="123744" y="1005035"/>
                  </a:lnTo>
                  <a:lnTo>
                    <a:pt x="128180" y="989068"/>
                  </a:lnTo>
                  <a:lnTo>
                    <a:pt x="121083" y="953142"/>
                  </a:lnTo>
                  <a:lnTo>
                    <a:pt x="100681" y="939836"/>
                  </a:lnTo>
                  <a:lnTo>
                    <a:pt x="78505" y="871089"/>
                  </a:lnTo>
                  <a:lnTo>
                    <a:pt x="21733" y="803229"/>
                  </a:lnTo>
                  <a:lnTo>
                    <a:pt x="0" y="789480"/>
                  </a:lnTo>
                  <a:lnTo>
                    <a:pt x="6653" y="775731"/>
                  </a:lnTo>
                  <a:lnTo>
                    <a:pt x="37700" y="752224"/>
                  </a:lnTo>
                  <a:lnTo>
                    <a:pt x="45240" y="728273"/>
                  </a:lnTo>
                  <a:lnTo>
                    <a:pt x="39918" y="714080"/>
                  </a:lnTo>
                  <a:lnTo>
                    <a:pt x="51449" y="687025"/>
                  </a:lnTo>
                  <a:lnTo>
                    <a:pt x="68303" y="694565"/>
                  </a:lnTo>
                  <a:lnTo>
                    <a:pt x="165880" y="675493"/>
                  </a:lnTo>
                  <a:lnTo>
                    <a:pt x="172977" y="666622"/>
                  </a:lnTo>
                  <a:lnTo>
                    <a:pt x="176524" y="651986"/>
                  </a:lnTo>
                  <a:lnTo>
                    <a:pt x="158340" y="606746"/>
                  </a:lnTo>
                  <a:lnTo>
                    <a:pt x="175194" y="576143"/>
                  </a:lnTo>
                  <a:lnTo>
                    <a:pt x="162775" y="553079"/>
                  </a:lnTo>
                  <a:lnTo>
                    <a:pt x="170759" y="530459"/>
                  </a:lnTo>
                  <a:lnTo>
                    <a:pt x="159670" y="504291"/>
                  </a:lnTo>
                  <a:lnTo>
                    <a:pt x="170315" y="479897"/>
                  </a:lnTo>
                  <a:lnTo>
                    <a:pt x="161444" y="471914"/>
                  </a:lnTo>
                  <a:lnTo>
                    <a:pt x="164105" y="462156"/>
                  </a:lnTo>
                  <a:lnTo>
                    <a:pt x="151243" y="456834"/>
                  </a:lnTo>
                  <a:lnTo>
                    <a:pt x="153017" y="429335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F99FDEEE-35C6-7368-973D-39B0DF1571AB}"/>
                </a:ext>
              </a:extLst>
            </p:cNvPr>
            <p:cNvSpPr/>
            <p:nvPr/>
          </p:nvSpPr>
          <p:spPr>
            <a:xfrm>
              <a:off x="2281723" y="2078012"/>
              <a:ext cx="366354" cy="479897"/>
            </a:xfrm>
            <a:custGeom>
              <a:avLst/>
              <a:gdLst>
                <a:gd name="csX0" fmla="*/ 342847 w 366354"/>
                <a:gd name="csY0" fmla="*/ 6653 h 479897"/>
                <a:gd name="csX1" fmla="*/ 359258 w 366354"/>
                <a:gd name="csY1" fmla="*/ 32378 h 479897"/>
                <a:gd name="csX2" fmla="*/ 347283 w 366354"/>
                <a:gd name="csY2" fmla="*/ 51893 h 479897"/>
                <a:gd name="csX3" fmla="*/ 366354 w 366354"/>
                <a:gd name="csY3" fmla="*/ 95802 h 479897"/>
                <a:gd name="csX4" fmla="*/ 361919 w 366354"/>
                <a:gd name="csY4" fmla="*/ 123744 h 479897"/>
                <a:gd name="csX5" fmla="*/ 352605 w 366354"/>
                <a:gd name="csY5" fmla="*/ 128180 h 479897"/>
                <a:gd name="csX6" fmla="*/ 353048 w 366354"/>
                <a:gd name="csY6" fmla="*/ 153904 h 479897"/>
                <a:gd name="csX7" fmla="*/ 345509 w 366354"/>
                <a:gd name="csY7" fmla="*/ 157009 h 479897"/>
                <a:gd name="csX8" fmla="*/ 357040 w 366354"/>
                <a:gd name="csY8" fmla="*/ 186282 h 479897"/>
                <a:gd name="csX9" fmla="*/ 320671 w 366354"/>
                <a:gd name="csY9" fmla="*/ 180960 h 479897"/>
                <a:gd name="csX10" fmla="*/ 300712 w 366354"/>
                <a:gd name="csY10" fmla="*/ 194265 h 479897"/>
                <a:gd name="csX11" fmla="*/ 308252 w 366354"/>
                <a:gd name="csY11" fmla="*/ 216885 h 479897"/>
                <a:gd name="csX12" fmla="*/ 294503 w 366354"/>
                <a:gd name="csY12" fmla="*/ 219546 h 479897"/>
                <a:gd name="csX13" fmla="*/ 309139 w 366354"/>
                <a:gd name="csY13" fmla="*/ 262125 h 479897"/>
                <a:gd name="csX14" fmla="*/ 291842 w 366354"/>
                <a:gd name="csY14" fmla="*/ 261682 h 479897"/>
                <a:gd name="csX15" fmla="*/ 279423 w 366354"/>
                <a:gd name="csY15" fmla="*/ 286076 h 479897"/>
                <a:gd name="csX16" fmla="*/ 242610 w 366354"/>
                <a:gd name="csY16" fmla="*/ 293616 h 479897"/>
                <a:gd name="csX17" fmla="*/ 242166 w 366354"/>
                <a:gd name="csY17" fmla="*/ 322445 h 479897"/>
                <a:gd name="csX18" fmla="*/ 227974 w 366354"/>
                <a:gd name="csY18" fmla="*/ 319340 h 479897"/>
                <a:gd name="csX19" fmla="*/ 202249 w 366354"/>
                <a:gd name="csY19" fmla="*/ 335751 h 479897"/>
                <a:gd name="csX20" fmla="*/ 215555 w 366354"/>
                <a:gd name="csY20" fmla="*/ 358371 h 479897"/>
                <a:gd name="csX21" fmla="*/ 183177 w 366354"/>
                <a:gd name="csY21" fmla="*/ 358371 h 479897"/>
                <a:gd name="csX22" fmla="*/ 173420 w 366354"/>
                <a:gd name="csY22" fmla="*/ 373451 h 479897"/>
                <a:gd name="csX23" fmla="*/ 183177 w 366354"/>
                <a:gd name="csY23" fmla="*/ 383652 h 479897"/>
                <a:gd name="csX24" fmla="*/ 157009 w 366354"/>
                <a:gd name="csY24" fmla="*/ 395627 h 479897"/>
                <a:gd name="csX25" fmla="*/ 160557 w 366354"/>
                <a:gd name="csY25" fmla="*/ 409820 h 479897"/>
                <a:gd name="csX26" fmla="*/ 149469 w 366354"/>
                <a:gd name="csY26" fmla="*/ 419578 h 479897"/>
                <a:gd name="csX27" fmla="*/ 154791 w 366354"/>
                <a:gd name="csY27" fmla="*/ 439093 h 479897"/>
                <a:gd name="csX28" fmla="*/ 125519 w 366354"/>
                <a:gd name="csY28" fmla="*/ 459052 h 479897"/>
                <a:gd name="csX29" fmla="*/ 108221 w 366354"/>
                <a:gd name="csY29" fmla="*/ 454616 h 479897"/>
                <a:gd name="csX30" fmla="*/ 84714 w 366354"/>
                <a:gd name="csY30" fmla="*/ 479897 h 479897"/>
                <a:gd name="csX31" fmla="*/ 72739 w 366354"/>
                <a:gd name="csY31" fmla="*/ 449294 h 479897"/>
                <a:gd name="csX32" fmla="*/ 43909 w 366354"/>
                <a:gd name="csY32" fmla="*/ 453729 h 479897"/>
                <a:gd name="csX33" fmla="*/ 39031 w 366354"/>
                <a:gd name="csY33" fmla="*/ 441310 h 479897"/>
                <a:gd name="csX34" fmla="*/ 52336 w 366354"/>
                <a:gd name="csY34" fmla="*/ 408489 h 479897"/>
                <a:gd name="csX35" fmla="*/ 49675 w 366354"/>
                <a:gd name="csY35" fmla="*/ 385869 h 479897"/>
                <a:gd name="csX36" fmla="*/ 36369 w 366354"/>
                <a:gd name="csY36" fmla="*/ 367685 h 479897"/>
                <a:gd name="csX37" fmla="*/ 0 w 366354"/>
                <a:gd name="csY37" fmla="*/ 349944 h 479897"/>
                <a:gd name="csX38" fmla="*/ 7540 w 366354"/>
                <a:gd name="csY38" fmla="*/ 333533 h 479897"/>
                <a:gd name="csX39" fmla="*/ 29273 w 366354"/>
                <a:gd name="csY39" fmla="*/ 325550 h 479897"/>
                <a:gd name="csX40" fmla="*/ 24838 w 366354"/>
                <a:gd name="csY40" fmla="*/ 295833 h 479897"/>
                <a:gd name="csX41" fmla="*/ 5322 w 366354"/>
                <a:gd name="csY41" fmla="*/ 286963 h 479897"/>
                <a:gd name="csX42" fmla="*/ 16854 w 366354"/>
                <a:gd name="csY42" fmla="*/ 263012 h 479897"/>
                <a:gd name="csX43" fmla="*/ 0 w 366354"/>
                <a:gd name="csY43" fmla="*/ 245715 h 479897"/>
                <a:gd name="csX44" fmla="*/ 6210 w 366354"/>
                <a:gd name="csY44" fmla="*/ 227973 h 479897"/>
                <a:gd name="csX45" fmla="*/ 24394 w 366354"/>
                <a:gd name="csY45" fmla="*/ 223982 h 479897"/>
                <a:gd name="csX46" fmla="*/ 55441 w 366354"/>
                <a:gd name="csY46" fmla="*/ 199144 h 479897"/>
                <a:gd name="csX47" fmla="*/ 70521 w 366354"/>
                <a:gd name="csY47" fmla="*/ 168541 h 479897"/>
                <a:gd name="csX48" fmla="*/ 81609 w 366354"/>
                <a:gd name="csY48" fmla="*/ 166323 h 479897"/>
                <a:gd name="csX49" fmla="*/ 83383 w 366354"/>
                <a:gd name="csY49" fmla="*/ 154348 h 479897"/>
                <a:gd name="csX50" fmla="*/ 74513 w 366354"/>
                <a:gd name="csY50" fmla="*/ 145921 h 479897"/>
                <a:gd name="csX51" fmla="*/ 137494 w 366354"/>
                <a:gd name="csY51" fmla="*/ 129954 h 479897"/>
                <a:gd name="csX52" fmla="*/ 143260 w 366354"/>
                <a:gd name="csY52" fmla="*/ 98907 h 479897"/>
                <a:gd name="csX53" fmla="*/ 156122 w 366354"/>
                <a:gd name="csY53" fmla="*/ 93141 h 479897"/>
                <a:gd name="csX54" fmla="*/ 154348 w 366354"/>
                <a:gd name="csY54" fmla="*/ 77617 h 479897"/>
                <a:gd name="csX55" fmla="*/ 190717 w 366354"/>
                <a:gd name="csY55" fmla="*/ 74513 h 479897"/>
                <a:gd name="csX56" fmla="*/ 207128 w 366354"/>
                <a:gd name="csY56" fmla="*/ 88706 h 479897"/>
                <a:gd name="csX57" fmla="*/ 209789 w 366354"/>
                <a:gd name="csY57" fmla="*/ 76287 h 479897"/>
                <a:gd name="csX58" fmla="*/ 241723 w 366354"/>
                <a:gd name="csY58" fmla="*/ 44796 h 479897"/>
                <a:gd name="csX59" fmla="*/ 265230 w 366354"/>
                <a:gd name="csY59" fmla="*/ 37256 h 479897"/>
                <a:gd name="csX60" fmla="*/ 305591 w 366354"/>
                <a:gd name="csY60" fmla="*/ 3992 h 479897"/>
                <a:gd name="csX61" fmla="*/ 322889 w 366354"/>
                <a:gd name="csY61" fmla="*/ 0 h 479897"/>
                <a:gd name="csX62" fmla="*/ 342847 w 366354"/>
                <a:gd name="csY62" fmla="*/ 6653 h 479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66354" h="479897">
                  <a:moveTo>
                    <a:pt x="342847" y="6653"/>
                  </a:moveTo>
                  <a:lnTo>
                    <a:pt x="359258" y="32378"/>
                  </a:lnTo>
                  <a:lnTo>
                    <a:pt x="347283" y="51893"/>
                  </a:lnTo>
                  <a:lnTo>
                    <a:pt x="366354" y="95802"/>
                  </a:lnTo>
                  <a:lnTo>
                    <a:pt x="361919" y="123744"/>
                  </a:lnTo>
                  <a:lnTo>
                    <a:pt x="352605" y="128180"/>
                  </a:lnTo>
                  <a:lnTo>
                    <a:pt x="353048" y="153904"/>
                  </a:lnTo>
                  <a:lnTo>
                    <a:pt x="345509" y="157009"/>
                  </a:lnTo>
                  <a:lnTo>
                    <a:pt x="357040" y="186282"/>
                  </a:lnTo>
                  <a:lnTo>
                    <a:pt x="320671" y="180960"/>
                  </a:lnTo>
                  <a:lnTo>
                    <a:pt x="300712" y="194265"/>
                  </a:lnTo>
                  <a:lnTo>
                    <a:pt x="308252" y="216885"/>
                  </a:lnTo>
                  <a:lnTo>
                    <a:pt x="294503" y="219546"/>
                  </a:lnTo>
                  <a:lnTo>
                    <a:pt x="309139" y="262125"/>
                  </a:lnTo>
                  <a:lnTo>
                    <a:pt x="291842" y="261682"/>
                  </a:lnTo>
                  <a:lnTo>
                    <a:pt x="279423" y="286076"/>
                  </a:lnTo>
                  <a:lnTo>
                    <a:pt x="242610" y="293616"/>
                  </a:lnTo>
                  <a:lnTo>
                    <a:pt x="242166" y="322445"/>
                  </a:lnTo>
                  <a:lnTo>
                    <a:pt x="227974" y="319340"/>
                  </a:lnTo>
                  <a:lnTo>
                    <a:pt x="202249" y="335751"/>
                  </a:lnTo>
                  <a:lnTo>
                    <a:pt x="215555" y="358371"/>
                  </a:lnTo>
                  <a:lnTo>
                    <a:pt x="183177" y="358371"/>
                  </a:lnTo>
                  <a:lnTo>
                    <a:pt x="173420" y="373451"/>
                  </a:lnTo>
                  <a:lnTo>
                    <a:pt x="183177" y="383652"/>
                  </a:lnTo>
                  <a:lnTo>
                    <a:pt x="157009" y="395627"/>
                  </a:lnTo>
                  <a:lnTo>
                    <a:pt x="160557" y="409820"/>
                  </a:lnTo>
                  <a:lnTo>
                    <a:pt x="149469" y="419578"/>
                  </a:lnTo>
                  <a:lnTo>
                    <a:pt x="154791" y="439093"/>
                  </a:lnTo>
                  <a:lnTo>
                    <a:pt x="125519" y="459052"/>
                  </a:lnTo>
                  <a:lnTo>
                    <a:pt x="108221" y="454616"/>
                  </a:lnTo>
                  <a:lnTo>
                    <a:pt x="84714" y="479897"/>
                  </a:lnTo>
                  <a:lnTo>
                    <a:pt x="72739" y="449294"/>
                  </a:lnTo>
                  <a:lnTo>
                    <a:pt x="43909" y="453729"/>
                  </a:lnTo>
                  <a:lnTo>
                    <a:pt x="39031" y="441310"/>
                  </a:lnTo>
                  <a:lnTo>
                    <a:pt x="52336" y="408489"/>
                  </a:lnTo>
                  <a:lnTo>
                    <a:pt x="49675" y="385869"/>
                  </a:lnTo>
                  <a:lnTo>
                    <a:pt x="36369" y="367685"/>
                  </a:lnTo>
                  <a:lnTo>
                    <a:pt x="0" y="349944"/>
                  </a:lnTo>
                  <a:lnTo>
                    <a:pt x="7540" y="333533"/>
                  </a:lnTo>
                  <a:lnTo>
                    <a:pt x="29273" y="325550"/>
                  </a:lnTo>
                  <a:lnTo>
                    <a:pt x="24838" y="295833"/>
                  </a:lnTo>
                  <a:lnTo>
                    <a:pt x="5322" y="286963"/>
                  </a:lnTo>
                  <a:lnTo>
                    <a:pt x="16854" y="263012"/>
                  </a:lnTo>
                  <a:lnTo>
                    <a:pt x="0" y="245715"/>
                  </a:lnTo>
                  <a:lnTo>
                    <a:pt x="6210" y="227973"/>
                  </a:lnTo>
                  <a:lnTo>
                    <a:pt x="24394" y="223982"/>
                  </a:lnTo>
                  <a:lnTo>
                    <a:pt x="55441" y="199144"/>
                  </a:lnTo>
                  <a:lnTo>
                    <a:pt x="70521" y="168541"/>
                  </a:lnTo>
                  <a:lnTo>
                    <a:pt x="81609" y="166323"/>
                  </a:lnTo>
                  <a:lnTo>
                    <a:pt x="83383" y="154348"/>
                  </a:lnTo>
                  <a:lnTo>
                    <a:pt x="74513" y="145921"/>
                  </a:lnTo>
                  <a:lnTo>
                    <a:pt x="137494" y="129954"/>
                  </a:lnTo>
                  <a:lnTo>
                    <a:pt x="143260" y="98907"/>
                  </a:lnTo>
                  <a:lnTo>
                    <a:pt x="156122" y="93141"/>
                  </a:lnTo>
                  <a:lnTo>
                    <a:pt x="154348" y="77617"/>
                  </a:lnTo>
                  <a:lnTo>
                    <a:pt x="190717" y="74513"/>
                  </a:lnTo>
                  <a:lnTo>
                    <a:pt x="207128" y="88706"/>
                  </a:lnTo>
                  <a:lnTo>
                    <a:pt x="209789" y="76287"/>
                  </a:lnTo>
                  <a:lnTo>
                    <a:pt x="241723" y="44796"/>
                  </a:lnTo>
                  <a:lnTo>
                    <a:pt x="265230" y="37256"/>
                  </a:lnTo>
                  <a:lnTo>
                    <a:pt x="305591" y="3992"/>
                  </a:lnTo>
                  <a:lnTo>
                    <a:pt x="322889" y="0"/>
                  </a:lnTo>
                  <a:lnTo>
                    <a:pt x="342847" y="665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D9CFB6FB-2673-1345-B57D-FC00E826D9A1}"/>
                </a:ext>
              </a:extLst>
            </p:cNvPr>
            <p:cNvSpPr/>
            <p:nvPr/>
          </p:nvSpPr>
          <p:spPr>
            <a:xfrm>
              <a:off x="1684734" y="3650763"/>
              <a:ext cx="540217" cy="568603"/>
            </a:xfrm>
            <a:custGeom>
              <a:avLst/>
              <a:gdLst>
                <a:gd name="csX0" fmla="*/ 400062 w 540217"/>
                <a:gd name="csY0" fmla="*/ 0 h 568603"/>
                <a:gd name="csX1" fmla="*/ 408933 w 540217"/>
                <a:gd name="csY1" fmla="*/ 2218 h 568603"/>
                <a:gd name="csX2" fmla="*/ 422239 w 540217"/>
                <a:gd name="csY2" fmla="*/ 25725 h 568603"/>
                <a:gd name="csX3" fmla="*/ 455060 w 540217"/>
                <a:gd name="csY3" fmla="*/ 44796 h 568603"/>
                <a:gd name="csX4" fmla="*/ 498526 w 540217"/>
                <a:gd name="csY4" fmla="*/ 35482 h 568603"/>
                <a:gd name="csX5" fmla="*/ 524250 w 540217"/>
                <a:gd name="csY5" fmla="*/ 42135 h 568603"/>
                <a:gd name="csX6" fmla="*/ 528685 w 540217"/>
                <a:gd name="csY6" fmla="*/ 29716 h 568603"/>
                <a:gd name="csX7" fmla="*/ 540217 w 540217"/>
                <a:gd name="csY7" fmla="*/ 29716 h 568603"/>
                <a:gd name="csX8" fmla="*/ 526468 w 540217"/>
                <a:gd name="csY8" fmla="*/ 70964 h 568603"/>
                <a:gd name="csX9" fmla="*/ 534895 w 540217"/>
                <a:gd name="csY9" fmla="*/ 94471 h 568603"/>
                <a:gd name="csX10" fmla="*/ 530460 w 540217"/>
                <a:gd name="csY10" fmla="*/ 133946 h 568603"/>
                <a:gd name="csX11" fmla="*/ 492760 w 540217"/>
                <a:gd name="csY11" fmla="*/ 152130 h 568603"/>
                <a:gd name="csX12" fmla="*/ 467035 w 540217"/>
                <a:gd name="csY12" fmla="*/ 176524 h 568603"/>
                <a:gd name="csX13" fmla="*/ 483446 w 540217"/>
                <a:gd name="csY13" fmla="*/ 194709 h 568603"/>
                <a:gd name="csX14" fmla="*/ 475906 w 540217"/>
                <a:gd name="csY14" fmla="*/ 207128 h 568603"/>
                <a:gd name="csX15" fmla="*/ 483446 w 540217"/>
                <a:gd name="csY15" fmla="*/ 233739 h 568603"/>
                <a:gd name="csX16" fmla="*/ 471470 w 540217"/>
                <a:gd name="csY16" fmla="*/ 254585 h 568603"/>
                <a:gd name="csX17" fmla="*/ 437319 w 540217"/>
                <a:gd name="csY17" fmla="*/ 269665 h 568603"/>
                <a:gd name="csX18" fmla="*/ 389418 w 540217"/>
                <a:gd name="csY18" fmla="*/ 243497 h 568603"/>
                <a:gd name="csX19" fmla="*/ 380547 w 540217"/>
                <a:gd name="csY19" fmla="*/ 259464 h 568603"/>
                <a:gd name="csX20" fmla="*/ 371677 w 540217"/>
                <a:gd name="csY20" fmla="*/ 255029 h 568603"/>
                <a:gd name="csX21" fmla="*/ 365467 w 540217"/>
                <a:gd name="csY21" fmla="*/ 267004 h 568603"/>
                <a:gd name="csX22" fmla="*/ 346395 w 540217"/>
                <a:gd name="csY22" fmla="*/ 273657 h 568603"/>
                <a:gd name="csX23" fmla="*/ 373007 w 540217"/>
                <a:gd name="csY23" fmla="*/ 308695 h 568603"/>
                <a:gd name="csX24" fmla="*/ 370790 w 540217"/>
                <a:gd name="csY24" fmla="*/ 340630 h 568603"/>
                <a:gd name="csX25" fmla="*/ 349057 w 540217"/>
                <a:gd name="csY25" fmla="*/ 387644 h 568603"/>
                <a:gd name="csX26" fmla="*/ 364137 w 540217"/>
                <a:gd name="csY26" fmla="*/ 390748 h 568603"/>
                <a:gd name="csX27" fmla="*/ 360145 w 540217"/>
                <a:gd name="csY27" fmla="*/ 412481 h 568603"/>
                <a:gd name="csX28" fmla="*/ 394740 w 540217"/>
                <a:gd name="csY28" fmla="*/ 446189 h 568603"/>
                <a:gd name="csX29" fmla="*/ 379217 w 540217"/>
                <a:gd name="csY29" fmla="*/ 468366 h 568603"/>
                <a:gd name="csX30" fmla="*/ 385870 w 540217"/>
                <a:gd name="csY30" fmla="*/ 479454 h 568603"/>
                <a:gd name="csX31" fmla="*/ 401836 w 540217"/>
                <a:gd name="csY31" fmla="*/ 471027 h 568603"/>
                <a:gd name="csX32" fmla="*/ 413368 w 540217"/>
                <a:gd name="csY32" fmla="*/ 478567 h 568603"/>
                <a:gd name="csX33" fmla="*/ 426230 w 540217"/>
                <a:gd name="csY33" fmla="*/ 467479 h 568603"/>
                <a:gd name="csX34" fmla="*/ 437319 w 540217"/>
                <a:gd name="csY34" fmla="*/ 472801 h 568603"/>
                <a:gd name="csX35" fmla="*/ 433327 w 540217"/>
                <a:gd name="csY35" fmla="*/ 488768 h 568603"/>
                <a:gd name="csX36" fmla="*/ 369902 w 540217"/>
                <a:gd name="csY36" fmla="*/ 537556 h 568603"/>
                <a:gd name="csX37" fmla="*/ 349944 w 540217"/>
                <a:gd name="csY37" fmla="*/ 530903 h 568603"/>
                <a:gd name="csX38" fmla="*/ 307809 w 540217"/>
                <a:gd name="csY38" fmla="*/ 535338 h 568603"/>
                <a:gd name="csX39" fmla="*/ 310026 w 540217"/>
                <a:gd name="csY39" fmla="*/ 548201 h 568603"/>
                <a:gd name="csX40" fmla="*/ 293172 w 540217"/>
                <a:gd name="csY40" fmla="*/ 568603 h 568603"/>
                <a:gd name="csX41" fmla="*/ 281640 w 540217"/>
                <a:gd name="csY41" fmla="*/ 565498 h 568603"/>
                <a:gd name="csX42" fmla="*/ 287406 w 540217"/>
                <a:gd name="csY42" fmla="*/ 548201 h 568603"/>
                <a:gd name="csX43" fmla="*/ 255916 w 540217"/>
                <a:gd name="csY43" fmla="*/ 556628 h 568603"/>
                <a:gd name="csX44" fmla="*/ 235957 w 540217"/>
                <a:gd name="csY44" fmla="*/ 539330 h 568603"/>
                <a:gd name="csX45" fmla="*/ 235513 w 540217"/>
                <a:gd name="csY45" fmla="*/ 484333 h 568603"/>
                <a:gd name="csX46" fmla="*/ 212450 w 540217"/>
                <a:gd name="csY46" fmla="*/ 463487 h 568603"/>
                <a:gd name="csX47" fmla="*/ 202249 w 540217"/>
                <a:gd name="csY47" fmla="*/ 415586 h 568603"/>
                <a:gd name="csX48" fmla="*/ 189830 w 540217"/>
                <a:gd name="csY48" fmla="*/ 408933 h 568603"/>
                <a:gd name="csX49" fmla="*/ 176968 w 540217"/>
                <a:gd name="csY49" fmla="*/ 441754 h 568603"/>
                <a:gd name="csX50" fmla="*/ 158783 w 540217"/>
                <a:gd name="csY50" fmla="*/ 426230 h 568603"/>
                <a:gd name="csX51" fmla="*/ 137937 w 540217"/>
                <a:gd name="csY51" fmla="*/ 430222 h 568603"/>
                <a:gd name="csX52" fmla="*/ 136607 w 540217"/>
                <a:gd name="csY52" fmla="*/ 416473 h 568603"/>
                <a:gd name="csX53" fmla="*/ 127736 w 540217"/>
                <a:gd name="csY53" fmla="*/ 413368 h 568603"/>
                <a:gd name="csX54" fmla="*/ 112213 w 540217"/>
                <a:gd name="csY54" fmla="*/ 433770 h 568603"/>
                <a:gd name="csX55" fmla="*/ 72739 w 540217"/>
                <a:gd name="csY55" fmla="*/ 396071 h 568603"/>
                <a:gd name="csX56" fmla="*/ 82496 w 540217"/>
                <a:gd name="csY56" fmla="*/ 383208 h 568603"/>
                <a:gd name="csX57" fmla="*/ 85157 w 540217"/>
                <a:gd name="csY57" fmla="*/ 359258 h 568603"/>
                <a:gd name="csX58" fmla="*/ 98463 w 540217"/>
                <a:gd name="csY58" fmla="*/ 353935 h 568603"/>
                <a:gd name="csX59" fmla="*/ 77174 w 540217"/>
                <a:gd name="csY59" fmla="*/ 341073 h 568603"/>
                <a:gd name="csX60" fmla="*/ 80279 w 540217"/>
                <a:gd name="csY60" fmla="*/ 334420 h 568603"/>
                <a:gd name="csX61" fmla="*/ 56328 w 540217"/>
                <a:gd name="csY61" fmla="*/ 305147 h 568603"/>
                <a:gd name="csX62" fmla="*/ 57215 w 540217"/>
                <a:gd name="csY62" fmla="*/ 291841 h 568603"/>
                <a:gd name="csX63" fmla="*/ 70077 w 540217"/>
                <a:gd name="csY63" fmla="*/ 286519 h 568603"/>
                <a:gd name="csX64" fmla="*/ 74956 w 540217"/>
                <a:gd name="csY64" fmla="*/ 273213 h 568603"/>
                <a:gd name="csX65" fmla="*/ 66973 w 540217"/>
                <a:gd name="csY65" fmla="*/ 259907 h 568603"/>
                <a:gd name="csX66" fmla="*/ 90923 w 540217"/>
                <a:gd name="csY66" fmla="*/ 251037 h 568603"/>
                <a:gd name="csX67" fmla="*/ 89149 w 540217"/>
                <a:gd name="csY67" fmla="*/ 239062 h 568603"/>
                <a:gd name="csX68" fmla="*/ 58989 w 540217"/>
                <a:gd name="csY68" fmla="*/ 191604 h 568603"/>
                <a:gd name="csX69" fmla="*/ 42135 w 540217"/>
                <a:gd name="csY69" fmla="*/ 179629 h 568603"/>
                <a:gd name="csX70" fmla="*/ 21733 w 540217"/>
                <a:gd name="csY70" fmla="*/ 186725 h 568603"/>
                <a:gd name="csX71" fmla="*/ 6653 w 540217"/>
                <a:gd name="csY71" fmla="*/ 164105 h 568603"/>
                <a:gd name="csX72" fmla="*/ 0 w 540217"/>
                <a:gd name="csY72" fmla="*/ 165880 h 568603"/>
                <a:gd name="csX73" fmla="*/ 27942 w 540217"/>
                <a:gd name="csY73" fmla="*/ 150800 h 568603"/>
                <a:gd name="csX74" fmla="*/ 15523 w 540217"/>
                <a:gd name="csY74" fmla="*/ 133058 h 568603"/>
                <a:gd name="csX75" fmla="*/ 19072 w 540217"/>
                <a:gd name="csY75" fmla="*/ 128623 h 568603"/>
                <a:gd name="csX76" fmla="*/ 61207 w 540217"/>
                <a:gd name="csY76" fmla="*/ 144590 h 568603"/>
                <a:gd name="csX77" fmla="*/ 71408 w 540217"/>
                <a:gd name="csY77" fmla="*/ 161888 h 568603"/>
                <a:gd name="csX78" fmla="*/ 88706 w 540217"/>
                <a:gd name="csY78" fmla="*/ 161001 h 568603"/>
                <a:gd name="csX79" fmla="*/ 79392 w 540217"/>
                <a:gd name="csY79" fmla="*/ 155235 h 568603"/>
                <a:gd name="csX80" fmla="*/ 97133 w 540217"/>
                <a:gd name="csY80" fmla="*/ 139268 h 568603"/>
                <a:gd name="csX81" fmla="*/ 89593 w 540217"/>
                <a:gd name="csY81" fmla="*/ 123744 h 568603"/>
                <a:gd name="csX82" fmla="*/ 62094 w 540217"/>
                <a:gd name="csY82" fmla="*/ 116204 h 568603"/>
                <a:gd name="csX83" fmla="*/ 38143 w 540217"/>
                <a:gd name="csY83" fmla="*/ 90036 h 568603"/>
                <a:gd name="csX84" fmla="*/ 51449 w 540217"/>
                <a:gd name="csY84" fmla="*/ 89593 h 568603"/>
                <a:gd name="csX85" fmla="*/ 66973 w 540217"/>
                <a:gd name="csY85" fmla="*/ 103786 h 568603"/>
                <a:gd name="csX86" fmla="*/ 73626 w 540217"/>
                <a:gd name="csY86" fmla="*/ 102899 h 568603"/>
                <a:gd name="csX87" fmla="*/ 52336 w 540217"/>
                <a:gd name="csY87" fmla="*/ 88262 h 568603"/>
                <a:gd name="csX88" fmla="*/ 34152 w 540217"/>
                <a:gd name="csY88" fmla="*/ 86931 h 568603"/>
                <a:gd name="csX89" fmla="*/ 18628 w 540217"/>
                <a:gd name="csY89" fmla="*/ 73182 h 568603"/>
                <a:gd name="csX90" fmla="*/ 27499 w 540217"/>
                <a:gd name="csY90" fmla="*/ 64755 h 568603"/>
                <a:gd name="csX91" fmla="*/ 42579 w 540217"/>
                <a:gd name="csY91" fmla="*/ 65199 h 568603"/>
                <a:gd name="csX92" fmla="*/ 38587 w 540217"/>
                <a:gd name="csY92" fmla="*/ 54554 h 568603"/>
                <a:gd name="csX93" fmla="*/ 68747 w 540217"/>
                <a:gd name="csY93" fmla="*/ 42135 h 568603"/>
                <a:gd name="csX94" fmla="*/ 82053 w 540217"/>
                <a:gd name="csY94" fmla="*/ 41248 h 568603"/>
                <a:gd name="csX95" fmla="*/ 111769 w 540217"/>
                <a:gd name="csY95" fmla="*/ 63868 h 568603"/>
                <a:gd name="csX96" fmla="*/ 140155 w 540217"/>
                <a:gd name="csY96" fmla="*/ 58989 h 568603"/>
                <a:gd name="csX97" fmla="*/ 188943 w 540217"/>
                <a:gd name="csY97" fmla="*/ 126849 h 568603"/>
                <a:gd name="csX98" fmla="*/ 208458 w 540217"/>
                <a:gd name="csY98" fmla="*/ 111325 h 568603"/>
                <a:gd name="csX99" fmla="*/ 215555 w 540217"/>
                <a:gd name="csY99" fmla="*/ 115317 h 568603"/>
                <a:gd name="csX100" fmla="*/ 250150 w 540217"/>
                <a:gd name="csY100" fmla="*/ 106003 h 568603"/>
                <a:gd name="csX101" fmla="*/ 243497 w 540217"/>
                <a:gd name="csY101" fmla="*/ 90036 h 568603"/>
                <a:gd name="csX102" fmla="*/ 257246 w 540217"/>
                <a:gd name="csY102" fmla="*/ 91810 h 568603"/>
                <a:gd name="csX103" fmla="*/ 273657 w 540217"/>
                <a:gd name="csY103" fmla="*/ 68303 h 568603"/>
                <a:gd name="csX104" fmla="*/ 263012 w 540217"/>
                <a:gd name="csY104" fmla="*/ 52336 h 568603"/>
                <a:gd name="csX105" fmla="*/ 295833 w 540217"/>
                <a:gd name="csY105" fmla="*/ 43909 h 568603"/>
                <a:gd name="csX106" fmla="*/ 305147 w 540217"/>
                <a:gd name="csY106" fmla="*/ 59433 h 568603"/>
                <a:gd name="csX107" fmla="*/ 318453 w 540217"/>
                <a:gd name="csY107" fmla="*/ 58102 h 568603"/>
                <a:gd name="csX108" fmla="*/ 304260 w 540217"/>
                <a:gd name="csY108" fmla="*/ 34595 h 568603"/>
                <a:gd name="csX109" fmla="*/ 313131 w 540217"/>
                <a:gd name="csY109" fmla="*/ 18185 h 568603"/>
                <a:gd name="csX110" fmla="*/ 329985 w 540217"/>
                <a:gd name="csY110" fmla="*/ 32821 h 568603"/>
                <a:gd name="csX111" fmla="*/ 364137 w 540217"/>
                <a:gd name="csY111" fmla="*/ 31490 h 568603"/>
                <a:gd name="csX112" fmla="*/ 384095 w 540217"/>
                <a:gd name="csY112" fmla="*/ 2661 h 568603"/>
                <a:gd name="csX113" fmla="*/ 400062 w 540217"/>
                <a:gd name="csY113" fmla="*/ 0 h 5686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</a:cxnLst>
              <a:rect l="l" t="t" r="r" b="b"/>
              <a:pathLst>
                <a:path w="540217" h="568603">
                  <a:moveTo>
                    <a:pt x="400062" y="0"/>
                  </a:moveTo>
                  <a:lnTo>
                    <a:pt x="408933" y="2218"/>
                  </a:lnTo>
                  <a:lnTo>
                    <a:pt x="422239" y="25725"/>
                  </a:lnTo>
                  <a:lnTo>
                    <a:pt x="455060" y="44796"/>
                  </a:lnTo>
                  <a:lnTo>
                    <a:pt x="498526" y="35482"/>
                  </a:lnTo>
                  <a:lnTo>
                    <a:pt x="524250" y="42135"/>
                  </a:lnTo>
                  <a:lnTo>
                    <a:pt x="528685" y="29716"/>
                  </a:lnTo>
                  <a:lnTo>
                    <a:pt x="540217" y="29716"/>
                  </a:lnTo>
                  <a:lnTo>
                    <a:pt x="526468" y="70964"/>
                  </a:lnTo>
                  <a:lnTo>
                    <a:pt x="534895" y="94471"/>
                  </a:lnTo>
                  <a:lnTo>
                    <a:pt x="530460" y="133946"/>
                  </a:lnTo>
                  <a:lnTo>
                    <a:pt x="492760" y="152130"/>
                  </a:lnTo>
                  <a:lnTo>
                    <a:pt x="467035" y="176524"/>
                  </a:lnTo>
                  <a:lnTo>
                    <a:pt x="483446" y="194709"/>
                  </a:lnTo>
                  <a:lnTo>
                    <a:pt x="475906" y="207128"/>
                  </a:lnTo>
                  <a:lnTo>
                    <a:pt x="483446" y="233739"/>
                  </a:lnTo>
                  <a:lnTo>
                    <a:pt x="471470" y="254585"/>
                  </a:lnTo>
                  <a:lnTo>
                    <a:pt x="437319" y="269665"/>
                  </a:lnTo>
                  <a:lnTo>
                    <a:pt x="389418" y="243497"/>
                  </a:lnTo>
                  <a:lnTo>
                    <a:pt x="380547" y="259464"/>
                  </a:lnTo>
                  <a:lnTo>
                    <a:pt x="371677" y="255029"/>
                  </a:lnTo>
                  <a:lnTo>
                    <a:pt x="365467" y="267004"/>
                  </a:lnTo>
                  <a:lnTo>
                    <a:pt x="346395" y="273657"/>
                  </a:lnTo>
                  <a:lnTo>
                    <a:pt x="373007" y="308695"/>
                  </a:lnTo>
                  <a:lnTo>
                    <a:pt x="370790" y="340630"/>
                  </a:lnTo>
                  <a:lnTo>
                    <a:pt x="349057" y="387644"/>
                  </a:lnTo>
                  <a:lnTo>
                    <a:pt x="364137" y="390748"/>
                  </a:lnTo>
                  <a:lnTo>
                    <a:pt x="360145" y="412481"/>
                  </a:lnTo>
                  <a:lnTo>
                    <a:pt x="394740" y="446189"/>
                  </a:lnTo>
                  <a:lnTo>
                    <a:pt x="379217" y="468366"/>
                  </a:lnTo>
                  <a:lnTo>
                    <a:pt x="385870" y="479454"/>
                  </a:lnTo>
                  <a:lnTo>
                    <a:pt x="401836" y="471027"/>
                  </a:lnTo>
                  <a:lnTo>
                    <a:pt x="413368" y="478567"/>
                  </a:lnTo>
                  <a:lnTo>
                    <a:pt x="426230" y="467479"/>
                  </a:lnTo>
                  <a:lnTo>
                    <a:pt x="437319" y="472801"/>
                  </a:lnTo>
                  <a:lnTo>
                    <a:pt x="433327" y="488768"/>
                  </a:lnTo>
                  <a:lnTo>
                    <a:pt x="369902" y="537556"/>
                  </a:lnTo>
                  <a:lnTo>
                    <a:pt x="349944" y="530903"/>
                  </a:lnTo>
                  <a:lnTo>
                    <a:pt x="307809" y="535338"/>
                  </a:lnTo>
                  <a:lnTo>
                    <a:pt x="310026" y="548201"/>
                  </a:lnTo>
                  <a:lnTo>
                    <a:pt x="293172" y="568603"/>
                  </a:lnTo>
                  <a:lnTo>
                    <a:pt x="281640" y="565498"/>
                  </a:lnTo>
                  <a:lnTo>
                    <a:pt x="287406" y="548201"/>
                  </a:lnTo>
                  <a:lnTo>
                    <a:pt x="255916" y="556628"/>
                  </a:lnTo>
                  <a:lnTo>
                    <a:pt x="235957" y="539330"/>
                  </a:lnTo>
                  <a:lnTo>
                    <a:pt x="235513" y="484333"/>
                  </a:lnTo>
                  <a:lnTo>
                    <a:pt x="212450" y="463487"/>
                  </a:lnTo>
                  <a:lnTo>
                    <a:pt x="202249" y="415586"/>
                  </a:lnTo>
                  <a:lnTo>
                    <a:pt x="189830" y="408933"/>
                  </a:lnTo>
                  <a:lnTo>
                    <a:pt x="176968" y="441754"/>
                  </a:lnTo>
                  <a:lnTo>
                    <a:pt x="158783" y="426230"/>
                  </a:lnTo>
                  <a:lnTo>
                    <a:pt x="137937" y="430222"/>
                  </a:lnTo>
                  <a:lnTo>
                    <a:pt x="136607" y="416473"/>
                  </a:lnTo>
                  <a:lnTo>
                    <a:pt x="127736" y="413368"/>
                  </a:lnTo>
                  <a:lnTo>
                    <a:pt x="112213" y="433770"/>
                  </a:lnTo>
                  <a:lnTo>
                    <a:pt x="72739" y="396071"/>
                  </a:lnTo>
                  <a:lnTo>
                    <a:pt x="82496" y="383208"/>
                  </a:lnTo>
                  <a:lnTo>
                    <a:pt x="85157" y="359258"/>
                  </a:lnTo>
                  <a:lnTo>
                    <a:pt x="98463" y="353935"/>
                  </a:lnTo>
                  <a:lnTo>
                    <a:pt x="77174" y="341073"/>
                  </a:lnTo>
                  <a:lnTo>
                    <a:pt x="80279" y="334420"/>
                  </a:lnTo>
                  <a:lnTo>
                    <a:pt x="56328" y="305147"/>
                  </a:lnTo>
                  <a:lnTo>
                    <a:pt x="57215" y="291841"/>
                  </a:lnTo>
                  <a:lnTo>
                    <a:pt x="70077" y="286519"/>
                  </a:lnTo>
                  <a:lnTo>
                    <a:pt x="74956" y="273213"/>
                  </a:lnTo>
                  <a:lnTo>
                    <a:pt x="66973" y="259907"/>
                  </a:lnTo>
                  <a:lnTo>
                    <a:pt x="90923" y="251037"/>
                  </a:lnTo>
                  <a:lnTo>
                    <a:pt x="89149" y="239062"/>
                  </a:lnTo>
                  <a:lnTo>
                    <a:pt x="58989" y="191604"/>
                  </a:lnTo>
                  <a:lnTo>
                    <a:pt x="42135" y="179629"/>
                  </a:lnTo>
                  <a:lnTo>
                    <a:pt x="21733" y="186725"/>
                  </a:lnTo>
                  <a:lnTo>
                    <a:pt x="6653" y="164105"/>
                  </a:lnTo>
                  <a:lnTo>
                    <a:pt x="0" y="165880"/>
                  </a:lnTo>
                  <a:lnTo>
                    <a:pt x="27942" y="150800"/>
                  </a:lnTo>
                  <a:lnTo>
                    <a:pt x="15523" y="133058"/>
                  </a:lnTo>
                  <a:lnTo>
                    <a:pt x="19072" y="128623"/>
                  </a:lnTo>
                  <a:lnTo>
                    <a:pt x="61207" y="144590"/>
                  </a:lnTo>
                  <a:lnTo>
                    <a:pt x="71408" y="161888"/>
                  </a:lnTo>
                  <a:lnTo>
                    <a:pt x="88706" y="161001"/>
                  </a:lnTo>
                  <a:lnTo>
                    <a:pt x="79392" y="155235"/>
                  </a:lnTo>
                  <a:lnTo>
                    <a:pt x="97133" y="139268"/>
                  </a:lnTo>
                  <a:lnTo>
                    <a:pt x="89593" y="123744"/>
                  </a:lnTo>
                  <a:lnTo>
                    <a:pt x="62094" y="116204"/>
                  </a:lnTo>
                  <a:lnTo>
                    <a:pt x="38143" y="90036"/>
                  </a:lnTo>
                  <a:lnTo>
                    <a:pt x="51449" y="89593"/>
                  </a:lnTo>
                  <a:lnTo>
                    <a:pt x="66973" y="103786"/>
                  </a:lnTo>
                  <a:lnTo>
                    <a:pt x="73626" y="102899"/>
                  </a:lnTo>
                  <a:lnTo>
                    <a:pt x="52336" y="88262"/>
                  </a:lnTo>
                  <a:lnTo>
                    <a:pt x="34152" y="86931"/>
                  </a:lnTo>
                  <a:lnTo>
                    <a:pt x="18628" y="73182"/>
                  </a:lnTo>
                  <a:lnTo>
                    <a:pt x="27499" y="64755"/>
                  </a:lnTo>
                  <a:lnTo>
                    <a:pt x="42579" y="65199"/>
                  </a:lnTo>
                  <a:lnTo>
                    <a:pt x="38587" y="54554"/>
                  </a:lnTo>
                  <a:lnTo>
                    <a:pt x="68747" y="42135"/>
                  </a:lnTo>
                  <a:lnTo>
                    <a:pt x="82053" y="41248"/>
                  </a:lnTo>
                  <a:lnTo>
                    <a:pt x="111769" y="63868"/>
                  </a:lnTo>
                  <a:lnTo>
                    <a:pt x="140155" y="58989"/>
                  </a:lnTo>
                  <a:lnTo>
                    <a:pt x="188943" y="126849"/>
                  </a:lnTo>
                  <a:lnTo>
                    <a:pt x="208458" y="111325"/>
                  </a:lnTo>
                  <a:lnTo>
                    <a:pt x="215555" y="115317"/>
                  </a:lnTo>
                  <a:lnTo>
                    <a:pt x="250150" y="106003"/>
                  </a:lnTo>
                  <a:lnTo>
                    <a:pt x="243497" y="90036"/>
                  </a:lnTo>
                  <a:lnTo>
                    <a:pt x="257246" y="91810"/>
                  </a:lnTo>
                  <a:lnTo>
                    <a:pt x="273657" y="68303"/>
                  </a:lnTo>
                  <a:lnTo>
                    <a:pt x="263012" y="52336"/>
                  </a:lnTo>
                  <a:lnTo>
                    <a:pt x="295833" y="43909"/>
                  </a:lnTo>
                  <a:lnTo>
                    <a:pt x="305147" y="59433"/>
                  </a:lnTo>
                  <a:lnTo>
                    <a:pt x="318453" y="58102"/>
                  </a:lnTo>
                  <a:lnTo>
                    <a:pt x="304260" y="34595"/>
                  </a:lnTo>
                  <a:lnTo>
                    <a:pt x="313131" y="18185"/>
                  </a:lnTo>
                  <a:lnTo>
                    <a:pt x="329985" y="32821"/>
                  </a:lnTo>
                  <a:lnTo>
                    <a:pt x="364137" y="31490"/>
                  </a:lnTo>
                  <a:lnTo>
                    <a:pt x="384095" y="2661"/>
                  </a:lnTo>
                  <a:lnTo>
                    <a:pt x="400062" y="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AAF0AFBF-5B09-9FD4-AFF5-5B837ED1F734}"/>
                </a:ext>
              </a:extLst>
            </p:cNvPr>
            <p:cNvSpPr/>
            <p:nvPr/>
          </p:nvSpPr>
          <p:spPr>
            <a:xfrm>
              <a:off x="2450263" y="3126956"/>
              <a:ext cx="345951" cy="286519"/>
            </a:xfrm>
            <a:custGeom>
              <a:avLst/>
              <a:gdLst>
                <a:gd name="csX0" fmla="*/ 5322 w 345951"/>
                <a:gd name="csY0" fmla="*/ 94471 h 286519"/>
                <a:gd name="csX1" fmla="*/ 25281 w 345951"/>
                <a:gd name="csY1" fmla="*/ 81609 h 286519"/>
                <a:gd name="csX2" fmla="*/ 24394 w 345951"/>
                <a:gd name="csY2" fmla="*/ 70077 h 286519"/>
                <a:gd name="csX3" fmla="*/ 43909 w 345951"/>
                <a:gd name="csY3" fmla="*/ 58989 h 286519"/>
                <a:gd name="csX4" fmla="*/ 44796 w 345951"/>
                <a:gd name="csY4" fmla="*/ 45240 h 286519"/>
                <a:gd name="csX5" fmla="*/ 62094 w 345951"/>
                <a:gd name="csY5" fmla="*/ 36813 h 286519"/>
                <a:gd name="csX6" fmla="*/ 70078 w 345951"/>
                <a:gd name="csY6" fmla="*/ 21733 h 286519"/>
                <a:gd name="csX7" fmla="*/ 84270 w 345951"/>
                <a:gd name="csY7" fmla="*/ 16854 h 286519"/>
                <a:gd name="csX8" fmla="*/ 99794 w 345951"/>
                <a:gd name="csY8" fmla="*/ 23507 h 286519"/>
                <a:gd name="csX9" fmla="*/ 99794 w 345951"/>
                <a:gd name="csY9" fmla="*/ 10201 h 286519"/>
                <a:gd name="csX10" fmla="*/ 116648 w 345951"/>
                <a:gd name="csY10" fmla="*/ 0 h 286519"/>
                <a:gd name="csX11" fmla="*/ 141042 w 345951"/>
                <a:gd name="csY11" fmla="*/ 23063 h 286519"/>
                <a:gd name="csX12" fmla="*/ 187612 w 345951"/>
                <a:gd name="csY12" fmla="*/ 12419 h 286519"/>
                <a:gd name="csX13" fmla="*/ 205797 w 345951"/>
                <a:gd name="csY13" fmla="*/ 17741 h 286519"/>
                <a:gd name="csX14" fmla="*/ 209789 w 345951"/>
                <a:gd name="csY14" fmla="*/ 27942 h 286519"/>
                <a:gd name="csX15" fmla="*/ 224869 w 345951"/>
                <a:gd name="csY15" fmla="*/ 23063 h 286519"/>
                <a:gd name="csX16" fmla="*/ 219546 w 345951"/>
                <a:gd name="csY16" fmla="*/ 10645 h 286519"/>
                <a:gd name="csX17" fmla="*/ 263456 w 345951"/>
                <a:gd name="csY17" fmla="*/ 24394 h 286519"/>
                <a:gd name="csX18" fmla="*/ 282084 w 345951"/>
                <a:gd name="csY18" fmla="*/ 43022 h 286519"/>
                <a:gd name="csX19" fmla="*/ 272770 w 345951"/>
                <a:gd name="csY19" fmla="*/ 58989 h 286519"/>
                <a:gd name="csX20" fmla="*/ 296277 w 345951"/>
                <a:gd name="csY20" fmla="*/ 75400 h 286519"/>
                <a:gd name="csX21" fmla="*/ 289624 w 345951"/>
                <a:gd name="csY21" fmla="*/ 92254 h 286519"/>
                <a:gd name="csX22" fmla="*/ 303817 w 345951"/>
                <a:gd name="csY22" fmla="*/ 92697 h 286519"/>
                <a:gd name="csX23" fmla="*/ 304704 w 345951"/>
                <a:gd name="csY23" fmla="*/ 113987 h 286519"/>
                <a:gd name="csX24" fmla="*/ 322445 w 345951"/>
                <a:gd name="csY24" fmla="*/ 137494 h 286519"/>
                <a:gd name="csX25" fmla="*/ 319784 w 345951"/>
                <a:gd name="csY25" fmla="*/ 147251 h 286519"/>
                <a:gd name="csX26" fmla="*/ 329541 w 345951"/>
                <a:gd name="csY26" fmla="*/ 153017 h 286519"/>
                <a:gd name="csX27" fmla="*/ 319340 w 345951"/>
                <a:gd name="csY27" fmla="*/ 159226 h 286519"/>
                <a:gd name="csX28" fmla="*/ 324219 w 345951"/>
                <a:gd name="csY28" fmla="*/ 176524 h 286519"/>
                <a:gd name="csX29" fmla="*/ 345952 w 345951"/>
                <a:gd name="csY29" fmla="*/ 189830 h 286519"/>
                <a:gd name="csX30" fmla="*/ 331316 w 345951"/>
                <a:gd name="csY30" fmla="*/ 201805 h 286519"/>
                <a:gd name="csX31" fmla="*/ 314462 w 345951"/>
                <a:gd name="csY31" fmla="*/ 211119 h 286519"/>
                <a:gd name="csX32" fmla="*/ 322889 w 345951"/>
                <a:gd name="csY32" fmla="*/ 225756 h 286519"/>
                <a:gd name="csX33" fmla="*/ 313131 w 345951"/>
                <a:gd name="csY33" fmla="*/ 242610 h 286519"/>
                <a:gd name="csX34" fmla="*/ 295833 w 345951"/>
                <a:gd name="csY34" fmla="*/ 242166 h 286519"/>
                <a:gd name="csX35" fmla="*/ 287850 w 345951"/>
                <a:gd name="csY35" fmla="*/ 257246 h 286519"/>
                <a:gd name="csX36" fmla="*/ 253698 w 345951"/>
                <a:gd name="csY36" fmla="*/ 248819 h 286519"/>
                <a:gd name="csX37" fmla="*/ 251480 w 345951"/>
                <a:gd name="csY37" fmla="*/ 240392 h 286519"/>
                <a:gd name="csX38" fmla="*/ 245715 w 345951"/>
                <a:gd name="csY38" fmla="*/ 253698 h 286519"/>
                <a:gd name="csX39" fmla="*/ 264786 w 345951"/>
                <a:gd name="csY39" fmla="*/ 256359 h 286519"/>
                <a:gd name="csX40" fmla="*/ 265673 w 345951"/>
                <a:gd name="csY40" fmla="*/ 272770 h 286519"/>
                <a:gd name="csX41" fmla="*/ 251037 w 345951"/>
                <a:gd name="csY41" fmla="*/ 278536 h 286519"/>
                <a:gd name="csX42" fmla="*/ 241723 w 345951"/>
                <a:gd name="csY42" fmla="*/ 259464 h 286519"/>
                <a:gd name="csX43" fmla="*/ 234626 w 345951"/>
                <a:gd name="csY43" fmla="*/ 285189 h 286519"/>
                <a:gd name="csX44" fmla="*/ 213781 w 345951"/>
                <a:gd name="csY44" fmla="*/ 286519 h 286519"/>
                <a:gd name="csX45" fmla="*/ 200918 w 345951"/>
                <a:gd name="csY45" fmla="*/ 278979 h 286519"/>
                <a:gd name="csX46" fmla="*/ 158783 w 345951"/>
                <a:gd name="csY46" fmla="*/ 235513 h 286519"/>
                <a:gd name="csX47" fmla="*/ 130841 w 345951"/>
                <a:gd name="csY47" fmla="*/ 253698 h 286519"/>
                <a:gd name="csX48" fmla="*/ 108664 w 345951"/>
                <a:gd name="csY48" fmla="*/ 252367 h 286519"/>
                <a:gd name="csX49" fmla="*/ 97576 w 345951"/>
                <a:gd name="csY49" fmla="*/ 209789 h 286519"/>
                <a:gd name="csX50" fmla="*/ 74513 w 345951"/>
                <a:gd name="csY50" fmla="*/ 206684 h 286519"/>
                <a:gd name="csX51" fmla="*/ 75843 w 345951"/>
                <a:gd name="csY51" fmla="*/ 199588 h 286519"/>
                <a:gd name="csX52" fmla="*/ 58102 w 345951"/>
                <a:gd name="csY52" fmla="*/ 210676 h 286519"/>
                <a:gd name="csX53" fmla="*/ 45683 w 345951"/>
                <a:gd name="csY53" fmla="*/ 196039 h 286519"/>
                <a:gd name="csX54" fmla="*/ 50119 w 345951"/>
                <a:gd name="csY54" fmla="*/ 188499 h 286519"/>
                <a:gd name="csX55" fmla="*/ 41248 w 345951"/>
                <a:gd name="csY55" fmla="*/ 172532 h 286519"/>
                <a:gd name="csX56" fmla="*/ 51006 w 345951"/>
                <a:gd name="csY56" fmla="*/ 162775 h 286519"/>
                <a:gd name="csX57" fmla="*/ 51006 w 345951"/>
                <a:gd name="csY57" fmla="*/ 145921 h 286519"/>
                <a:gd name="csX58" fmla="*/ 32378 w 345951"/>
                <a:gd name="csY58" fmla="*/ 137937 h 286519"/>
                <a:gd name="csX59" fmla="*/ 20402 w 345951"/>
                <a:gd name="csY59" fmla="*/ 144147 h 286519"/>
                <a:gd name="csX60" fmla="*/ 0 w 345951"/>
                <a:gd name="csY60" fmla="*/ 128623 h 286519"/>
                <a:gd name="csX61" fmla="*/ 11088 w 345951"/>
                <a:gd name="csY61" fmla="*/ 106003 h 286519"/>
                <a:gd name="csX62" fmla="*/ 5322 w 345951"/>
                <a:gd name="csY62" fmla="*/ 94471 h 286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5951" h="286519">
                  <a:moveTo>
                    <a:pt x="5322" y="94471"/>
                  </a:moveTo>
                  <a:lnTo>
                    <a:pt x="25281" y="81609"/>
                  </a:lnTo>
                  <a:lnTo>
                    <a:pt x="24394" y="70077"/>
                  </a:lnTo>
                  <a:lnTo>
                    <a:pt x="43909" y="58989"/>
                  </a:lnTo>
                  <a:lnTo>
                    <a:pt x="44796" y="45240"/>
                  </a:lnTo>
                  <a:lnTo>
                    <a:pt x="62094" y="36813"/>
                  </a:lnTo>
                  <a:lnTo>
                    <a:pt x="70078" y="21733"/>
                  </a:lnTo>
                  <a:lnTo>
                    <a:pt x="84270" y="16854"/>
                  </a:lnTo>
                  <a:lnTo>
                    <a:pt x="99794" y="23507"/>
                  </a:lnTo>
                  <a:lnTo>
                    <a:pt x="99794" y="10201"/>
                  </a:lnTo>
                  <a:lnTo>
                    <a:pt x="116648" y="0"/>
                  </a:lnTo>
                  <a:lnTo>
                    <a:pt x="141042" y="23063"/>
                  </a:lnTo>
                  <a:lnTo>
                    <a:pt x="187612" y="12419"/>
                  </a:lnTo>
                  <a:lnTo>
                    <a:pt x="205797" y="17741"/>
                  </a:lnTo>
                  <a:lnTo>
                    <a:pt x="209789" y="27942"/>
                  </a:lnTo>
                  <a:lnTo>
                    <a:pt x="224869" y="23063"/>
                  </a:lnTo>
                  <a:lnTo>
                    <a:pt x="219546" y="10645"/>
                  </a:lnTo>
                  <a:lnTo>
                    <a:pt x="263456" y="24394"/>
                  </a:lnTo>
                  <a:lnTo>
                    <a:pt x="282084" y="43022"/>
                  </a:lnTo>
                  <a:lnTo>
                    <a:pt x="272770" y="58989"/>
                  </a:lnTo>
                  <a:lnTo>
                    <a:pt x="296277" y="75400"/>
                  </a:lnTo>
                  <a:lnTo>
                    <a:pt x="289624" y="92254"/>
                  </a:lnTo>
                  <a:lnTo>
                    <a:pt x="303817" y="92697"/>
                  </a:lnTo>
                  <a:lnTo>
                    <a:pt x="304704" y="113987"/>
                  </a:lnTo>
                  <a:lnTo>
                    <a:pt x="322445" y="137494"/>
                  </a:lnTo>
                  <a:lnTo>
                    <a:pt x="319784" y="147251"/>
                  </a:lnTo>
                  <a:lnTo>
                    <a:pt x="329541" y="153017"/>
                  </a:lnTo>
                  <a:lnTo>
                    <a:pt x="319340" y="159226"/>
                  </a:lnTo>
                  <a:lnTo>
                    <a:pt x="324219" y="176524"/>
                  </a:lnTo>
                  <a:lnTo>
                    <a:pt x="345952" y="189830"/>
                  </a:lnTo>
                  <a:lnTo>
                    <a:pt x="331316" y="201805"/>
                  </a:lnTo>
                  <a:lnTo>
                    <a:pt x="314462" y="211119"/>
                  </a:lnTo>
                  <a:lnTo>
                    <a:pt x="322889" y="225756"/>
                  </a:lnTo>
                  <a:lnTo>
                    <a:pt x="313131" y="242610"/>
                  </a:lnTo>
                  <a:lnTo>
                    <a:pt x="295833" y="242166"/>
                  </a:lnTo>
                  <a:lnTo>
                    <a:pt x="287850" y="257246"/>
                  </a:lnTo>
                  <a:lnTo>
                    <a:pt x="253698" y="248819"/>
                  </a:lnTo>
                  <a:lnTo>
                    <a:pt x="251480" y="240392"/>
                  </a:lnTo>
                  <a:lnTo>
                    <a:pt x="245715" y="253698"/>
                  </a:lnTo>
                  <a:lnTo>
                    <a:pt x="264786" y="256359"/>
                  </a:lnTo>
                  <a:lnTo>
                    <a:pt x="265673" y="272770"/>
                  </a:lnTo>
                  <a:lnTo>
                    <a:pt x="251037" y="278536"/>
                  </a:lnTo>
                  <a:lnTo>
                    <a:pt x="241723" y="259464"/>
                  </a:lnTo>
                  <a:lnTo>
                    <a:pt x="234626" y="285189"/>
                  </a:lnTo>
                  <a:lnTo>
                    <a:pt x="213781" y="286519"/>
                  </a:lnTo>
                  <a:lnTo>
                    <a:pt x="200918" y="278979"/>
                  </a:lnTo>
                  <a:lnTo>
                    <a:pt x="158783" y="235513"/>
                  </a:lnTo>
                  <a:lnTo>
                    <a:pt x="130841" y="253698"/>
                  </a:lnTo>
                  <a:lnTo>
                    <a:pt x="108664" y="252367"/>
                  </a:lnTo>
                  <a:lnTo>
                    <a:pt x="97576" y="209789"/>
                  </a:lnTo>
                  <a:lnTo>
                    <a:pt x="74513" y="206684"/>
                  </a:lnTo>
                  <a:lnTo>
                    <a:pt x="75843" y="199588"/>
                  </a:lnTo>
                  <a:lnTo>
                    <a:pt x="58102" y="210676"/>
                  </a:lnTo>
                  <a:lnTo>
                    <a:pt x="45683" y="196039"/>
                  </a:lnTo>
                  <a:lnTo>
                    <a:pt x="50119" y="188499"/>
                  </a:lnTo>
                  <a:lnTo>
                    <a:pt x="41248" y="172532"/>
                  </a:lnTo>
                  <a:lnTo>
                    <a:pt x="51006" y="162775"/>
                  </a:lnTo>
                  <a:lnTo>
                    <a:pt x="51006" y="145921"/>
                  </a:lnTo>
                  <a:lnTo>
                    <a:pt x="32378" y="137937"/>
                  </a:lnTo>
                  <a:lnTo>
                    <a:pt x="20402" y="144147"/>
                  </a:lnTo>
                  <a:lnTo>
                    <a:pt x="0" y="128623"/>
                  </a:lnTo>
                  <a:lnTo>
                    <a:pt x="11088" y="106003"/>
                  </a:lnTo>
                  <a:lnTo>
                    <a:pt x="5322" y="9447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40607751-DA62-D192-8AE3-0A6DA02F26AA}"/>
                </a:ext>
              </a:extLst>
            </p:cNvPr>
            <p:cNvSpPr/>
            <p:nvPr/>
          </p:nvSpPr>
          <p:spPr>
            <a:xfrm>
              <a:off x="7132146" y="1638920"/>
              <a:ext cx="2580890" cy="3053690"/>
            </a:xfrm>
            <a:custGeom>
              <a:avLst/>
              <a:gdLst>
                <a:gd name="csX0" fmla="*/ 149025 w 2580890"/>
                <a:gd name="csY0" fmla="*/ 823632 h 3053690"/>
                <a:gd name="csX1" fmla="*/ 172089 w 2580890"/>
                <a:gd name="csY1" fmla="*/ 836938 h 3053690"/>
                <a:gd name="csX2" fmla="*/ 195596 w 2580890"/>
                <a:gd name="csY2" fmla="*/ 837825 h 3053690"/>
                <a:gd name="csX3" fmla="*/ 215998 w 2580890"/>
                <a:gd name="csY3" fmla="*/ 822301 h 3053690"/>
                <a:gd name="csX4" fmla="*/ 205797 w 2580890"/>
                <a:gd name="csY4" fmla="*/ 795246 h 3053690"/>
                <a:gd name="csX5" fmla="*/ 219990 w 2580890"/>
                <a:gd name="csY5" fmla="*/ 807221 h 3053690"/>
                <a:gd name="csX6" fmla="*/ 239949 w 2580890"/>
                <a:gd name="csY6" fmla="*/ 842703 h 3053690"/>
                <a:gd name="csX7" fmla="*/ 232409 w 2580890"/>
                <a:gd name="csY7" fmla="*/ 866654 h 3053690"/>
                <a:gd name="csX8" fmla="*/ 250150 w 2580890"/>
                <a:gd name="csY8" fmla="*/ 878186 h 3053690"/>
                <a:gd name="csX9" fmla="*/ 257690 w 2580890"/>
                <a:gd name="csY9" fmla="*/ 909676 h 3053690"/>
                <a:gd name="csX10" fmla="*/ 259907 w 2580890"/>
                <a:gd name="csY10" fmla="*/ 929191 h 3053690"/>
                <a:gd name="csX11" fmla="*/ 248376 w 2580890"/>
                <a:gd name="csY11" fmla="*/ 951368 h 3053690"/>
                <a:gd name="csX12" fmla="*/ 254141 w 2580890"/>
                <a:gd name="csY12" fmla="*/ 964230 h 3053690"/>
                <a:gd name="csX13" fmla="*/ 263456 w 2580890"/>
                <a:gd name="csY13" fmla="*/ 970440 h 3053690"/>
                <a:gd name="csX14" fmla="*/ 294946 w 2580890"/>
                <a:gd name="csY14" fmla="*/ 972657 h 3053690"/>
                <a:gd name="csX15" fmla="*/ 263899 w 2580890"/>
                <a:gd name="csY15" fmla="*/ 968222 h 3053690"/>
                <a:gd name="csX16" fmla="*/ 250150 w 2580890"/>
                <a:gd name="csY16" fmla="*/ 950924 h 3053690"/>
                <a:gd name="csX17" fmla="*/ 262125 w 2580890"/>
                <a:gd name="csY17" fmla="*/ 926974 h 3053690"/>
                <a:gd name="csX18" fmla="*/ 255029 w 2580890"/>
                <a:gd name="csY18" fmla="*/ 889274 h 3053690"/>
                <a:gd name="csX19" fmla="*/ 271439 w 2580890"/>
                <a:gd name="csY19" fmla="*/ 872863 h 3053690"/>
                <a:gd name="csX20" fmla="*/ 260794 w 2580890"/>
                <a:gd name="csY20" fmla="*/ 873750 h 3053690"/>
                <a:gd name="csX21" fmla="*/ 244384 w 2580890"/>
                <a:gd name="csY21" fmla="*/ 856453 h 3053690"/>
                <a:gd name="csX22" fmla="*/ 267447 w 2580890"/>
                <a:gd name="csY22" fmla="*/ 838268 h 3053690"/>
                <a:gd name="csX23" fmla="*/ 290067 w 2580890"/>
                <a:gd name="csY23" fmla="*/ 834276 h 3053690"/>
                <a:gd name="csX24" fmla="*/ 315348 w 2580890"/>
                <a:gd name="csY24" fmla="*/ 812100 h 3053690"/>
                <a:gd name="csX25" fmla="*/ 399175 w 2580890"/>
                <a:gd name="csY25" fmla="*/ 808552 h 3053690"/>
                <a:gd name="csX26" fmla="*/ 438205 w 2580890"/>
                <a:gd name="csY26" fmla="*/ 797464 h 3053690"/>
                <a:gd name="csX27" fmla="*/ 463487 w 2580890"/>
                <a:gd name="csY27" fmla="*/ 804560 h 3053690"/>
                <a:gd name="csX28" fmla="*/ 453729 w 2580890"/>
                <a:gd name="csY28" fmla="*/ 813874 h 3053690"/>
                <a:gd name="csX29" fmla="*/ 443085 w 2580890"/>
                <a:gd name="csY29" fmla="*/ 812100 h 3053690"/>
                <a:gd name="csX30" fmla="*/ 449294 w 2580890"/>
                <a:gd name="csY30" fmla="*/ 844477 h 3053690"/>
                <a:gd name="csX31" fmla="*/ 501630 w 2580890"/>
                <a:gd name="csY31" fmla="*/ 855566 h 3053690"/>
                <a:gd name="csX32" fmla="*/ 512718 w 2580890"/>
                <a:gd name="csY32" fmla="*/ 865767 h 3053690"/>
                <a:gd name="csX33" fmla="*/ 548644 w 2580890"/>
                <a:gd name="csY33" fmla="*/ 867097 h 3053690"/>
                <a:gd name="csX34" fmla="*/ 512718 w 2580890"/>
                <a:gd name="csY34" fmla="*/ 859114 h 3053690"/>
                <a:gd name="csX35" fmla="*/ 567273 w 2580890"/>
                <a:gd name="csY35" fmla="*/ 852905 h 3053690"/>
                <a:gd name="csX36" fmla="*/ 594328 w 2580890"/>
                <a:gd name="csY36" fmla="*/ 837381 h 3053690"/>
                <a:gd name="csX37" fmla="*/ 634245 w 2580890"/>
                <a:gd name="csY37" fmla="*/ 845365 h 3053690"/>
                <a:gd name="csX38" fmla="*/ 616504 w 2580890"/>
                <a:gd name="csY38" fmla="*/ 833833 h 3053690"/>
                <a:gd name="csX39" fmla="*/ 644446 w 2580890"/>
                <a:gd name="csY39" fmla="*/ 832502 h 3053690"/>
                <a:gd name="csX40" fmla="*/ 620052 w 2580890"/>
                <a:gd name="csY40" fmla="*/ 828511 h 3053690"/>
                <a:gd name="csX41" fmla="*/ 619165 w 2580890"/>
                <a:gd name="csY41" fmla="*/ 822745 h 3053690"/>
                <a:gd name="csX42" fmla="*/ 652430 w 2580890"/>
                <a:gd name="csY42" fmla="*/ 825406 h 3053690"/>
                <a:gd name="csX43" fmla="*/ 655978 w 2580890"/>
                <a:gd name="csY43" fmla="*/ 801012 h 3053690"/>
                <a:gd name="csX44" fmla="*/ 648881 w 2580890"/>
                <a:gd name="csY44" fmla="*/ 789480 h 3053690"/>
                <a:gd name="csX45" fmla="*/ 659083 w 2580890"/>
                <a:gd name="csY45" fmla="*/ 786375 h 3053690"/>
                <a:gd name="csX46" fmla="*/ 641785 w 2580890"/>
                <a:gd name="csY46" fmla="*/ 773070 h 3053690"/>
                <a:gd name="csX47" fmla="*/ 639124 w 2580890"/>
                <a:gd name="csY47" fmla="*/ 761538 h 3053690"/>
                <a:gd name="csX48" fmla="*/ 630697 w 2580890"/>
                <a:gd name="csY48" fmla="*/ 761981 h 3053690"/>
                <a:gd name="csX49" fmla="*/ 630697 w 2580890"/>
                <a:gd name="csY49" fmla="*/ 753998 h 3053690"/>
                <a:gd name="csX50" fmla="*/ 636906 w 2580890"/>
                <a:gd name="csY50" fmla="*/ 754441 h 3053690"/>
                <a:gd name="csX51" fmla="*/ 625375 w 2580890"/>
                <a:gd name="csY51" fmla="*/ 743797 h 3053690"/>
                <a:gd name="csX52" fmla="*/ 629810 w 2580890"/>
                <a:gd name="csY52" fmla="*/ 717629 h 3053690"/>
                <a:gd name="csX53" fmla="*/ 637793 w 2580890"/>
                <a:gd name="csY53" fmla="*/ 730934 h 3053690"/>
                <a:gd name="csX54" fmla="*/ 649325 w 2580890"/>
                <a:gd name="csY54" fmla="*/ 723394 h 3053690"/>
                <a:gd name="csX55" fmla="*/ 638680 w 2580890"/>
                <a:gd name="csY55" fmla="*/ 706097 h 3053690"/>
                <a:gd name="csX56" fmla="*/ 649769 w 2580890"/>
                <a:gd name="csY56" fmla="*/ 714524 h 3053690"/>
                <a:gd name="csX57" fmla="*/ 655978 w 2580890"/>
                <a:gd name="csY57" fmla="*/ 694565 h 3053690"/>
                <a:gd name="csX58" fmla="*/ 677711 w 2580890"/>
                <a:gd name="csY58" fmla="*/ 698113 h 3053690"/>
                <a:gd name="csX59" fmla="*/ 687469 w 2580890"/>
                <a:gd name="csY59" fmla="*/ 708758 h 3053690"/>
                <a:gd name="csX60" fmla="*/ 689243 w 2580890"/>
                <a:gd name="csY60" fmla="*/ 696783 h 3053690"/>
                <a:gd name="csX61" fmla="*/ 699444 w 2580890"/>
                <a:gd name="csY61" fmla="*/ 715411 h 3053690"/>
                <a:gd name="csX62" fmla="*/ 703879 w 2580890"/>
                <a:gd name="csY62" fmla="*/ 708758 h 3053690"/>
                <a:gd name="csX63" fmla="*/ 717628 w 2580890"/>
                <a:gd name="csY63" fmla="*/ 711863 h 3053690"/>
                <a:gd name="csX64" fmla="*/ 720290 w 2580890"/>
                <a:gd name="csY64" fmla="*/ 727830 h 3053690"/>
                <a:gd name="csX65" fmla="*/ 729604 w 2580890"/>
                <a:gd name="csY65" fmla="*/ 716298 h 3053690"/>
                <a:gd name="csX66" fmla="*/ 728273 w 2580890"/>
                <a:gd name="csY66" fmla="*/ 705210 h 3053690"/>
                <a:gd name="csX67" fmla="*/ 733596 w 2580890"/>
                <a:gd name="csY67" fmla="*/ 719403 h 3053690"/>
                <a:gd name="csX68" fmla="*/ 739805 w 2580890"/>
                <a:gd name="csY68" fmla="*/ 697670 h 3053690"/>
                <a:gd name="csX69" fmla="*/ 748675 w 2580890"/>
                <a:gd name="csY69" fmla="*/ 707871 h 3053690"/>
                <a:gd name="csX70" fmla="*/ 740692 w 2580890"/>
                <a:gd name="csY70" fmla="*/ 712306 h 3053690"/>
                <a:gd name="csX71" fmla="*/ 744240 w 2580890"/>
                <a:gd name="csY71" fmla="*/ 722064 h 3053690"/>
                <a:gd name="csX72" fmla="*/ 752667 w 2580890"/>
                <a:gd name="csY72" fmla="*/ 714524 h 3053690"/>
                <a:gd name="csX73" fmla="*/ 767304 w 2580890"/>
                <a:gd name="csY73" fmla="*/ 734483 h 3053690"/>
                <a:gd name="csX74" fmla="*/ 759763 w 2580890"/>
                <a:gd name="csY74" fmla="*/ 715854 h 3053690"/>
                <a:gd name="csX75" fmla="*/ 762425 w 2580890"/>
                <a:gd name="csY75" fmla="*/ 705210 h 3053690"/>
                <a:gd name="csX76" fmla="*/ 768634 w 2580890"/>
                <a:gd name="csY76" fmla="*/ 711863 h 3053690"/>
                <a:gd name="csX77" fmla="*/ 770852 w 2580890"/>
                <a:gd name="csY77" fmla="*/ 703879 h 3053690"/>
                <a:gd name="csX78" fmla="*/ 762425 w 2580890"/>
                <a:gd name="csY78" fmla="*/ 691904 h 3053690"/>
                <a:gd name="csX79" fmla="*/ 808108 w 2580890"/>
                <a:gd name="csY79" fmla="*/ 681703 h 3053690"/>
                <a:gd name="csX80" fmla="*/ 813874 w 2580890"/>
                <a:gd name="csY80" fmla="*/ 697670 h 3053690"/>
                <a:gd name="csX81" fmla="*/ 828954 w 2580890"/>
                <a:gd name="csY81" fmla="*/ 690130 h 3053690"/>
                <a:gd name="csX82" fmla="*/ 828954 w 2580890"/>
                <a:gd name="csY82" fmla="*/ 703436 h 3053690"/>
                <a:gd name="csX83" fmla="*/ 843147 w 2580890"/>
                <a:gd name="csY83" fmla="*/ 696783 h 3053690"/>
                <a:gd name="csX84" fmla="*/ 860445 w 2580890"/>
                <a:gd name="csY84" fmla="*/ 700331 h 3053690"/>
                <a:gd name="csX85" fmla="*/ 860445 w 2580890"/>
                <a:gd name="csY85" fmla="*/ 718516 h 3053690"/>
                <a:gd name="csX86" fmla="*/ 870202 w 2580890"/>
                <a:gd name="csY86" fmla="*/ 706097 h 3053690"/>
                <a:gd name="csX87" fmla="*/ 892378 w 2580890"/>
                <a:gd name="csY87" fmla="*/ 717629 h 3053690"/>
                <a:gd name="csX88" fmla="*/ 851131 w 2580890"/>
                <a:gd name="csY88" fmla="*/ 746901 h 3053690"/>
                <a:gd name="csX89" fmla="*/ 851574 w 2580890"/>
                <a:gd name="csY89" fmla="*/ 765086 h 3053690"/>
                <a:gd name="csX90" fmla="*/ 900805 w 2580890"/>
                <a:gd name="csY90" fmla="*/ 753111 h 3053690"/>
                <a:gd name="csX91" fmla="*/ 900362 w 2580890"/>
                <a:gd name="csY91" fmla="*/ 762868 h 3053690"/>
                <a:gd name="csX92" fmla="*/ 868872 w 2580890"/>
                <a:gd name="csY92" fmla="*/ 766860 h 3053690"/>
                <a:gd name="csX93" fmla="*/ 868428 w 2580890"/>
                <a:gd name="csY93" fmla="*/ 774844 h 3053690"/>
                <a:gd name="csX94" fmla="*/ 849800 w 2580890"/>
                <a:gd name="csY94" fmla="*/ 784158 h 3053690"/>
                <a:gd name="csX95" fmla="*/ 887500 w 2580890"/>
                <a:gd name="csY95" fmla="*/ 794802 h 3053690"/>
                <a:gd name="csX96" fmla="*/ 913668 w 2580890"/>
                <a:gd name="csY96" fmla="*/ 785932 h 3053690"/>
                <a:gd name="csX97" fmla="*/ 930966 w 2580890"/>
                <a:gd name="csY97" fmla="*/ 797907 h 3053690"/>
                <a:gd name="csX98" fmla="*/ 929635 w 2580890"/>
                <a:gd name="csY98" fmla="*/ 808995 h 3053690"/>
                <a:gd name="csX99" fmla="*/ 939392 w 2580890"/>
                <a:gd name="csY99" fmla="*/ 809439 h 3053690"/>
                <a:gd name="csX100" fmla="*/ 932296 w 2580890"/>
                <a:gd name="csY100" fmla="*/ 827180 h 3053690"/>
                <a:gd name="csX101" fmla="*/ 942497 w 2580890"/>
                <a:gd name="csY101" fmla="*/ 823632 h 3053690"/>
                <a:gd name="csX102" fmla="*/ 923869 w 2580890"/>
                <a:gd name="csY102" fmla="*/ 840929 h 3053690"/>
                <a:gd name="csX103" fmla="*/ 899031 w 2580890"/>
                <a:gd name="csY103" fmla="*/ 832502 h 3053690"/>
                <a:gd name="csX104" fmla="*/ 897257 w 2580890"/>
                <a:gd name="csY104" fmla="*/ 824519 h 3053690"/>
                <a:gd name="csX105" fmla="*/ 857783 w 2580890"/>
                <a:gd name="csY105" fmla="*/ 814761 h 3053690"/>
                <a:gd name="csX106" fmla="*/ 853348 w 2580890"/>
                <a:gd name="csY106" fmla="*/ 818309 h 3053690"/>
                <a:gd name="csX107" fmla="*/ 866654 w 2580890"/>
                <a:gd name="csY107" fmla="*/ 827180 h 3053690"/>
                <a:gd name="csX108" fmla="*/ 862662 w 2580890"/>
                <a:gd name="csY108" fmla="*/ 829841 h 3053690"/>
                <a:gd name="csX109" fmla="*/ 889274 w 2580890"/>
                <a:gd name="csY109" fmla="*/ 836494 h 3053690"/>
                <a:gd name="csX110" fmla="*/ 942941 w 2580890"/>
                <a:gd name="csY110" fmla="*/ 883064 h 3053690"/>
                <a:gd name="csX111" fmla="*/ 949150 w 2580890"/>
                <a:gd name="csY111" fmla="*/ 869315 h 3053690"/>
                <a:gd name="csX112" fmla="*/ 931409 w 2580890"/>
                <a:gd name="csY112" fmla="*/ 845808 h 3053690"/>
                <a:gd name="csX113" fmla="*/ 968665 w 2580890"/>
                <a:gd name="csY113" fmla="*/ 873307 h 3053690"/>
                <a:gd name="csX114" fmla="*/ 956690 w 2580890"/>
                <a:gd name="csY114" fmla="*/ 873307 h 3053690"/>
                <a:gd name="csX115" fmla="*/ 943384 w 2580890"/>
                <a:gd name="csY115" fmla="*/ 895040 h 3053690"/>
                <a:gd name="csX116" fmla="*/ 949150 w 2580890"/>
                <a:gd name="csY116" fmla="*/ 901693 h 3053690"/>
                <a:gd name="csX117" fmla="*/ 960238 w 2580890"/>
                <a:gd name="csY117" fmla="*/ 895483 h 3053690"/>
                <a:gd name="csX118" fmla="*/ 987293 w 2580890"/>
                <a:gd name="csY118" fmla="*/ 925643 h 3053690"/>
                <a:gd name="csX119" fmla="*/ 1001486 w 2580890"/>
                <a:gd name="csY119" fmla="*/ 930078 h 3053690"/>
                <a:gd name="csX120" fmla="*/ 1011687 w 2580890"/>
                <a:gd name="csY120" fmla="*/ 941610 h 3053690"/>
                <a:gd name="csX121" fmla="*/ 1009913 w 2580890"/>
                <a:gd name="csY121" fmla="*/ 951811 h 3053690"/>
                <a:gd name="csX122" fmla="*/ 1028542 w 2580890"/>
                <a:gd name="csY122" fmla="*/ 943384 h 3053690"/>
                <a:gd name="csX123" fmla="*/ 1039186 w 2580890"/>
                <a:gd name="csY123" fmla="*/ 956247 h 3053690"/>
                <a:gd name="csX124" fmla="*/ 1064024 w 2580890"/>
                <a:gd name="csY124" fmla="*/ 959795 h 3053690"/>
                <a:gd name="csX125" fmla="*/ 1063580 w 2580890"/>
                <a:gd name="csY125" fmla="*/ 942941 h 3053690"/>
                <a:gd name="csX126" fmla="*/ 1081765 w 2580890"/>
                <a:gd name="csY126" fmla="*/ 967335 h 3053690"/>
                <a:gd name="csX127" fmla="*/ 1089305 w 2580890"/>
                <a:gd name="csY127" fmla="*/ 966891 h 3053690"/>
                <a:gd name="csX128" fmla="*/ 1100837 w 2580890"/>
                <a:gd name="csY128" fmla="*/ 938062 h 3053690"/>
                <a:gd name="csX129" fmla="*/ 1093297 w 2580890"/>
                <a:gd name="csY129" fmla="*/ 891935 h 3053690"/>
                <a:gd name="csX130" fmla="*/ 1106159 w 2580890"/>
                <a:gd name="csY130" fmla="*/ 883952 h 3053690"/>
                <a:gd name="csX131" fmla="*/ 1092853 w 2580890"/>
                <a:gd name="csY131" fmla="*/ 882621 h 3053690"/>
                <a:gd name="csX132" fmla="*/ 1084426 w 2580890"/>
                <a:gd name="csY132" fmla="*/ 851130 h 3053690"/>
                <a:gd name="csX133" fmla="*/ 1079991 w 2580890"/>
                <a:gd name="csY133" fmla="*/ 783271 h 3053690"/>
                <a:gd name="csX134" fmla="*/ 1091966 w 2580890"/>
                <a:gd name="csY134" fmla="*/ 773070 h 3053690"/>
                <a:gd name="csX135" fmla="*/ 1107933 w 2580890"/>
                <a:gd name="csY135" fmla="*/ 777505 h 3053690"/>
                <a:gd name="csX136" fmla="*/ 1111925 w 2580890"/>
                <a:gd name="csY136" fmla="*/ 783714 h 3053690"/>
                <a:gd name="csX137" fmla="*/ 1091523 w 2580890"/>
                <a:gd name="csY137" fmla="*/ 775731 h 3053690"/>
                <a:gd name="csX138" fmla="*/ 1088862 w 2580890"/>
                <a:gd name="csY138" fmla="*/ 799681 h 3053690"/>
                <a:gd name="csX139" fmla="*/ 1120795 w 2580890"/>
                <a:gd name="csY139" fmla="*/ 819196 h 3053690"/>
                <a:gd name="csX140" fmla="*/ 1162930 w 2580890"/>
                <a:gd name="csY140" fmla="*/ 824519 h 3053690"/>
                <a:gd name="csX141" fmla="*/ 1189986 w 2580890"/>
                <a:gd name="csY141" fmla="*/ 808995 h 3053690"/>
                <a:gd name="csX142" fmla="*/ 1197969 w 2580890"/>
                <a:gd name="csY142" fmla="*/ 810769 h 3053690"/>
                <a:gd name="csX143" fmla="*/ 1198856 w 2580890"/>
                <a:gd name="csY143" fmla="*/ 820971 h 3053690"/>
                <a:gd name="csX144" fmla="*/ 1201961 w 2580890"/>
                <a:gd name="csY144" fmla="*/ 824519 h 3053690"/>
                <a:gd name="csX145" fmla="*/ 1198856 w 2580890"/>
                <a:gd name="csY145" fmla="*/ 809882 h 3053690"/>
                <a:gd name="csX146" fmla="*/ 1192203 w 2580890"/>
                <a:gd name="csY146" fmla="*/ 804560 h 3053690"/>
                <a:gd name="csX147" fmla="*/ 1192647 w 2580890"/>
                <a:gd name="csY147" fmla="*/ 794802 h 3053690"/>
                <a:gd name="csX148" fmla="*/ 1197082 w 2580890"/>
                <a:gd name="csY148" fmla="*/ 782827 h 3053690"/>
                <a:gd name="csX149" fmla="*/ 1212606 w 2580890"/>
                <a:gd name="csY149" fmla="*/ 775287 h 3053690"/>
                <a:gd name="csX150" fmla="*/ 1207283 w 2580890"/>
                <a:gd name="csY150" fmla="*/ 773070 h 3053690"/>
                <a:gd name="csX151" fmla="*/ 1213936 w 2580890"/>
                <a:gd name="csY151" fmla="*/ 759764 h 3053690"/>
                <a:gd name="csX152" fmla="*/ 1248975 w 2580890"/>
                <a:gd name="csY152" fmla="*/ 746458 h 3053690"/>
                <a:gd name="csX153" fmla="*/ 1260063 w 2580890"/>
                <a:gd name="csY153" fmla="*/ 756215 h 3053690"/>
                <a:gd name="csX154" fmla="*/ 1265385 w 2580890"/>
                <a:gd name="csY154" fmla="*/ 745127 h 3053690"/>
                <a:gd name="csX155" fmla="*/ 1305747 w 2580890"/>
                <a:gd name="csY155" fmla="*/ 749119 h 3053690"/>
                <a:gd name="csX156" fmla="*/ 1306634 w 2580890"/>
                <a:gd name="csY156" fmla="*/ 758433 h 3053690"/>
                <a:gd name="csX157" fmla="*/ 1314617 w 2580890"/>
                <a:gd name="csY157" fmla="*/ 760207 h 3053690"/>
                <a:gd name="csX158" fmla="*/ 1318165 w 2580890"/>
                <a:gd name="csY158" fmla="*/ 751337 h 3053690"/>
                <a:gd name="csX159" fmla="*/ 1322601 w 2580890"/>
                <a:gd name="csY159" fmla="*/ 759320 h 3053690"/>
                <a:gd name="csX160" fmla="*/ 1316391 w 2580890"/>
                <a:gd name="csY160" fmla="*/ 763312 h 3053690"/>
                <a:gd name="csX161" fmla="*/ 1334576 w 2580890"/>
                <a:gd name="csY161" fmla="*/ 768191 h 3053690"/>
                <a:gd name="csX162" fmla="*/ 1342116 w 2580890"/>
                <a:gd name="csY162" fmla="*/ 758433 h 3053690"/>
                <a:gd name="csX163" fmla="*/ 1323931 w 2580890"/>
                <a:gd name="csY163" fmla="*/ 757103 h 3053690"/>
                <a:gd name="csX164" fmla="*/ 1336794 w 2580890"/>
                <a:gd name="csY164" fmla="*/ 749562 h 3053690"/>
                <a:gd name="csX165" fmla="*/ 1339455 w 2580890"/>
                <a:gd name="csY165" fmla="*/ 739361 h 3053690"/>
                <a:gd name="csX166" fmla="*/ 1328367 w 2580890"/>
                <a:gd name="csY166" fmla="*/ 742466 h 3053690"/>
                <a:gd name="csX167" fmla="*/ 1340785 w 2580890"/>
                <a:gd name="csY167" fmla="*/ 731378 h 3053690"/>
                <a:gd name="csX168" fmla="*/ 1315504 w 2580890"/>
                <a:gd name="csY168" fmla="*/ 736257 h 3053690"/>
                <a:gd name="csX169" fmla="*/ 1311069 w 2580890"/>
                <a:gd name="csY169" fmla="*/ 706984 h 3053690"/>
                <a:gd name="csX170" fmla="*/ 1323931 w 2580890"/>
                <a:gd name="csY170" fmla="*/ 693678 h 3053690"/>
                <a:gd name="csX171" fmla="*/ 1327479 w 2580890"/>
                <a:gd name="csY171" fmla="*/ 703879 h 3053690"/>
                <a:gd name="csX172" fmla="*/ 1331471 w 2580890"/>
                <a:gd name="csY172" fmla="*/ 683920 h 3053690"/>
                <a:gd name="csX173" fmla="*/ 1347882 w 2580890"/>
                <a:gd name="csY173" fmla="*/ 685694 h 3053690"/>
                <a:gd name="csX174" fmla="*/ 1365179 w 2580890"/>
                <a:gd name="csY174" fmla="*/ 699887 h 3053690"/>
                <a:gd name="csX175" fmla="*/ 1368284 w 2580890"/>
                <a:gd name="csY175" fmla="*/ 684364 h 3053690"/>
                <a:gd name="csX176" fmla="*/ 1391791 w 2580890"/>
                <a:gd name="csY176" fmla="*/ 672389 h 3053690"/>
                <a:gd name="csX177" fmla="*/ 1365179 w 2580890"/>
                <a:gd name="csY177" fmla="*/ 656422 h 3053690"/>
                <a:gd name="csX178" fmla="*/ 1353648 w 2580890"/>
                <a:gd name="csY178" fmla="*/ 632915 h 3053690"/>
                <a:gd name="csX179" fmla="*/ 1329254 w 2580890"/>
                <a:gd name="csY179" fmla="*/ 634245 h 3053690"/>
                <a:gd name="csX180" fmla="*/ 1339898 w 2580890"/>
                <a:gd name="csY180" fmla="*/ 626705 h 3053690"/>
                <a:gd name="csX181" fmla="*/ 1331471 w 2580890"/>
                <a:gd name="csY181" fmla="*/ 595215 h 3053690"/>
                <a:gd name="csX182" fmla="*/ 1342559 w 2580890"/>
                <a:gd name="csY182" fmla="*/ 591666 h 3053690"/>
                <a:gd name="csX183" fmla="*/ 1339898 w 2580890"/>
                <a:gd name="csY183" fmla="*/ 583239 h 3053690"/>
                <a:gd name="csX184" fmla="*/ 1315948 w 2580890"/>
                <a:gd name="csY184" fmla="*/ 596545 h 3053690"/>
                <a:gd name="csX185" fmla="*/ 1319940 w 2580890"/>
                <a:gd name="csY185" fmla="*/ 604972 h 3053690"/>
                <a:gd name="csX186" fmla="*/ 1308851 w 2580890"/>
                <a:gd name="csY186" fmla="*/ 609851 h 3053690"/>
                <a:gd name="csX187" fmla="*/ 1315504 w 2580890"/>
                <a:gd name="csY187" fmla="*/ 612512 h 3053690"/>
                <a:gd name="csX188" fmla="*/ 1297763 w 2580890"/>
                <a:gd name="csY188" fmla="*/ 605859 h 3053690"/>
                <a:gd name="csX189" fmla="*/ 1294659 w 2580890"/>
                <a:gd name="csY189" fmla="*/ 566385 h 3053690"/>
                <a:gd name="csX190" fmla="*/ 1331471 w 2580890"/>
                <a:gd name="csY190" fmla="*/ 541548 h 3053690"/>
                <a:gd name="csX191" fmla="*/ 1343003 w 2580890"/>
                <a:gd name="csY191" fmla="*/ 518484 h 3053690"/>
                <a:gd name="csX192" fmla="*/ 1335906 w 2580890"/>
                <a:gd name="csY192" fmla="*/ 521145 h 3053690"/>
                <a:gd name="csX193" fmla="*/ 1329254 w 2580890"/>
                <a:gd name="csY193" fmla="*/ 507396 h 3053690"/>
                <a:gd name="csX194" fmla="*/ 1302642 w 2580890"/>
                <a:gd name="csY194" fmla="*/ 499413 h 3053690"/>
                <a:gd name="csX195" fmla="*/ 1305303 w 2580890"/>
                <a:gd name="csY195" fmla="*/ 492316 h 3053690"/>
                <a:gd name="csX196" fmla="*/ 1372719 w 2580890"/>
                <a:gd name="csY196" fmla="*/ 477680 h 3053690"/>
                <a:gd name="csX197" fmla="*/ 1447676 w 2580890"/>
                <a:gd name="csY197" fmla="*/ 431553 h 3053690"/>
                <a:gd name="csX198" fmla="*/ 1557670 w 2580890"/>
                <a:gd name="csY198" fmla="*/ 394296 h 3053690"/>
                <a:gd name="csX199" fmla="*/ 1508882 w 2580890"/>
                <a:gd name="csY199" fmla="*/ 435545 h 3053690"/>
                <a:gd name="csX200" fmla="*/ 1486706 w 2580890"/>
                <a:gd name="csY200" fmla="*/ 436875 h 3053690"/>
                <a:gd name="csX201" fmla="*/ 1490698 w 2580890"/>
                <a:gd name="csY201" fmla="*/ 471470 h 3053690"/>
                <a:gd name="csX202" fmla="*/ 1478723 w 2580890"/>
                <a:gd name="csY202" fmla="*/ 468809 h 3053690"/>
                <a:gd name="csX203" fmla="*/ 1471626 w 2580890"/>
                <a:gd name="csY203" fmla="*/ 476793 h 3053690"/>
                <a:gd name="csX204" fmla="*/ 1493802 w 2580890"/>
                <a:gd name="csY204" fmla="*/ 478567 h 3053690"/>
                <a:gd name="csX205" fmla="*/ 1505778 w 2580890"/>
                <a:gd name="csY205" fmla="*/ 452399 h 3053690"/>
                <a:gd name="csX206" fmla="*/ 1563880 w 2580890"/>
                <a:gd name="csY206" fmla="*/ 396514 h 3053690"/>
                <a:gd name="csX207" fmla="*/ 1571864 w 2580890"/>
                <a:gd name="csY207" fmla="*/ 471914 h 3053690"/>
                <a:gd name="csX208" fmla="*/ 1557227 w 2580890"/>
                <a:gd name="csY208" fmla="*/ 452399 h 3053690"/>
                <a:gd name="csX209" fmla="*/ 1560775 w 2580890"/>
                <a:gd name="csY209" fmla="*/ 432440 h 3053690"/>
                <a:gd name="csX210" fmla="*/ 1547913 w 2580890"/>
                <a:gd name="csY210" fmla="*/ 435101 h 3053690"/>
                <a:gd name="csX211" fmla="*/ 1552792 w 2580890"/>
                <a:gd name="csY211" fmla="*/ 448850 h 3053690"/>
                <a:gd name="csX212" fmla="*/ 1537268 w 2580890"/>
                <a:gd name="csY212" fmla="*/ 435545 h 3053690"/>
                <a:gd name="csX213" fmla="*/ 1525737 w 2580890"/>
                <a:gd name="csY213" fmla="*/ 439980 h 3053690"/>
                <a:gd name="csX214" fmla="*/ 1559888 w 2580890"/>
                <a:gd name="csY214" fmla="*/ 468366 h 3053690"/>
                <a:gd name="csX215" fmla="*/ 1548800 w 2580890"/>
                <a:gd name="csY215" fmla="*/ 487881 h 3053690"/>
                <a:gd name="csX216" fmla="*/ 1527067 w 2580890"/>
                <a:gd name="csY216" fmla="*/ 486107 h 3053690"/>
                <a:gd name="csX217" fmla="*/ 1547026 w 2580890"/>
                <a:gd name="csY217" fmla="*/ 494090 h 3053690"/>
                <a:gd name="csX218" fmla="*/ 1541704 w 2580890"/>
                <a:gd name="csY218" fmla="*/ 510944 h 3053690"/>
                <a:gd name="csX219" fmla="*/ 1550574 w 2580890"/>
                <a:gd name="csY219" fmla="*/ 521145 h 3053690"/>
                <a:gd name="csX220" fmla="*/ 1566984 w 2580890"/>
                <a:gd name="csY220" fmla="*/ 510501 h 3053690"/>
                <a:gd name="csX221" fmla="*/ 1581178 w 2580890"/>
                <a:gd name="csY221" fmla="*/ 470583 h 3053690"/>
                <a:gd name="csX222" fmla="*/ 1570976 w 2580890"/>
                <a:gd name="csY222" fmla="*/ 387200 h 3053690"/>
                <a:gd name="csX223" fmla="*/ 1612225 w 2580890"/>
                <a:gd name="csY223" fmla="*/ 355266 h 3053690"/>
                <a:gd name="csX224" fmla="*/ 1666335 w 2580890"/>
                <a:gd name="csY224" fmla="*/ 337081 h 3053690"/>
                <a:gd name="csX225" fmla="*/ 1706696 w 2580890"/>
                <a:gd name="csY225" fmla="*/ 352605 h 3053690"/>
                <a:gd name="csX226" fmla="*/ 1703148 w 2580890"/>
                <a:gd name="csY226" fmla="*/ 373894 h 3053690"/>
                <a:gd name="csX227" fmla="*/ 1680971 w 2580890"/>
                <a:gd name="csY227" fmla="*/ 369459 h 3053690"/>
                <a:gd name="csX228" fmla="*/ 1686294 w 2580890"/>
                <a:gd name="csY228" fmla="*/ 389418 h 3053690"/>
                <a:gd name="csX229" fmla="*/ 1672101 w 2580890"/>
                <a:gd name="csY229" fmla="*/ 394296 h 3053690"/>
                <a:gd name="csX230" fmla="*/ 1683633 w 2580890"/>
                <a:gd name="csY230" fmla="*/ 394296 h 3053690"/>
                <a:gd name="csX231" fmla="*/ 1684519 w 2580890"/>
                <a:gd name="csY231" fmla="*/ 408933 h 3053690"/>
                <a:gd name="csX232" fmla="*/ 1722219 w 2580890"/>
                <a:gd name="csY232" fmla="*/ 375668 h 3053690"/>
                <a:gd name="csX233" fmla="*/ 1733751 w 2580890"/>
                <a:gd name="csY233" fmla="*/ 379217 h 3053690"/>
                <a:gd name="csX234" fmla="*/ 1729316 w 2580890"/>
                <a:gd name="csY234" fmla="*/ 384095 h 3053690"/>
                <a:gd name="csX235" fmla="*/ 1738630 w 2580890"/>
                <a:gd name="csY235" fmla="*/ 399619 h 3053690"/>
                <a:gd name="csX236" fmla="*/ 1759032 w 2580890"/>
                <a:gd name="csY236" fmla="*/ 370790 h 3053690"/>
                <a:gd name="csX237" fmla="*/ 1771007 w 2580890"/>
                <a:gd name="csY237" fmla="*/ 391635 h 3053690"/>
                <a:gd name="csX238" fmla="*/ 1767459 w 2580890"/>
                <a:gd name="csY238" fmla="*/ 408046 h 3053690"/>
                <a:gd name="csX239" fmla="*/ 1768346 w 2580890"/>
                <a:gd name="csY239" fmla="*/ 420021 h 3053690"/>
                <a:gd name="csX240" fmla="*/ 1773225 w 2580890"/>
                <a:gd name="csY240" fmla="*/ 401393 h 3053690"/>
                <a:gd name="csX241" fmla="*/ 1771451 w 2580890"/>
                <a:gd name="csY241" fmla="*/ 382765 h 3053690"/>
                <a:gd name="csX242" fmla="*/ 1780322 w 2580890"/>
                <a:gd name="csY242" fmla="*/ 396071 h 3053690"/>
                <a:gd name="csX243" fmla="*/ 1783426 w 2580890"/>
                <a:gd name="csY243" fmla="*/ 370790 h 3053690"/>
                <a:gd name="csX244" fmla="*/ 1809595 w 2580890"/>
                <a:gd name="csY244" fmla="*/ 361919 h 3053690"/>
                <a:gd name="csX245" fmla="*/ 1856165 w 2580890"/>
                <a:gd name="csY245" fmla="*/ 373894 h 3053690"/>
                <a:gd name="csX246" fmla="*/ 1845077 w 2580890"/>
                <a:gd name="csY246" fmla="*/ 392522 h 3053690"/>
                <a:gd name="csX247" fmla="*/ 1884551 w 2580890"/>
                <a:gd name="csY247" fmla="*/ 378773 h 3053690"/>
                <a:gd name="csX248" fmla="*/ 1891204 w 2580890"/>
                <a:gd name="csY248" fmla="*/ 383208 h 3053690"/>
                <a:gd name="csX249" fmla="*/ 1908501 w 2580890"/>
                <a:gd name="csY249" fmla="*/ 347726 h 3053690"/>
                <a:gd name="csX250" fmla="*/ 1920920 w 2580890"/>
                <a:gd name="csY250" fmla="*/ 339299 h 3053690"/>
                <a:gd name="csX251" fmla="*/ 1928904 w 2580890"/>
                <a:gd name="csY251" fmla="*/ 310470 h 3053690"/>
                <a:gd name="csX252" fmla="*/ 1958177 w 2580890"/>
                <a:gd name="csY252" fmla="*/ 259464 h 3053690"/>
                <a:gd name="csX253" fmla="*/ 1968377 w 2580890"/>
                <a:gd name="csY253" fmla="*/ 266117 h 3053690"/>
                <a:gd name="csX254" fmla="*/ 1961281 w 2580890"/>
                <a:gd name="csY254" fmla="*/ 255029 h 3053690"/>
                <a:gd name="csX255" fmla="*/ 1968377 w 2580890"/>
                <a:gd name="csY255" fmla="*/ 240836 h 3053690"/>
                <a:gd name="csX256" fmla="*/ 2035794 w 2580890"/>
                <a:gd name="csY256" fmla="*/ 175194 h 3053690"/>
                <a:gd name="csX257" fmla="*/ 2096114 w 2580890"/>
                <a:gd name="csY257" fmla="*/ 150800 h 3053690"/>
                <a:gd name="csX258" fmla="*/ 2140467 w 2580890"/>
                <a:gd name="csY258" fmla="*/ 150800 h 3053690"/>
                <a:gd name="csX259" fmla="*/ 2177280 w 2580890"/>
                <a:gd name="csY259" fmla="*/ 165436 h 3053690"/>
                <a:gd name="csX260" fmla="*/ 2192803 w 2580890"/>
                <a:gd name="csY260" fmla="*/ 187169 h 3053690"/>
                <a:gd name="csX261" fmla="*/ 2184376 w 2580890"/>
                <a:gd name="csY261" fmla="*/ 196039 h 3053690"/>
                <a:gd name="csX262" fmla="*/ 2195021 w 2580890"/>
                <a:gd name="csY262" fmla="*/ 190717 h 3053690"/>
                <a:gd name="csX263" fmla="*/ 2208770 w 2580890"/>
                <a:gd name="csY263" fmla="*/ 215555 h 3053690"/>
                <a:gd name="csX264" fmla="*/ 2227398 w 2580890"/>
                <a:gd name="csY264" fmla="*/ 225756 h 3053690"/>
                <a:gd name="csX265" fmla="*/ 2246913 w 2580890"/>
                <a:gd name="csY265" fmla="*/ 211119 h 3053690"/>
                <a:gd name="csX266" fmla="*/ 2255784 w 2580890"/>
                <a:gd name="csY266" fmla="*/ 214224 h 3053690"/>
                <a:gd name="csX267" fmla="*/ 2258445 w 2580890"/>
                <a:gd name="csY267" fmla="*/ 204023 h 3053690"/>
                <a:gd name="csX268" fmla="*/ 2275299 w 2580890"/>
                <a:gd name="csY268" fmla="*/ 192048 h 3053690"/>
                <a:gd name="csX269" fmla="*/ 2336062 w 2580890"/>
                <a:gd name="csY269" fmla="*/ 237288 h 3053690"/>
                <a:gd name="csX270" fmla="*/ 2363561 w 2580890"/>
                <a:gd name="csY270" fmla="*/ 229748 h 3053690"/>
                <a:gd name="csX271" fmla="*/ 2395939 w 2580890"/>
                <a:gd name="csY271" fmla="*/ 274544 h 3053690"/>
                <a:gd name="csX272" fmla="*/ 2389729 w 2580890"/>
                <a:gd name="csY272" fmla="*/ 292285 h 3053690"/>
                <a:gd name="csX273" fmla="*/ 2395495 w 2580890"/>
                <a:gd name="csY273" fmla="*/ 292729 h 3053690"/>
                <a:gd name="csX274" fmla="*/ 2401705 w 2580890"/>
                <a:gd name="csY274" fmla="*/ 277205 h 3053690"/>
                <a:gd name="csX275" fmla="*/ 2375093 w 2580890"/>
                <a:gd name="csY275" fmla="*/ 228861 h 3053690"/>
                <a:gd name="csX276" fmla="*/ 2320095 w 2580890"/>
                <a:gd name="csY276" fmla="*/ 195152 h 3053690"/>
                <a:gd name="csX277" fmla="*/ 2310338 w 2580890"/>
                <a:gd name="csY277" fmla="*/ 133058 h 3053690"/>
                <a:gd name="csX278" fmla="*/ 2316104 w 2580890"/>
                <a:gd name="csY278" fmla="*/ 130841 h 3053690"/>
                <a:gd name="csX279" fmla="*/ 2343603 w 2580890"/>
                <a:gd name="csY279" fmla="*/ 155235 h 3053690"/>
                <a:gd name="csX280" fmla="*/ 2380859 w 2580890"/>
                <a:gd name="csY280" fmla="*/ 157896 h 3053690"/>
                <a:gd name="csX281" fmla="*/ 2382189 w 2580890"/>
                <a:gd name="csY281" fmla="*/ 175637 h 3053690"/>
                <a:gd name="csX282" fmla="*/ 2394608 w 2580890"/>
                <a:gd name="csY282" fmla="*/ 183621 h 3053690"/>
                <a:gd name="csX283" fmla="*/ 2419446 w 2580890"/>
                <a:gd name="csY283" fmla="*/ 182290 h 3053690"/>
                <a:gd name="csX284" fmla="*/ 2419889 w 2580890"/>
                <a:gd name="csY284" fmla="*/ 198257 h 3053690"/>
                <a:gd name="csX285" fmla="*/ 2445614 w 2580890"/>
                <a:gd name="csY285" fmla="*/ 209345 h 3053690"/>
                <a:gd name="csX286" fmla="*/ 2470008 w 2580890"/>
                <a:gd name="csY286" fmla="*/ 245715 h 3053690"/>
                <a:gd name="csX287" fmla="*/ 2426986 w 2580890"/>
                <a:gd name="csY287" fmla="*/ 279423 h 3053690"/>
                <a:gd name="csX288" fmla="*/ 2426099 w 2580890"/>
                <a:gd name="csY288" fmla="*/ 305591 h 3053690"/>
                <a:gd name="csX289" fmla="*/ 2391947 w 2580890"/>
                <a:gd name="csY289" fmla="*/ 353935 h 3053690"/>
                <a:gd name="csX290" fmla="*/ 2397269 w 2580890"/>
                <a:gd name="csY290" fmla="*/ 362806 h 3053690"/>
                <a:gd name="csX291" fmla="*/ 2386625 w 2580890"/>
                <a:gd name="csY291" fmla="*/ 369015 h 3053690"/>
                <a:gd name="csX292" fmla="*/ 2363117 w 2580890"/>
                <a:gd name="csY292" fmla="*/ 425787 h 3053690"/>
                <a:gd name="csX293" fmla="*/ 2374206 w 2580890"/>
                <a:gd name="csY293" fmla="*/ 460382 h 3053690"/>
                <a:gd name="csX294" fmla="*/ 2399044 w 2580890"/>
                <a:gd name="csY294" fmla="*/ 463043 h 3053690"/>
                <a:gd name="csX295" fmla="*/ 2386625 w 2580890"/>
                <a:gd name="csY295" fmla="*/ 479897 h 3053690"/>
                <a:gd name="csX296" fmla="*/ 2389286 w 2580890"/>
                <a:gd name="csY296" fmla="*/ 494977 h 3053690"/>
                <a:gd name="csX297" fmla="*/ 2434082 w 2580890"/>
                <a:gd name="csY297" fmla="*/ 525137 h 3053690"/>
                <a:gd name="csX298" fmla="*/ 2486862 w 2580890"/>
                <a:gd name="csY298" fmla="*/ 510057 h 3053690"/>
                <a:gd name="csX299" fmla="*/ 2520570 w 2580890"/>
                <a:gd name="csY299" fmla="*/ 524250 h 3053690"/>
                <a:gd name="csX300" fmla="*/ 2539642 w 2580890"/>
                <a:gd name="csY300" fmla="*/ 579248 h 3053690"/>
                <a:gd name="csX301" fmla="*/ 2556052 w 2580890"/>
                <a:gd name="csY301" fmla="*/ 580578 h 3053690"/>
                <a:gd name="csX302" fmla="*/ 2563149 w 2580890"/>
                <a:gd name="csY302" fmla="*/ 596545 h 3053690"/>
                <a:gd name="csX303" fmla="*/ 2580890 w 2580890"/>
                <a:gd name="csY303" fmla="*/ 605416 h 3053690"/>
                <a:gd name="csX304" fmla="*/ 2563592 w 2580890"/>
                <a:gd name="csY304" fmla="*/ 616504 h 3053690"/>
                <a:gd name="csX305" fmla="*/ 2553391 w 2580890"/>
                <a:gd name="csY305" fmla="*/ 637793 h 3053690"/>
                <a:gd name="csX306" fmla="*/ 2552948 w 2580890"/>
                <a:gd name="csY306" fmla="*/ 663074 h 3053690"/>
                <a:gd name="csX307" fmla="*/ 2560931 w 2580890"/>
                <a:gd name="csY307" fmla="*/ 668840 h 3053690"/>
                <a:gd name="csX308" fmla="*/ 2552504 w 2580890"/>
                <a:gd name="csY308" fmla="*/ 681259 h 3053690"/>
                <a:gd name="csX309" fmla="*/ 2539642 w 2580890"/>
                <a:gd name="csY309" fmla="*/ 685251 h 3053690"/>
                <a:gd name="csX310" fmla="*/ 2534320 w 2580890"/>
                <a:gd name="csY310" fmla="*/ 676824 h 3053690"/>
                <a:gd name="csX311" fmla="*/ 2503716 w 2580890"/>
                <a:gd name="csY311" fmla="*/ 675050 h 3053690"/>
                <a:gd name="csX312" fmla="*/ 2507264 w 2580890"/>
                <a:gd name="csY312" fmla="*/ 700774 h 3053690"/>
                <a:gd name="csX313" fmla="*/ 2489523 w 2580890"/>
                <a:gd name="csY313" fmla="*/ 713193 h 3053690"/>
                <a:gd name="csX314" fmla="*/ 2473999 w 2580890"/>
                <a:gd name="csY314" fmla="*/ 713193 h 3053690"/>
                <a:gd name="csX315" fmla="*/ 2460694 w 2580890"/>
                <a:gd name="csY315" fmla="*/ 735370 h 3053690"/>
                <a:gd name="csX316" fmla="*/ 2447832 w 2580890"/>
                <a:gd name="csY316" fmla="*/ 734926 h 3053690"/>
                <a:gd name="csX317" fmla="*/ 2444727 w 2580890"/>
                <a:gd name="csY317" fmla="*/ 753998 h 3053690"/>
                <a:gd name="csX318" fmla="*/ 2421220 w 2580890"/>
                <a:gd name="csY318" fmla="*/ 757546 h 3053690"/>
                <a:gd name="csX319" fmla="*/ 2418558 w 2580890"/>
                <a:gd name="csY319" fmla="*/ 766860 h 3053690"/>
                <a:gd name="csX320" fmla="*/ 2426099 w 2580890"/>
                <a:gd name="csY320" fmla="*/ 787706 h 3053690"/>
                <a:gd name="csX321" fmla="*/ 2444727 w 2580890"/>
                <a:gd name="csY321" fmla="*/ 793028 h 3053690"/>
                <a:gd name="csX322" fmla="*/ 2451380 w 2580890"/>
                <a:gd name="csY322" fmla="*/ 808552 h 3053690"/>
                <a:gd name="csX323" fmla="*/ 2448275 w 2580890"/>
                <a:gd name="csY323" fmla="*/ 819640 h 3053690"/>
                <a:gd name="csX324" fmla="*/ 2437630 w 2580890"/>
                <a:gd name="csY324" fmla="*/ 814318 h 3053690"/>
                <a:gd name="csX325" fmla="*/ 2424325 w 2580890"/>
                <a:gd name="csY325" fmla="*/ 826736 h 3053690"/>
                <a:gd name="csX326" fmla="*/ 2421663 w 2580890"/>
                <a:gd name="csY326" fmla="*/ 841373 h 3053690"/>
                <a:gd name="csX327" fmla="*/ 2467790 w 2580890"/>
                <a:gd name="csY327" fmla="*/ 887943 h 3053690"/>
                <a:gd name="csX328" fmla="*/ 2449162 w 2580890"/>
                <a:gd name="csY328" fmla="*/ 932740 h 3053690"/>
                <a:gd name="csX329" fmla="*/ 2467790 w 2580890"/>
                <a:gd name="csY329" fmla="*/ 954029 h 3053690"/>
                <a:gd name="csX330" fmla="*/ 2470895 w 2580890"/>
                <a:gd name="csY330" fmla="*/ 969996 h 3053690"/>
                <a:gd name="csX331" fmla="*/ 2506821 w 2580890"/>
                <a:gd name="csY331" fmla="*/ 985076 h 3053690"/>
                <a:gd name="csX332" fmla="*/ 2506377 w 2580890"/>
                <a:gd name="csY332" fmla="*/ 1019228 h 3053690"/>
                <a:gd name="csX333" fmla="*/ 2520570 w 2580890"/>
                <a:gd name="csY333" fmla="*/ 1027211 h 3053690"/>
                <a:gd name="csX334" fmla="*/ 2517022 w 2580890"/>
                <a:gd name="csY334" fmla="*/ 1039186 h 3053690"/>
                <a:gd name="csX335" fmla="*/ 2511256 w 2580890"/>
                <a:gd name="csY335" fmla="*/ 1044509 h 3053690"/>
                <a:gd name="csX336" fmla="*/ 2493958 w 2580890"/>
                <a:gd name="csY336" fmla="*/ 1033864 h 3053690"/>
                <a:gd name="csX337" fmla="*/ 2477548 w 2580890"/>
                <a:gd name="csY337" fmla="*/ 1063137 h 3053690"/>
                <a:gd name="csX338" fmla="*/ 2487749 w 2580890"/>
                <a:gd name="csY338" fmla="*/ 1080878 h 3053690"/>
                <a:gd name="csX339" fmla="*/ 2470452 w 2580890"/>
                <a:gd name="csY339" fmla="*/ 1081765 h 3053690"/>
                <a:gd name="csX340" fmla="*/ 2451380 w 2580890"/>
                <a:gd name="csY340" fmla="*/ 1108820 h 3053690"/>
                <a:gd name="csX341" fmla="*/ 2466460 w 2580890"/>
                <a:gd name="csY341" fmla="*/ 1126561 h 3053690"/>
                <a:gd name="csX342" fmla="*/ 2442509 w 2580890"/>
                <a:gd name="csY342" fmla="*/ 1137650 h 3053690"/>
                <a:gd name="csX343" fmla="*/ 2422107 w 2580890"/>
                <a:gd name="csY343" fmla="*/ 1130553 h 3053690"/>
                <a:gd name="csX344" fmla="*/ 2411906 w 2580890"/>
                <a:gd name="csY344" fmla="*/ 1114586 h 3053690"/>
                <a:gd name="csX345" fmla="*/ 2392834 w 2580890"/>
                <a:gd name="csY345" fmla="*/ 1117247 h 3053690"/>
                <a:gd name="csX346" fmla="*/ 2381746 w 2580890"/>
                <a:gd name="csY346" fmla="*/ 1157608 h 3053690"/>
                <a:gd name="csX347" fmla="*/ 2353360 w 2580890"/>
                <a:gd name="csY347" fmla="*/ 1180672 h 3053690"/>
                <a:gd name="csX348" fmla="*/ 2327192 w 2580890"/>
                <a:gd name="csY348" fmla="*/ 1178454 h 3053690"/>
                <a:gd name="csX349" fmla="*/ 2325862 w 2580890"/>
                <a:gd name="csY349" fmla="*/ 1202848 h 3053690"/>
                <a:gd name="csX350" fmla="*/ 2331627 w 2580890"/>
                <a:gd name="csY350" fmla="*/ 1210832 h 3053690"/>
                <a:gd name="csX351" fmla="*/ 2354691 w 2580890"/>
                <a:gd name="csY351" fmla="*/ 1213936 h 3053690"/>
                <a:gd name="csX352" fmla="*/ 2367553 w 2580890"/>
                <a:gd name="csY352" fmla="*/ 1258289 h 3053690"/>
                <a:gd name="csX353" fmla="*/ 2343603 w 2580890"/>
                <a:gd name="csY353" fmla="*/ 1260950 h 3053690"/>
                <a:gd name="csX354" fmla="*/ 2332070 w 2580890"/>
                <a:gd name="csY354" fmla="*/ 1246314 h 3053690"/>
                <a:gd name="csX355" fmla="*/ 2320982 w 2580890"/>
                <a:gd name="csY355" fmla="*/ 1263612 h 3053690"/>
                <a:gd name="csX356" fmla="*/ 2326748 w 2580890"/>
                <a:gd name="csY356" fmla="*/ 1272926 h 3053690"/>
                <a:gd name="csX357" fmla="*/ 2305459 w 2580890"/>
                <a:gd name="csY357" fmla="*/ 1273369 h 3053690"/>
                <a:gd name="csX358" fmla="*/ 2272194 w 2580890"/>
                <a:gd name="csY358" fmla="*/ 1290223 h 3053690"/>
                <a:gd name="csX359" fmla="*/ 2282839 w 2580890"/>
                <a:gd name="csY359" fmla="*/ 1330141 h 3053690"/>
                <a:gd name="csX360" fmla="*/ 2266872 w 2580890"/>
                <a:gd name="csY360" fmla="*/ 1363849 h 3053690"/>
                <a:gd name="csX361" fmla="*/ 2285500 w 2580890"/>
                <a:gd name="csY361" fmla="*/ 1378042 h 3053690"/>
                <a:gd name="csX362" fmla="*/ 2309007 w 2580890"/>
                <a:gd name="csY362" fmla="*/ 1445902 h 3053690"/>
                <a:gd name="csX363" fmla="*/ 2351142 w 2580890"/>
                <a:gd name="csY363" fmla="*/ 1491585 h 3053690"/>
                <a:gd name="csX364" fmla="*/ 2376867 w 2580890"/>
                <a:gd name="csY364" fmla="*/ 1507552 h 3053690"/>
                <a:gd name="csX365" fmla="*/ 2364448 w 2580890"/>
                <a:gd name="csY365" fmla="*/ 1528841 h 3053690"/>
                <a:gd name="csX366" fmla="*/ 2385738 w 2580890"/>
                <a:gd name="csY366" fmla="*/ 1549687 h 3053690"/>
                <a:gd name="csX367" fmla="*/ 2379085 w 2580890"/>
                <a:gd name="csY367" fmla="*/ 1562106 h 3053690"/>
                <a:gd name="csX368" fmla="*/ 2385738 w 2580890"/>
                <a:gd name="csY368" fmla="*/ 1568315 h 3053690"/>
                <a:gd name="csX369" fmla="*/ 2379085 w 2580890"/>
                <a:gd name="csY369" fmla="*/ 1585169 h 3053690"/>
                <a:gd name="csX370" fmla="*/ 2384407 w 2580890"/>
                <a:gd name="csY370" fmla="*/ 1593153 h 3053690"/>
                <a:gd name="csX371" fmla="*/ 2390616 w 2580890"/>
                <a:gd name="csY371" fmla="*/ 1622869 h 3053690"/>
                <a:gd name="csX372" fmla="*/ 2385294 w 2580890"/>
                <a:gd name="csY372" fmla="*/ 1649481 h 3053690"/>
                <a:gd name="csX373" fmla="*/ 2367997 w 2580890"/>
                <a:gd name="csY373" fmla="*/ 1657908 h 3053690"/>
                <a:gd name="csX374" fmla="*/ 2347594 w 2580890"/>
                <a:gd name="csY374" fmla="*/ 1632184 h 3053690"/>
                <a:gd name="csX375" fmla="*/ 2343603 w 2580890"/>
                <a:gd name="csY375" fmla="*/ 1656578 h 3053690"/>
                <a:gd name="csX376" fmla="*/ 2328523 w 2580890"/>
                <a:gd name="csY376" fmla="*/ 1640610 h 3053690"/>
                <a:gd name="csX377" fmla="*/ 2315660 w 2580890"/>
                <a:gd name="csY377" fmla="*/ 1650368 h 3053690"/>
                <a:gd name="csX378" fmla="*/ 2300137 w 2580890"/>
                <a:gd name="csY378" fmla="*/ 1645933 h 3053690"/>
                <a:gd name="csX379" fmla="*/ 2305903 w 2580890"/>
                <a:gd name="csY379" fmla="*/ 1678754 h 3053690"/>
                <a:gd name="csX380" fmla="*/ 2284613 w 2580890"/>
                <a:gd name="csY380" fmla="*/ 1684076 h 3053690"/>
                <a:gd name="csX381" fmla="*/ 2280178 w 2580890"/>
                <a:gd name="csY381" fmla="*/ 1704479 h 3053690"/>
                <a:gd name="csX382" fmla="*/ 2248688 w 2580890"/>
                <a:gd name="csY382" fmla="*/ 1688955 h 3053690"/>
                <a:gd name="csX383" fmla="*/ 2237156 w 2580890"/>
                <a:gd name="csY383" fmla="*/ 1707583 h 3053690"/>
                <a:gd name="csX384" fmla="*/ 2232721 w 2580890"/>
                <a:gd name="csY384" fmla="*/ 1700043 h 3053690"/>
                <a:gd name="csX385" fmla="*/ 2226511 w 2580890"/>
                <a:gd name="csY385" fmla="*/ 1706252 h 3053690"/>
                <a:gd name="csX386" fmla="*/ 2207883 w 2580890"/>
                <a:gd name="csY386" fmla="*/ 1701817 h 3053690"/>
                <a:gd name="csX387" fmla="*/ 2173731 w 2580890"/>
                <a:gd name="csY387" fmla="*/ 1681415 h 3053690"/>
                <a:gd name="csX388" fmla="*/ 2165304 w 2580890"/>
                <a:gd name="csY388" fmla="*/ 1692060 h 3053690"/>
                <a:gd name="csX389" fmla="*/ 2156877 w 2580890"/>
                <a:gd name="csY389" fmla="*/ 1684963 h 3053690"/>
                <a:gd name="csX390" fmla="*/ 2132039 w 2580890"/>
                <a:gd name="csY390" fmla="*/ 1687181 h 3053690"/>
                <a:gd name="csX391" fmla="*/ 2140023 w 2580890"/>
                <a:gd name="csY391" fmla="*/ 1707583 h 3053690"/>
                <a:gd name="csX392" fmla="*/ 2128048 w 2580890"/>
                <a:gd name="csY392" fmla="*/ 1721776 h 3053690"/>
                <a:gd name="csX393" fmla="*/ 2151111 w 2580890"/>
                <a:gd name="csY393" fmla="*/ 1763468 h 3053690"/>
                <a:gd name="csX394" fmla="*/ 2141797 w 2580890"/>
                <a:gd name="csY394" fmla="*/ 1782539 h 3053690"/>
                <a:gd name="csX395" fmla="*/ 2151111 w 2580890"/>
                <a:gd name="csY395" fmla="*/ 1801168 h 3053690"/>
                <a:gd name="csX396" fmla="*/ 2157321 w 2580890"/>
                <a:gd name="csY396" fmla="*/ 1857496 h 3053690"/>
                <a:gd name="csX397" fmla="*/ 2135144 w 2580890"/>
                <a:gd name="csY397" fmla="*/ 1877898 h 3053690"/>
                <a:gd name="csX398" fmla="*/ 2135588 w 2580890"/>
                <a:gd name="csY398" fmla="*/ 1899631 h 3053690"/>
                <a:gd name="csX399" fmla="*/ 2123169 w 2580890"/>
                <a:gd name="csY399" fmla="*/ 1903179 h 3053690"/>
                <a:gd name="csX400" fmla="*/ 2132927 w 2580890"/>
                <a:gd name="csY400" fmla="*/ 1922251 h 3053690"/>
                <a:gd name="csX401" fmla="*/ 2116516 w 2580890"/>
                <a:gd name="csY401" fmla="*/ 1947088 h 3053690"/>
                <a:gd name="csX402" fmla="*/ 2127604 w 2580890"/>
                <a:gd name="csY402" fmla="*/ 1958177 h 3053690"/>
                <a:gd name="csX403" fmla="*/ 2127161 w 2580890"/>
                <a:gd name="csY403" fmla="*/ 1977248 h 3053690"/>
                <a:gd name="csX404" fmla="*/ 2157764 w 2580890"/>
                <a:gd name="csY404" fmla="*/ 1993215 h 3053690"/>
                <a:gd name="csX405" fmla="*/ 2160869 w 2580890"/>
                <a:gd name="csY405" fmla="*/ 2022488 h 3053690"/>
                <a:gd name="csX406" fmla="*/ 2173731 w 2580890"/>
                <a:gd name="csY406" fmla="*/ 2031802 h 3053690"/>
                <a:gd name="csX407" fmla="*/ 2177723 w 2580890"/>
                <a:gd name="csY407" fmla="*/ 2053979 h 3053690"/>
                <a:gd name="csX408" fmla="*/ 2203891 w 2580890"/>
                <a:gd name="csY408" fmla="*/ 2085913 h 3053690"/>
                <a:gd name="csX409" fmla="*/ 2207439 w 2580890"/>
                <a:gd name="csY409" fmla="*/ 2104097 h 3053690"/>
                <a:gd name="csX410" fmla="*/ 2221188 w 2580890"/>
                <a:gd name="csY410" fmla="*/ 2112968 h 3053690"/>
                <a:gd name="csX411" fmla="*/ 2219415 w 2580890"/>
                <a:gd name="csY411" fmla="*/ 2121838 h 3053690"/>
                <a:gd name="csX412" fmla="*/ 2209657 w 2580890"/>
                <a:gd name="csY412" fmla="*/ 2126717 h 3053690"/>
                <a:gd name="csX413" fmla="*/ 2199899 w 2580890"/>
                <a:gd name="csY413" fmla="*/ 2114742 h 3053690"/>
                <a:gd name="csX414" fmla="*/ 2181715 w 2580890"/>
                <a:gd name="csY414" fmla="*/ 2136031 h 3053690"/>
                <a:gd name="csX415" fmla="*/ 2179497 w 2580890"/>
                <a:gd name="csY415" fmla="*/ 2154660 h 3053690"/>
                <a:gd name="csX416" fmla="*/ 2186594 w 2580890"/>
                <a:gd name="csY416" fmla="*/ 2163530 h 3053690"/>
                <a:gd name="csX417" fmla="*/ 2159538 w 2580890"/>
                <a:gd name="csY417" fmla="*/ 2214092 h 3053690"/>
                <a:gd name="csX418" fmla="*/ 2112968 w 2580890"/>
                <a:gd name="csY418" fmla="*/ 2230059 h 3053690"/>
                <a:gd name="csX419" fmla="*/ 2086356 w 2580890"/>
                <a:gd name="csY419" fmla="*/ 2228729 h 3053690"/>
                <a:gd name="csX420" fmla="*/ 2076155 w 2580890"/>
                <a:gd name="csY420" fmla="*/ 2258002 h 3053690"/>
                <a:gd name="csX421" fmla="*/ 2081034 w 2580890"/>
                <a:gd name="csY421" fmla="*/ 2299693 h 3053690"/>
                <a:gd name="csX422" fmla="*/ 2060188 w 2580890"/>
                <a:gd name="csY422" fmla="*/ 2310338 h 3053690"/>
                <a:gd name="csX423" fmla="*/ 2045995 w 2580890"/>
                <a:gd name="csY423" fmla="*/ 2304129 h 3053690"/>
                <a:gd name="csX424" fmla="*/ 2038012 w 2580890"/>
                <a:gd name="csY424" fmla="*/ 2319208 h 3053690"/>
                <a:gd name="csX425" fmla="*/ 2001199 w 2580890"/>
                <a:gd name="csY425" fmla="*/ 2322313 h 3053690"/>
                <a:gd name="csX426" fmla="*/ 1976805 w 2580890"/>
                <a:gd name="csY426" fmla="*/ 2339611 h 3053690"/>
                <a:gd name="csX427" fmla="*/ 1968377 w 2580890"/>
                <a:gd name="csY427" fmla="*/ 2334288 h 3053690"/>
                <a:gd name="csX428" fmla="*/ 1936444 w 2580890"/>
                <a:gd name="csY428" fmla="*/ 2381302 h 3053690"/>
                <a:gd name="csX429" fmla="*/ 1949306 w 2580890"/>
                <a:gd name="csY429" fmla="*/ 2411019 h 3053690"/>
                <a:gd name="csX430" fmla="*/ 1935557 w 2580890"/>
                <a:gd name="csY430" fmla="*/ 2416785 h 3053690"/>
                <a:gd name="csX431" fmla="*/ 1949749 w 2580890"/>
                <a:gd name="csY431" fmla="*/ 2448275 h 3053690"/>
                <a:gd name="csX432" fmla="*/ 1945314 w 2580890"/>
                <a:gd name="csY432" fmla="*/ 2470452 h 3053690"/>
                <a:gd name="csX433" fmla="*/ 1951080 w 2580890"/>
                <a:gd name="csY433" fmla="*/ 2474000 h 3053690"/>
                <a:gd name="csX434" fmla="*/ 1932008 w 2580890"/>
                <a:gd name="csY434" fmla="*/ 2483314 h 3053690"/>
                <a:gd name="csX435" fmla="*/ 1952410 w 2580890"/>
                <a:gd name="csY435" fmla="*/ 2511700 h 3053690"/>
                <a:gd name="csX436" fmla="*/ 1944427 w 2580890"/>
                <a:gd name="csY436" fmla="*/ 2523231 h 3053690"/>
                <a:gd name="csX437" fmla="*/ 1948863 w 2580890"/>
                <a:gd name="csY437" fmla="*/ 2533876 h 3053690"/>
                <a:gd name="csX438" fmla="*/ 1960394 w 2580890"/>
                <a:gd name="csY438" fmla="*/ 2537424 h 3053690"/>
                <a:gd name="csX439" fmla="*/ 1957733 w 2580890"/>
                <a:gd name="csY439" fmla="*/ 2544964 h 3053690"/>
                <a:gd name="csX440" fmla="*/ 1925799 w 2580890"/>
                <a:gd name="csY440" fmla="*/ 2536537 h 3053690"/>
                <a:gd name="csX441" fmla="*/ 1910275 w 2580890"/>
                <a:gd name="csY441" fmla="*/ 2546295 h 3053690"/>
                <a:gd name="csX442" fmla="*/ 1980796 w 2580890"/>
                <a:gd name="csY442" fmla="*/ 2589761 h 3053690"/>
                <a:gd name="csX443" fmla="*/ 1980796 w 2580890"/>
                <a:gd name="csY443" fmla="*/ 2602179 h 3053690"/>
                <a:gd name="csX444" fmla="*/ 1963942 w 2580890"/>
                <a:gd name="csY444" fmla="*/ 2614155 h 3053690"/>
                <a:gd name="csX445" fmla="*/ 1970152 w 2580890"/>
                <a:gd name="csY445" fmla="*/ 2619477 h 3053690"/>
                <a:gd name="csX446" fmla="*/ 1965273 w 2580890"/>
                <a:gd name="csY446" fmla="*/ 2635000 h 3053690"/>
                <a:gd name="csX447" fmla="*/ 1974587 w 2580890"/>
                <a:gd name="csY447" fmla="*/ 2650967 h 3053690"/>
                <a:gd name="csX448" fmla="*/ 1971482 w 2580890"/>
                <a:gd name="csY448" fmla="*/ 2660282 h 3053690"/>
                <a:gd name="csX449" fmla="*/ 1951524 w 2580890"/>
                <a:gd name="csY449" fmla="*/ 2661169 h 3053690"/>
                <a:gd name="csX450" fmla="*/ 1945758 w 2580890"/>
                <a:gd name="csY450" fmla="*/ 2675805 h 3053690"/>
                <a:gd name="csX451" fmla="*/ 1958177 w 2580890"/>
                <a:gd name="csY451" fmla="*/ 2685563 h 3053690"/>
                <a:gd name="csX452" fmla="*/ 1961281 w 2580890"/>
                <a:gd name="csY452" fmla="*/ 2678466 h 3053690"/>
                <a:gd name="csX453" fmla="*/ 1980796 w 2580890"/>
                <a:gd name="csY453" fmla="*/ 2682458 h 3053690"/>
                <a:gd name="csX454" fmla="*/ 2025149 w 2580890"/>
                <a:gd name="csY454" fmla="*/ 2716166 h 3053690"/>
                <a:gd name="csX455" fmla="*/ 2020714 w 2580890"/>
                <a:gd name="csY455" fmla="*/ 2729472 h 3053690"/>
                <a:gd name="csX456" fmla="*/ 2035351 w 2580890"/>
                <a:gd name="csY456" fmla="*/ 2752979 h 3053690"/>
                <a:gd name="csX457" fmla="*/ 2029141 w 2580890"/>
                <a:gd name="csY457" fmla="*/ 2756971 h 3053690"/>
                <a:gd name="csX458" fmla="*/ 2015392 w 2580890"/>
                <a:gd name="csY458" fmla="*/ 2748544 h 3053690"/>
                <a:gd name="csX459" fmla="*/ 2017165 w 2580890"/>
                <a:gd name="csY459" fmla="*/ 2768059 h 3053690"/>
                <a:gd name="csX460" fmla="*/ 2006077 w 2580890"/>
                <a:gd name="csY460" fmla="*/ 2761849 h 3053690"/>
                <a:gd name="csX461" fmla="*/ 1998981 w 2580890"/>
                <a:gd name="csY461" fmla="*/ 2778704 h 3053690"/>
                <a:gd name="csX462" fmla="*/ 2009626 w 2580890"/>
                <a:gd name="csY462" fmla="*/ 2805759 h 3053690"/>
                <a:gd name="csX463" fmla="*/ 2005634 w 2580890"/>
                <a:gd name="csY463" fmla="*/ 2819952 h 3053690"/>
                <a:gd name="csX464" fmla="*/ 2013618 w 2580890"/>
                <a:gd name="csY464" fmla="*/ 2854103 h 3053690"/>
                <a:gd name="csX465" fmla="*/ 2030915 w 2580890"/>
                <a:gd name="csY465" fmla="*/ 2878497 h 3053690"/>
                <a:gd name="csX466" fmla="*/ 2012287 w 2580890"/>
                <a:gd name="csY466" fmla="*/ 2880715 h 3053690"/>
                <a:gd name="csX467" fmla="*/ 1967047 w 2580890"/>
                <a:gd name="csY467" fmla="*/ 2908214 h 3053690"/>
                <a:gd name="csX468" fmla="*/ 1955515 w 2580890"/>
                <a:gd name="csY468" fmla="*/ 2906440 h 3053690"/>
                <a:gd name="csX469" fmla="*/ 1926242 w 2580890"/>
                <a:gd name="csY469" fmla="*/ 2921519 h 3053690"/>
                <a:gd name="csX470" fmla="*/ 1900074 w 2580890"/>
                <a:gd name="csY470" fmla="*/ 2945470 h 3053690"/>
                <a:gd name="csX471" fmla="*/ 1910719 w 2580890"/>
                <a:gd name="csY471" fmla="*/ 2959663 h 3053690"/>
                <a:gd name="csX472" fmla="*/ 1904953 w 2580890"/>
                <a:gd name="csY472" fmla="*/ 2972082 h 3053690"/>
                <a:gd name="csX473" fmla="*/ 1869028 w 2580890"/>
                <a:gd name="csY473" fmla="*/ 2980509 h 3053690"/>
                <a:gd name="csX474" fmla="*/ 1841085 w 2580890"/>
                <a:gd name="csY474" fmla="*/ 2970308 h 3053690"/>
                <a:gd name="csX475" fmla="*/ 1821126 w 2580890"/>
                <a:gd name="csY475" fmla="*/ 2985388 h 3053690"/>
                <a:gd name="csX476" fmla="*/ 1800724 w 2580890"/>
                <a:gd name="csY476" fmla="*/ 2984944 h 3053690"/>
                <a:gd name="csX477" fmla="*/ 1794071 w 2580890"/>
                <a:gd name="csY477" fmla="*/ 3008007 h 3053690"/>
                <a:gd name="csX478" fmla="*/ 1765685 w 2580890"/>
                <a:gd name="csY478" fmla="*/ 2999137 h 3053690"/>
                <a:gd name="csX479" fmla="*/ 1748388 w 2580890"/>
                <a:gd name="csY479" fmla="*/ 3007121 h 3053690"/>
                <a:gd name="csX480" fmla="*/ 1747944 w 2580890"/>
                <a:gd name="csY480" fmla="*/ 3018209 h 3053690"/>
                <a:gd name="csX481" fmla="*/ 1737299 w 2580890"/>
                <a:gd name="csY481" fmla="*/ 3025749 h 3053690"/>
                <a:gd name="csX482" fmla="*/ 1726211 w 2580890"/>
                <a:gd name="csY482" fmla="*/ 3021757 h 3053690"/>
                <a:gd name="csX483" fmla="*/ 1717784 w 2580890"/>
                <a:gd name="csY483" fmla="*/ 3040385 h 3053690"/>
                <a:gd name="csX484" fmla="*/ 1690285 w 2580890"/>
                <a:gd name="csY484" fmla="*/ 3047038 h 3053690"/>
                <a:gd name="csX485" fmla="*/ 1692060 w 2580890"/>
                <a:gd name="csY485" fmla="*/ 3038168 h 3053690"/>
                <a:gd name="csX486" fmla="*/ 1683189 w 2580890"/>
                <a:gd name="csY486" fmla="*/ 3030184 h 3053690"/>
                <a:gd name="csX487" fmla="*/ 1661900 w 2580890"/>
                <a:gd name="csY487" fmla="*/ 3026636 h 3053690"/>
                <a:gd name="csX488" fmla="*/ 1644602 w 2580890"/>
                <a:gd name="csY488" fmla="*/ 3042159 h 3053690"/>
                <a:gd name="csX489" fmla="*/ 1630409 w 2580890"/>
                <a:gd name="csY489" fmla="*/ 3031515 h 3053690"/>
                <a:gd name="csX490" fmla="*/ 1615773 w 2580890"/>
                <a:gd name="csY490" fmla="*/ 3031958 h 3053690"/>
                <a:gd name="csX491" fmla="*/ 1597588 w 2580890"/>
                <a:gd name="csY491" fmla="*/ 3047482 h 3053690"/>
                <a:gd name="csX492" fmla="*/ 1573194 w 2580890"/>
                <a:gd name="csY492" fmla="*/ 3044820 h 3053690"/>
                <a:gd name="csX493" fmla="*/ 1561662 w 2580890"/>
                <a:gd name="csY493" fmla="*/ 3053691 h 3053690"/>
                <a:gd name="csX494" fmla="*/ 1494690 w 2580890"/>
                <a:gd name="csY494" fmla="*/ 3003129 h 3053690"/>
                <a:gd name="csX495" fmla="*/ 1447232 w 2580890"/>
                <a:gd name="csY495" fmla="*/ 3013330 h 3053690"/>
                <a:gd name="csX496" fmla="*/ 1409976 w 2580890"/>
                <a:gd name="csY496" fmla="*/ 3000911 h 3053690"/>
                <a:gd name="csX497" fmla="*/ 1407314 w 2580890"/>
                <a:gd name="csY497" fmla="*/ 3016878 h 3053690"/>
                <a:gd name="csX498" fmla="*/ 1393565 w 2580890"/>
                <a:gd name="csY498" fmla="*/ 3022644 h 3053690"/>
                <a:gd name="csX499" fmla="*/ 1351430 w 2580890"/>
                <a:gd name="csY499" fmla="*/ 3000024 h 3053690"/>
                <a:gd name="csX500" fmla="*/ 1310626 w 2580890"/>
                <a:gd name="csY500" fmla="*/ 3012886 h 3053690"/>
                <a:gd name="csX501" fmla="*/ 1287562 w 2580890"/>
                <a:gd name="csY501" fmla="*/ 2986275 h 3053690"/>
                <a:gd name="csX502" fmla="*/ 1230347 w 2580890"/>
                <a:gd name="csY502" fmla="*/ 2996032 h 3053690"/>
                <a:gd name="csX503" fmla="*/ 1205953 w 2580890"/>
                <a:gd name="csY503" fmla="*/ 3008007 h 3053690"/>
                <a:gd name="csX504" fmla="*/ 1181559 w 2580890"/>
                <a:gd name="csY504" fmla="*/ 3032401 h 3053690"/>
                <a:gd name="csX505" fmla="*/ 1156278 w 2580890"/>
                <a:gd name="csY505" fmla="*/ 3020870 h 3053690"/>
                <a:gd name="csX506" fmla="*/ 1154947 w 2580890"/>
                <a:gd name="csY506" fmla="*/ 2999137 h 3053690"/>
                <a:gd name="csX507" fmla="*/ 1124344 w 2580890"/>
                <a:gd name="csY507" fmla="*/ 2969421 h 3053690"/>
                <a:gd name="csX508" fmla="*/ 1124344 w 2580890"/>
                <a:gd name="csY508" fmla="*/ 2946801 h 3053690"/>
                <a:gd name="csX509" fmla="*/ 1111038 w 2580890"/>
                <a:gd name="csY509" fmla="*/ 2947244 h 3053690"/>
                <a:gd name="csX510" fmla="*/ 1106603 w 2580890"/>
                <a:gd name="csY510" fmla="*/ 2964098 h 3053690"/>
                <a:gd name="csX511" fmla="*/ 1101280 w 2580890"/>
                <a:gd name="csY511" fmla="*/ 2961437 h 3053690"/>
                <a:gd name="csX512" fmla="*/ 1095958 w 2580890"/>
                <a:gd name="csY512" fmla="*/ 2939261 h 3053690"/>
                <a:gd name="csX513" fmla="*/ 1086200 w 2580890"/>
                <a:gd name="csY513" fmla="*/ 2935269 h 3053690"/>
                <a:gd name="csX514" fmla="*/ 1082209 w 2580890"/>
                <a:gd name="csY514" fmla="*/ 2891803 h 3053690"/>
                <a:gd name="csX515" fmla="*/ 1071564 w 2580890"/>
                <a:gd name="csY515" fmla="*/ 2868296 h 3053690"/>
                <a:gd name="csX516" fmla="*/ 1062693 w 2580890"/>
                <a:gd name="csY516" fmla="*/ 2832814 h 3053690"/>
                <a:gd name="csX517" fmla="*/ 1033420 w 2580890"/>
                <a:gd name="csY517" fmla="*/ 2823056 h 3053690"/>
                <a:gd name="csX518" fmla="*/ 1033864 w 2580890"/>
                <a:gd name="csY518" fmla="*/ 2793340 h 3053690"/>
                <a:gd name="csX519" fmla="*/ 1022332 w 2580890"/>
                <a:gd name="csY519" fmla="*/ 2782695 h 3053690"/>
                <a:gd name="csX520" fmla="*/ 1022776 w 2580890"/>
                <a:gd name="csY520" fmla="*/ 2766285 h 3053690"/>
                <a:gd name="csX521" fmla="*/ 1010801 w 2580890"/>
                <a:gd name="csY521" fmla="*/ 2761849 h 3053690"/>
                <a:gd name="csX522" fmla="*/ 1004591 w 2580890"/>
                <a:gd name="csY522" fmla="*/ 2744552 h 3053690"/>
                <a:gd name="csX523" fmla="*/ 1011244 w 2580890"/>
                <a:gd name="csY523" fmla="*/ 2728141 h 3053690"/>
                <a:gd name="csX524" fmla="*/ 999712 w 2580890"/>
                <a:gd name="csY524" fmla="*/ 2713061 h 3053690"/>
                <a:gd name="csX525" fmla="*/ 961125 w 2580890"/>
                <a:gd name="csY525" fmla="*/ 2695320 h 3053690"/>
                <a:gd name="csX526" fmla="*/ 946932 w 2580890"/>
                <a:gd name="csY526" fmla="*/ 2703304 h 3053690"/>
                <a:gd name="csX527" fmla="*/ 940280 w 2580890"/>
                <a:gd name="csY527" fmla="*/ 2725924 h 3053690"/>
                <a:gd name="csX528" fmla="*/ 928304 w 2580890"/>
                <a:gd name="csY528" fmla="*/ 2714835 h 3053690"/>
                <a:gd name="csX529" fmla="*/ 919877 w 2580890"/>
                <a:gd name="csY529" fmla="*/ 2726811 h 3053690"/>
                <a:gd name="csX530" fmla="*/ 893266 w 2580890"/>
                <a:gd name="csY530" fmla="*/ 2725037 h 3053690"/>
                <a:gd name="csX531" fmla="*/ 880847 w 2580890"/>
                <a:gd name="csY531" fmla="*/ 2719714 h 3053690"/>
                <a:gd name="csX532" fmla="*/ 883064 w 2580890"/>
                <a:gd name="csY532" fmla="*/ 2687780 h 3053690"/>
                <a:gd name="csX533" fmla="*/ 867984 w 2580890"/>
                <a:gd name="csY533" fmla="*/ 2675805 h 3053690"/>
                <a:gd name="csX534" fmla="*/ 879516 w 2580890"/>
                <a:gd name="csY534" fmla="*/ 2657177 h 3053690"/>
                <a:gd name="csX535" fmla="*/ 863106 w 2580890"/>
                <a:gd name="csY535" fmla="*/ 2658951 h 3053690"/>
                <a:gd name="csX536" fmla="*/ 853348 w 2580890"/>
                <a:gd name="csY536" fmla="*/ 2644314 h 3053690"/>
                <a:gd name="csX537" fmla="*/ 821414 w 2580890"/>
                <a:gd name="csY537" fmla="*/ 2623025 h 3053690"/>
                <a:gd name="csX538" fmla="*/ 785045 w 2580890"/>
                <a:gd name="csY538" fmla="*/ 2624356 h 3053690"/>
                <a:gd name="csX539" fmla="*/ 756659 w 2580890"/>
                <a:gd name="csY539" fmla="*/ 2614155 h 3053690"/>
                <a:gd name="csX540" fmla="*/ 728273 w 2580890"/>
                <a:gd name="csY540" fmla="*/ 2631896 h 3053690"/>
                <a:gd name="csX541" fmla="*/ 708758 w 2580890"/>
                <a:gd name="csY541" fmla="*/ 2674475 h 3053690"/>
                <a:gd name="csX542" fmla="*/ 699444 w 2580890"/>
                <a:gd name="csY542" fmla="*/ 2671813 h 3053690"/>
                <a:gd name="csX543" fmla="*/ 692347 w 2580890"/>
                <a:gd name="csY543" fmla="*/ 2689554 h 3053690"/>
                <a:gd name="csX544" fmla="*/ 697669 w 2580890"/>
                <a:gd name="csY544" fmla="*/ 2703747 h 3053690"/>
                <a:gd name="csX545" fmla="*/ 678155 w 2580890"/>
                <a:gd name="csY545" fmla="*/ 2744108 h 3053690"/>
                <a:gd name="csX546" fmla="*/ 644003 w 2580890"/>
                <a:gd name="csY546" fmla="*/ 2778704 h 3053690"/>
                <a:gd name="csX547" fmla="*/ 637793 w 2580890"/>
                <a:gd name="csY547" fmla="*/ 2806202 h 3053690"/>
                <a:gd name="csX548" fmla="*/ 643559 w 2580890"/>
                <a:gd name="csY548" fmla="*/ 2822613 h 3053690"/>
                <a:gd name="csX549" fmla="*/ 632914 w 2580890"/>
                <a:gd name="csY549" fmla="*/ 2839910 h 3053690"/>
                <a:gd name="csX550" fmla="*/ 608964 w 2580890"/>
                <a:gd name="csY550" fmla="*/ 2845233 h 3053690"/>
                <a:gd name="csX551" fmla="*/ 592997 w 2580890"/>
                <a:gd name="csY551" fmla="*/ 2865635 h 3053690"/>
                <a:gd name="csX552" fmla="*/ 586787 w 2580890"/>
                <a:gd name="csY552" fmla="*/ 2861643 h 3053690"/>
                <a:gd name="csX553" fmla="*/ 592997 w 2580890"/>
                <a:gd name="csY553" fmla="*/ 2875836 h 3053690"/>
                <a:gd name="csX554" fmla="*/ 587231 w 2580890"/>
                <a:gd name="csY554" fmla="*/ 2890029 h 3053690"/>
                <a:gd name="csX555" fmla="*/ 577030 w 2580890"/>
                <a:gd name="csY555" fmla="*/ 2854990 h 3053690"/>
                <a:gd name="csX556" fmla="*/ 584570 w 2580890"/>
                <a:gd name="csY556" fmla="*/ 2827048 h 3053690"/>
                <a:gd name="csX557" fmla="*/ 561506 w 2580890"/>
                <a:gd name="csY557" fmla="*/ 2832814 h 3053690"/>
                <a:gd name="csX558" fmla="*/ 554854 w 2580890"/>
                <a:gd name="csY558" fmla="*/ 2805315 h 3053690"/>
                <a:gd name="csX559" fmla="*/ 537999 w 2580890"/>
                <a:gd name="csY559" fmla="*/ 2840798 h 3053690"/>
                <a:gd name="csX560" fmla="*/ 518484 w 2580890"/>
                <a:gd name="csY560" fmla="*/ 2854103 h 3053690"/>
                <a:gd name="csX561" fmla="*/ 505179 w 2580890"/>
                <a:gd name="csY561" fmla="*/ 2847450 h 3053690"/>
                <a:gd name="csX562" fmla="*/ 486550 w 2580890"/>
                <a:gd name="csY562" fmla="*/ 2862087 h 3053690"/>
                <a:gd name="csX563" fmla="*/ 451955 w 2580890"/>
                <a:gd name="csY563" fmla="*/ 2858095 h 3053690"/>
                <a:gd name="csX564" fmla="*/ 444415 w 2580890"/>
                <a:gd name="csY564" fmla="*/ 2887811 h 3053690"/>
                <a:gd name="csX565" fmla="*/ 428448 w 2580890"/>
                <a:gd name="csY565" fmla="*/ 2901117 h 3053690"/>
                <a:gd name="csX566" fmla="*/ 396514 w 2580890"/>
                <a:gd name="csY566" fmla="*/ 2905996 h 3053690"/>
                <a:gd name="csX567" fmla="*/ 388974 w 2580890"/>
                <a:gd name="csY567" fmla="*/ 2894908 h 3053690"/>
                <a:gd name="csX568" fmla="*/ 382321 w 2580890"/>
                <a:gd name="csY568" fmla="*/ 2896682 h 3053690"/>
                <a:gd name="csX569" fmla="*/ 368128 w 2580890"/>
                <a:gd name="csY569" fmla="*/ 2866078 h 3053690"/>
                <a:gd name="csX570" fmla="*/ 350387 w 2580890"/>
                <a:gd name="csY570" fmla="*/ 2863861 h 3053690"/>
                <a:gd name="csX571" fmla="*/ 354822 w 2580890"/>
                <a:gd name="csY571" fmla="*/ 2850555 h 3053690"/>
                <a:gd name="csX572" fmla="*/ 348170 w 2580890"/>
                <a:gd name="csY572" fmla="*/ 2844346 h 3053690"/>
                <a:gd name="csX573" fmla="*/ 362362 w 2580890"/>
                <a:gd name="csY573" fmla="*/ 2815960 h 3053690"/>
                <a:gd name="csX574" fmla="*/ 358370 w 2580890"/>
                <a:gd name="csY574" fmla="*/ 2799993 h 3053690"/>
                <a:gd name="csX575" fmla="*/ 370789 w 2580890"/>
                <a:gd name="csY575" fmla="*/ 2760075 h 3053690"/>
                <a:gd name="csX576" fmla="*/ 364580 w 2580890"/>
                <a:gd name="csY576" fmla="*/ 2732577 h 3053690"/>
                <a:gd name="csX577" fmla="*/ 382764 w 2580890"/>
                <a:gd name="csY577" fmla="*/ 2677579 h 3053690"/>
                <a:gd name="csX578" fmla="*/ 376555 w 2580890"/>
                <a:gd name="csY578" fmla="*/ 2666491 h 3053690"/>
                <a:gd name="csX579" fmla="*/ 390748 w 2580890"/>
                <a:gd name="csY579" fmla="*/ 2660725 h 3053690"/>
                <a:gd name="csX580" fmla="*/ 385869 w 2580890"/>
                <a:gd name="csY580" fmla="*/ 2642984 h 3053690"/>
                <a:gd name="csX581" fmla="*/ 396958 w 2580890"/>
                <a:gd name="csY581" fmla="*/ 2617703 h 3053690"/>
                <a:gd name="csX582" fmla="*/ 396958 w 2580890"/>
                <a:gd name="csY582" fmla="*/ 2596413 h 3053690"/>
                <a:gd name="csX583" fmla="*/ 388974 w 2580890"/>
                <a:gd name="csY583" fmla="*/ 2591535 h 3053690"/>
                <a:gd name="csX584" fmla="*/ 375668 w 2580890"/>
                <a:gd name="csY584" fmla="*/ 2597301 h 3053690"/>
                <a:gd name="csX585" fmla="*/ 365911 w 2580890"/>
                <a:gd name="csY585" fmla="*/ 2582220 h 3053690"/>
                <a:gd name="csX586" fmla="*/ 345952 w 2580890"/>
                <a:gd name="csY586" fmla="*/ 2577342 h 3053690"/>
                <a:gd name="csX587" fmla="*/ 346839 w 2580890"/>
                <a:gd name="csY587" fmla="*/ 2547182 h 3053690"/>
                <a:gd name="csX588" fmla="*/ 326880 w 2580890"/>
                <a:gd name="csY588" fmla="*/ 2523675 h 3053690"/>
                <a:gd name="csX589" fmla="*/ 322445 w 2580890"/>
                <a:gd name="csY589" fmla="*/ 2502385 h 3053690"/>
                <a:gd name="csX590" fmla="*/ 341960 w 2580890"/>
                <a:gd name="csY590" fmla="*/ 2457589 h 3053690"/>
                <a:gd name="csX591" fmla="*/ 339299 w 2580890"/>
                <a:gd name="csY591" fmla="*/ 2439848 h 3053690"/>
                <a:gd name="csX592" fmla="*/ 331315 w 2580890"/>
                <a:gd name="csY592" fmla="*/ 2423437 h 3053690"/>
                <a:gd name="csX593" fmla="*/ 304260 w 2580890"/>
                <a:gd name="csY593" fmla="*/ 2427429 h 3053690"/>
                <a:gd name="csX594" fmla="*/ 288293 w 2580890"/>
                <a:gd name="csY594" fmla="*/ 2413680 h 3053690"/>
                <a:gd name="csX595" fmla="*/ 306034 w 2580890"/>
                <a:gd name="csY595" fmla="*/ 2367553 h 3053690"/>
                <a:gd name="csX596" fmla="*/ 292729 w 2580890"/>
                <a:gd name="csY596" fmla="*/ 2354247 h 3053690"/>
                <a:gd name="csX597" fmla="*/ 278092 w 2580890"/>
                <a:gd name="csY597" fmla="*/ 2296145 h 3053690"/>
                <a:gd name="csX598" fmla="*/ 254585 w 2580890"/>
                <a:gd name="csY598" fmla="*/ 2270864 h 3053690"/>
                <a:gd name="csX599" fmla="*/ 224869 w 2580890"/>
                <a:gd name="csY599" fmla="*/ 2268203 h 3053690"/>
                <a:gd name="csX600" fmla="*/ 198700 w 2580890"/>
                <a:gd name="csY600" fmla="*/ 2275299 h 3053690"/>
                <a:gd name="csX601" fmla="*/ 204023 w 2580890"/>
                <a:gd name="csY601" fmla="*/ 2240704 h 3053690"/>
                <a:gd name="csX602" fmla="*/ 226199 w 2580890"/>
                <a:gd name="csY602" fmla="*/ 2241148 h 3053690"/>
                <a:gd name="csX603" fmla="*/ 231965 w 2580890"/>
                <a:gd name="csY603" fmla="*/ 2228729 h 3053690"/>
                <a:gd name="csX604" fmla="*/ 211119 w 2580890"/>
                <a:gd name="csY604" fmla="*/ 2195908 h 3053690"/>
                <a:gd name="csX605" fmla="*/ 205797 w 2580890"/>
                <a:gd name="csY605" fmla="*/ 2172401 h 3053690"/>
                <a:gd name="csX606" fmla="*/ 180959 w 2580890"/>
                <a:gd name="csY606" fmla="*/ 2183932 h 3053690"/>
                <a:gd name="csX607" fmla="*/ 171645 w 2580890"/>
                <a:gd name="csY607" fmla="*/ 2191029 h 3053690"/>
                <a:gd name="csX608" fmla="*/ 152574 w 2580890"/>
                <a:gd name="csY608" fmla="*/ 2176836 h 3053690"/>
                <a:gd name="csX609" fmla="*/ 138824 w 2580890"/>
                <a:gd name="csY609" fmla="*/ 2185263 h 3053690"/>
                <a:gd name="csX610" fmla="*/ 131284 w 2580890"/>
                <a:gd name="csY610" fmla="*/ 2174618 h 3053690"/>
                <a:gd name="csX611" fmla="*/ 101124 w 2580890"/>
                <a:gd name="csY611" fmla="*/ 2164861 h 3053690"/>
                <a:gd name="csX612" fmla="*/ 92254 w 2580890"/>
                <a:gd name="csY612" fmla="*/ 2152442 h 3053690"/>
                <a:gd name="csX613" fmla="*/ 91810 w 2580890"/>
                <a:gd name="csY613" fmla="*/ 2162200 h 3053690"/>
                <a:gd name="csX614" fmla="*/ 67859 w 2580890"/>
                <a:gd name="csY614" fmla="*/ 2170626 h 3053690"/>
                <a:gd name="csX615" fmla="*/ 58989 w 2580890"/>
                <a:gd name="csY615" fmla="*/ 2155547 h 3053690"/>
                <a:gd name="csX616" fmla="*/ 44353 w 2580890"/>
                <a:gd name="csY616" fmla="*/ 2160425 h 3053690"/>
                <a:gd name="csX617" fmla="*/ 37256 w 2580890"/>
                <a:gd name="csY617" fmla="*/ 2136918 h 3053690"/>
                <a:gd name="csX618" fmla="*/ 47014 w 2580890"/>
                <a:gd name="csY618" fmla="*/ 2136031 h 3053690"/>
                <a:gd name="csX619" fmla="*/ 48788 w 2580890"/>
                <a:gd name="csY619" fmla="*/ 2102323 h 3053690"/>
                <a:gd name="csX620" fmla="*/ 64755 w 2580890"/>
                <a:gd name="csY620" fmla="*/ 2105871 h 3053690"/>
                <a:gd name="csX621" fmla="*/ 48788 w 2580890"/>
                <a:gd name="csY621" fmla="*/ 2083251 h 3053690"/>
                <a:gd name="csX622" fmla="*/ 76287 w 2580890"/>
                <a:gd name="csY622" fmla="*/ 2055309 h 3053690"/>
                <a:gd name="csX623" fmla="*/ 71851 w 2580890"/>
                <a:gd name="csY623" fmla="*/ 2041116 h 3053690"/>
                <a:gd name="csX624" fmla="*/ 81165 w 2580890"/>
                <a:gd name="csY624" fmla="*/ 2028254 h 3053690"/>
                <a:gd name="csX625" fmla="*/ 93141 w 2580890"/>
                <a:gd name="csY625" fmla="*/ 2029585 h 3053690"/>
                <a:gd name="csX626" fmla="*/ 98463 w 2580890"/>
                <a:gd name="csY626" fmla="*/ 2010956 h 3053690"/>
                <a:gd name="csX627" fmla="*/ 65642 w 2580890"/>
                <a:gd name="csY627" fmla="*/ 1990110 h 3053690"/>
                <a:gd name="csX628" fmla="*/ 63868 w 2580890"/>
                <a:gd name="csY628" fmla="*/ 1942209 h 3053690"/>
                <a:gd name="csX629" fmla="*/ 54554 w 2580890"/>
                <a:gd name="csY629" fmla="*/ 1922694 h 3053690"/>
                <a:gd name="csX630" fmla="*/ 41692 w 2580890"/>
                <a:gd name="csY630" fmla="*/ 1917372 h 3053690"/>
                <a:gd name="csX631" fmla="*/ 38587 w 2580890"/>
                <a:gd name="csY631" fmla="*/ 1892091 h 3053690"/>
                <a:gd name="csX632" fmla="*/ 49232 w 2580890"/>
                <a:gd name="csY632" fmla="*/ 1876567 h 3053690"/>
                <a:gd name="csX633" fmla="*/ 37700 w 2580890"/>
                <a:gd name="csY633" fmla="*/ 1832215 h 3053690"/>
                <a:gd name="csX634" fmla="*/ 27942 w 2580890"/>
                <a:gd name="csY634" fmla="*/ 1834432 h 3053690"/>
                <a:gd name="csX635" fmla="*/ 29273 w 2580890"/>
                <a:gd name="csY635" fmla="*/ 1819352 h 3053690"/>
                <a:gd name="csX636" fmla="*/ 8871 w 2580890"/>
                <a:gd name="csY636" fmla="*/ 1814917 h 3053690"/>
                <a:gd name="csX637" fmla="*/ 0 w 2580890"/>
                <a:gd name="csY637" fmla="*/ 1803829 h 3053690"/>
                <a:gd name="csX638" fmla="*/ 18628 w 2580890"/>
                <a:gd name="csY638" fmla="*/ 1799393 h 3053690"/>
                <a:gd name="csX639" fmla="*/ 25724 w 2580890"/>
                <a:gd name="csY639" fmla="*/ 1781209 h 3053690"/>
                <a:gd name="csX640" fmla="*/ 47457 w 2580890"/>
                <a:gd name="csY640" fmla="*/ 1762581 h 3053690"/>
                <a:gd name="csX641" fmla="*/ 57659 w 2580890"/>
                <a:gd name="csY641" fmla="*/ 1767016 h 3053690"/>
                <a:gd name="csX642" fmla="*/ 63424 w 2580890"/>
                <a:gd name="csY642" fmla="*/ 1751936 h 3053690"/>
                <a:gd name="csX643" fmla="*/ 46127 w 2580890"/>
                <a:gd name="csY643" fmla="*/ 1539486 h 3053690"/>
                <a:gd name="csX644" fmla="*/ 1774 w 2580890"/>
                <a:gd name="csY644" fmla="*/ 1464086 h 3053690"/>
                <a:gd name="csX645" fmla="*/ 14636 w 2580890"/>
                <a:gd name="csY645" fmla="*/ 1442353 h 3053690"/>
                <a:gd name="csX646" fmla="*/ 34151 w 2580890"/>
                <a:gd name="csY646" fmla="*/ 1447676 h 3053690"/>
                <a:gd name="csX647" fmla="*/ 84270 w 2580890"/>
                <a:gd name="csY647" fmla="*/ 1419290 h 3053690"/>
                <a:gd name="csX648" fmla="*/ 98906 w 2580890"/>
                <a:gd name="csY648" fmla="*/ 1392678 h 3053690"/>
                <a:gd name="csX649" fmla="*/ 145921 w 2580890"/>
                <a:gd name="csY649" fmla="*/ 1398000 h 3053690"/>
                <a:gd name="csX650" fmla="*/ 153461 w 2580890"/>
                <a:gd name="csY650" fmla="*/ 1360301 h 3053690"/>
                <a:gd name="csX651" fmla="*/ 139268 w 2580890"/>
                <a:gd name="csY651" fmla="*/ 1337237 h 3053690"/>
                <a:gd name="csX652" fmla="*/ 150356 w 2580890"/>
                <a:gd name="csY652" fmla="*/ 1328367 h 3053690"/>
                <a:gd name="csX653" fmla="*/ 151243 w 2580890"/>
                <a:gd name="csY653" fmla="*/ 1311956 h 3053690"/>
                <a:gd name="csX654" fmla="*/ 180959 w 2580890"/>
                <a:gd name="csY654" fmla="*/ 1300424 h 3053690"/>
                <a:gd name="csX655" fmla="*/ 169428 w 2580890"/>
                <a:gd name="csY655" fmla="*/ 1273369 h 3053690"/>
                <a:gd name="csX656" fmla="*/ 184508 w 2580890"/>
                <a:gd name="csY656" fmla="*/ 1259176 h 3053690"/>
                <a:gd name="csX657" fmla="*/ 185838 w 2580890"/>
                <a:gd name="csY657" fmla="*/ 1247201 h 3053690"/>
                <a:gd name="csX658" fmla="*/ 220877 w 2580890"/>
                <a:gd name="csY658" fmla="*/ 1233452 h 3053690"/>
                <a:gd name="csX659" fmla="*/ 249263 w 2580890"/>
                <a:gd name="csY659" fmla="*/ 1199300 h 3053690"/>
                <a:gd name="csX660" fmla="*/ 258577 w 2580890"/>
                <a:gd name="csY660" fmla="*/ 1205953 h 3053690"/>
                <a:gd name="csX661" fmla="*/ 273213 w 2580890"/>
                <a:gd name="csY661" fmla="*/ 1173132 h 3053690"/>
                <a:gd name="csX662" fmla="*/ 268335 w 2580890"/>
                <a:gd name="csY662" fmla="*/ 1163818 h 3053690"/>
                <a:gd name="csX663" fmla="*/ 263012 w 2580890"/>
                <a:gd name="csY663" fmla="*/ 1167810 h 3053690"/>
                <a:gd name="csX664" fmla="*/ 237288 w 2580890"/>
                <a:gd name="csY664" fmla="*/ 1152729 h 3053690"/>
                <a:gd name="csX665" fmla="*/ 219103 w 2580890"/>
                <a:gd name="csY665" fmla="*/ 1053823 h 3053690"/>
                <a:gd name="csX666" fmla="*/ 208902 w 2580890"/>
                <a:gd name="csY666" fmla="*/ 1053823 h 3053690"/>
                <a:gd name="csX667" fmla="*/ 196039 w 2580890"/>
                <a:gd name="csY667" fmla="*/ 1032090 h 3053690"/>
                <a:gd name="csX668" fmla="*/ 173863 w 2580890"/>
                <a:gd name="csY668" fmla="*/ 1027654 h 3053690"/>
                <a:gd name="csX669" fmla="*/ 180072 w 2580890"/>
                <a:gd name="csY669" fmla="*/ 1007696 h 3053690"/>
                <a:gd name="csX670" fmla="*/ 150356 w 2580890"/>
                <a:gd name="csY670" fmla="*/ 989955 h 3053690"/>
                <a:gd name="csX671" fmla="*/ 144147 w 2580890"/>
                <a:gd name="csY671" fmla="*/ 959795 h 3053690"/>
                <a:gd name="csX672" fmla="*/ 151686 w 2580890"/>
                <a:gd name="csY672" fmla="*/ 936731 h 3053690"/>
                <a:gd name="csX673" fmla="*/ 143703 w 2580890"/>
                <a:gd name="csY673" fmla="*/ 921208 h 3053690"/>
                <a:gd name="csX674" fmla="*/ 128623 w 2580890"/>
                <a:gd name="csY674" fmla="*/ 921208 h 3053690"/>
                <a:gd name="csX675" fmla="*/ 134389 w 2580890"/>
                <a:gd name="csY675" fmla="*/ 907902 h 3053690"/>
                <a:gd name="csX676" fmla="*/ 113987 w 2580890"/>
                <a:gd name="csY676" fmla="*/ 894153 h 3053690"/>
                <a:gd name="csX677" fmla="*/ 129067 w 2580890"/>
                <a:gd name="csY677" fmla="*/ 891048 h 3053690"/>
                <a:gd name="csX678" fmla="*/ 137494 w 2580890"/>
                <a:gd name="csY678" fmla="*/ 867985 h 3053690"/>
                <a:gd name="csX679" fmla="*/ 146808 w 2580890"/>
                <a:gd name="csY679" fmla="*/ 863549 h 3053690"/>
                <a:gd name="csX680" fmla="*/ 137937 w 2580890"/>
                <a:gd name="csY680" fmla="*/ 849800 h 3053690"/>
                <a:gd name="csX681" fmla="*/ 134833 w 2580890"/>
                <a:gd name="csY681" fmla="*/ 840042 h 3053690"/>
                <a:gd name="csX682" fmla="*/ 149025 w 2580890"/>
                <a:gd name="csY682" fmla="*/ 823632 h 3053690"/>
                <a:gd name="csX683" fmla="*/ 2360900 w 2580890"/>
                <a:gd name="csY683" fmla="*/ 223095 h 3053690"/>
                <a:gd name="csX684" fmla="*/ 2371988 w 2580890"/>
                <a:gd name="csY684" fmla="*/ 230191 h 3053690"/>
                <a:gd name="csX685" fmla="*/ 2373319 w 2580890"/>
                <a:gd name="csY685" fmla="*/ 237731 h 3053690"/>
                <a:gd name="csX686" fmla="*/ 2362674 w 2580890"/>
                <a:gd name="csY686" fmla="*/ 226643 h 3053690"/>
                <a:gd name="csX687" fmla="*/ 2342715 w 2580890"/>
                <a:gd name="csY687" fmla="*/ 231522 h 3053690"/>
                <a:gd name="csX688" fmla="*/ 2304572 w 2580890"/>
                <a:gd name="csY688" fmla="*/ 206241 h 3053690"/>
                <a:gd name="csX689" fmla="*/ 2298806 w 2580890"/>
                <a:gd name="csY689" fmla="*/ 183621 h 3053690"/>
                <a:gd name="csX690" fmla="*/ 2331627 w 2580890"/>
                <a:gd name="csY690" fmla="*/ 211563 h 3053690"/>
                <a:gd name="csX691" fmla="*/ 2360900 w 2580890"/>
                <a:gd name="csY691" fmla="*/ 223095 h 3053690"/>
                <a:gd name="csX692" fmla="*/ 1421951 w 2580890"/>
                <a:gd name="csY692" fmla="*/ 1331 h 3053690"/>
                <a:gd name="csX693" fmla="*/ 1427273 w 2580890"/>
                <a:gd name="csY693" fmla="*/ 0 h 3053690"/>
                <a:gd name="csX694" fmla="*/ 1441023 w 2580890"/>
                <a:gd name="csY694" fmla="*/ 33708 h 3053690"/>
                <a:gd name="csX695" fmla="*/ 1427717 w 2580890"/>
                <a:gd name="csY695" fmla="*/ 69190 h 3053690"/>
                <a:gd name="csX696" fmla="*/ 1413967 w 2580890"/>
                <a:gd name="csY696" fmla="*/ 82940 h 3053690"/>
                <a:gd name="csX697" fmla="*/ 1380259 w 2580890"/>
                <a:gd name="csY697" fmla="*/ 104673 h 3053690"/>
                <a:gd name="csX698" fmla="*/ 1282240 w 2580890"/>
                <a:gd name="csY698" fmla="*/ 110438 h 3053690"/>
                <a:gd name="csX699" fmla="*/ 1261837 w 2580890"/>
                <a:gd name="csY699" fmla="*/ 65199 h 3053690"/>
                <a:gd name="csX700" fmla="*/ 1279135 w 2580890"/>
                <a:gd name="csY700" fmla="*/ 66529 h 3053690"/>
                <a:gd name="csX701" fmla="*/ 1281353 w 2580890"/>
                <a:gd name="csY701" fmla="*/ 76730 h 3053690"/>
                <a:gd name="csX702" fmla="*/ 1291997 w 2580890"/>
                <a:gd name="csY702" fmla="*/ 80279 h 3053690"/>
                <a:gd name="csX703" fmla="*/ 1308408 w 2580890"/>
                <a:gd name="csY703" fmla="*/ 69634 h 3053690"/>
                <a:gd name="csX704" fmla="*/ 1302642 w 2580890"/>
                <a:gd name="csY704" fmla="*/ 72295 h 3053690"/>
                <a:gd name="csX705" fmla="*/ 1307964 w 2580890"/>
                <a:gd name="csY705" fmla="*/ 62981 h 3053690"/>
                <a:gd name="csX706" fmla="*/ 1301755 w 2580890"/>
                <a:gd name="csY706" fmla="*/ 58989 h 3053690"/>
                <a:gd name="csX707" fmla="*/ 1332359 w 2580890"/>
                <a:gd name="csY707" fmla="*/ 36369 h 3053690"/>
                <a:gd name="csX708" fmla="*/ 1356309 w 2580890"/>
                <a:gd name="csY708" fmla="*/ 51893 h 3053690"/>
                <a:gd name="csX709" fmla="*/ 1365623 w 2580890"/>
                <a:gd name="csY709" fmla="*/ 33708 h 3053690"/>
                <a:gd name="csX710" fmla="*/ 1397114 w 2580890"/>
                <a:gd name="csY710" fmla="*/ 13306 h 3053690"/>
                <a:gd name="csX711" fmla="*/ 1419290 w 2580890"/>
                <a:gd name="csY711" fmla="*/ 16411 h 3053690"/>
                <a:gd name="csX712" fmla="*/ 1421951 w 2580890"/>
                <a:gd name="csY712" fmla="*/ 1331 h 3053690"/>
                <a:gd name="csX713" fmla="*/ 1363405 w 2580890"/>
                <a:gd name="csY713" fmla="*/ 378330 h 3053690"/>
                <a:gd name="csX714" fmla="*/ 1374494 w 2580890"/>
                <a:gd name="csY714" fmla="*/ 389418 h 3053690"/>
                <a:gd name="csX715" fmla="*/ 1365623 w 2580890"/>
                <a:gd name="csY715" fmla="*/ 401836 h 3053690"/>
                <a:gd name="csX716" fmla="*/ 1300424 w 2580890"/>
                <a:gd name="csY716" fmla="*/ 428448 h 3053690"/>
                <a:gd name="csX717" fmla="*/ 1267160 w 2580890"/>
                <a:gd name="csY717" fmla="*/ 433327 h 3053690"/>
                <a:gd name="csX718" fmla="*/ 1245871 w 2580890"/>
                <a:gd name="csY718" fmla="*/ 461713 h 3053690"/>
                <a:gd name="csX719" fmla="*/ 1232121 w 2580890"/>
                <a:gd name="csY719" fmla="*/ 455947 h 3053690"/>
                <a:gd name="csX720" fmla="*/ 1233008 w 2580890"/>
                <a:gd name="csY720" fmla="*/ 446633 h 3053690"/>
                <a:gd name="csX721" fmla="*/ 1251636 w 2580890"/>
                <a:gd name="csY721" fmla="*/ 431553 h 3053690"/>
                <a:gd name="csX722" fmla="*/ 1241435 w 2580890"/>
                <a:gd name="csY722" fmla="*/ 372564 h 3053690"/>
                <a:gd name="csX723" fmla="*/ 1268490 w 2580890"/>
                <a:gd name="csY723" fmla="*/ 347283 h 3053690"/>
                <a:gd name="csX724" fmla="*/ 1293328 w 2580890"/>
                <a:gd name="csY724" fmla="*/ 344621 h 3053690"/>
                <a:gd name="csX725" fmla="*/ 1343003 w 2580890"/>
                <a:gd name="csY725" fmla="*/ 355710 h 3053690"/>
                <a:gd name="csX726" fmla="*/ 1363405 w 2580890"/>
                <a:gd name="csY726" fmla="*/ 378330 h 3053690"/>
                <a:gd name="csX727" fmla="*/ 1236556 w 2580890"/>
                <a:gd name="csY727" fmla="*/ 95802 h 3053690"/>
                <a:gd name="csX728" fmla="*/ 1227242 w 2580890"/>
                <a:gd name="csY728" fmla="*/ 121527 h 3053690"/>
                <a:gd name="csX729" fmla="*/ 1234338 w 2580890"/>
                <a:gd name="csY729" fmla="*/ 133946 h 3053690"/>
                <a:gd name="csX730" fmla="*/ 1246757 w 2580890"/>
                <a:gd name="csY730" fmla="*/ 133502 h 3053690"/>
                <a:gd name="csX731" fmla="*/ 1248532 w 2580890"/>
                <a:gd name="csY731" fmla="*/ 151243 h 3053690"/>
                <a:gd name="csX732" fmla="*/ 1248088 w 2580890"/>
                <a:gd name="csY732" fmla="*/ 169871 h 3053690"/>
                <a:gd name="csX733" fmla="*/ 1239218 w 2580890"/>
                <a:gd name="csY733" fmla="*/ 181403 h 3053690"/>
                <a:gd name="csX734" fmla="*/ 1196195 w 2580890"/>
                <a:gd name="csY734" fmla="*/ 193822 h 3053690"/>
                <a:gd name="csX735" fmla="*/ 1166036 w 2580890"/>
                <a:gd name="csY735" fmla="*/ 177411 h 3053690"/>
                <a:gd name="csX736" fmla="*/ 1159383 w 2580890"/>
                <a:gd name="csY736" fmla="*/ 165436 h 3053690"/>
                <a:gd name="csX737" fmla="*/ 1163374 w 2580890"/>
                <a:gd name="csY737" fmla="*/ 141485 h 3053690"/>
                <a:gd name="csX738" fmla="*/ 1154503 w 2580890"/>
                <a:gd name="csY738" fmla="*/ 130397 h 3053690"/>
                <a:gd name="csX739" fmla="*/ 1134101 w 2580890"/>
                <a:gd name="csY739" fmla="*/ 142816 h 3053690"/>
                <a:gd name="csX740" fmla="*/ 1140754 w 2580890"/>
                <a:gd name="csY740" fmla="*/ 147695 h 3053690"/>
                <a:gd name="csX741" fmla="*/ 1129222 w 2580890"/>
                <a:gd name="csY741" fmla="*/ 156565 h 3053690"/>
                <a:gd name="csX742" fmla="*/ 1137206 w 2580890"/>
                <a:gd name="csY742" fmla="*/ 155678 h 3053690"/>
                <a:gd name="csX743" fmla="*/ 1132327 w 2580890"/>
                <a:gd name="csY743" fmla="*/ 161001 h 3053690"/>
                <a:gd name="csX744" fmla="*/ 1178454 w 2580890"/>
                <a:gd name="csY744" fmla="*/ 197370 h 3053690"/>
                <a:gd name="csX745" fmla="*/ 1194421 w 2580890"/>
                <a:gd name="csY745" fmla="*/ 204910 h 3053690"/>
                <a:gd name="csX746" fmla="*/ 1229016 w 2580890"/>
                <a:gd name="csY746" fmla="*/ 191604 h 3053690"/>
                <a:gd name="csX747" fmla="*/ 1237443 w 2580890"/>
                <a:gd name="csY747" fmla="*/ 197814 h 3053690"/>
                <a:gd name="csX748" fmla="*/ 1211275 w 2580890"/>
                <a:gd name="csY748" fmla="*/ 224869 h 3053690"/>
                <a:gd name="csX749" fmla="*/ 1211275 w 2580890"/>
                <a:gd name="csY749" fmla="*/ 237731 h 3053690"/>
                <a:gd name="csX750" fmla="*/ 1185550 w 2580890"/>
                <a:gd name="csY750" fmla="*/ 236844 h 3053690"/>
                <a:gd name="csX751" fmla="*/ 1197526 w 2580890"/>
                <a:gd name="csY751" fmla="*/ 228861 h 3053690"/>
                <a:gd name="csX752" fmla="*/ 1186881 w 2580890"/>
                <a:gd name="csY752" fmla="*/ 224425 h 3053690"/>
                <a:gd name="csX753" fmla="*/ 1176236 w 2580890"/>
                <a:gd name="csY753" fmla="*/ 232852 h 3053690"/>
                <a:gd name="csX754" fmla="*/ 1134545 w 2580890"/>
                <a:gd name="csY754" fmla="*/ 290067 h 3053690"/>
                <a:gd name="csX755" fmla="*/ 1109707 w 2580890"/>
                <a:gd name="csY755" fmla="*/ 281640 h 3053690"/>
                <a:gd name="csX756" fmla="*/ 1107489 w 2580890"/>
                <a:gd name="csY756" fmla="*/ 291398 h 3053690"/>
                <a:gd name="csX757" fmla="*/ 1115030 w 2580890"/>
                <a:gd name="csY757" fmla="*/ 298494 h 3053690"/>
                <a:gd name="csX758" fmla="*/ 1116360 w 2580890"/>
                <a:gd name="csY758" fmla="*/ 292285 h 3053690"/>
                <a:gd name="csX759" fmla="*/ 1120795 w 2580890"/>
                <a:gd name="csY759" fmla="*/ 309139 h 3053690"/>
                <a:gd name="csX760" fmla="*/ 1117691 w 2580890"/>
                <a:gd name="csY760" fmla="*/ 329985 h 3053690"/>
                <a:gd name="csX761" fmla="*/ 1072895 w 2580890"/>
                <a:gd name="csY761" fmla="*/ 335751 h 3053690"/>
                <a:gd name="csX762" fmla="*/ 1002373 w 2580890"/>
                <a:gd name="csY762" fmla="*/ 303817 h 3053690"/>
                <a:gd name="csX763" fmla="*/ 994390 w 2580890"/>
                <a:gd name="csY763" fmla="*/ 294946 h 3053690"/>
                <a:gd name="csX764" fmla="*/ 1008583 w 2580890"/>
                <a:gd name="csY764" fmla="*/ 290067 h 3053690"/>
                <a:gd name="csX765" fmla="*/ 1010357 w 2580890"/>
                <a:gd name="csY765" fmla="*/ 280753 h 3053690"/>
                <a:gd name="csX766" fmla="*/ 1000156 w 2580890"/>
                <a:gd name="csY766" fmla="*/ 283858 h 3053690"/>
                <a:gd name="csX767" fmla="*/ 991285 w 2580890"/>
                <a:gd name="csY767" fmla="*/ 259020 h 3053690"/>
                <a:gd name="csX768" fmla="*/ 975318 w 2580890"/>
                <a:gd name="csY768" fmla="*/ 249263 h 3053690"/>
                <a:gd name="csX769" fmla="*/ 974874 w 2580890"/>
                <a:gd name="csY769" fmla="*/ 239505 h 3053690"/>
                <a:gd name="csX770" fmla="*/ 994390 w 2580890"/>
                <a:gd name="csY770" fmla="*/ 233739 h 3053690"/>
                <a:gd name="csX771" fmla="*/ 970439 w 2580890"/>
                <a:gd name="csY771" fmla="*/ 216442 h 3053690"/>
                <a:gd name="csX772" fmla="*/ 982858 w 2580890"/>
                <a:gd name="csY772" fmla="*/ 196483 h 3053690"/>
                <a:gd name="csX773" fmla="*/ 981527 w 2580890"/>
                <a:gd name="csY773" fmla="*/ 188943 h 3053690"/>
                <a:gd name="csX774" fmla="*/ 979310 w 2580890"/>
                <a:gd name="csY774" fmla="*/ 193822 h 3053690"/>
                <a:gd name="csX775" fmla="*/ 984632 w 2580890"/>
                <a:gd name="csY775" fmla="*/ 175637 h 3053690"/>
                <a:gd name="csX776" fmla="*/ 993060 w 2580890"/>
                <a:gd name="csY776" fmla="*/ 184951 h 3053690"/>
                <a:gd name="csX777" fmla="*/ 986850 w 2580890"/>
                <a:gd name="csY777" fmla="*/ 169428 h 3053690"/>
                <a:gd name="csX778" fmla="*/ 998382 w 2580890"/>
                <a:gd name="csY778" fmla="*/ 153461 h 3053690"/>
                <a:gd name="csX779" fmla="*/ 1003704 w 2580890"/>
                <a:gd name="csY779" fmla="*/ 164993 h 3053690"/>
                <a:gd name="csX780" fmla="*/ 1040960 w 2580890"/>
                <a:gd name="csY780" fmla="*/ 168097 h 3053690"/>
                <a:gd name="csX781" fmla="*/ 1047613 w 2580890"/>
                <a:gd name="csY781" fmla="*/ 178742 h 3053690"/>
                <a:gd name="csX782" fmla="*/ 1075112 w 2580890"/>
                <a:gd name="csY782" fmla="*/ 174307 h 3053690"/>
                <a:gd name="csX783" fmla="*/ 1085313 w 2580890"/>
                <a:gd name="csY783" fmla="*/ 191161 h 3053690"/>
                <a:gd name="csX784" fmla="*/ 1102167 w 2580890"/>
                <a:gd name="csY784" fmla="*/ 178298 h 3053690"/>
                <a:gd name="csX785" fmla="*/ 1089305 w 2580890"/>
                <a:gd name="csY785" fmla="*/ 172532 h 3053690"/>
                <a:gd name="csX786" fmla="*/ 1069790 w 2580890"/>
                <a:gd name="csY786" fmla="*/ 137937 h 3053690"/>
                <a:gd name="csX787" fmla="*/ 1090636 w 2580890"/>
                <a:gd name="csY787" fmla="*/ 126849 h 3053690"/>
                <a:gd name="csX788" fmla="*/ 1068459 w 2580890"/>
                <a:gd name="csY788" fmla="*/ 114874 h 3053690"/>
                <a:gd name="csX789" fmla="*/ 1129222 w 2580890"/>
                <a:gd name="csY789" fmla="*/ 123744 h 3053690"/>
                <a:gd name="csX790" fmla="*/ 1148294 w 2580890"/>
                <a:gd name="csY790" fmla="*/ 118866 h 3053690"/>
                <a:gd name="csX791" fmla="*/ 1158495 w 2580890"/>
                <a:gd name="csY791" fmla="*/ 100681 h 3053690"/>
                <a:gd name="csX792" fmla="*/ 1171801 w 2580890"/>
                <a:gd name="csY792" fmla="*/ 96689 h 3053690"/>
                <a:gd name="csX793" fmla="*/ 1236556 w 2580890"/>
                <a:gd name="csY793" fmla="*/ 95802 h 3053690"/>
                <a:gd name="csX794" fmla="*/ 1219702 w 2580890"/>
                <a:gd name="csY794" fmla="*/ 343291 h 3053690"/>
                <a:gd name="csX795" fmla="*/ 1229016 w 2580890"/>
                <a:gd name="csY795" fmla="*/ 364137 h 3053690"/>
                <a:gd name="csX796" fmla="*/ 1216597 w 2580890"/>
                <a:gd name="csY796" fmla="*/ 384982 h 3053690"/>
                <a:gd name="csX797" fmla="*/ 1195308 w 2580890"/>
                <a:gd name="csY797" fmla="*/ 373007 h 3053690"/>
                <a:gd name="csX798" fmla="*/ 1185994 w 2580890"/>
                <a:gd name="csY798" fmla="*/ 354822 h 3053690"/>
                <a:gd name="csX799" fmla="*/ 1202848 w 2580890"/>
                <a:gd name="csY799" fmla="*/ 333533 h 3053690"/>
                <a:gd name="csX800" fmla="*/ 1219702 w 2580890"/>
                <a:gd name="csY800" fmla="*/ 343291 h 3053690"/>
                <a:gd name="csX801" fmla="*/ 955803 w 2580890"/>
                <a:gd name="csY801" fmla="*/ 292285 h 3053690"/>
                <a:gd name="csX802" fmla="*/ 962899 w 2580890"/>
                <a:gd name="csY802" fmla="*/ 305147 h 3053690"/>
                <a:gd name="csX803" fmla="*/ 948707 w 2580890"/>
                <a:gd name="csY803" fmla="*/ 319784 h 3053690"/>
                <a:gd name="csX804" fmla="*/ 922982 w 2580890"/>
                <a:gd name="csY804" fmla="*/ 258577 h 3053690"/>
                <a:gd name="csX805" fmla="*/ 955803 w 2580890"/>
                <a:gd name="csY805" fmla="*/ 278536 h 3053690"/>
                <a:gd name="csX806" fmla="*/ 955803 w 2580890"/>
                <a:gd name="csY806" fmla="*/ 292285 h 3053690"/>
                <a:gd name="csX807" fmla="*/ 216441 w 2580890"/>
                <a:gd name="csY807" fmla="*/ 731378 h 3053690"/>
                <a:gd name="csX808" fmla="*/ 214668 w 2580890"/>
                <a:gd name="csY808" fmla="*/ 759320 h 3053690"/>
                <a:gd name="csX809" fmla="*/ 201805 w 2580890"/>
                <a:gd name="csY809" fmla="*/ 783714 h 3053690"/>
                <a:gd name="csX810" fmla="*/ 176968 w 2580890"/>
                <a:gd name="csY810" fmla="*/ 781497 h 3053690"/>
                <a:gd name="csX811" fmla="*/ 145477 w 2580890"/>
                <a:gd name="csY811" fmla="*/ 762868 h 3053690"/>
                <a:gd name="csX812" fmla="*/ 151243 w 2580890"/>
                <a:gd name="csY812" fmla="*/ 752667 h 3053690"/>
                <a:gd name="csX813" fmla="*/ 162775 w 2580890"/>
                <a:gd name="csY813" fmla="*/ 751780 h 3053690"/>
                <a:gd name="csX814" fmla="*/ 164549 w 2580890"/>
                <a:gd name="csY814" fmla="*/ 726499 h 3053690"/>
                <a:gd name="csX815" fmla="*/ 216441 w 2580890"/>
                <a:gd name="csY815" fmla="*/ 731378 h 3053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</a:cxnLst>
              <a:rect l="l" t="t" r="r" b="b"/>
              <a:pathLst>
                <a:path w="2580890" h="3053690">
                  <a:moveTo>
                    <a:pt x="149025" y="823632"/>
                  </a:moveTo>
                  <a:lnTo>
                    <a:pt x="172089" y="836938"/>
                  </a:lnTo>
                  <a:lnTo>
                    <a:pt x="195596" y="837825"/>
                  </a:lnTo>
                  <a:lnTo>
                    <a:pt x="215998" y="822301"/>
                  </a:lnTo>
                  <a:lnTo>
                    <a:pt x="205797" y="795246"/>
                  </a:lnTo>
                  <a:lnTo>
                    <a:pt x="219990" y="807221"/>
                  </a:lnTo>
                  <a:lnTo>
                    <a:pt x="239949" y="842703"/>
                  </a:lnTo>
                  <a:lnTo>
                    <a:pt x="232409" y="866654"/>
                  </a:lnTo>
                  <a:lnTo>
                    <a:pt x="250150" y="878186"/>
                  </a:lnTo>
                  <a:lnTo>
                    <a:pt x="257690" y="909676"/>
                  </a:lnTo>
                  <a:lnTo>
                    <a:pt x="259907" y="929191"/>
                  </a:lnTo>
                  <a:lnTo>
                    <a:pt x="248376" y="951368"/>
                  </a:lnTo>
                  <a:lnTo>
                    <a:pt x="254141" y="964230"/>
                  </a:lnTo>
                  <a:lnTo>
                    <a:pt x="263456" y="970440"/>
                  </a:lnTo>
                  <a:lnTo>
                    <a:pt x="294946" y="972657"/>
                  </a:lnTo>
                  <a:lnTo>
                    <a:pt x="263899" y="968222"/>
                  </a:lnTo>
                  <a:lnTo>
                    <a:pt x="250150" y="950924"/>
                  </a:lnTo>
                  <a:lnTo>
                    <a:pt x="262125" y="926974"/>
                  </a:lnTo>
                  <a:lnTo>
                    <a:pt x="255029" y="889274"/>
                  </a:lnTo>
                  <a:lnTo>
                    <a:pt x="271439" y="872863"/>
                  </a:lnTo>
                  <a:lnTo>
                    <a:pt x="260794" y="873750"/>
                  </a:lnTo>
                  <a:lnTo>
                    <a:pt x="244384" y="856453"/>
                  </a:lnTo>
                  <a:lnTo>
                    <a:pt x="267447" y="838268"/>
                  </a:lnTo>
                  <a:lnTo>
                    <a:pt x="290067" y="834276"/>
                  </a:lnTo>
                  <a:lnTo>
                    <a:pt x="315348" y="812100"/>
                  </a:lnTo>
                  <a:lnTo>
                    <a:pt x="399175" y="808552"/>
                  </a:lnTo>
                  <a:lnTo>
                    <a:pt x="438205" y="797464"/>
                  </a:lnTo>
                  <a:lnTo>
                    <a:pt x="463487" y="804560"/>
                  </a:lnTo>
                  <a:lnTo>
                    <a:pt x="453729" y="813874"/>
                  </a:lnTo>
                  <a:lnTo>
                    <a:pt x="443085" y="812100"/>
                  </a:lnTo>
                  <a:lnTo>
                    <a:pt x="449294" y="844477"/>
                  </a:lnTo>
                  <a:lnTo>
                    <a:pt x="501630" y="855566"/>
                  </a:lnTo>
                  <a:lnTo>
                    <a:pt x="512718" y="865767"/>
                  </a:lnTo>
                  <a:lnTo>
                    <a:pt x="548644" y="867097"/>
                  </a:lnTo>
                  <a:lnTo>
                    <a:pt x="512718" y="859114"/>
                  </a:lnTo>
                  <a:lnTo>
                    <a:pt x="567273" y="852905"/>
                  </a:lnTo>
                  <a:lnTo>
                    <a:pt x="594328" y="837381"/>
                  </a:lnTo>
                  <a:lnTo>
                    <a:pt x="634245" y="845365"/>
                  </a:lnTo>
                  <a:lnTo>
                    <a:pt x="616504" y="833833"/>
                  </a:lnTo>
                  <a:lnTo>
                    <a:pt x="644446" y="832502"/>
                  </a:lnTo>
                  <a:lnTo>
                    <a:pt x="620052" y="828511"/>
                  </a:lnTo>
                  <a:lnTo>
                    <a:pt x="619165" y="822745"/>
                  </a:lnTo>
                  <a:lnTo>
                    <a:pt x="652430" y="825406"/>
                  </a:lnTo>
                  <a:lnTo>
                    <a:pt x="655978" y="801012"/>
                  </a:lnTo>
                  <a:lnTo>
                    <a:pt x="648881" y="789480"/>
                  </a:lnTo>
                  <a:lnTo>
                    <a:pt x="659083" y="786375"/>
                  </a:lnTo>
                  <a:lnTo>
                    <a:pt x="641785" y="773070"/>
                  </a:lnTo>
                  <a:lnTo>
                    <a:pt x="639124" y="761538"/>
                  </a:lnTo>
                  <a:lnTo>
                    <a:pt x="630697" y="761981"/>
                  </a:lnTo>
                  <a:lnTo>
                    <a:pt x="630697" y="753998"/>
                  </a:lnTo>
                  <a:lnTo>
                    <a:pt x="636906" y="754441"/>
                  </a:lnTo>
                  <a:lnTo>
                    <a:pt x="625375" y="743797"/>
                  </a:lnTo>
                  <a:lnTo>
                    <a:pt x="629810" y="717629"/>
                  </a:lnTo>
                  <a:lnTo>
                    <a:pt x="637793" y="730934"/>
                  </a:lnTo>
                  <a:lnTo>
                    <a:pt x="649325" y="723394"/>
                  </a:lnTo>
                  <a:lnTo>
                    <a:pt x="638680" y="706097"/>
                  </a:lnTo>
                  <a:lnTo>
                    <a:pt x="649769" y="714524"/>
                  </a:lnTo>
                  <a:lnTo>
                    <a:pt x="655978" y="694565"/>
                  </a:lnTo>
                  <a:lnTo>
                    <a:pt x="677711" y="698113"/>
                  </a:lnTo>
                  <a:lnTo>
                    <a:pt x="687469" y="708758"/>
                  </a:lnTo>
                  <a:lnTo>
                    <a:pt x="689243" y="696783"/>
                  </a:lnTo>
                  <a:lnTo>
                    <a:pt x="699444" y="715411"/>
                  </a:lnTo>
                  <a:lnTo>
                    <a:pt x="703879" y="708758"/>
                  </a:lnTo>
                  <a:lnTo>
                    <a:pt x="717628" y="711863"/>
                  </a:lnTo>
                  <a:lnTo>
                    <a:pt x="720290" y="727830"/>
                  </a:lnTo>
                  <a:lnTo>
                    <a:pt x="729604" y="716298"/>
                  </a:lnTo>
                  <a:lnTo>
                    <a:pt x="728273" y="705210"/>
                  </a:lnTo>
                  <a:lnTo>
                    <a:pt x="733596" y="719403"/>
                  </a:lnTo>
                  <a:lnTo>
                    <a:pt x="739805" y="697670"/>
                  </a:lnTo>
                  <a:lnTo>
                    <a:pt x="748675" y="707871"/>
                  </a:lnTo>
                  <a:lnTo>
                    <a:pt x="740692" y="712306"/>
                  </a:lnTo>
                  <a:lnTo>
                    <a:pt x="744240" y="722064"/>
                  </a:lnTo>
                  <a:lnTo>
                    <a:pt x="752667" y="714524"/>
                  </a:lnTo>
                  <a:lnTo>
                    <a:pt x="767304" y="734483"/>
                  </a:lnTo>
                  <a:lnTo>
                    <a:pt x="759763" y="715854"/>
                  </a:lnTo>
                  <a:lnTo>
                    <a:pt x="762425" y="705210"/>
                  </a:lnTo>
                  <a:lnTo>
                    <a:pt x="768634" y="711863"/>
                  </a:lnTo>
                  <a:lnTo>
                    <a:pt x="770852" y="703879"/>
                  </a:lnTo>
                  <a:lnTo>
                    <a:pt x="762425" y="691904"/>
                  </a:lnTo>
                  <a:lnTo>
                    <a:pt x="808108" y="681703"/>
                  </a:lnTo>
                  <a:lnTo>
                    <a:pt x="813874" y="697670"/>
                  </a:lnTo>
                  <a:lnTo>
                    <a:pt x="828954" y="690130"/>
                  </a:lnTo>
                  <a:lnTo>
                    <a:pt x="828954" y="703436"/>
                  </a:lnTo>
                  <a:lnTo>
                    <a:pt x="843147" y="696783"/>
                  </a:lnTo>
                  <a:lnTo>
                    <a:pt x="860445" y="700331"/>
                  </a:lnTo>
                  <a:lnTo>
                    <a:pt x="860445" y="718516"/>
                  </a:lnTo>
                  <a:lnTo>
                    <a:pt x="870202" y="706097"/>
                  </a:lnTo>
                  <a:lnTo>
                    <a:pt x="892378" y="717629"/>
                  </a:lnTo>
                  <a:lnTo>
                    <a:pt x="851131" y="746901"/>
                  </a:lnTo>
                  <a:lnTo>
                    <a:pt x="851574" y="765086"/>
                  </a:lnTo>
                  <a:lnTo>
                    <a:pt x="900805" y="753111"/>
                  </a:lnTo>
                  <a:lnTo>
                    <a:pt x="900362" y="762868"/>
                  </a:lnTo>
                  <a:lnTo>
                    <a:pt x="868872" y="766860"/>
                  </a:lnTo>
                  <a:lnTo>
                    <a:pt x="868428" y="774844"/>
                  </a:lnTo>
                  <a:lnTo>
                    <a:pt x="849800" y="784158"/>
                  </a:lnTo>
                  <a:lnTo>
                    <a:pt x="887500" y="794802"/>
                  </a:lnTo>
                  <a:lnTo>
                    <a:pt x="913668" y="785932"/>
                  </a:lnTo>
                  <a:lnTo>
                    <a:pt x="930966" y="797907"/>
                  </a:lnTo>
                  <a:lnTo>
                    <a:pt x="929635" y="808995"/>
                  </a:lnTo>
                  <a:lnTo>
                    <a:pt x="939392" y="809439"/>
                  </a:lnTo>
                  <a:lnTo>
                    <a:pt x="932296" y="827180"/>
                  </a:lnTo>
                  <a:lnTo>
                    <a:pt x="942497" y="823632"/>
                  </a:lnTo>
                  <a:lnTo>
                    <a:pt x="923869" y="840929"/>
                  </a:lnTo>
                  <a:lnTo>
                    <a:pt x="899031" y="832502"/>
                  </a:lnTo>
                  <a:lnTo>
                    <a:pt x="897257" y="824519"/>
                  </a:lnTo>
                  <a:lnTo>
                    <a:pt x="857783" y="814761"/>
                  </a:lnTo>
                  <a:lnTo>
                    <a:pt x="853348" y="818309"/>
                  </a:lnTo>
                  <a:lnTo>
                    <a:pt x="866654" y="827180"/>
                  </a:lnTo>
                  <a:lnTo>
                    <a:pt x="862662" y="829841"/>
                  </a:lnTo>
                  <a:lnTo>
                    <a:pt x="889274" y="836494"/>
                  </a:lnTo>
                  <a:lnTo>
                    <a:pt x="942941" y="883064"/>
                  </a:lnTo>
                  <a:lnTo>
                    <a:pt x="949150" y="869315"/>
                  </a:lnTo>
                  <a:lnTo>
                    <a:pt x="931409" y="845808"/>
                  </a:lnTo>
                  <a:lnTo>
                    <a:pt x="968665" y="873307"/>
                  </a:lnTo>
                  <a:lnTo>
                    <a:pt x="956690" y="873307"/>
                  </a:lnTo>
                  <a:lnTo>
                    <a:pt x="943384" y="895040"/>
                  </a:lnTo>
                  <a:lnTo>
                    <a:pt x="949150" y="901693"/>
                  </a:lnTo>
                  <a:lnTo>
                    <a:pt x="960238" y="895483"/>
                  </a:lnTo>
                  <a:lnTo>
                    <a:pt x="987293" y="925643"/>
                  </a:lnTo>
                  <a:lnTo>
                    <a:pt x="1001486" y="930078"/>
                  </a:lnTo>
                  <a:lnTo>
                    <a:pt x="1011687" y="941610"/>
                  </a:lnTo>
                  <a:lnTo>
                    <a:pt x="1009913" y="951811"/>
                  </a:lnTo>
                  <a:lnTo>
                    <a:pt x="1028542" y="943384"/>
                  </a:lnTo>
                  <a:lnTo>
                    <a:pt x="1039186" y="956247"/>
                  </a:lnTo>
                  <a:lnTo>
                    <a:pt x="1064024" y="959795"/>
                  </a:lnTo>
                  <a:lnTo>
                    <a:pt x="1063580" y="942941"/>
                  </a:lnTo>
                  <a:lnTo>
                    <a:pt x="1081765" y="967335"/>
                  </a:lnTo>
                  <a:lnTo>
                    <a:pt x="1089305" y="966891"/>
                  </a:lnTo>
                  <a:lnTo>
                    <a:pt x="1100837" y="938062"/>
                  </a:lnTo>
                  <a:lnTo>
                    <a:pt x="1093297" y="891935"/>
                  </a:lnTo>
                  <a:lnTo>
                    <a:pt x="1106159" y="883952"/>
                  </a:lnTo>
                  <a:lnTo>
                    <a:pt x="1092853" y="882621"/>
                  </a:lnTo>
                  <a:lnTo>
                    <a:pt x="1084426" y="851130"/>
                  </a:lnTo>
                  <a:lnTo>
                    <a:pt x="1079991" y="783271"/>
                  </a:lnTo>
                  <a:lnTo>
                    <a:pt x="1091966" y="773070"/>
                  </a:lnTo>
                  <a:lnTo>
                    <a:pt x="1107933" y="777505"/>
                  </a:lnTo>
                  <a:lnTo>
                    <a:pt x="1111925" y="783714"/>
                  </a:lnTo>
                  <a:lnTo>
                    <a:pt x="1091523" y="775731"/>
                  </a:lnTo>
                  <a:lnTo>
                    <a:pt x="1088862" y="799681"/>
                  </a:lnTo>
                  <a:lnTo>
                    <a:pt x="1120795" y="819196"/>
                  </a:lnTo>
                  <a:lnTo>
                    <a:pt x="1162930" y="824519"/>
                  </a:lnTo>
                  <a:lnTo>
                    <a:pt x="1189986" y="808995"/>
                  </a:lnTo>
                  <a:lnTo>
                    <a:pt x="1197969" y="810769"/>
                  </a:lnTo>
                  <a:lnTo>
                    <a:pt x="1198856" y="820971"/>
                  </a:lnTo>
                  <a:lnTo>
                    <a:pt x="1201961" y="824519"/>
                  </a:lnTo>
                  <a:lnTo>
                    <a:pt x="1198856" y="809882"/>
                  </a:lnTo>
                  <a:lnTo>
                    <a:pt x="1192203" y="804560"/>
                  </a:lnTo>
                  <a:lnTo>
                    <a:pt x="1192647" y="794802"/>
                  </a:lnTo>
                  <a:lnTo>
                    <a:pt x="1197082" y="782827"/>
                  </a:lnTo>
                  <a:lnTo>
                    <a:pt x="1212606" y="775287"/>
                  </a:lnTo>
                  <a:lnTo>
                    <a:pt x="1207283" y="773070"/>
                  </a:lnTo>
                  <a:lnTo>
                    <a:pt x="1213936" y="759764"/>
                  </a:lnTo>
                  <a:lnTo>
                    <a:pt x="1248975" y="746458"/>
                  </a:lnTo>
                  <a:lnTo>
                    <a:pt x="1260063" y="756215"/>
                  </a:lnTo>
                  <a:lnTo>
                    <a:pt x="1265385" y="745127"/>
                  </a:lnTo>
                  <a:lnTo>
                    <a:pt x="1305747" y="749119"/>
                  </a:lnTo>
                  <a:lnTo>
                    <a:pt x="1306634" y="758433"/>
                  </a:lnTo>
                  <a:lnTo>
                    <a:pt x="1314617" y="760207"/>
                  </a:lnTo>
                  <a:lnTo>
                    <a:pt x="1318165" y="751337"/>
                  </a:lnTo>
                  <a:lnTo>
                    <a:pt x="1322601" y="759320"/>
                  </a:lnTo>
                  <a:lnTo>
                    <a:pt x="1316391" y="763312"/>
                  </a:lnTo>
                  <a:lnTo>
                    <a:pt x="1334576" y="768191"/>
                  </a:lnTo>
                  <a:lnTo>
                    <a:pt x="1342116" y="758433"/>
                  </a:lnTo>
                  <a:lnTo>
                    <a:pt x="1323931" y="757103"/>
                  </a:lnTo>
                  <a:lnTo>
                    <a:pt x="1336794" y="749562"/>
                  </a:lnTo>
                  <a:lnTo>
                    <a:pt x="1339455" y="739361"/>
                  </a:lnTo>
                  <a:lnTo>
                    <a:pt x="1328367" y="742466"/>
                  </a:lnTo>
                  <a:lnTo>
                    <a:pt x="1340785" y="731378"/>
                  </a:lnTo>
                  <a:lnTo>
                    <a:pt x="1315504" y="736257"/>
                  </a:lnTo>
                  <a:lnTo>
                    <a:pt x="1311069" y="706984"/>
                  </a:lnTo>
                  <a:lnTo>
                    <a:pt x="1323931" y="693678"/>
                  </a:lnTo>
                  <a:lnTo>
                    <a:pt x="1327479" y="703879"/>
                  </a:lnTo>
                  <a:lnTo>
                    <a:pt x="1331471" y="683920"/>
                  </a:lnTo>
                  <a:lnTo>
                    <a:pt x="1347882" y="685694"/>
                  </a:lnTo>
                  <a:lnTo>
                    <a:pt x="1365179" y="699887"/>
                  </a:lnTo>
                  <a:lnTo>
                    <a:pt x="1368284" y="684364"/>
                  </a:lnTo>
                  <a:lnTo>
                    <a:pt x="1391791" y="672389"/>
                  </a:lnTo>
                  <a:lnTo>
                    <a:pt x="1365179" y="656422"/>
                  </a:lnTo>
                  <a:lnTo>
                    <a:pt x="1353648" y="632915"/>
                  </a:lnTo>
                  <a:lnTo>
                    <a:pt x="1329254" y="634245"/>
                  </a:lnTo>
                  <a:lnTo>
                    <a:pt x="1339898" y="626705"/>
                  </a:lnTo>
                  <a:lnTo>
                    <a:pt x="1331471" y="595215"/>
                  </a:lnTo>
                  <a:lnTo>
                    <a:pt x="1342559" y="591666"/>
                  </a:lnTo>
                  <a:lnTo>
                    <a:pt x="1339898" y="583239"/>
                  </a:lnTo>
                  <a:lnTo>
                    <a:pt x="1315948" y="596545"/>
                  </a:lnTo>
                  <a:lnTo>
                    <a:pt x="1319940" y="604972"/>
                  </a:lnTo>
                  <a:lnTo>
                    <a:pt x="1308851" y="609851"/>
                  </a:lnTo>
                  <a:lnTo>
                    <a:pt x="1315504" y="612512"/>
                  </a:lnTo>
                  <a:lnTo>
                    <a:pt x="1297763" y="605859"/>
                  </a:lnTo>
                  <a:lnTo>
                    <a:pt x="1294659" y="566385"/>
                  </a:lnTo>
                  <a:lnTo>
                    <a:pt x="1331471" y="541548"/>
                  </a:lnTo>
                  <a:lnTo>
                    <a:pt x="1343003" y="518484"/>
                  </a:lnTo>
                  <a:lnTo>
                    <a:pt x="1335906" y="521145"/>
                  </a:lnTo>
                  <a:lnTo>
                    <a:pt x="1329254" y="507396"/>
                  </a:lnTo>
                  <a:lnTo>
                    <a:pt x="1302642" y="499413"/>
                  </a:lnTo>
                  <a:lnTo>
                    <a:pt x="1305303" y="492316"/>
                  </a:lnTo>
                  <a:lnTo>
                    <a:pt x="1372719" y="477680"/>
                  </a:lnTo>
                  <a:lnTo>
                    <a:pt x="1447676" y="431553"/>
                  </a:lnTo>
                  <a:lnTo>
                    <a:pt x="1557670" y="394296"/>
                  </a:lnTo>
                  <a:lnTo>
                    <a:pt x="1508882" y="435545"/>
                  </a:lnTo>
                  <a:lnTo>
                    <a:pt x="1486706" y="436875"/>
                  </a:lnTo>
                  <a:lnTo>
                    <a:pt x="1490698" y="471470"/>
                  </a:lnTo>
                  <a:lnTo>
                    <a:pt x="1478723" y="468809"/>
                  </a:lnTo>
                  <a:lnTo>
                    <a:pt x="1471626" y="476793"/>
                  </a:lnTo>
                  <a:lnTo>
                    <a:pt x="1493802" y="478567"/>
                  </a:lnTo>
                  <a:lnTo>
                    <a:pt x="1505778" y="452399"/>
                  </a:lnTo>
                  <a:lnTo>
                    <a:pt x="1563880" y="396514"/>
                  </a:lnTo>
                  <a:lnTo>
                    <a:pt x="1571864" y="471914"/>
                  </a:lnTo>
                  <a:lnTo>
                    <a:pt x="1557227" y="452399"/>
                  </a:lnTo>
                  <a:lnTo>
                    <a:pt x="1560775" y="432440"/>
                  </a:lnTo>
                  <a:lnTo>
                    <a:pt x="1547913" y="435101"/>
                  </a:lnTo>
                  <a:lnTo>
                    <a:pt x="1552792" y="448850"/>
                  </a:lnTo>
                  <a:lnTo>
                    <a:pt x="1537268" y="435545"/>
                  </a:lnTo>
                  <a:lnTo>
                    <a:pt x="1525737" y="439980"/>
                  </a:lnTo>
                  <a:lnTo>
                    <a:pt x="1559888" y="468366"/>
                  </a:lnTo>
                  <a:lnTo>
                    <a:pt x="1548800" y="487881"/>
                  </a:lnTo>
                  <a:lnTo>
                    <a:pt x="1527067" y="486107"/>
                  </a:lnTo>
                  <a:lnTo>
                    <a:pt x="1547026" y="494090"/>
                  </a:lnTo>
                  <a:lnTo>
                    <a:pt x="1541704" y="510944"/>
                  </a:lnTo>
                  <a:lnTo>
                    <a:pt x="1550574" y="521145"/>
                  </a:lnTo>
                  <a:lnTo>
                    <a:pt x="1566984" y="510501"/>
                  </a:lnTo>
                  <a:lnTo>
                    <a:pt x="1581178" y="470583"/>
                  </a:lnTo>
                  <a:lnTo>
                    <a:pt x="1570976" y="387200"/>
                  </a:lnTo>
                  <a:lnTo>
                    <a:pt x="1612225" y="355266"/>
                  </a:lnTo>
                  <a:lnTo>
                    <a:pt x="1666335" y="337081"/>
                  </a:lnTo>
                  <a:lnTo>
                    <a:pt x="1706696" y="352605"/>
                  </a:lnTo>
                  <a:lnTo>
                    <a:pt x="1703148" y="373894"/>
                  </a:lnTo>
                  <a:lnTo>
                    <a:pt x="1680971" y="369459"/>
                  </a:lnTo>
                  <a:lnTo>
                    <a:pt x="1686294" y="389418"/>
                  </a:lnTo>
                  <a:lnTo>
                    <a:pt x="1672101" y="394296"/>
                  </a:lnTo>
                  <a:lnTo>
                    <a:pt x="1683633" y="394296"/>
                  </a:lnTo>
                  <a:lnTo>
                    <a:pt x="1684519" y="408933"/>
                  </a:lnTo>
                  <a:lnTo>
                    <a:pt x="1722219" y="375668"/>
                  </a:lnTo>
                  <a:lnTo>
                    <a:pt x="1733751" y="379217"/>
                  </a:lnTo>
                  <a:lnTo>
                    <a:pt x="1729316" y="384095"/>
                  </a:lnTo>
                  <a:lnTo>
                    <a:pt x="1738630" y="399619"/>
                  </a:lnTo>
                  <a:lnTo>
                    <a:pt x="1759032" y="370790"/>
                  </a:lnTo>
                  <a:lnTo>
                    <a:pt x="1771007" y="391635"/>
                  </a:lnTo>
                  <a:lnTo>
                    <a:pt x="1767459" y="408046"/>
                  </a:lnTo>
                  <a:lnTo>
                    <a:pt x="1768346" y="420021"/>
                  </a:lnTo>
                  <a:lnTo>
                    <a:pt x="1773225" y="401393"/>
                  </a:lnTo>
                  <a:lnTo>
                    <a:pt x="1771451" y="382765"/>
                  </a:lnTo>
                  <a:lnTo>
                    <a:pt x="1780322" y="396071"/>
                  </a:lnTo>
                  <a:lnTo>
                    <a:pt x="1783426" y="370790"/>
                  </a:lnTo>
                  <a:lnTo>
                    <a:pt x="1809595" y="361919"/>
                  </a:lnTo>
                  <a:lnTo>
                    <a:pt x="1856165" y="373894"/>
                  </a:lnTo>
                  <a:lnTo>
                    <a:pt x="1845077" y="392522"/>
                  </a:lnTo>
                  <a:lnTo>
                    <a:pt x="1884551" y="378773"/>
                  </a:lnTo>
                  <a:lnTo>
                    <a:pt x="1891204" y="383208"/>
                  </a:lnTo>
                  <a:lnTo>
                    <a:pt x="1908501" y="347726"/>
                  </a:lnTo>
                  <a:lnTo>
                    <a:pt x="1920920" y="339299"/>
                  </a:lnTo>
                  <a:lnTo>
                    <a:pt x="1928904" y="310470"/>
                  </a:lnTo>
                  <a:lnTo>
                    <a:pt x="1958177" y="259464"/>
                  </a:lnTo>
                  <a:lnTo>
                    <a:pt x="1968377" y="266117"/>
                  </a:lnTo>
                  <a:lnTo>
                    <a:pt x="1961281" y="255029"/>
                  </a:lnTo>
                  <a:lnTo>
                    <a:pt x="1968377" y="240836"/>
                  </a:lnTo>
                  <a:lnTo>
                    <a:pt x="2035794" y="175194"/>
                  </a:lnTo>
                  <a:lnTo>
                    <a:pt x="2096114" y="150800"/>
                  </a:lnTo>
                  <a:lnTo>
                    <a:pt x="2140467" y="150800"/>
                  </a:lnTo>
                  <a:lnTo>
                    <a:pt x="2177280" y="165436"/>
                  </a:lnTo>
                  <a:lnTo>
                    <a:pt x="2192803" y="187169"/>
                  </a:lnTo>
                  <a:lnTo>
                    <a:pt x="2184376" y="196039"/>
                  </a:lnTo>
                  <a:lnTo>
                    <a:pt x="2195021" y="190717"/>
                  </a:lnTo>
                  <a:lnTo>
                    <a:pt x="2208770" y="215555"/>
                  </a:lnTo>
                  <a:lnTo>
                    <a:pt x="2227398" y="225756"/>
                  </a:lnTo>
                  <a:lnTo>
                    <a:pt x="2246913" y="211119"/>
                  </a:lnTo>
                  <a:lnTo>
                    <a:pt x="2255784" y="214224"/>
                  </a:lnTo>
                  <a:lnTo>
                    <a:pt x="2258445" y="204023"/>
                  </a:lnTo>
                  <a:lnTo>
                    <a:pt x="2275299" y="192048"/>
                  </a:lnTo>
                  <a:lnTo>
                    <a:pt x="2336062" y="237288"/>
                  </a:lnTo>
                  <a:lnTo>
                    <a:pt x="2363561" y="229748"/>
                  </a:lnTo>
                  <a:lnTo>
                    <a:pt x="2395939" y="274544"/>
                  </a:lnTo>
                  <a:lnTo>
                    <a:pt x="2389729" y="292285"/>
                  </a:lnTo>
                  <a:lnTo>
                    <a:pt x="2395495" y="292729"/>
                  </a:lnTo>
                  <a:lnTo>
                    <a:pt x="2401705" y="277205"/>
                  </a:lnTo>
                  <a:lnTo>
                    <a:pt x="2375093" y="228861"/>
                  </a:lnTo>
                  <a:lnTo>
                    <a:pt x="2320095" y="195152"/>
                  </a:lnTo>
                  <a:lnTo>
                    <a:pt x="2310338" y="133058"/>
                  </a:lnTo>
                  <a:lnTo>
                    <a:pt x="2316104" y="130841"/>
                  </a:lnTo>
                  <a:lnTo>
                    <a:pt x="2343603" y="155235"/>
                  </a:lnTo>
                  <a:lnTo>
                    <a:pt x="2380859" y="157896"/>
                  </a:lnTo>
                  <a:lnTo>
                    <a:pt x="2382189" y="175637"/>
                  </a:lnTo>
                  <a:lnTo>
                    <a:pt x="2394608" y="183621"/>
                  </a:lnTo>
                  <a:lnTo>
                    <a:pt x="2419446" y="182290"/>
                  </a:lnTo>
                  <a:lnTo>
                    <a:pt x="2419889" y="198257"/>
                  </a:lnTo>
                  <a:lnTo>
                    <a:pt x="2445614" y="209345"/>
                  </a:lnTo>
                  <a:lnTo>
                    <a:pt x="2470008" y="245715"/>
                  </a:lnTo>
                  <a:lnTo>
                    <a:pt x="2426986" y="279423"/>
                  </a:lnTo>
                  <a:lnTo>
                    <a:pt x="2426099" y="305591"/>
                  </a:lnTo>
                  <a:lnTo>
                    <a:pt x="2391947" y="353935"/>
                  </a:lnTo>
                  <a:lnTo>
                    <a:pt x="2397269" y="362806"/>
                  </a:lnTo>
                  <a:lnTo>
                    <a:pt x="2386625" y="369015"/>
                  </a:lnTo>
                  <a:lnTo>
                    <a:pt x="2363117" y="425787"/>
                  </a:lnTo>
                  <a:lnTo>
                    <a:pt x="2374206" y="460382"/>
                  </a:lnTo>
                  <a:lnTo>
                    <a:pt x="2399044" y="463043"/>
                  </a:lnTo>
                  <a:lnTo>
                    <a:pt x="2386625" y="479897"/>
                  </a:lnTo>
                  <a:lnTo>
                    <a:pt x="2389286" y="494977"/>
                  </a:lnTo>
                  <a:lnTo>
                    <a:pt x="2434082" y="525137"/>
                  </a:lnTo>
                  <a:lnTo>
                    <a:pt x="2486862" y="510057"/>
                  </a:lnTo>
                  <a:lnTo>
                    <a:pt x="2520570" y="524250"/>
                  </a:lnTo>
                  <a:lnTo>
                    <a:pt x="2539642" y="579248"/>
                  </a:lnTo>
                  <a:lnTo>
                    <a:pt x="2556052" y="580578"/>
                  </a:lnTo>
                  <a:lnTo>
                    <a:pt x="2563149" y="596545"/>
                  </a:lnTo>
                  <a:lnTo>
                    <a:pt x="2580890" y="605416"/>
                  </a:lnTo>
                  <a:lnTo>
                    <a:pt x="2563592" y="616504"/>
                  </a:lnTo>
                  <a:lnTo>
                    <a:pt x="2553391" y="637793"/>
                  </a:lnTo>
                  <a:lnTo>
                    <a:pt x="2552948" y="663074"/>
                  </a:lnTo>
                  <a:lnTo>
                    <a:pt x="2560931" y="668840"/>
                  </a:lnTo>
                  <a:lnTo>
                    <a:pt x="2552504" y="681259"/>
                  </a:lnTo>
                  <a:lnTo>
                    <a:pt x="2539642" y="685251"/>
                  </a:lnTo>
                  <a:lnTo>
                    <a:pt x="2534320" y="676824"/>
                  </a:lnTo>
                  <a:lnTo>
                    <a:pt x="2503716" y="675050"/>
                  </a:lnTo>
                  <a:lnTo>
                    <a:pt x="2507264" y="700774"/>
                  </a:lnTo>
                  <a:lnTo>
                    <a:pt x="2489523" y="713193"/>
                  </a:lnTo>
                  <a:lnTo>
                    <a:pt x="2473999" y="713193"/>
                  </a:lnTo>
                  <a:lnTo>
                    <a:pt x="2460694" y="735370"/>
                  </a:lnTo>
                  <a:lnTo>
                    <a:pt x="2447832" y="734926"/>
                  </a:lnTo>
                  <a:lnTo>
                    <a:pt x="2444727" y="753998"/>
                  </a:lnTo>
                  <a:lnTo>
                    <a:pt x="2421220" y="757546"/>
                  </a:lnTo>
                  <a:lnTo>
                    <a:pt x="2418558" y="766860"/>
                  </a:lnTo>
                  <a:lnTo>
                    <a:pt x="2426099" y="787706"/>
                  </a:lnTo>
                  <a:lnTo>
                    <a:pt x="2444727" y="793028"/>
                  </a:lnTo>
                  <a:lnTo>
                    <a:pt x="2451380" y="808552"/>
                  </a:lnTo>
                  <a:lnTo>
                    <a:pt x="2448275" y="819640"/>
                  </a:lnTo>
                  <a:lnTo>
                    <a:pt x="2437630" y="814318"/>
                  </a:lnTo>
                  <a:lnTo>
                    <a:pt x="2424325" y="826736"/>
                  </a:lnTo>
                  <a:lnTo>
                    <a:pt x="2421663" y="841373"/>
                  </a:lnTo>
                  <a:lnTo>
                    <a:pt x="2467790" y="887943"/>
                  </a:lnTo>
                  <a:lnTo>
                    <a:pt x="2449162" y="932740"/>
                  </a:lnTo>
                  <a:lnTo>
                    <a:pt x="2467790" y="954029"/>
                  </a:lnTo>
                  <a:lnTo>
                    <a:pt x="2470895" y="969996"/>
                  </a:lnTo>
                  <a:lnTo>
                    <a:pt x="2506821" y="985076"/>
                  </a:lnTo>
                  <a:lnTo>
                    <a:pt x="2506377" y="1019228"/>
                  </a:lnTo>
                  <a:lnTo>
                    <a:pt x="2520570" y="1027211"/>
                  </a:lnTo>
                  <a:lnTo>
                    <a:pt x="2517022" y="1039186"/>
                  </a:lnTo>
                  <a:lnTo>
                    <a:pt x="2511256" y="1044509"/>
                  </a:lnTo>
                  <a:lnTo>
                    <a:pt x="2493958" y="1033864"/>
                  </a:lnTo>
                  <a:lnTo>
                    <a:pt x="2477548" y="1063137"/>
                  </a:lnTo>
                  <a:lnTo>
                    <a:pt x="2487749" y="1080878"/>
                  </a:lnTo>
                  <a:lnTo>
                    <a:pt x="2470452" y="1081765"/>
                  </a:lnTo>
                  <a:lnTo>
                    <a:pt x="2451380" y="1108820"/>
                  </a:lnTo>
                  <a:lnTo>
                    <a:pt x="2466460" y="1126561"/>
                  </a:lnTo>
                  <a:lnTo>
                    <a:pt x="2442509" y="1137650"/>
                  </a:lnTo>
                  <a:lnTo>
                    <a:pt x="2422107" y="1130553"/>
                  </a:lnTo>
                  <a:lnTo>
                    <a:pt x="2411906" y="1114586"/>
                  </a:lnTo>
                  <a:lnTo>
                    <a:pt x="2392834" y="1117247"/>
                  </a:lnTo>
                  <a:lnTo>
                    <a:pt x="2381746" y="1157608"/>
                  </a:lnTo>
                  <a:lnTo>
                    <a:pt x="2353360" y="1180672"/>
                  </a:lnTo>
                  <a:lnTo>
                    <a:pt x="2327192" y="1178454"/>
                  </a:lnTo>
                  <a:lnTo>
                    <a:pt x="2325862" y="1202848"/>
                  </a:lnTo>
                  <a:lnTo>
                    <a:pt x="2331627" y="1210832"/>
                  </a:lnTo>
                  <a:lnTo>
                    <a:pt x="2354691" y="1213936"/>
                  </a:lnTo>
                  <a:lnTo>
                    <a:pt x="2367553" y="1258289"/>
                  </a:lnTo>
                  <a:lnTo>
                    <a:pt x="2343603" y="1260950"/>
                  </a:lnTo>
                  <a:lnTo>
                    <a:pt x="2332070" y="1246314"/>
                  </a:lnTo>
                  <a:lnTo>
                    <a:pt x="2320982" y="1263612"/>
                  </a:lnTo>
                  <a:lnTo>
                    <a:pt x="2326748" y="1272926"/>
                  </a:lnTo>
                  <a:lnTo>
                    <a:pt x="2305459" y="1273369"/>
                  </a:lnTo>
                  <a:lnTo>
                    <a:pt x="2272194" y="1290223"/>
                  </a:lnTo>
                  <a:lnTo>
                    <a:pt x="2282839" y="1330141"/>
                  </a:lnTo>
                  <a:lnTo>
                    <a:pt x="2266872" y="1363849"/>
                  </a:lnTo>
                  <a:lnTo>
                    <a:pt x="2285500" y="1378042"/>
                  </a:lnTo>
                  <a:lnTo>
                    <a:pt x="2309007" y="1445902"/>
                  </a:lnTo>
                  <a:lnTo>
                    <a:pt x="2351142" y="1491585"/>
                  </a:lnTo>
                  <a:lnTo>
                    <a:pt x="2376867" y="1507552"/>
                  </a:lnTo>
                  <a:lnTo>
                    <a:pt x="2364448" y="1528841"/>
                  </a:lnTo>
                  <a:lnTo>
                    <a:pt x="2385738" y="1549687"/>
                  </a:lnTo>
                  <a:lnTo>
                    <a:pt x="2379085" y="1562106"/>
                  </a:lnTo>
                  <a:lnTo>
                    <a:pt x="2385738" y="1568315"/>
                  </a:lnTo>
                  <a:lnTo>
                    <a:pt x="2379085" y="1585169"/>
                  </a:lnTo>
                  <a:lnTo>
                    <a:pt x="2384407" y="1593153"/>
                  </a:lnTo>
                  <a:lnTo>
                    <a:pt x="2390616" y="1622869"/>
                  </a:lnTo>
                  <a:lnTo>
                    <a:pt x="2385294" y="1649481"/>
                  </a:lnTo>
                  <a:lnTo>
                    <a:pt x="2367997" y="1657908"/>
                  </a:lnTo>
                  <a:lnTo>
                    <a:pt x="2347594" y="1632184"/>
                  </a:lnTo>
                  <a:lnTo>
                    <a:pt x="2343603" y="1656578"/>
                  </a:lnTo>
                  <a:lnTo>
                    <a:pt x="2328523" y="1640610"/>
                  </a:lnTo>
                  <a:lnTo>
                    <a:pt x="2315660" y="1650368"/>
                  </a:lnTo>
                  <a:lnTo>
                    <a:pt x="2300137" y="1645933"/>
                  </a:lnTo>
                  <a:lnTo>
                    <a:pt x="2305903" y="1678754"/>
                  </a:lnTo>
                  <a:lnTo>
                    <a:pt x="2284613" y="1684076"/>
                  </a:lnTo>
                  <a:lnTo>
                    <a:pt x="2280178" y="1704479"/>
                  </a:lnTo>
                  <a:lnTo>
                    <a:pt x="2248688" y="1688955"/>
                  </a:lnTo>
                  <a:lnTo>
                    <a:pt x="2237156" y="1707583"/>
                  </a:lnTo>
                  <a:lnTo>
                    <a:pt x="2232721" y="1700043"/>
                  </a:lnTo>
                  <a:lnTo>
                    <a:pt x="2226511" y="1706252"/>
                  </a:lnTo>
                  <a:lnTo>
                    <a:pt x="2207883" y="1701817"/>
                  </a:lnTo>
                  <a:lnTo>
                    <a:pt x="2173731" y="1681415"/>
                  </a:lnTo>
                  <a:lnTo>
                    <a:pt x="2165304" y="1692060"/>
                  </a:lnTo>
                  <a:lnTo>
                    <a:pt x="2156877" y="1684963"/>
                  </a:lnTo>
                  <a:lnTo>
                    <a:pt x="2132039" y="1687181"/>
                  </a:lnTo>
                  <a:lnTo>
                    <a:pt x="2140023" y="1707583"/>
                  </a:lnTo>
                  <a:lnTo>
                    <a:pt x="2128048" y="1721776"/>
                  </a:lnTo>
                  <a:lnTo>
                    <a:pt x="2151111" y="1763468"/>
                  </a:lnTo>
                  <a:lnTo>
                    <a:pt x="2141797" y="1782539"/>
                  </a:lnTo>
                  <a:lnTo>
                    <a:pt x="2151111" y="1801168"/>
                  </a:lnTo>
                  <a:lnTo>
                    <a:pt x="2157321" y="1857496"/>
                  </a:lnTo>
                  <a:lnTo>
                    <a:pt x="2135144" y="1877898"/>
                  </a:lnTo>
                  <a:lnTo>
                    <a:pt x="2135588" y="1899631"/>
                  </a:lnTo>
                  <a:lnTo>
                    <a:pt x="2123169" y="1903179"/>
                  </a:lnTo>
                  <a:lnTo>
                    <a:pt x="2132927" y="1922251"/>
                  </a:lnTo>
                  <a:lnTo>
                    <a:pt x="2116516" y="1947088"/>
                  </a:lnTo>
                  <a:lnTo>
                    <a:pt x="2127604" y="1958177"/>
                  </a:lnTo>
                  <a:lnTo>
                    <a:pt x="2127161" y="1977248"/>
                  </a:lnTo>
                  <a:lnTo>
                    <a:pt x="2157764" y="1993215"/>
                  </a:lnTo>
                  <a:lnTo>
                    <a:pt x="2160869" y="2022488"/>
                  </a:lnTo>
                  <a:lnTo>
                    <a:pt x="2173731" y="2031802"/>
                  </a:lnTo>
                  <a:lnTo>
                    <a:pt x="2177723" y="2053979"/>
                  </a:lnTo>
                  <a:lnTo>
                    <a:pt x="2203891" y="2085913"/>
                  </a:lnTo>
                  <a:lnTo>
                    <a:pt x="2207439" y="2104097"/>
                  </a:lnTo>
                  <a:lnTo>
                    <a:pt x="2221188" y="2112968"/>
                  </a:lnTo>
                  <a:lnTo>
                    <a:pt x="2219415" y="2121838"/>
                  </a:lnTo>
                  <a:lnTo>
                    <a:pt x="2209657" y="2126717"/>
                  </a:lnTo>
                  <a:lnTo>
                    <a:pt x="2199899" y="2114742"/>
                  </a:lnTo>
                  <a:lnTo>
                    <a:pt x="2181715" y="2136031"/>
                  </a:lnTo>
                  <a:lnTo>
                    <a:pt x="2179497" y="2154660"/>
                  </a:lnTo>
                  <a:lnTo>
                    <a:pt x="2186594" y="2163530"/>
                  </a:lnTo>
                  <a:lnTo>
                    <a:pt x="2159538" y="2214092"/>
                  </a:lnTo>
                  <a:lnTo>
                    <a:pt x="2112968" y="2230059"/>
                  </a:lnTo>
                  <a:lnTo>
                    <a:pt x="2086356" y="2228729"/>
                  </a:lnTo>
                  <a:lnTo>
                    <a:pt x="2076155" y="2258002"/>
                  </a:lnTo>
                  <a:lnTo>
                    <a:pt x="2081034" y="2299693"/>
                  </a:lnTo>
                  <a:lnTo>
                    <a:pt x="2060188" y="2310338"/>
                  </a:lnTo>
                  <a:lnTo>
                    <a:pt x="2045995" y="2304129"/>
                  </a:lnTo>
                  <a:lnTo>
                    <a:pt x="2038012" y="2319208"/>
                  </a:lnTo>
                  <a:lnTo>
                    <a:pt x="2001199" y="2322313"/>
                  </a:lnTo>
                  <a:lnTo>
                    <a:pt x="1976805" y="2339611"/>
                  </a:lnTo>
                  <a:lnTo>
                    <a:pt x="1968377" y="2334288"/>
                  </a:lnTo>
                  <a:lnTo>
                    <a:pt x="1936444" y="2381302"/>
                  </a:lnTo>
                  <a:lnTo>
                    <a:pt x="1949306" y="2411019"/>
                  </a:lnTo>
                  <a:lnTo>
                    <a:pt x="1935557" y="2416785"/>
                  </a:lnTo>
                  <a:lnTo>
                    <a:pt x="1949749" y="2448275"/>
                  </a:lnTo>
                  <a:lnTo>
                    <a:pt x="1945314" y="2470452"/>
                  </a:lnTo>
                  <a:lnTo>
                    <a:pt x="1951080" y="2474000"/>
                  </a:lnTo>
                  <a:lnTo>
                    <a:pt x="1932008" y="2483314"/>
                  </a:lnTo>
                  <a:lnTo>
                    <a:pt x="1952410" y="2511700"/>
                  </a:lnTo>
                  <a:lnTo>
                    <a:pt x="1944427" y="2523231"/>
                  </a:lnTo>
                  <a:lnTo>
                    <a:pt x="1948863" y="2533876"/>
                  </a:lnTo>
                  <a:lnTo>
                    <a:pt x="1960394" y="2537424"/>
                  </a:lnTo>
                  <a:lnTo>
                    <a:pt x="1957733" y="2544964"/>
                  </a:lnTo>
                  <a:lnTo>
                    <a:pt x="1925799" y="2536537"/>
                  </a:lnTo>
                  <a:lnTo>
                    <a:pt x="1910275" y="2546295"/>
                  </a:lnTo>
                  <a:lnTo>
                    <a:pt x="1980796" y="2589761"/>
                  </a:lnTo>
                  <a:lnTo>
                    <a:pt x="1980796" y="2602179"/>
                  </a:lnTo>
                  <a:lnTo>
                    <a:pt x="1963942" y="2614155"/>
                  </a:lnTo>
                  <a:lnTo>
                    <a:pt x="1970152" y="2619477"/>
                  </a:lnTo>
                  <a:lnTo>
                    <a:pt x="1965273" y="2635000"/>
                  </a:lnTo>
                  <a:lnTo>
                    <a:pt x="1974587" y="2650967"/>
                  </a:lnTo>
                  <a:lnTo>
                    <a:pt x="1971482" y="2660282"/>
                  </a:lnTo>
                  <a:lnTo>
                    <a:pt x="1951524" y="2661169"/>
                  </a:lnTo>
                  <a:lnTo>
                    <a:pt x="1945758" y="2675805"/>
                  </a:lnTo>
                  <a:lnTo>
                    <a:pt x="1958177" y="2685563"/>
                  </a:lnTo>
                  <a:lnTo>
                    <a:pt x="1961281" y="2678466"/>
                  </a:lnTo>
                  <a:lnTo>
                    <a:pt x="1980796" y="2682458"/>
                  </a:lnTo>
                  <a:lnTo>
                    <a:pt x="2025149" y="2716166"/>
                  </a:lnTo>
                  <a:lnTo>
                    <a:pt x="2020714" y="2729472"/>
                  </a:lnTo>
                  <a:lnTo>
                    <a:pt x="2035351" y="2752979"/>
                  </a:lnTo>
                  <a:lnTo>
                    <a:pt x="2029141" y="2756971"/>
                  </a:lnTo>
                  <a:lnTo>
                    <a:pt x="2015392" y="2748544"/>
                  </a:lnTo>
                  <a:lnTo>
                    <a:pt x="2017165" y="2768059"/>
                  </a:lnTo>
                  <a:lnTo>
                    <a:pt x="2006077" y="2761849"/>
                  </a:lnTo>
                  <a:lnTo>
                    <a:pt x="1998981" y="2778704"/>
                  </a:lnTo>
                  <a:lnTo>
                    <a:pt x="2009626" y="2805759"/>
                  </a:lnTo>
                  <a:lnTo>
                    <a:pt x="2005634" y="2819952"/>
                  </a:lnTo>
                  <a:lnTo>
                    <a:pt x="2013618" y="2854103"/>
                  </a:lnTo>
                  <a:lnTo>
                    <a:pt x="2030915" y="2878497"/>
                  </a:lnTo>
                  <a:lnTo>
                    <a:pt x="2012287" y="2880715"/>
                  </a:lnTo>
                  <a:lnTo>
                    <a:pt x="1967047" y="2908214"/>
                  </a:lnTo>
                  <a:lnTo>
                    <a:pt x="1955515" y="2906440"/>
                  </a:lnTo>
                  <a:lnTo>
                    <a:pt x="1926242" y="2921519"/>
                  </a:lnTo>
                  <a:lnTo>
                    <a:pt x="1900074" y="2945470"/>
                  </a:lnTo>
                  <a:lnTo>
                    <a:pt x="1910719" y="2959663"/>
                  </a:lnTo>
                  <a:lnTo>
                    <a:pt x="1904953" y="2972082"/>
                  </a:lnTo>
                  <a:lnTo>
                    <a:pt x="1869028" y="2980509"/>
                  </a:lnTo>
                  <a:lnTo>
                    <a:pt x="1841085" y="2970308"/>
                  </a:lnTo>
                  <a:lnTo>
                    <a:pt x="1821126" y="2985388"/>
                  </a:lnTo>
                  <a:lnTo>
                    <a:pt x="1800724" y="2984944"/>
                  </a:lnTo>
                  <a:lnTo>
                    <a:pt x="1794071" y="3008007"/>
                  </a:lnTo>
                  <a:lnTo>
                    <a:pt x="1765685" y="2999137"/>
                  </a:lnTo>
                  <a:lnTo>
                    <a:pt x="1748388" y="3007121"/>
                  </a:lnTo>
                  <a:lnTo>
                    <a:pt x="1747944" y="3018209"/>
                  </a:lnTo>
                  <a:lnTo>
                    <a:pt x="1737299" y="3025749"/>
                  </a:lnTo>
                  <a:lnTo>
                    <a:pt x="1726211" y="3021757"/>
                  </a:lnTo>
                  <a:lnTo>
                    <a:pt x="1717784" y="3040385"/>
                  </a:lnTo>
                  <a:lnTo>
                    <a:pt x="1690285" y="3047038"/>
                  </a:lnTo>
                  <a:lnTo>
                    <a:pt x="1692060" y="3038168"/>
                  </a:lnTo>
                  <a:lnTo>
                    <a:pt x="1683189" y="3030184"/>
                  </a:lnTo>
                  <a:lnTo>
                    <a:pt x="1661900" y="3026636"/>
                  </a:lnTo>
                  <a:lnTo>
                    <a:pt x="1644602" y="3042159"/>
                  </a:lnTo>
                  <a:lnTo>
                    <a:pt x="1630409" y="3031515"/>
                  </a:lnTo>
                  <a:lnTo>
                    <a:pt x="1615773" y="3031958"/>
                  </a:lnTo>
                  <a:lnTo>
                    <a:pt x="1597588" y="3047482"/>
                  </a:lnTo>
                  <a:lnTo>
                    <a:pt x="1573194" y="3044820"/>
                  </a:lnTo>
                  <a:lnTo>
                    <a:pt x="1561662" y="3053691"/>
                  </a:lnTo>
                  <a:lnTo>
                    <a:pt x="1494690" y="3003129"/>
                  </a:lnTo>
                  <a:lnTo>
                    <a:pt x="1447232" y="3013330"/>
                  </a:lnTo>
                  <a:lnTo>
                    <a:pt x="1409976" y="3000911"/>
                  </a:lnTo>
                  <a:lnTo>
                    <a:pt x="1407314" y="3016878"/>
                  </a:lnTo>
                  <a:lnTo>
                    <a:pt x="1393565" y="3022644"/>
                  </a:lnTo>
                  <a:lnTo>
                    <a:pt x="1351430" y="3000024"/>
                  </a:lnTo>
                  <a:lnTo>
                    <a:pt x="1310626" y="3012886"/>
                  </a:lnTo>
                  <a:lnTo>
                    <a:pt x="1287562" y="2986275"/>
                  </a:lnTo>
                  <a:lnTo>
                    <a:pt x="1230347" y="2996032"/>
                  </a:lnTo>
                  <a:lnTo>
                    <a:pt x="1205953" y="3008007"/>
                  </a:lnTo>
                  <a:lnTo>
                    <a:pt x="1181559" y="3032401"/>
                  </a:lnTo>
                  <a:lnTo>
                    <a:pt x="1156278" y="3020870"/>
                  </a:lnTo>
                  <a:lnTo>
                    <a:pt x="1154947" y="2999137"/>
                  </a:lnTo>
                  <a:lnTo>
                    <a:pt x="1124344" y="2969421"/>
                  </a:lnTo>
                  <a:lnTo>
                    <a:pt x="1124344" y="2946801"/>
                  </a:lnTo>
                  <a:lnTo>
                    <a:pt x="1111038" y="2947244"/>
                  </a:lnTo>
                  <a:lnTo>
                    <a:pt x="1106603" y="2964098"/>
                  </a:lnTo>
                  <a:lnTo>
                    <a:pt x="1101280" y="2961437"/>
                  </a:lnTo>
                  <a:lnTo>
                    <a:pt x="1095958" y="2939261"/>
                  </a:lnTo>
                  <a:lnTo>
                    <a:pt x="1086200" y="2935269"/>
                  </a:lnTo>
                  <a:lnTo>
                    <a:pt x="1082209" y="2891803"/>
                  </a:lnTo>
                  <a:lnTo>
                    <a:pt x="1071564" y="2868296"/>
                  </a:lnTo>
                  <a:lnTo>
                    <a:pt x="1062693" y="2832814"/>
                  </a:lnTo>
                  <a:lnTo>
                    <a:pt x="1033420" y="2823056"/>
                  </a:lnTo>
                  <a:lnTo>
                    <a:pt x="1033864" y="2793340"/>
                  </a:lnTo>
                  <a:lnTo>
                    <a:pt x="1022332" y="2782695"/>
                  </a:lnTo>
                  <a:lnTo>
                    <a:pt x="1022776" y="2766285"/>
                  </a:lnTo>
                  <a:lnTo>
                    <a:pt x="1010801" y="2761849"/>
                  </a:lnTo>
                  <a:lnTo>
                    <a:pt x="1004591" y="2744552"/>
                  </a:lnTo>
                  <a:lnTo>
                    <a:pt x="1011244" y="2728141"/>
                  </a:lnTo>
                  <a:lnTo>
                    <a:pt x="999712" y="2713061"/>
                  </a:lnTo>
                  <a:lnTo>
                    <a:pt x="961125" y="2695320"/>
                  </a:lnTo>
                  <a:lnTo>
                    <a:pt x="946932" y="2703304"/>
                  </a:lnTo>
                  <a:lnTo>
                    <a:pt x="940280" y="2725924"/>
                  </a:lnTo>
                  <a:lnTo>
                    <a:pt x="928304" y="2714835"/>
                  </a:lnTo>
                  <a:lnTo>
                    <a:pt x="919877" y="2726811"/>
                  </a:lnTo>
                  <a:lnTo>
                    <a:pt x="893266" y="2725037"/>
                  </a:lnTo>
                  <a:lnTo>
                    <a:pt x="880847" y="2719714"/>
                  </a:lnTo>
                  <a:lnTo>
                    <a:pt x="883064" y="2687780"/>
                  </a:lnTo>
                  <a:lnTo>
                    <a:pt x="867984" y="2675805"/>
                  </a:lnTo>
                  <a:lnTo>
                    <a:pt x="879516" y="2657177"/>
                  </a:lnTo>
                  <a:lnTo>
                    <a:pt x="863106" y="2658951"/>
                  </a:lnTo>
                  <a:lnTo>
                    <a:pt x="853348" y="2644314"/>
                  </a:lnTo>
                  <a:lnTo>
                    <a:pt x="821414" y="2623025"/>
                  </a:lnTo>
                  <a:lnTo>
                    <a:pt x="785045" y="2624356"/>
                  </a:lnTo>
                  <a:lnTo>
                    <a:pt x="756659" y="2614155"/>
                  </a:lnTo>
                  <a:lnTo>
                    <a:pt x="728273" y="2631896"/>
                  </a:lnTo>
                  <a:lnTo>
                    <a:pt x="708758" y="2674475"/>
                  </a:lnTo>
                  <a:lnTo>
                    <a:pt x="699444" y="2671813"/>
                  </a:lnTo>
                  <a:lnTo>
                    <a:pt x="692347" y="2689554"/>
                  </a:lnTo>
                  <a:lnTo>
                    <a:pt x="697669" y="2703747"/>
                  </a:lnTo>
                  <a:lnTo>
                    <a:pt x="678155" y="2744108"/>
                  </a:lnTo>
                  <a:lnTo>
                    <a:pt x="644003" y="2778704"/>
                  </a:lnTo>
                  <a:lnTo>
                    <a:pt x="637793" y="2806202"/>
                  </a:lnTo>
                  <a:lnTo>
                    <a:pt x="643559" y="2822613"/>
                  </a:lnTo>
                  <a:lnTo>
                    <a:pt x="632914" y="2839910"/>
                  </a:lnTo>
                  <a:lnTo>
                    <a:pt x="608964" y="2845233"/>
                  </a:lnTo>
                  <a:lnTo>
                    <a:pt x="592997" y="2865635"/>
                  </a:lnTo>
                  <a:lnTo>
                    <a:pt x="586787" y="2861643"/>
                  </a:lnTo>
                  <a:lnTo>
                    <a:pt x="592997" y="2875836"/>
                  </a:lnTo>
                  <a:lnTo>
                    <a:pt x="587231" y="2890029"/>
                  </a:lnTo>
                  <a:lnTo>
                    <a:pt x="577030" y="2854990"/>
                  </a:lnTo>
                  <a:lnTo>
                    <a:pt x="584570" y="2827048"/>
                  </a:lnTo>
                  <a:lnTo>
                    <a:pt x="561506" y="2832814"/>
                  </a:lnTo>
                  <a:lnTo>
                    <a:pt x="554854" y="2805315"/>
                  </a:lnTo>
                  <a:lnTo>
                    <a:pt x="537999" y="2840798"/>
                  </a:lnTo>
                  <a:lnTo>
                    <a:pt x="518484" y="2854103"/>
                  </a:lnTo>
                  <a:lnTo>
                    <a:pt x="505179" y="2847450"/>
                  </a:lnTo>
                  <a:lnTo>
                    <a:pt x="486550" y="2862087"/>
                  </a:lnTo>
                  <a:lnTo>
                    <a:pt x="451955" y="2858095"/>
                  </a:lnTo>
                  <a:lnTo>
                    <a:pt x="444415" y="2887811"/>
                  </a:lnTo>
                  <a:lnTo>
                    <a:pt x="428448" y="2901117"/>
                  </a:lnTo>
                  <a:lnTo>
                    <a:pt x="396514" y="2905996"/>
                  </a:lnTo>
                  <a:lnTo>
                    <a:pt x="388974" y="2894908"/>
                  </a:lnTo>
                  <a:lnTo>
                    <a:pt x="382321" y="2896682"/>
                  </a:lnTo>
                  <a:lnTo>
                    <a:pt x="368128" y="2866078"/>
                  </a:lnTo>
                  <a:lnTo>
                    <a:pt x="350387" y="2863861"/>
                  </a:lnTo>
                  <a:lnTo>
                    <a:pt x="354822" y="2850555"/>
                  </a:lnTo>
                  <a:lnTo>
                    <a:pt x="348170" y="2844346"/>
                  </a:lnTo>
                  <a:lnTo>
                    <a:pt x="362362" y="2815960"/>
                  </a:lnTo>
                  <a:lnTo>
                    <a:pt x="358370" y="2799993"/>
                  </a:lnTo>
                  <a:lnTo>
                    <a:pt x="370789" y="2760075"/>
                  </a:lnTo>
                  <a:lnTo>
                    <a:pt x="364580" y="2732577"/>
                  </a:lnTo>
                  <a:lnTo>
                    <a:pt x="382764" y="2677579"/>
                  </a:lnTo>
                  <a:lnTo>
                    <a:pt x="376555" y="2666491"/>
                  </a:lnTo>
                  <a:lnTo>
                    <a:pt x="390748" y="2660725"/>
                  </a:lnTo>
                  <a:lnTo>
                    <a:pt x="385869" y="2642984"/>
                  </a:lnTo>
                  <a:lnTo>
                    <a:pt x="396958" y="2617703"/>
                  </a:lnTo>
                  <a:lnTo>
                    <a:pt x="396958" y="2596413"/>
                  </a:lnTo>
                  <a:lnTo>
                    <a:pt x="388974" y="2591535"/>
                  </a:lnTo>
                  <a:lnTo>
                    <a:pt x="375668" y="2597301"/>
                  </a:lnTo>
                  <a:lnTo>
                    <a:pt x="365911" y="2582220"/>
                  </a:lnTo>
                  <a:lnTo>
                    <a:pt x="345952" y="2577342"/>
                  </a:lnTo>
                  <a:lnTo>
                    <a:pt x="346839" y="2547182"/>
                  </a:lnTo>
                  <a:lnTo>
                    <a:pt x="326880" y="2523675"/>
                  </a:lnTo>
                  <a:lnTo>
                    <a:pt x="322445" y="2502385"/>
                  </a:lnTo>
                  <a:lnTo>
                    <a:pt x="341960" y="2457589"/>
                  </a:lnTo>
                  <a:lnTo>
                    <a:pt x="339299" y="2439848"/>
                  </a:lnTo>
                  <a:lnTo>
                    <a:pt x="331315" y="2423437"/>
                  </a:lnTo>
                  <a:lnTo>
                    <a:pt x="304260" y="2427429"/>
                  </a:lnTo>
                  <a:lnTo>
                    <a:pt x="288293" y="2413680"/>
                  </a:lnTo>
                  <a:lnTo>
                    <a:pt x="306034" y="2367553"/>
                  </a:lnTo>
                  <a:lnTo>
                    <a:pt x="292729" y="2354247"/>
                  </a:lnTo>
                  <a:lnTo>
                    <a:pt x="278092" y="2296145"/>
                  </a:lnTo>
                  <a:lnTo>
                    <a:pt x="254585" y="2270864"/>
                  </a:lnTo>
                  <a:lnTo>
                    <a:pt x="224869" y="2268203"/>
                  </a:lnTo>
                  <a:lnTo>
                    <a:pt x="198700" y="2275299"/>
                  </a:lnTo>
                  <a:lnTo>
                    <a:pt x="204023" y="2240704"/>
                  </a:lnTo>
                  <a:lnTo>
                    <a:pt x="226199" y="2241148"/>
                  </a:lnTo>
                  <a:lnTo>
                    <a:pt x="231965" y="2228729"/>
                  </a:lnTo>
                  <a:lnTo>
                    <a:pt x="211119" y="2195908"/>
                  </a:lnTo>
                  <a:lnTo>
                    <a:pt x="205797" y="2172401"/>
                  </a:lnTo>
                  <a:lnTo>
                    <a:pt x="180959" y="2183932"/>
                  </a:lnTo>
                  <a:lnTo>
                    <a:pt x="171645" y="2191029"/>
                  </a:lnTo>
                  <a:lnTo>
                    <a:pt x="152574" y="2176836"/>
                  </a:lnTo>
                  <a:lnTo>
                    <a:pt x="138824" y="2185263"/>
                  </a:lnTo>
                  <a:lnTo>
                    <a:pt x="131284" y="2174618"/>
                  </a:lnTo>
                  <a:lnTo>
                    <a:pt x="101124" y="2164861"/>
                  </a:lnTo>
                  <a:lnTo>
                    <a:pt x="92254" y="2152442"/>
                  </a:lnTo>
                  <a:lnTo>
                    <a:pt x="91810" y="2162200"/>
                  </a:lnTo>
                  <a:lnTo>
                    <a:pt x="67859" y="2170626"/>
                  </a:lnTo>
                  <a:lnTo>
                    <a:pt x="58989" y="2155547"/>
                  </a:lnTo>
                  <a:lnTo>
                    <a:pt x="44353" y="2160425"/>
                  </a:lnTo>
                  <a:lnTo>
                    <a:pt x="37256" y="2136918"/>
                  </a:lnTo>
                  <a:lnTo>
                    <a:pt x="47014" y="2136031"/>
                  </a:lnTo>
                  <a:lnTo>
                    <a:pt x="48788" y="2102323"/>
                  </a:lnTo>
                  <a:lnTo>
                    <a:pt x="64755" y="2105871"/>
                  </a:lnTo>
                  <a:lnTo>
                    <a:pt x="48788" y="2083251"/>
                  </a:lnTo>
                  <a:lnTo>
                    <a:pt x="76287" y="2055309"/>
                  </a:lnTo>
                  <a:lnTo>
                    <a:pt x="71851" y="2041116"/>
                  </a:lnTo>
                  <a:lnTo>
                    <a:pt x="81165" y="2028254"/>
                  </a:lnTo>
                  <a:lnTo>
                    <a:pt x="93141" y="2029585"/>
                  </a:lnTo>
                  <a:lnTo>
                    <a:pt x="98463" y="2010956"/>
                  </a:lnTo>
                  <a:lnTo>
                    <a:pt x="65642" y="1990110"/>
                  </a:lnTo>
                  <a:lnTo>
                    <a:pt x="63868" y="1942209"/>
                  </a:lnTo>
                  <a:lnTo>
                    <a:pt x="54554" y="1922694"/>
                  </a:lnTo>
                  <a:lnTo>
                    <a:pt x="41692" y="1917372"/>
                  </a:lnTo>
                  <a:lnTo>
                    <a:pt x="38587" y="1892091"/>
                  </a:lnTo>
                  <a:lnTo>
                    <a:pt x="49232" y="1876567"/>
                  </a:lnTo>
                  <a:lnTo>
                    <a:pt x="37700" y="1832215"/>
                  </a:lnTo>
                  <a:lnTo>
                    <a:pt x="27942" y="1834432"/>
                  </a:lnTo>
                  <a:lnTo>
                    <a:pt x="29273" y="1819352"/>
                  </a:lnTo>
                  <a:lnTo>
                    <a:pt x="8871" y="1814917"/>
                  </a:lnTo>
                  <a:lnTo>
                    <a:pt x="0" y="1803829"/>
                  </a:lnTo>
                  <a:lnTo>
                    <a:pt x="18628" y="1799393"/>
                  </a:lnTo>
                  <a:lnTo>
                    <a:pt x="25724" y="1781209"/>
                  </a:lnTo>
                  <a:lnTo>
                    <a:pt x="47457" y="1762581"/>
                  </a:lnTo>
                  <a:lnTo>
                    <a:pt x="57659" y="1767016"/>
                  </a:lnTo>
                  <a:lnTo>
                    <a:pt x="63424" y="1751936"/>
                  </a:lnTo>
                  <a:lnTo>
                    <a:pt x="46127" y="1539486"/>
                  </a:lnTo>
                  <a:lnTo>
                    <a:pt x="1774" y="1464086"/>
                  </a:lnTo>
                  <a:lnTo>
                    <a:pt x="14636" y="1442353"/>
                  </a:lnTo>
                  <a:lnTo>
                    <a:pt x="34151" y="1447676"/>
                  </a:lnTo>
                  <a:lnTo>
                    <a:pt x="84270" y="1419290"/>
                  </a:lnTo>
                  <a:lnTo>
                    <a:pt x="98906" y="1392678"/>
                  </a:lnTo>
                  <a:lnTo>
                    <a:pt x="145921" y="1398000"/>
                  </a:lnTo>
                  <a:lnTo>
                    <a:pt x="153461" y="1360301"/>
                  </a:lnTo>
                  <a:lnTo>
                    <a:pt x="139268" y="1337237"/>
                  </a:lnTo>
                  <a:lnTo>
                    <a:pt x="150356" y="1328367"/>
                  </a:lnTo>
                  <a:lnTo>
                    <a:pt x="151243" y="1311956"/>
                  </a:lnTo>
                  <a:lnTo>
                    <a:pt x="180959" y="1300424"/>
                  </a:lnTo>
                  <a:lnTo>
                    <a:pt x="169428" y="1273369"/>
                  </a:lnTo>
                  <a:lnTo>
                    <a:pt x="184508" y="1259176"/>
                  </a:lnTo>
                  <a:lnTo>
                    <a:pt x="185838" y="1247201"/>
                  </a:lnTo>
                  <a:lnTo>
                    <a:pt x="220877" y="1233452"/>
                  </a:lnTo>
                  <a:lnTo>
                    <a:pt x="249263" y="1199300"/>
                  </a:lnTo>
                  <a:lnTo>
                    <a:pt x="258577" y="1205953"/>
                  </a:lnTo>
                  <a:lnTo>
                    <a:pt x="273213" y="1173132"/>
                  </a:lnTo>
                  <a:lnTo>
                    <a:pt x="268335" y="1163818"/>
                  </a:lnTo>
                  <a:lnTo>
                    <a:pt x="263012" y="1167810"/>
                  </a:lnTo>
                  <a:lnTo>
                    <a:pt x="237288" y="1152729"/>
                  </a:lnTo>
                  <a:lnTo>
                    <a:pt x="219103" y="1053823"/>
                  </a:lnTo>
                  <a:lnTo>
                    <a:pt x="208902" y="1053823"/>
                  </a:lnTo>
                  <a:lnTo>
                    <a:pt x="196039" y="1032090"/>
                  </a:lnTo>
                  <a:lnTo>
                    <a:pt x="173863" y="1027654"/>
                  </a:lnTo>
                  <a:lnTo>
                    <a:pt x="180072" y="1007696"/>
                  </a:lnTo>
                  <a:lnTo>
                    <a:pt x="150356" y="989955"/>
                  </a:lnTo>
                  <a:lnTo>
                    <a:pt x="144147" y="959795"/>
                  </a:lnTo>
                  <a:lnTo>
                    <a:pt x="151686" y="936731"/>
                  </a:lnTo>
                  <a:lnTo>
                    <a:pt x="143703" y="921208"/>
                  </a:lnTo>
                  <a:lnTo>
                    <a:pt x="128623" y="921208"/>
                  </a:lnTo>
                  <a:lnTo>
                    <a:pt x="134389" y="907902"/>
                  </a:lnTo>
                  <a:lnTo>
                    <a:pt x="113987" y="894153"/>
                  </a:lnTo>
                  <a:lnTo>
                    <a:pt x="129067" y="891048"/>
                  </a:lnTo>
                  <a:lnTo>
                    <a:pt x="137494" y="867985"/>
                  </a:lnTo>
                  <a:lnTo>
                    <a:pt x="146808" y="863549"/>
                  </a:lnTo>
                  <a:lnTo>
                    <a:pt x="137937" y="849800"/>
                  </a:lnTo>
                  <a:lnTo>
                    <a:pt x="134833" y="840042"/>
                  </a:lnTo>
                  <a:lnTo>
                    <a:pt x="149025" y="823632"/>
                  </a:lnTo>
                  <a:close/>
                  <a:moveTo>
                    <a:pt x="2360900" y="223095"/>
                  </a:moveTo>
                  <a:lnTo>
                    <a:pt x="2371988" y="230191"/>
                  </a:lnTo>
                  <a:lnTo>
                    <a:pt x="2373319" y="237731"/>
                  </a:lnTo>
                  <a:lnTo>
                    <a:pt x="2362674" y="226643"/>
                  </a:lnTo>
                  <a:lnTo>
                    <a:pt x="2342715" y="231522"/>
                  </a:lnTo>
                  <a:lnTo>
                    <a:pt x="2304572" y="206241"/>
                  </a:lnTo>
                  <a:lnTo>
                    <a:pt x="2298806" y="183621"/>
                  </a:lnTo>
                  <a:lnTo>
                    <a:pt x="2331627" y="211563"/>
                  </a:lnTo>
                  <a:lnTo>
                    <a:pt x="2360900" y="223095"/>
                  </a:lnTo>
                  <a:close/>
                  <a:moveTo>
                    <a:pt x="1421951" y="1331"/>
                  </a:moveTo>
                  <a:lnTo>
                    <a:pt x="1427273" y="0"/>
                  </a:lnTo>
                  <a:lnTo>
                    <a:pt x="1441023" y="33708"/>
                  </a:lnTo>
                  <a:lnTo>
                    <a:pt x="1427717" y="69190"/>
                  </a:lnTo>
                  <a:lnTo>
                    <a:pt x="1413967" y="82940"/>
                  </a:lnTo>
                  <a:lnTo>
                    <a:pt x="1380259" y="104673"/>
                  </a:lnTo>
                  <a:lnTo>
                    <a:pt x="1282240" y="110438"/>
                  </a:lnTo>
                  <a:lnTo>
                    <a:pt x="1261837" y="65199"/>
                  </a:lnTo>
                  <a:lnTo>
                    <a:pt x="1279135" y="66529"/>
                  </a:lnTo>
                  <a:lnTo>
                    <a:pt x="1281353" y="76730"/>
                  </a:lnTo>
                  <a:lnTo>
                    <a:pt x="1291997" y="80279"/>
                  </a:lnTo>
                  <a:lnTo>
                    <a:pt x="1308408" y="69634"/>
                  </a:lnTo>
                  <a:lnTo>
                    <a:pt x="1302642" y="72295"/>
                  </a:lnTo>
                  <a:lnTo>
                    <a:pt x="1307964" y="62981"/>
                  </a:lnTo>
                  <a:lnTo>
                    <a:pt x="1301755" y="58989"/>
                  </a:lnTo>
                  <a:lnTo>
                    <a:pt x="1332359" y="36369"/>
                  </a:lnTo>
                  <a:lnTo>
                    <a:pt x="1356309" y="51893"/>
                  </a:lnTo>
                  <a:lnTo>
                    <a:pt x="1365623" y="33708"/>
                  </a:lnTo>
                  <a:lnTo>
                    <a:pt x="1397114" y="13306"/>
                  </a:lnTo>
                  <a:lnTo>
                    <a:pt x="1419290" y="16411"/>
                  </a:lnTo>
                  <a:lnTo>
                    <a:pt x="1421951" y="1331"/>
                  </a:lnTo>
                  <a:close/>
                  <a:moveTo>
                    <a:pt x="1363405" y="378330"/>
                  </a:moveTo>
                  <a:lnTo>
                    <a:pt x="1374494" y="389418"/>
                  </a:lnTo>
                  <a:lnTo>
                    <a:pt x="1365623" y="401836"/>
                  </a:lnTo>
                  <a:lnTo>
                    <a:pt x="1300424" y="428448"/>
                  </a:lnTo>
                  <a:lnTo>
                    <a:pt x="1267160" y="433327"/>
                  </a:lnTo>
                  <a:lnTo>
                    <a:pt x="1245871" y="461713"/>
                  </a:lnTo>
                  <a:lnTo>
                    <a:pt x="1232121" y="455947"/>
                  </a:lnTo>
                  <a:lnTo>
                    <a:pt x="1233008" y="446633"/>
                  </a:lnTo>
                  <a:lnTo>
                    <a:pt x="1251636" y="431553"/>
                  </a:lnTo>
                  <a:lnTo>
                    <a:pt x="1241435" y="372564"/>
                  </a:lnTo>
                  <a:lnTo>
                    <a:pt x="1268490" y="347283"/>
                  </a:lnTo>
                  <a:lnTo>
                    <a:pt x="1293328" y="344621"/>
                  </a:lnTo>
                  <a:lnTo>
                    <a:pt x="1343003" y="355710"/>
                  </a:lnTo>
                  <a:lnTo>
                    <a:pt x="1363405" y="378330"/>
                  </a:lnTo>
                  <a:close/>
                  <a:moveTo>
                    <a:pt x="1236556" y="95802"/>
                  </a:moveTo>
                  <a:lnTo>
                    <a:pt x="1227242" y="121527"/>
                  </a:lnTo>
                  <a:lnTo>
                    <a:pt x="1234338" y="133946"/>
                  </a:lnTo>
                  <a:lnTo>
                    <a:pt x="1246757" y="133502"/>
                  </a:lnTo>
                  <a:lnTo>
                    <a:pt x="1248532" y="151243"/>
                  </a:lnTo>
                  <a:lnTo>
                    <a:pt x="1248088" y="169871"/>
                  </a:lnTo>
                  <a:lnTo>
                    <a:pt x="1239218" y="181403"/>
                  </a:lnTo>
                  <a:lnTo>
                    <a:pt x="1196195" y="193822"/>
                  </a:lnTo>
                  <a:lnTo>
                    <a:pt x="1166036" y="177411"/>
                  </a:lnTo>
                  <a:lnTo>
                    <a:pt x="1159383" y="165436"/>
                  </a:lnTo>
                  <a:lnTo>
                    <a:pt x="1163374" y="141485"/>
                  </a:lnTo>
                  <a:lnTo>
                    <a:pt x="1154503" y="130397"/>
                  </a:lnTo>
                  <a:lnTo>
                    <a:pt x="1134101" y="142816"/>
                  </a:lnTo>
                  <a:lnTo>
                    <a:pt x="1140754" y="147695"/>
                  </a:lnTo>
                  <a:lnTo>
                    <a:pt x="1129222" y="156565"/>
                  </a:lnTo>
                  <a:lnTo>
                    <a:pt x="1137206" y="155678"/>
                  </a:lnTo>
                  <a:lnTo>
                    <a:pt x="1132327" y="161001"/>
                  </a:lnTo>
                  <a:lnTo>
                    <a:pt x="1178454" y="197370"/>
                  </a:lnTo>
                  <a:lnTo>
                    <a:pt x="1194421" y="204910"/>
                  </a:lnTo>
                  <a:lnTo>
                    <a:pt x="1229016" y="191604"/>
                  </a:lnTo>
                  <a:lnTo>
                    <a:pt x="1237443" y="197814"/>
                  </a:lnTo>
                  <a:lnTo>
                    <a:pt x="1211275" y="224869"/>
                  </a:lnTo>
                  <a:lnTo>
                    <a:pt x="1211275" y="237731"/>
                  </a:lnTo>
                  <a:lnTo>
                    <a:pt x="1185550" y="236844"/>
                  </a:lnTo>
                  <a:lnTo>
                    <a:pt x="1197526" y="228861"/>
                  </a:lnTo>
                  <a:lnTo>
                    <a:pt x="1186881" y="224425"/>
                  </a:lnTo>
                  <a:lnTo>
                    <a:pt x="1176236" y="232852"/>
                  </a:lnTo>
                  <a:lnTo>
                    <a:pt x="1134545" y="290067"/>
                  </a:lnTo>
                  <a:lnTo>
                    <a:pt x="1109707" y="281640"/>
                  </a:lnTo>
                  <a:lnTo>
                    <a:pt x="1107489" y="291398"/>
                  </a:lnTo>
                  <a:lnTo>
                    <a:pt x="1115030" y="298494"/>
                  </a:lnTo>
                  <a:lnTo>
                    <a:pt x="1116360" y="292285"/>
                  </a:lnTo>
                  <a:lnTo>
                    <a:pt x="1120795" y="309139"/>
                  </a:lnTo>
                  <a:lnTo>
                    <a:pt x="1117691" y="329985"/>
                  </a:lnTo>
                  <a:lnTo>
                    <a:pt x="1072895" y="335751"/>
                  </a:lnTo>
                  <a:lnTo>
                    <a:pt x="1002373" y="303817"/>
                  </a:lnTo>
                  <a:lnTo>
                    <a:pt x="994390" y="294946"/>
                  </a:lnTo>
                  <a:lnTo>
                    <a:pt x="1008583" y="290067"/>
                  </a:lnTo>
                  <a:lnTo>
                    <a:pt x="1010357" y="280753"/>
                  </a:lnTo>
                  <a:lnTo>
                    <a:pt x="1000156" y="283858"/>
                  </a:lnTo>
                  <a:lnTo>
                    <a:pt x="991285" y="259020"/>
                  </a:lnTo>
                  <a:lnTo>
                    <a:pt x="975318" y="249263"/>
                  </a:lnTo>
                  <a:lnTo>
                    <a:pt x="974874" y="239505"/>
                  </a:lnTo>
                  <a:lnTo>
                    <a:pt x="994390" y="233739"/>
                  </a:lnTo>
                  <a:lnTo>
                    <a:pt x="970439" y="216442"/>
                  </a:lnTo>
                  <a:lnTo>
                    <a:pt x="982858" y="196483"/>
                  </a:lnTo>
                  <a:lnTo>
                    <a:pt x="981527" y="188943"/>
                  </a:lnTo>
                  <a:lnTo>
                    <a:pt x="979310" y="193822"/>
                  </a:lnTo>
                  <a:lnTo>
                    <a:pt x="984632" y="175637"/>
                  </a:lnTo>
                  <a:lnTo>
                    <a:pt x="993060" y="184951"/>
                  </a:lnTo>
                  <a:lnTo>
                    <a:pt x="986850" y="169428"/>
                  </a:lnTo>
                  <a:lnTo>
                    <a:pt x="998382" y="153461"/>
                  </a:lnTo>
                  <a:lnTo>
                    <a:pt x="1003704" y="164993"/>
                  </a:lnTo>
                  <a:lnTo>
                    <a:pt x="1040960" y="168097"/>
                  </a:lnTo>
                  <a:lnTo>
                    <a:pt x="1047613" y="178742"/>
                  </a:lnTo>
                  <a:lnTo>
                    <a:pt x="1075112" y="174307"/>
                  </a:lnTo>
                  <a:lnTo>
                    <a:pt x="1085313" y="191161"/>
                  </a:lnTo>
                  <a:lnTo>
                    <a:pt x="1102167" y="178298"/>
                  </a:lnTo>
                  <a:lnTo>
                    <a:pt x="1089305" y="172532"/>
                  </a:lnTo>
                  <a:lnTo>
                    <a:pt x="1069790" y="137937"/>
                  </a:lnTo>
                  <a:lnTo>
                    <a:pt x="1090636" y="126849"/>
                  </a:lnTo>
                  <a:lnTo>
                    <a:pt x="1068459" y="114874"/>
                  </a:lnTo>
                  <a:lnTo>
                    <a:pt x="1129222" y="123744"/>
                  </a:lnTo>
                  <a:lnTo>
                    <a:pt x="1148294" y="118866"/>
                  </a:lnTo>
                  <a:lnTo>
                    <a:pt x="1158495" y="100681"/>
                  </a:lnTo>
                  <a:lnTo>
                    <a:pt x="1171801" y="96689"/>
                  </a:lnTo>
                  <a:lnTo>
                    <a:pt x="1236556" y="95802"/>
                  </a:lnTo>
                  <a:close/>
                  <a:moveTo>
                    <a:pt x="1219702" y="343291"/>
                  </a:moveTo>
                  <a:lnTo>
                    <a:pt x="1229016" y="364137"/>
                  </a:lnTo>
                  <a:lnTo>
                    <a:pt x="1216597" y="384982"/>
                  </a:lnTo>
                  <a:lnTo>
                    <a:pt x="1195308" y="373007"/>
                  </a:lnTo>
                  <a:lnTo>
                    <a:pt x="1185994" y="354822"/>
                  </a:lnTo>
                  <a:lnTo>
                    <a:pt x="1202848" y="333533"/>
                  </a:lnTo>
                  <a:lnTo>
                    <a:pt x="1219702" y="343291"/>
                  </a:lnTo>
                  <a:close/>
                  <a:moveTo>
                    <a:pt x="955803" y="292285"/>
                  </a:moveTo>
                  <a:lnTo>
                    <a:pt x="962899" y="305147"/>
                  </a:lnTo>
                  <a:lnTo>
                    <a:pt x="948707" y="319784"/>
                  </a:lnTo>
                  <a:lnTo>
                    <a:pt x="922982" y="258577"/>
                  </a:lnTo>
                  <a:lnTo>
                    <a:pt x="955803" y="278536"/>
                  </a:lnTo>
                  <a:lnTo>
                    <a:pt x="955803" y="292285"/>
                  </a:lnTo>
                  <a:close/>
                  <a:moveTo>
                    <a:pt x="216441" y="731378"/>
                  </a:moveTo>
                  <a:lnTo>
                    <a:pt x="214668" y="759320"/>
                  </a:lnTo>
                  <a:lnTo>
                    <a:pt x="201805" y="783714"/>
                  </a:lnTo>
                  <a:lnTo>
                    <a:pt x="176968" y="781497"/>
                  </a:lnTo>
                  <a:lnTo>
                    <a:pt x="145477" y="762868"/>
                  </a:lnTo>
                  <a:lnTo>
                    <a:pt x="151243" y="752667"/>
                  </a:lnTo>
                  <a:lnTo>
                    <a:pt x="162775" y="751780"/>
                  </a:lnTo>
                  <a:lnTo>
                    <a:pt x="164549" y="726499"/>
                  </a:lnTo>
                  <a:lnTo>
                    <a:pt x="216441" y="731378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CA1EAF7-8989-6E41-278B-F07C2972CD35}"/>
                </a:ext>
              </a:extLst>
            </p:cNvPr>
            <p:cNvSpPr/>
            <p:nvPr/>
          </p:nvSpPr>
          <p:spPr>
            <a:xfrm>
              <a:off x="10035481" y="3801563"/>
              <a:ext cx="1287562" cy="1405983"/>
            </a:xfrm>
            <a:custGeom>
              <a:avLst/>
              <a:gdLst>
                <a:gd name="csX0" fmla="*/ 1272482 w 1287562"/>
                <a:gd name="csY0" fmla="*/ 826293 h 1405983"/>
                <a:gd name="csX1" fmla="*/ 1287562 w 1287562"/>
                <a:gd name="csY1" fmla="*/ 808552 h 1405983"/>
                <a:gd name="csX2" fmla="*/ 1286675 w 1287562"/>
                <a:gd name="csY2" fmla="*/ 886169 h 1405983"/>
                <a:gd name="csX3" fmla="*/ 1278248 w 1287562"/>
                <a:gd name="csY3" fmla="*/ 933627 h 1405983"/>
                <a:gd name="csX4" fmla="*/ 1265829 w 1287562"/>
                <a:gd name="csY4" fmla="*/ 949594 h 1405983"/>
                <a:gd name="csX5" fmla="*/ 1257846 w 1287562"/>
                <a:gd name="csY5" fmla="*/ 907015 h 1405983"/>
                <a:gd name="csX6" fmla="*/ 1265829 w 1287562"/>
                <a:gd name="csY6" fmla="*/ 894596 h 1405983"/>
                <a:gd name="csX7" fmla="*/ 1263168 w 1287562"/>
                <a:gd name="csY7" fmla="*/ 860888 h 1405983"/>
                <a:gd name="csX8" fmla="*/ 1272482 w 1287562"/>
                <a:gd name="csY8" fmla="*/ 826293 h 1405983"/>
                <a:gd name="csX9" fmla="*/ 1234339 w 1287562"/>
                <a:gd name="csY9" fmla="*/ 1009026 h 1405983"/>
                <a:gd name="csX10" fmla="*/ 1243209 w 1287562"/>
                <a:gd name="csY10" fmla="*/ 1016566 h 1405983"/>
                <a:gd name="csX11" fmla="*/ 1213049 w 1287562"/>
                <a:gd name="csY11" fmla="*/ 1063580 h 1405983"/>
                <a:gd name="csX12" fmla="*/ 1209058 w 1287562"/>
                <a:gd name="csY12" fmla="*/ 1114586 h 1405983"/>
                <a:gd name="csX13" fmla="*/ 1199744 w 1287562"/>
                <a:gd name="csY13" fmla="*/ 1126118 h 1405983"/>
                <a:gd name="csX14" fmla="*/ 1186438 w 1287562"/>
                <a:gd name="csY14" fmla="*/ 1128336 h 1405983"/>
                <a:gd name="csX15" fmla="*/ 1193535 w 1287562"/>
                <a:gd name="csY15" fmla="*/ 1137650 h 1405983"/>
                <a:gd name="csX16" fmla="*/ 1190429 w 1287562"/>
                <a:gd name="csY16" fmla="*/ 1199300 h 1405983"/>
                <a:gd name="csX17" fmla="*/ 1181116 w 1287562"/>
                <a:gd name="csY17" fmla="*/ 1215267 h 1405983"/>
                <a:gd name="csX18" fmla="*/ 1183776 w 1287562"/>
                <a:gd name="csY18" fmla="*/ 1233895 h 1405983"/>
                <a:gd name="csX19" fmla="*/ 1174463 w 1287562"/>
                <a:gd name="csY19" fmla="*/ 1237443 h 1405983"/>
                <a:gd name="csX20" fmla="*/ 1164261 w 1287562"/>
                <a:gd name="csY20" fmla="*/ 1213493 h 1405983"/>
                <a:gd name="csX21" fmla="*/ 1174463 w 1287562"/>
                <a:gd name="csY21" fmla="*/ 1215710 h 1405983"/>
                <a:gd name="csX22" fmla="*/ 1165592 w 1287562"/>
                <a:gd name="csY22" fmla="*/ 1205510 h 1405983"/>
                <a:gd name="csX23" fmla="*/ 1174906 w 1287562"/>
                <a:gd name="csY23" fmla="*/ 1202405 h 1405983"/>
                <a:gd name="csX24" fmla="*/ 1176236 w 1287562"/>
                <a:gd name="csY24" fmla="*/ 1187324 h 1405983"/>
                <a:gd name="csX25" fmla="*/ 1159382 w 1287562"/>
                <a:gd name="csY25" fmla="*/ 1181116 h 1405983"/>
                <a:gd name="csX26" fmla="*/ 1170470 w 1287562"/>
                <a:gd name="csY26" fmla="*/ 1177124 h 1405983"/>
                <a:gd name="csX27" fmla="*/ 1174463 w 1287562"/>
                <a:gd name="csY27" fmla="*/ 1143416 h 1405983"/>
                <a:gd name="csX28" fmla="*/ 1167366 w 1287562"/>
                <a:gd name="csY28" fmla="*/ 1127892 h 1405983"/>
                <a:gd name="csX29" fmla="*/ 1177567 w 1287562"/>
                <a:gd name="csY29" fmla="*/ 1123013 h 1405983"/>
                <a:gd name="csX30" fmla="*/ 1184220 w 1287562"/>
                <a:gd name="csY30" fmla="*/ 1088418 h 1405983"/>
                <a:gd name="csX31" fmla="*/ 1169583 w 1287562"/>
                <a:gd name="csY31" fmla="*/ 1077330 h 1405983"/>
                <a:gd name="csX32" fmla="*/ 1169141 w 1287562"/>
                <a:gd name="csY32" fmla="*/ 1064467 h 1405983"/>
                <a:gd name="csX33" fmla="*/ 1194864 w 1287562"/>
                <a:gd name="csY33" fmla="*/ 1074225 h 1405983"/>
                <a:gd name="csX34" fmla="*/ 1210832 w 1287562"/>
                <a:gd name="csY34" fmla="*/ 1056040 h 1405983"/>
                <a:gd name="csX35" fmla="*/ 1218815 w 1287562"/>
                <a:gd name="csY35" fmla="*/ 1002817 h 1405983"/>
                <a:gd name="csX36" fmla="*/ 1232121 w 1287562"/>
                <a:gd name="csY36" fmla="*/ 998825 h 1405983"/>
                <a:gd name="csX37" fmla="*/ 1234339 w 1287562"/>
                <a:gd name="csY37" fmla="*/ 1009026 h 1405983"/>
                <a:gd name="csX38" fmla="*/ 1213936 w 1287562"/>
                <a:gd name="csY38" fmla="*/ 10201 h 1405983"/>
                <a:gd name="csX39" fmla="*/ 1227686 w 1287562"/>
                <a:gd name="csY39" fmla="*/ 19515 h 1405983"/>
                <a:gd name="csX40" fmla="*/ 1239217 w 1287562"/>
                <a:gd name="csY40" fmla="*/ 62094 h 1405983"/>
                <a:gd name="csX41" fmla="*/ 1228129 w 1287562"/>
                <a:gd name="csY41" fmla="*/ 98463 h 1405983"/>
                <a:gd name="csX42" fmla="*/ 1236113 w 1287562"/>
                <a:gd name="csY42" fmla="*/ 118865 h 1405983"/>
                <a:gd name="csX43" fmla="*/ 1229460 w 1287562"/>
                <a:gd name="csY43" fmla="*/ 115317 h 1405983"/>
                <a:gd name="csX44" fmla="*/ 1219702 w 1287562"/>
                <a:gd name="csY44" fmla="*/ 124188 h 1405983"/>
                <a:gd name="csX45" fmla="*/ 1193535 w 1287562"/>
                <a:gd name="csY45" fmla="*/ 103342 h 1405983"/>
                <a:gd name="csX46" fmla="*/ 1212163 w 1287562"/>
                <a:gd name="csY46" fmla="*/ 60763 h 1405983"/>
                <a:gd name="csX47" fmla="*/ 1194421 w 1287562"/>
                <a:gd name="csY47" fmla="*/ 20402 h 1405983"/>
                <a:gd name="csX48" fmla="*/ 1195752 w 1287562"/>
                <a:gd name="csY48" fmla="*/ 0 h 1405983"/>
                <a:gd name="csX49" fmla="*/ 1213936 w 1287562"/>
                <a:gd name="csY49" fmla="*/ 10201 h 1405983"/>
                <a:gd name="csX50" fmla="*/ 1145189 w 1287562"/>
                <a:gd name="csY50" fmla="*/ 1264498 h 1405983"/>
                <a:gd name="csX51" fmla="*/ 1151399 w 1287562"/>
                <a:gd name="csY51" fmla="*/ 1255628 h 1405983"/>
                <a:gd name="csX52" fmla="*/ 1154504 w 1287562"/>
                <a:gd name="csY52" fmla="*/ 1268490 h 1405983"/>
                <a:gd name="csX53" fmla="*/ 1132770 w 1287562"/>
                <a:gd name="csY53" fmla="*/ 1305747 h 1405983"/>
                <a:gd name="csX54" fmla="*/ 1133658 w 1287562"/>
                <a:gd name="csY54" fmla="*/ 1362075 h 1405983"/>
                <a:gd name="csX55" fmla="*/ 1126117 w 1287562"/>
                <a:gd name="csY55" fmla="*/ 1383364 h 1405983"/>
                <a:gd name="csX56" fmla="*/ 1140311 w 1287562"/>
                <a:gd name="csY56" fmla="*/ 1405984 h 1405983"/>
                <a:gd name="csX57" fmla="*/ 1134545 w 1287562"/>
                <a:gd name="csY57" fmla="*/ 1399775 h 1405983"/>
                <a:gd name="csX58" fmla="*/ 1124788 w 1287562"/>
                <a:gd name="csY58" fmla="*/ 1405984 h 1405983"/>
                <a:gd name="csX59" fmla="*/ 1112812 w 1287562"/>
                <a:gd name="csY59" fmla="*/ 1395783 h 1405983"/>
                <a:gd name="csX60" fmla="*/ 1120352 w 1287562"/>
                <a:gd name="csY60" fmla="*/ 1353204 h 1405983"/>
                <a:gd name="csX61" fmla="*/ 1111038 w 1287562"/>
                <a:gd name="csY61" fmla="*/ 1279135 h 1405983"/>
                <a:gd name="csX62" fmla="*/ 1145189 w 1287562"/>
                <a:gd name="csY62" fmla="*/ 1264498 h 1405983"/>
                <a:gd name="csX63" fmla="*/ 16410 w 1287562"/>
                <a:gd name="csY63" fmla="*/ 402280 h 1405983"/>
                <a:gd name="csX64" fmla="*/ 24394 w 1287562"/>
                <a:gd name="csY64" fmla="*/ 407602 h 1405983"/>
                <a:gd name="csX65" fmla="*/ 18628 w 1287562"/>
                <a:gd name="csY65" fmla="*/ 378329 h 1405983"/>
                <a:gd name="csX66" fmla="*/ 61207 w 1287562"/>
                <a:gd name="csY66" fmla="*/ 397845 h 1405983"/>
                <a:gd name="csX67" fmla="*/ 73182 w 1287562"/>
                <a:gd name="csY67" fmla="*/ 435101 h 1405983"/>
                <a:gd name="csX68" fmla="*/ 79835 w 1287562"/>
                <a:gd name="csY68" fmla="*/ 432440 h 1405983"/>
                <a:gd name="csX69" fmla="*/ 97576 w 1287562"/>
                <a:gd name="csY69" fmla="*/ 447076 h 1405983"/>
                <a:gd name="csX70" fmla="*/ 81609 w 1287562"/>
                <a:gd name="csY70" fmla="*/ 435988 h 1405983"/>
                <a:gd name="csX71" fmla="*/ 85601 w 1287562"/>
                <a:gd name="csY71" fmla="*/ 443972 h 1405983"/>
                <a:gd name="csX72" fmla="*/ 110882 w 1287562"/>
                <a:gd name="csY72" fmla="*/ 455060 h 1405983"/>
                <a:gd name="csX73" fmla="*/ 108220 w 1287562"/>
                <a:gd name="csY73" fmla="*/ 463043 h 1405983"/>
                <a:gd name="csX74" fmla="*/ 120639 w 1287562"/>
                <a:gd name="csY74" fmla="*/ 461713 h 1405983"/>
                <a:gd name="csX75" fmla="*/ 130397 w 1287562"/>
                <a:gd name="csY75" fmla="*/ 478123 h 1405983"/>
                <a:gd name="csX76" fmla="*/ 139711 w 1287562"/>
                <a:gd name="csY76" fmla="*/ 474575 h 1405983"/>
                <a:gd name="csX77" fmla="*/ 191161 w 1287562"/>
                <a:gd name="csY77" fmla="*/ 522476 h 1405983"/>
                <a:gd name="csX78" fmla="*/ 222208 w 1287562"/>
                <a:gd name="csY78" fmla="*/ 572595 h 1405983"/>
                <a:gd name="csX79" fmla="*/ 225312 w 1287562"/>
                <a:gd name="csY79" fmla="*/ 590779 h 1405983"/>
                <a:gd name="csX80" fmla="*/ 208014 w 1287562"/>
                <a:gd name="csY80" fmla="*/ 557515 h 1405983"/>
                <a:gd name="csX81" fmla="*/ 219990 w 1287562"/>
                <a:gd name="csY81" fmla="*/ 594771 h 1405983"/>
                <a:gd name="csX82" fmla="*/ 251480 w 1287562"/>
                <a:gd name="csY82" fmla="*/ 636019 h 1405983"/>
                <a:gd name="csX83" fmla="*/ 286962 w 1287562"/>
                <a:gd name="csY83" fmla="*/ 655091 h 1405983"/>
                <a:gd name="csX84" fmla="*/ 295833 w 1287562"/>
                <a:gd name="csY84" fmla="*/ 680816 h 1405983"/>
                <a:gd name="csX85" fmla="*/ 304704 w 1287562"/>
                <a:gd name="csY85" fmla="*/ 676380 h 1405983"/>
                <a:gd name="csX86" fmla="*/ 295390 w 1287562"/>
                <a:gd name="csY86" fmla="*/ 659526 h 1405983"/>
                <a:gd name="csX87" fmla="*/ 328211 w 1287562"/>
                <a:gd name="csY87" fmla="*/ 687469 h 1405983"/>
                <a:gd name="csX88" fmla="*/ 321114 w 1287562"/>
                <a:gd name="csY88" fmla="*/ 691904 h 1405983"/>
                <a:gd name="csX89" fmla="*/ 339743 w 1287562"/>
                <a:gd name="csY89" fmla="*/ 701661 h 1405983"/>
                <a:gd name="csX90" fmla="*/ 336637 w 1287562"/>
                <a:gd name="csY90" fmla="*/ 691460 h 1405983"/>
                <a:gd name="csX91" fmla="*/ 437762 w 1287562"/>
                <a:gd name="csY91" fmla="*/ 785932 h 1405983"/>
                <a:gd name="csX92" fmla="*/ 507396 w 1287562"/>
                <a:gd name="csY92" fmla="*/ 828067 h 1405983"/>
                <a:gd name="csX93" fmla="*/ 563281 w 1287562"/>
                <a:gd name="csY93" fmla="*/ 875968 h 1405983"/>
                <a:gd name="csX94" fmla="*/ 590779 w 1287562"/>
                <a:gd name="csY94" fmla="*/ 891935 h 1405983"/>
                <a:gd name="csX95" fmla="*/ 624931 w 1287562"/>
                <a:gd name="csY95" fmla="*/ 894596 h 1405983"/>
                <a:gd name="csX96" fmla="*/ 649769 w 1287562"/>
                <a:gd name="csY96" fmla="*/ 915885 h 1405983"/>
                <a:gd name="csX97" fmla="*/ 642672 w 1287562"/>
                <a:gd name="csY97" fmla="*/ 918990 h 1405983"/>
                <a:gd name="csX98" fmla="*/ 604972 w 1287562"/>
                <a:gd name="csY98" fmla="*/ 896814 h 1405983"/>
                <a:gd name="csX99" fmla="*/ 546870 w 1287562"/>
                <a:gd name="csY99" fmla="*/ 888387 h 1405983"/>
                <a:gd name="csX100" fmla="*/ 476793 w 1287562"/>
                <a:gd name="csY100" fmla="*/ 916773 h 1405983"/>
                <a:gd name="csX101" fmla="*/ 488768 w 1287562"/>
                <a:gd name="csY101" fmla="*/ 921651 h 1405983"/>
                <a:gd name="csX102" fmla="*/ 513162 w 1287562"/>
                <a:gd name="csY102" fmla="*/ 903023 h 1405983"/>
                <a:gd name="csX103" fmla="*/ 483002 w 1287562"/>
                <a:gd name="csY103" fmla="*/ 938062 h 1405983"/>
                <a:gd name="csX104" fmla="*/ 481228 w 1287562"/>
                <a:gd name="csY104" fmla="*/ 960682 h 1405983"/>
                <a:gd name="csX105" fmla="*/ 496751 w 1287562"/>
                <a:gd name="csY105" fmla="*/ 985076 h 1405983"/>
                <a:gd name="csX106" fmla="*/ 538000 w 1287562"/>
                <a:gd name="csY106" fmla="*/ 1111038 h 1405983"/>
                <a:gd name="csX107" fmla="*/ 558401 w 1287562"/>
                <a:gd name="csY107" fmla="*/ 1138093 h 1405983"/>
                <a:gd name="csX108" fmla="*/ 598319 w 1287562"/>
                <a:gd name="csY108" fmla="*/ 1165148 h 1405983"/>
                <a:gd name="csX109" fmla="*/ 615173 w 1287562"/>
                <a:gd name="csY109" fmla="*/ 1161157 h 1405983"/>
                <a:gd name="csX110" fmla="*/ 636907 w 1287562"/>
                <a:gd name="csY110" fmla="*/ 1168697 h 1405983"/>
                <a:gd name="csX111" fmla="*/ 674163 w 1287562"/>
                <a:gd name="csY111" fmla="*/ 1205953 h 1405983"/>
                <a:gd name="csX112" fmla="*/ 681260 w 1287562"/>
                <a:gd name="csY112" fmla="*/ 1202848 h 1405983"/>
                <a:gd name="csX113" fmla="*/ 679929 w 1287562"/>
                <a:gd name="csY113" fmla="*/ 1214380 h 1405983"/>
                <a:gd name="csX114" fmla="*/ 694121 w 1287562"/>
                <a:gd name="csY114" fmla="*/ 1220146 h 1405983"/>
                <a:gd name="csX115" fmla="*/ 709201 w 1287562"/>
                <a:gd name="csY115" fmla="*/ 1213049 h 1405983"/>
                <a:gd name="csX116" fmla="*/ 706983 w 1287562"/>
                <a:gd name="csY116" fmla="*/ 1205066 h 1405983"/>
                <a:gd name="csX117" fmla="*/ 689686 w 1287562"/>
                <a:gd name="csY117" fmla="*/ 1210832 h 1405983"/>
                <a:gd name="csX118" fmla="*/ 683920 w 1287562"/>
                <a:gd name="csY118" fmla="*/ 1205953 h 1405983"/>
                <a:gd name="csX119" fmla="*/ 704323 w 1287562"/>
                <a:gd name="csY119" fmla="*/ 1197526 h 1405983"/>
                <a:gd name="csX120" fmla="*/ 704323 w 1287562"/>
                <a:gd name="csY120" fmla="*/ 1188212 h 1405983"/>
                <a:gd name="csX121" fmla="*/ 750006 w 1287562"/>
                <a:gd name="csY121" fmla="*/ 1232121 h 1405983"/>
                <a:gd name="csX122" fmla="*/ 757102 w 1287562"/>
                <a:gd name="csY122" fmla="*/ 1230347 h 1405983"/>
                <a:gd name="csX123" fmla="*/ 770852 w 1287562"/>
                <a:gd name="csY123" fmla="*/ 1280465 h 1405983"/>
                <a:gd name="csX124" fmla="*/ 722064 w 1287562"/>
                <a:gd name="csY124" fmla="*/ 1225468 h 1405983"/>
                <a:gd name="csX125" fmla="*/ 714524 w 1287562"/>
                <a:gd name="csY125" fmla="*/ 1230347 h 1405983"/>
                <a:gd name="csX126" fmla="*/ 720289 w 1287562"/>
                <a:gd name="csY126" fmla="*/ 1233895 h 1405983"/>
                <a:gd name="csX127" fmla="*/ 702105 w 1287562"/>
                <a:gd name="csY127" fmla="*/ 1233008 h 1405983"/>
                <a:gd name="csX128" fmla="*/ 674163 w 1287562"/>
                <a:gd name="csY128" fmla="*/ 1254298 h 1405983"/>
                <a:gd name="csX129" fmla="*/ 656422 w 1287562"/>
                <a:gd name="csY129" fmla="*/ 1242322 h 1405983"/>
                <a:gd name="csX130" fmla="*/ 650213 w 1287562"/>
                <a:gd name="csY130" fmla="*/ 1250749 h 1405983"/>
                <a:gd name="csX131" fmla="*/ 644889 w 1287562"/>
                <a:gd name="csY131" fmla="*/ 1269821 h 1405983"/>
                <a:gd name="csX132" fmla="*/ 674607 w 1287562"/>
                <a:gd name="csY132" fmla="*/ 1372719 h 1405983"/>
                <a:gd name="csX133" fmla="*/ 651542 w 1287562"/>
                <a:gd name="csY133" fmla="*/ 1366510 h 1405983"/>
                <a:gd name="csX134" fmla="*/ 601867 w 1287562"/>
                <a:gd name="csY134" fmla="*/ 1316835 h 1405983"/>
                <a:gd name="csX135" fmla="*/ 578804 w 1287562"/>
                <a:gd name="csY135" fmla="*/ 1245427 h 1405983"/>
                <a:gd name="csX136" fmla="*/ 526468 w 1287562"/>
                <a:gd name="csY136" fmla="*/ 1187768 h 1405983"/>
                <a:gd name="csX137" fmla="*/ 514937 w 1287562"/>
                <a:gd name="csY137" fmla="*/ 1135432 h 1405983"/>
                <a:gd name="csX138" fmla="*/ 480784 w 1287562"/>
                <a:gd name="csY138" fmla="*/ 1097289 h 1405983"/>
                <a:gd name="csX139" fmla="*/ 424013 w 1287562"/>
                <a:gd name="csY139" fmla="*/ 1062693 h 1405983"/>
                <a:gd name="csX140" fmla="*/ 425343 w 1287562"/>
                <a:gd name="csY140" fmla="*/ 1046726 h 1405983"/>
                <a:gd name="csX141" fmla="*/ 388087 w 1287562"/>
                <a:gd name="csY141" fmla="*/ 970439 h 1405983"/>
                <a:gd name="csX142" fmla="*/ 340186 w 1287562"/>
                <a:gd name="csY142" fmla="*/ 897257 h 1405983"/>
                <a:gd name="csX143" fmla="*/ 292729 w 1287562"/>
                <a:gd name="csY143" fmla="*/ 851574 h 1405983"/>
                <a:gd name="csX144" fmla="*/ 263012 w 1287562"/>
                <a:gd name="csY144" fmla="*/ 776618 h 1405983"/>
                <a:gd name="csX145" fmla="*/ 219990 w 1287562"/>
                <a:gd name="csY145" fmla="*/ 745571 h 1405983"/>
                <a:gd name="csX146" fmla="*/ 169871 w 1287562"/>
                <a:gd name="csY146" fmla="*/ 734039 h 1405983"/>
                <a:gd name="csX147" fmla="*/ 180073 w 1287562"/>
                <a:gd name="csY147" fmla="*/ 728273 h 1405983"/>
                <a:gd name="csX148" fmla="*/ 173420 w 1287562"/>
                <a:gd name="csY148" fmla="*/ 721177 h 1405983"/>
                <a:gd name="csX149" fmla="*/ 155235 w 1287562"/>
                <a:gd name="csY149" fmla="*/ 720733 h 1405983"/>
                <a:gd name="csX150" fmla="*/ 136607 w 1287562"/>
                <a:gd name="csY150" fmla="*/ 685694 h 1405983"/>
                <a:gd name="csX151" fmla="*/ 120197 w 1287562"/>
                <a:gd name="csY151" fmla="*/ 671058 h 1405983"/>
                <a:gd name="csX152" fmla="*/ 111769 w 1287562"/>
                <a:gd name="csY152" fmla="*/ 629810 h 1405983"/>
                <a:gd name="csX153" fmla="*/ 82053 w 1287562"/>
                <a:gd name="csY153" fmla="*/ 576587 h 1405983"/>
                <a:gd name="csX154" fmla="*/ 42579 w 1287562"/>
                <a:gd name="csY154" fmla="*/ 544209 h 1405983"/>
                <a:gd name="csX155" fmla="*/ 61207 w 1287562"/>
                <a:gd name="csY155" fmla="*/ 503404 h 1405983"/>
                <a:gd name="csX156" fmla="*/ 75400 w 1287562"/>
                <a:gd name="csY156" fmla="*/ 519371 h 1405983"/>
                <a:gd name="csX157" fmla="*/ 87819 w 1287562"/>
                <a:gd name="csY157" fmla="*/ 510057 h 1405983"/>
                <a:gd name="csX158" fmla="*/ 90923 w 1287562"/>
                <a:gd name="csY158" fmla="*/ 481671 h 1405983"/>
                <a:gd name="csX159" fmla="*/ 80279 w 1287562"/>
                <a:gd name="csY159" fmla="*/ 481228 h 1405983"/>
                <a:gd name="csX160" fmla="*/ 78061 w 1287562"/>
                <a:gd name="csY160" fmla="*/ 488324 h 1405983"/>
                <a:gd name="csX161" fmla="*/ 67860 w 1287562"/>
                <a:gd name="csY161" fmla="*/ 476349 h 1405983"/>
                <a:gd name="csX162" fmla="*/ 83826 w 1287562"/>
                <a:gd name="csY162" fmla="*/ 467479 h 1405983"/>
                <a:gd name="csX163" fmla="*/ 84270 w 1287562"/>
                <a:gd name="csY163" fmla="*/ 457277 h 1405983"/>
                <a:gd name="csX164" fmla="*/ 67860 w 1287562"/>
                <a:gd name="csY164" fmla="*/ 443528 h 1405983"/>
                <a:gd name="csX165" fmla="*/ 71408 w 1287562"/>
                <a:gd name="csY165" fmla="*/ 466592 h 1405983"/>
                <a:gd name="csX166" fmla="*/ 57659 w 1287562"/>
                <a:gd name="csY166" fmla="*/ 433327 h 1405983"/>
                <a:gd name="csX167" fmla="*/ 0 w 1287562"/>
                <a:gd name="csY167" fmla="*/ 413368 h 1405983"/>
                <a:gd name="csX168" fmla="*/ 16410 w 1287562"/>
                <a:gd name="csY168" fmla="*/ 402280 h 1405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</a:cxnLst>
              <a:rect l="l" t="t" r="r" b="b"/>
              <a:pathLst>
                <a:path w="1287562" h="1405983">
                  <a:moveTo>
                    <a:pt x="1272482" y="826293"/>
                  </a:moveTo>
                  <a:lnTo>
                    <a:pt x="1287562" y="808552"/>
                  </a:lnTo>
                  <a:lnTo>
                    <a:pt x="1286675" y="886169"/>
                  </a:lnTo>
                  <a:lnTo>
                    <a:pt x="1278248" y="933627"/>
                  </a:lnTo>
                  <a:lnTo>
                    <a:pt x="1265829" y="949594"/>
                  </a:lnTo>
                  <a:lnTo>
                    <a:pt x="1257846" y="907015"/>
                  </a:lnTo>
                  <a:lnTo>
                    <a:pt x="1265829" y="894596"/>
                  </a:lnTo>
                  <a:lnTo>
                    <a:pt x="1263168" y="860888"/>
                  </a:lnTo>
                  <a:lnTo>
                    <a:pt x="1272482" y="826293"/>
                  </a:lnTo>
                  <a:close/>
                  <a:moveTo>
                    <a:pt x="1234339" y="1009026"/>
                  </a:moveTo>
                  <a:lnTo>
                    <a:pt x="1243209" y="1016566"/>
                  </a:lnTo>
                  <a:lnTo>
                    <a:pt x="1213049" y="1063580"/>
                  </a:lnTo>
                  <a:lnTo>
                    <a:pt x="1209058" y="1114586"/>
                  </a:lnTo>
                  <a:lnTo>
                    <a:pt x="1199744" y="1126118"/>
                  </a:lnTo>
                  <a:lnTo>
                    <a:pt x="1186438" y="1128336"/>
                  </a:lnTo>
                  <a:lnTo>
                    <a:pt x="1193535" y="1137650"/>
                  </a:lnTo>
                  <a:lnTo>
                    <a:pt x="1190429" y="1199300"/>
                  </a:lnTo>
                  <a:lnTo>
                    <a:pt x="1181116" y="1215267"/>
                  </a:lnTo>
                  <a:lnTo>
                    <a:pt x="1183776" y="1233895"/>
                  </a:lnTo>
                  <a:lnTo>
                    <a:pt x="1174463" y="1237443"/>
                  </a:lnTo>
                  <a:lnTo>
                    <a:pt x="1164261" y="1213493"/>
                  </a:lnTo>
                  <a:lnTo>
                    <a:pt x="1174463" y="1215710"/>
                  </a:lnTo>
                  <a:lnTo>
                    <a:pt x="1165592" y="1205510"/>
                  </a:lnTo>
                  <a:lnTo>
                    <a:pt x="1174906" y="1202405"/>
                  </a:lnTo>
                  <a:lnTo>
                    <a:pt x="1176236" y="1187324"/>
                  </a:lnTo>
                  <a:lnTo>
                    <a:pt x="1159382" y="1181116"/>
                  </a:lnTo>
                  <a:lnTo>
                    <a:pt x="1170470" y="1177124"/>
                  </a:lnTo>
                  <a:lnTo>
                    <a:pt x="1174463" y="1143416"/>
                  </a:lnTo>
                  <a:lnTo>
                    <a:pt x="1167366" y="1127892"/>
                  </a:lnTo>
                  <a:lnTo>
                    <a:pt x="1177567" y="1123013"/>
                  </a:lnTo>
                  <a:lnTo>
                    <a:pt x="1184220" y="1088418"/>
                  </a:lnTo>
                  <a:lnTo>
                    <a:pt x="1169583" y="1077330"/>
                  </a:lnTo>
                  <a:lnTo>
                    <a:pt x="1169141" y="1064467"/>
                  </a:lnTo>
                  <a:lnTo>
                    <a:pt x="1194864" y="1074225"/>
                  </a:lnTo>
                  <a:lnTo>
                    <a:pt x="1210832" y="1056040"/>
                  </a:lnTo>
                  <a:lnTo>
                    <a:pt x="1218815" y="1002817"/>
                  </a:lnTo>
                  <a:lnTo>
                    <a:pt x="1232121" y="998825"/>
                  </a:lnTo>
                  <a:lnTo>
                    <a:pt x="1234339" y="1009026"/>
                  </a:lnTo>
                  <a:close/>
                  <a:moveTo>
                    <a:pt x="1213936" y="10201"/>
                  </a:moveTo>
                  <a:lnTo>
                    <a:pt x="1227686" y="19515"/>
                  </a:lnTo>
                  <a:lnTo>
                    <a:pt x="1239217" y="62094"/>
                  </a:lnTo>
                  <a:lnTo>
                    <a:pt x="1228129" y="98463"/>
                  </a:lnTo>
                  <a:lnTo>
                    <a:pt x="1236113" y="118865"/>
                  </a:lnTo>
                  <a:lnTo>
                    <a:pt x="1229460" y="115317"/>
                  </a:lnTo>
                  <a:lnTo>
                    <a:pt x="1219702" y="124188"/>
                  </a:lnTo>
                  <a:lnTo>
                    <a:pt x="1193535" y="103342"/>
                  </a:lnTo>
                  <a:lnTo>
                    <a:pt x="1212163" y="60763"/>
                  </a:lnTo>
                  <a:lnTo>
                    <a:pt x="1194421" y="20402"/>
                  </a:lnTo>
                  <a:lnTo>
                    <a:pt x="1195752" y="0"/>
                  </a:lnTo>
                  <a:lnTo>
                    <a:pt x="1213936" y="10201"/>
                  </a:lnTo>
                  <a:close/>
                  <a:moveTo>
                    <a:pt x="1145189" y="1264498"/>
                  </a:moveTo>
                  <a:lnTo>
                    <a:pt x="1151399" y="1255628"/>
                  </a:lnTo>
                  <a:lnTo>
                    <a:pt x="1154504" y="1268490"/>
                  </a:lnTo>
                  <a:lnTo>
                    <a:pt x="1132770" y="1305747"/>
                  </a:lnTo>
                  <a:lnTo>
                    <a:pt x="1133658" y="1362075"/>
                  </a:lnTo>
                  <a:lnTo>
                    <a:pt x="1126117" y="1383364"/>
                  </a:lnTo>
                  <a:lnTo>
                    <a:pt x="1140311" y="1405984"/>
                  </a:lnTo>
                  <a:lnTo>
                    <a:pt x="1134545" y="1399775"/>
                  </a:lnTo>
                  <a:lnTo>
                    <a:pt x="1124788" y="1405984"/>
                  </a:lnTo>
                  <a:lnTo>
                    <a:pt x="1112812" y="1395783"/>
                  </a:lnTo>
                  <a:lnTo>
                    <a:pt x="1120352" y="1353204"/>
                  </a:lnTo>
                  <a:lnTo>
                    <a:pt x="1111038" y="1279135"/>
                  </a:lnTo>
                  <a:lnTo>
                    <a:pt x="1145189" y="1264498"/>
                  </a:lnTo>
                  <a:close/>
                  <a:moveTo>
                    <a:pt x="16410" y="402280"/>
                  </a:moveTo>
                  <a:lnTo>
                    <a:pt x="24394" y="407602"/>
                  </a:lnTo>
                  <a:lnTo>
                    <a:pt x="18628" y="378329"/>
                  </a:lnTo>
                  <a:lnTo>
                    <a:pt x="61207" y="397845"/>
                  </a:lnTo>
                  <a:lnTo>
                    <a:pt x="73182" y="435101"/>
                  </a:lnTo>
                  <a:lnTo>
                    <a:pt x="79835" y="432440"/>
                  </a:lnTo>
                  <a:lnTo>
                    <a:pt x="97576" y="447076"/>
                  </a:lnTo>
                  <a:lnTo>
                    <a:pt x="81609" y="435988"/>
                  </a:lnTo>
                  <a:lnTo>
                    <a:pt x="85601" y="443972"/>
                  </a:lnTo>
                  <a:lnTo>
                    <a:pt x="110882" y="455060"/>
                  </a:lnTo>
                  <a:lnTo>
                    <a:pt x="108220" y="463043"/>
                  </a:lnTo>
                  <a:lnTo>
                    <a:pt x="120639" y="461713"/>
                  </a:lnTo>
                  <a:lnTo>
                    <a:pt x="130397" y="478123"/>
                  </a:lnTo>
                  <a:lnTo>
                    <a:pt x="139711" y="474575"/>
                  </a:lnTo>
                  <a:lnTo>
                    <a:pt x="191161" y="522476"/>
                  </a:lnTo>
                  <a:lnTo>
                    <a:pt x="222208" y="572595"/>
                  </a:lnTo>
                  <a:lnTo>
                    <a:pt x="225312" y="590779"/>
                  </a:lnTo>
                  <a:lnTo>
                    <a:pt x="208014" y="557515"/>
                  </a:lnTo>
                  <a:lnTo>
                    <a:pt x="219990" y="594771"/>
                  </a:lnTo>
                  <a:lnTo>
                    <a:pt x="251480" y="636019"/>
                  </a:lnTo>
                  <a:lnTo>
                    <a:pt x="286962" y="655091"/>
                  </a:lnTo>
                  <a:lnTo>
                    <a:pt x="295833" y="680816"/>
                  </a:lnTo>
                  <a:lnTo>
                    <a:pt x="304704" y="676380"/>
                  </a:lnTo>
                  <a:lnTo>
                    <a:pt x="295390" y="659526"/>
                  </a:lnTo>
                  <a:lnTo>
                    <a:pt x="328211" y="687469"/>
                  </a:lnTo>
                  <a:lnTo>
                    <a:pt x="321114" y="691904"/>
                  </a:lnTo>
                  <a:lnTo>
                    <a:pt x="339743" y="701661"/>
                  </a:lnTo>
                  <a:lnTo>
                    <a:pt x="336637" y="691460"/>
                  </a:lnTo>
                  <a:lnTo>
                    <a:pt x="437762" y="785932"/>
                  </a:lnTo>
                  <a:lnTo>
                    <a:pt x="507396" y="828067"/>
                  </a:lnTo>
                  <a:lnTo>
                    <a:pt x="563281" y="875968"/>
                  </a:lnTo>
                  <a:lnTo>
                    <a:pt x="590779" y="891935"/>
                  </a:lnTo>
                  <a:lnTo>
                    <a:pt x="624931" y="894596"/>
                  </a:lnTo>
                  <a:lnTo>
                    <a:pt x="649769" y="915885"/>
                  </a:lnTo>
                  <a:lnTo>
                    <a:pt x="642672" y="918990"/>
                  </a:lnTo>
                  <a:lnTo>
                    <a:pt x="604972" y="896814"/>
                  </a:lnTo>
                  <a:lnTo>
                    <a:pt x="546870" y="888387"/>
                  </a:lnTo>
                  <a:lnTo>
                    <a:pt x="476793" y="916773"/>
                  </a:lnTo>
                  <a:lnTo>
                    <a:pt x="488768" y="921651"/>
                  </a:lnTo>
                  <a:lnTo>
                    <a:pt x="513162" y="903023"/>
                  </a:lnTo>
                  <a:lnTo>
                    <a:pt x="483002" y="938062"/>
                  </a:lnTo>
                  <a:lnTo>
                    <a:pt x="481228" y="960682"/>
                  </a:lnTo>
                  <a:lnTo>
                    <a:pt x="496751" y="985076"/>
                  </a:lnTo>
                  <a:lnTo>
                    <a:pt x="538000" y="1111038"/>
                  </a:lnTo>
                  <a:lnTo>
                    <a:pt x="558401" y="1138093"/>
                  </a:lnTo>
                  <a:lnTo>
                    <a:pt x="598319" y="1165148"/>
                  </a:lnTo>
                  <a:lnTo>
                    <a:pt x="615173" y="1161157"/>
                  </a:lnTo>
                  <a:lnTo>
                    <a:pt x="636907" y="1168697"/>
                  </a:lnTo>
                  <a:lnTo>
                    <a:pt x="674163" y="1205953"/>
                  </a:lnTo>
                  <a:lnTo>
                    <a:pt x="681260" y="1202848"/>
                  </a:lnTo>
                  <a:lnTo>
                    <a:pt x="679929" y="1214380"/>
                  </a:lnTo>
                  <a:lnTo>
                    <a:pt x="694121" y="1220146"/>
                  </a:lnTo>
                  <a:lnTo>
                    <a:pt x="709201" y="1213049"/>
                  </a:lnTo>
                  <a:lnTo>
                    <a:pt x="706983" y="1205066"/>
                  </a:lnTo>
                  <a:lnTo>
                    <a:pt x="689686" y="1210832"/>
                  </a:lnTo>
                  <a:lnTo>
                    <a:pt x="683920" y="1205953"/>
                  </a:lnTo>
                  <a:lnTo>
                    <a:pt x="704323" y="1197526"/>
                  </a:lnTo>
                  <a:lnTo>
                    <a:pt x="704323" y="1188212"/>
                  </a:lnTo>
                  <a:lnTo>
                    <a:pt x="750006" y="1232121"/>
                  </a:lnTo>
                  <a:lnTo>
                    <a:pt x="757102" y="1230347"/>
                  </a:lnTo>
                  <a:lnTo>
                    <a:pt x="770852" y="1280465"/>
                  </a:lnTo>
                  <a:lnTo>
                    <a:pt x="722064" y="1225468"/>
                  </a:lnTo>
                  <a:lnTo>
                    <a:pt x="714524" y="1230347"/>
                  </a:lnTo>
                  <a:lnTo>
                    <a:pt x="720289" y="1233895"/>
                  </a:lnTo>
                  <a:lnTo>
                    <a:pt x="702105" y="1233008"/>
                  </a:lnTo>
                  <a:lnTo>
                    <a:pt x="674163" y="1254298"/>
                  </a:lnTo>
                  <a:lnTo>
                    <a:pt x="656422" y="1242322"/>
                  </a:lnTo>
                  <a:lnTo>
                    <a:pt x="650213" y="1250749"/>
                  </a:lnTo>
                  <a:lnTo>
                    <a:pt x="644889" y="1269821"/>
                  </a:lnTo>
                  <a:lnTo>
                    <a:pt x="674607" y="1372719"/>
                  </a:lnTo>
                  <a:lnTo>
                    <a:pt x="651542" y="1366510"/>
                  </a:lnTo>
                  <a:lnTo>
                    <a:pt x="601867" y="1316835"/>
                  </a:lnTo>
                  <a:lnTo>
                    <a:pt x="578804" y="1245427"/>
                  </a:lnTo>
                  <a:lnTo>
                    <a:pt x="526468" y="1187768"/>
                  </a:lnTo>
                  <a:lnTo>
                    <a:pt x="514937" y="1135432"/>
                  </a:lnTo>
                  <a:lnTo>
                    <a:pt x="480784" y="1097289"/>
                  </a:lnTo>
                  <a:lnTo>
                    <a:pt x="424013" y="1062693"/>
                  </a:lnTo>
                  <a:lnTo>
                    <a:pt x="425343" y="1046726"/>
                  </a:lnTo>
                  <a:lnTo>
                    <a:pt x="388087" y="970439"/>
                  </a:lnTo>
                  <a:lnTo>
                    <a:pt x="340186" y="897257"/>
                  </a:lnTo>
                  <a:lnTo>
                    <a:pt x="292729" y="851574"/>
                  </a:lnTo>
                  <a:lnTo>
                    <a:pt x="263012" y="776618"/>
                  </a:lnTo>
                  <a:lnTo>
                    <a:pt x="219990" y="745571"/>
                  </a:lnTo>
                  <a:lnTo>
                    <a:pt x="169871" y="734039"/>
                  </a:lnTo>
                  <a:lnTo>
                    <a:pt x="180073" y="728273"/>
                  </a:lnTo>
                  <a:lnTo>
                    <a:pt x="173420" y="721177"/>
                  </a:lnTo>
                  <a:lnTo>
                    <a:pt x="155235" y="720733"/>
                  </a:lnTo>
                  <a:lnTo>
                    <a:pt x="136607" y="685694"/>
                  </a:lnTo>
                  <a:lnTo>
                    <a:pt x="120197" y="671058"/>
                  </a:lnTo>
                  <a:lnTo>
                    <a:pt x="111769" y="629810"/>
                  </a:lnTo>
                  <a:lnTo>
                    <a:pt x="82053" y="576587"/>
                  </a:lnTo>
                  <a:lnTo>
                    <a:pt x="42579" y="544209"/>
                  </a:lnTo>
                  <a:lnTo>
                    <a:pt x="61207" y="503404"/>
                  </a:lnTo>
                  <a:lnTo>
                    <a:pt x="75400" y="519371"/>
                  </a:lnTo>
                  <a:lnTo>
                    <a:pt x="87819" y="510057"/>
                  </a:lnTo>
                  <a:lnTo>
                    <a:pt x="90923" y="481671"/>
                  </a:lnTo>
                  <a:lnTo>
                    <a:pt x="80279" y="481228"/>
                  </a:lnTo>
                  <a:lnTo>
                    <a:pt x="78061" y="488324"/>
                  </a:lnTo>
                  <a:lnTo>
                    <a:pt x="67860" y="476349"/>
                  </a:lnTo>
                  <a:lnTo>
                    <a:pt x="83826" y="467479"/>
                  </a:lnTo>
                  <a:lnTo>
                    <a:pt x="84270" y="457277"/>
                  </a:lnTo>
                  <a:lnTo>
                    <a:pt x="67860" y="443528"/>
                  </a:lnTo>
                  <a:lnTo>
                    <a:pt x="71408" y="466592"/>
                  </a:lnTo>
                  <a:lnTo>
                    <a:pt x="57659" y="433327"/>
                  </a:lnTo>
                  <a:lnTo>
                    <a:pt x="0" y="413368"/>
                  </a:lnTo>
                  <a:lnTo>
                    <a:pt x="16410" y="40228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10BA828-CCFF-4C2C-B2A0-4C1676B2E0A2}"/>
                </a:ext>
              </a:extLst>
            </p:cNvPr>
            <p:cNvSpPr/>
            <p:nvPr/>
          </p:nvSpPr>
          <p:spPr>
            <a:xfrm>
              <a:off x="2888913" y="3787813"/>
              <a:ext cx="420907" cy="339742"/>
            </a:xfrm>
            <a:custGeom>
              <a:avLst/>
              <a:gdLst>
                <a:gd name="csX0" fmla="*/ 417804 w 420907"/>
                <a:gd name="csY0" fmla="*/ 159226 h 339742"/>
                <a:gd name="csX1" fmla="*/ 410707 w 420907"/>
                <a:gd name="csY1" fmla="*/ 163662 h 339742"/>
                <a:gd name="csX2" fmla="*/ 389861 w 420907"/>
                <a:gd name="csY2" fmla="*/ 150356 h 339742"/>
                <a:gd name="csX3" fmla="*/ 391192 w 420907"/>
                <a:gd name="csY3" fmla="*/ 166323 h 339742"/>
                <a:gd name="csX4" fmla="*/ 377442 w 420907"/>
                <a:gd name="csY4" fmla="*/ 172976 h 339742"/>
                <a:gd name="csX5" fmla="*/ 385869 w 420907"/>
                <a:gd name="csY5" fmla="*/ 178742 h 339742"/>
                <a:gd name="csX6" fmla="*/ 384982 w 420907"/>
                <a:gd name="csY6" fmla="*/ 190717 h 339742"/>
                <a:gd name="csX7" fmla="*/ 333533 w 420907"/>
                <a:gd name="csY7" fmla="*/ 221764 h 339742"/>
                <a:gd name="csX8" fmla="*/ 310026 w 420907"/>
                <a:gd name="csY8" fmla="*/ 227086 h 339742"/>
                <a:gd name="csX9" fmla="*/ 304260 w 420907"/>
                <a:gd name="csY9" fmla="*/ 247932 h 339742"/>
                <a:gd name="csX10" fmla="*/ 274100 w 420907"/>
                <a:gd name="csY10" fmla="*/ 266117 h 339742"/>
                <a:gd name="csX11" fmla="*/ 277205 w 420907"/>
                <a:gd name="csY11" fmla="*/ 274987 h 339742"/>
                <a:gd name="csX12" fmla="*/ 260351 w 420907"/>
                <a:gd name="csY12" fmla="*/ 281197 h 339742"/>
                <a:gd name="csX13" fmla="*/ 228417 w 420907"/>
                <a:gd name="csY13" fmla="*/ 276318 h 339742"/>
                <a:gd name="csX14" fmla="*/ 209345 w 420907"/>
                <a:gd name="csY14" fmla="*/ 298051 h 339742"/>
                <a:gd name="csX15" fmla="*/ 198701 w 420907"/>
                <a:gd name="csY15" fmla="*/ 286076 h 339742"/>
                <a:gd name="csX16" fmla="*/ 180516 w 420907"/>
                <a:gd name="csY16" fmla="*/ 298051 h 339742"/>
                <a:gd name="csX17" fmla="*/ 178742 w 420907"/>
                <a:gd name="csY17" fmla="*/ 311800 h 339742"/>
                <a:gd name="csX18" fmla="*/ 160114 w 420907"/>
                <a:gd name="csY18" fmla="*/ 313574 h 339742"/>
                <a:gd name="csX19" fmla="*/ 137494 w 420907"/>
                <a:gd name="csY19" fmla="*/ 339742 h 339742"/>
                <a:gd name="csX20" fmla="*/ 63868 w 420907"/>
                <a:gd name="csY20" fmla="*/ 338412 h 339742"/>
                <a:gd name="csX21" fmla="*/ 76730 w 420907"/>
                <a:gd name="csY21" fmla="*/ 318453 h 339742"/>
                <a:gd name="csX22" fmla="*/ 63868 w 420907"/>
                <a:gd name="csY22" fmla="*/ 282527 h 339742"/>
                <a:gd name="csX23" fmla="*/ 50562 w 420907"/>
                <a:gd name="csY23" fmla="*/ 276318 h 339742"/>
                <a:gd name="csX24" fmla="*/ 63868 w 420907"/>
                <a:gd name="csY24" fmla="*/ 268778 h 339742"/>
                <a:gd name="csX25" fmla="*/ 57215 w 420907"/>
                <a:gd name="csY25" fmla="*/ 248819 h 339742"/>
                <a:gd name="csX26" fmla="*/ 44353 w 420907"/>
                <a:gd name="csY26" fmla="*/ 238174 h 339742"/>
                <a:gd name="csX27" fmla="*/ 46570 w 420907"/>
                <a:gd name="csY27" fmla="*/ 222207 h 339742"/>
                <a:gd name="csX28" fmla="*/ 41248 w 420907"/>
                <a:gd name="csY28" fmla="*/ 221320 h 339742"/>
                <a:gd name="csX29" fmla="*/ 49675 w 420907"/>
                <a:gd name="csY29" fmla="*/ 204023 h 339742"/>
                <a:gd name="csX30" fmla="*/ 36369 w 420907"/>
                <a:gd name="csY30" fmla="*/ 204910 h 339742"/>
                <a:gd name="csX31" fmla="*/ 38143 w 420907"/>
                <a:gd name="csY31" fmla="*/ 172089 h 339742"/>
                <a:gd name="csX32" fmla="*/ 19515 w 420907"/>
                <a:gd name="csY32" fmla="*/ 158783 h 339742"/>
                <a:gd name="csX33" fmla="*/ 7983 w 420907"/>
                <a:gd name="csY33" fmla="*/ 162331 h 339742"/>
                <a:gd name="csX34" fmla="*/ 18185 w 420907"/>
                <a:gd name="csY34" fmla="*/ 126849 h 339742"/>
                <a:gd name="csX35" fmla="*/ 0 w 420907"/>
                <a:gd name="csY35" fmla="*/ 105116 h 339742"/>
                <a:gd name="csX36" fmla="*/ 15967 w 420907"/>
                <a:gd name="csY36" fmla="*/ 98463 h 339742"/>
                <a:gd name="csX37" fmla="*/ 39030 w 420907"/>
                <a:gd name="csY37" fmla="*/ 93141 h 339742"/>
                <a:gd name="csX38" fmla="*/ 40361 w 420907"/>
                <a:gd name="csY38" fmla="*/ 83383 h 339742"/>
                <a:gd name="csX39" fmla="*/ 29273 w 420907"/>
                <a:gd name="csY39" fmla="*/ 70964 h 339742"/>
                <a:gd name="csX40" fmla="*/ 39030 w 420907"/>
                <a:gd name="csY40" fmla="*/ 64755 h 339742"/>
                <a:gd name="csX41" fmla="*/ 24394 w 420907"/>
                <a:gd name="csY41" fmla="*/ 63868 h 339742"/>
                <a:gd name="csX42" fmla="*/ 25725 w 420907"/>
                <a:gd name="csY42" fmla="*/ 53223 h 339742"/>
                <a:gd name="csX43" fmla="*/ 37700 w 420907"/>
                <a:gd name="csY43" fmla="*/ 47457 h 339742"/>
                <a:gd name="csX44" fmla="*/ 44796 w 420907"/>
                <a:gd name="csY44" fmla="*/ 9757 h 339742"/>
                <a:gd name="csX45" fmla="*/ 61650 w 420907"/>
                <a:gd name="csY45" fmla="*/ 6209 h 339742"/>
                <a:gd name="csX46" fmla="*/ 66529 w 420907"/>
                <a:gd name="csY46" fmla="*/ 19959 h 339742"/>
                <a:gd name="csX47" fmla="*/ 79835 w 420907"/>
                <a:gd name="csY47" fmla="*/ 24837 h 339742"/>
                <a:gd name="csX48" fmla="*/ 94028 w 420907"/>
                <a:gd name="csY48" fmla="*/ 17297 h 339742"/>
                <a:gd name="csX49" fmla="*/ 95802 w 420907"/>
                <a:gd name="csY49" fmla="*/ 2661 h 339742"/>
                <a:gd name="csX50" fmla="*/ 112213 w 420907"/>
                <a:gd name="csY50" fmla="*/ 17741 h 339742"/>
                <a:gd name="csX51" fmla="*/ 114874 w 420907"/>
                <a:gd name="csY51" fmla="*/ 0 h 339742"/>
                <a:gd name="csX52" fmla="*/ 131728 w 420907"/>
                <a:gd name="csY52" fmla="*/ 27055 h 339742"/>
                <a:gd name="csX53" fmla="*/ 156565 w 420907"/>
                <a:gd name="csY53" fmla="*/ 23063 h 339742"/>
                <a:gd name="csX54" fmla="*/ 180516 w 420907"/>
                <a:gd name="csY54" fmla="*/ 43466 h 339742"/>
                <a:gd name="csX55" fmla="*/ 187169 w 420907"/>
                <a:gd name="csY55" fmla="*/ 60320 h 339742"/>
                <a:gd name="csX56" fmla="*/ 206684 w 420907"/>
                <a:gd name="csY56" fmla="*/ 64312 h 339742"/>
                <a:gd name="csX57" fmla="*/ 204023 w 420907"/>
                <a:gd name="csY57" fmla="*/ 70964 h 339742"/>
                <a:gd name="csX58" fmla="*/ 213780 w 420907"/>
                <a:gd name="csY58" fmla="*/ 82053 h 339742"/>
                <a:gd name="csX59" fmla="*/ 222651 w 420907"/>
                <a:gd name="csY59" fmla="*/ 65198 h 339742"/>
                <a:gd name="csX60" fmla="*/ 243497 w 420907"/>
                <a:gd name="csY60" fmla="*/ 69190 h 339742"/>
                <a:gd name="csX61" fmla="*/ 271439 w 420907"/>
                <a:gd name="csY61" fmla="*/ 46127 h 339742"/>
                <a:gd name="csX62" fmla="*/ 282084 w 420907"/>
                <a:gd name="csY62" fmla="*/ 12862 h 339742"/>
                <a:gd name="csX63" fmla="*/ 286963 w 420907"/>
                <a:gd name="csY63" fmla="*/ 31490 h 339742"/>
                <a:gd name="csX64" fmla="*/ 297164 w 420907"/>
                <a:gd name="csY64" fmla="*/ 32821 h 339742"/>
                <a:gd name="csX65" fmla="*/ 290067 w 420907"/>
                <a:gd name="csY65" fmla="*/ 56328 h 339742"/>
                <a:gd name="csX66" fmla="*/ 310470 w 420907"/>
                <a:gd name="csY66" fmla="*/ 55884 h 339742"/>
                <a:gd name="csX67" fmla="*/ 316679 w 420907"/>
                <a:gd name="csY67" fmla="*/ 78061 h 339742"/>
                <a:gd name="csX68" fmla="*/ 340186 w 420907"/>
                <a:gd name="csY68" fmla="*/ 60320 h 339742"/>
                <a:gd name="csX69" fmla="*/ 375225 w 420907"/>
                <a:gd name="csY69" fmla="*/ 66529 h 339742"/>
                <a:gd name="csX70" fmla="*/ 369015 w 420907"/>
                <a:gd name="csY70" fmla="*/ 76730 h 339742"/>
                <a:gd name="csX71" fmla="*/ 379217 w 420907"/>
                <a:gd name="csY71" fmla="*/ 77617 h 339742"/>
                <a:gd name="csX72" fmla="*/ 394740 w 420907"/>
                <a:gd name="csY72" fmla="*/ 110882 h 339742"/>
                <a:gd name="csX73" fmla="*/ 385869 w 420907"/>
                <a:gd name="csY73" fmla="*/ 121083 h 339742"/>
                <a:gd name="csX74" fmla="*/ 386313 w 420907"/>
                <a:gd name="csY74" fmla="*/ 138824 h 339742"/>
                <a:gd name="csX75" fmla="*/ 403611 w 420907"/>
                <a:gd name="csY75" fmla="*/ 135276 h 339742"/>
                <a:gd name="csX76" fmla="*/ 413812 w 420907"/>
                <a:gd name="csY76" fmla="*/ 141042 h 339742"/>
                <a:gd name="csX77" fmla="*/ 411151 w 420907"/>
                <a:gd name="csY77" fmla="*/ 145921 h 339742"/>
                <a:gd name="csX78" fmla="*/ 420908 w 420907"/>
                <a:gd name="csY78" fmla="*/ 143260 h 339742"/>
                <a:gd name="csX79" fmla="*/ 417804 w 420907"/>
                <a:gd name="csY79" fmla="*/ 159226 h 3397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20907" h="339742">
                  <a:moveTo>
                    <a:pt x="417804" y="159226"/>
                  </a:moveTo>
                  <a:lnTo>
                    <a:pt x="410707" y="163662"/>
                  </a:lnTo>
                  <a:lnTo>
                    <a:pt x="389861" y="150356"/>
                  </a:lnTo>
                  <a:lnTo>
                    <a:pt x="391192" y="166323"/>
                  </a:lnTo>
                  <a:lnTo>
                    <a:pt x="377442" y="172976"/>
                  </a:lnTo>
                  <a:lnTo>
                    <a:pt x="385869" y="178742"/>
                  </a:lnTo>
                  <a:lnTo>
                    <a:pt x="384982" y="190717"/>
                  </a:lnTo>
                  <a:lnTo>
                    <a:pt x="333533" y="221764"/>
                  </a:lnTo>
                  <a:lnTo>
                    <a:pt x="310026" y="227086"/>
                  </a:lnTo>
                  <a:lnTo>
                    <a:pt x="304260" y="247932"/>
                  </a:lnTo>
                  <a:lnTo>
                    <a:pt x="274100" y="266117"/>
                  </a:lnTo>
                  <a:lnTo>
                    <a:pt x="277205" y="274987"/>
                  </a:lnTo>
                  <a:lnTo>
                    <a:pt x="260351" y="281197"/>
                  </a:lnTo>
                  <a:lnTo>
                    <a:pt x="228417" y="276318"/>
                  </a:lnTo>
                  <a:lnTo>
                    <a:pt x="209345" y="298051"/>
                  </a:lnTo>
                  <a:lnTo>
                    <a:pt x="198701" y="286076"/>
                  </a:lnTo>
                  <a:lnTo>
                    <a:pt x="180516" y="298051"/>
                  </a:lnTo>
                  <a:lnTo>
                    <a:pt x="178742" y="311800"/>
                  </a:lnTo>
                  <a:lnTo>
                    <a:pt x="160114" y="313574"/>
                  </a:lnTo>
                  <a:lnTo>
                    <a:pt x="137494" y="339742"/>
                  </a:lnTo>
                  <a:lnTo>
                    <a:pt x="63868" y="338412"/>
                  </a:lnTo>
                  <a:lnTo>
                    <a:pt x="76730" y="318453"/>
                  </a:lnTo>
                  <a:lnTo>
                    <a:pt x="63868" y="282527"/>
                  </a:lnTo>
                  <a:lnTo>
                    <a:pt x="50562" y="276318"/>
                  </a:lnTo>
                  <a:lnTo>
                    <a:pt x="63868" y="268778"/>
                  </a:lnTo>
                  <a:lnTo>
                    <a:pt x="57215" y="248819"/>
                  </a:lnTo>
                  <a:lnTo>
                    <a:pt x="44353" y="238174"/>
                  </a:lnTo>
                  <a:lnTo>
                    <a:pt x="46570" y="222207"/>
                  </a:lnTo>
                  <a:lnTo>
                    <a:pt x="41248" y="221320"/>
                  </a:lnTo>
                  <a:lnTo>
                    <a:pt x="49675" y="204023"/>
                  </a:lnTo>
                  <a:lnTo>
                    <a:pt x="36369" y="204910"/>
                  </a:lnTo>
                  <a:lnTo>
                    <a:pt x="38143" y="172089"/>
                  </a:lnTo>
                  <a:lnTo>
                    <a:pt x="19515" y="158783"/>
                  </a:lnTo>
                  <a:lnTo>
                    <a:pt x="7983" y="162331"/>
                  </a:lnTo>
                  <a:lnTo>
                    <a:pt x="18185" y="126849"/>
                  </a:lnTo>
                  <a:lnTo>
                    <a:pt x="0" y="105116"/>
                  </a:lnTo>
                  <a:lnTo>
                    <a:pt x="15967" y="98463"/>
                  </a:lnTo>
                  <a:lnTo>
                    <a:pt x="39030" y="93141"/>
                  </a:lnTo>
                  <a:lnTo>
                    <a:pt x="40361" y="83383"/>
                  </a:lnTo>
                  <a:lnTo>
                    <a:pt x="29273" y="70964"/>
                  </a:lnTo>
                  <a:lnTo>
                    <a:pt x="39030" y="64755"/>
                  </a:lnTo>
                  <a:lnTo>
                    <a:pt x="24394" y="63868"/>
                  </a:lnTo>
                  <a:lnTo>
                    <a:pt x="25725" y="53223"/>
                  </a:lnTo>
                  <a:lnTo>
                    <a:pt x="37700" y="47457"/>
                  </a:lnTo>
                  <a:lnTo>
                    <a:pt x="44796" y="9757"/>
                  </a:lnTo>
                  <a:lnTo>
                    <a:pt x="61650" y="6209"/>
                  </a:lnTo>
                  <a:lnTo>
                    <a:pt x="66529" y="19959"/>
                  </a:lnTo>
                  <a:lnTo>
                    <a:pt x="79835" y="24837"/>
                  </a:lnTo>
                  <a:lnTo>
                    <a:pt x="94028" y="17297"/>
                  </a:lnTo>
                  <a:lnTo>
                    <a:pt x="95802" y="2661"/>
                  </a:lnTo>
                  <a:lnTo>
                    <a:pt x="112213" y="17741"/>
                  </a:lnTo>
                  <a:lnTo>
                    <a:pt x="114874" y="0"/>
                  </a:lnTo>
                  <a:lnTo>
                    <a:pt x="131728" y="27055"/>
                  </a:lnTo>
                  <a:lnTo>
                    <a:pt x="156565" y="23063"/>
                  </a:lnTo>
                  <a:lnTo>
                    <a:pt x="180516" y="43466"/>
                  </a:lnTo>
                  <a:lnTo>
                    <a:pt x="187169" y="60320"/>
                  </a:lnTo>
                  <a:lnTo>
                    <a:pt x="206684" y="64312"/>
                  </a:lnTo>
                  <a:lnTo>
                    <a:pt x="204023" y="70964"/>
                  </a:lnTo>
                  <a:lnTo>
                    <a:pt x="213780" y="82053"/>
                  </a:lnTo>
                  <a:lnTo>
                    <a:pt x="222651" y="65198"/>
                  </a:lnTo>
                  <a:lnTo>
                    <a:pt x="243497" y="69190"/>
                  </a:lnTo>
                  <a:lnTo>
                    <a:pt x="271439" y="46127"/>
                  </a:lnTo>
                  <a:lnTo>
                    <a:pt x="282084" y="12862"/>
                  </a:lnTo>
                  <a:lnTo>
                    <a:pt x="286963" y="31490"/>
                  </a:lnTo>
                  <a:lnTo>
                    <a:pt x="297164" y="32821"/>
                  </a:lnTo>
                  <a:lnTo>
                    <a:pt x="290067" y="56328"/>
                  </a:lnTo>
                  <a:lnTo>
                    <a:pt x="310470" y="55884"/>
                  </a:lnTo>
                  <a:lnTo>
                    <a:pt x="316679" y="78061"/>
                  </a:lnTo>
                  <a:lnTo>
                    <a:pt x="340186" y="60320"/>
                  </a:lnTo>
                  <a:lnTo>
                    <a:pt x="375225" y="66529"/>
                  </a:lnTo>
                  <a:lnTo>
                    <a:pt x="369015" y="76730"/>
                  </a:lnTo>
                  <a:lnTo>
                    <a:pt x="379217" y="77617"/>
                  </a:lnTo>
                  <a:lnTo>
                    <a:pt x="394740" y="110882"/>
                  </a:lnTo>
                  <a:lnTo>
                    <a:pt x="385869" y="121083"/>
                  </a:lnTo>
                  <a:lnTo>
                    <a:pt x="386313" y="138824"/>
                  </a:lnTo>
                  <a:lnTo>
                    <a:pt x="403611" y="135276"/>
                  </a:lnTo>
                  <a:lnTo>
                    <a:pt x="413812" y="141042"/>
                  </a:lnTo>
                  <a:lnTo>
                    <a:pt x="411151" y="145921"/>
                  </a:lnTo>
                  <a:lnTo>
                    <a:pt x="420908" y="143260"/>
                  </a:lnTo>
                  <a:lnTo>
                    <a:pt x="417804" y="159226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7771F8E-A3E3-F7E0-3E33-AED46810CD6A}"/>
                </a:ext>
              </a:extLst>
            </p:cNvPr>
            <p:cNvSpPr/>
            <p:nvPr/>
          </p:nvSpPr>
          <p:spPr>
            <a:xfrm>
              <a:off x="2418329" y="3588226"/>
              <a:ext cx="547313" cy="606746"/>
            </a:xfrm>
            <a:custGeom>
              <a:avLst/>
              <a:gdLst>
                <a:gd name="csX0" fmla="*/ 534451 w 547313"/>
                <a:gd name="csY0" fmla="*/ 538000 h 606746"/>
                <a:gd name="csX1" fmla="*/ 520702 w 547313"/>
                <a:gd name="csY1" fmla="*/ 556184 h 606746"/>
                <a:gd name="csX2" fmla="*/ 510057 w 547313"/>
                <a:gd name="csY2" fmla="*/ 552636 h 606746"/>
                <a:gd name="csX3" fmla="*/ 515823 w 547313"/>
                <a:gd name="csY3" fmla="*/ 549531 h 606746"/>
                <a:gd name="csX4" fmla="*/ 510944 w 547313"/>
                <a:gd name="csY4" fmla="*/ 540217 h 606746"/>
                <a:gd name="csX5" fmla="*/ 491873 w 547313"/>
                <a:gd name="csY5" fmla="*/ 554410 h 606746"/>
                <a:gd name="csX6" fmla="*/ 475462 w 547313"/>
                <a:gd name="csY6" fmla="*/ 550418 h 606746"/>
                <a:gd name="csX7" fmla="*/ 463043 w 547313"/>
                <a:gd name="csY7" fmla="*/ 559732 h 606746"/>
                <a:gd name="csX8" fmla="*/ 434214 w 547313"/>
                <a:gd name="csY8" fmla="*/ 547314 h 606746"/>
                <a:gd name="csX9" fmla="*/ 408933 w 547313"/>
                <a:gd name="csY9" fmla="*/ 548201 h 606746"/>
                <a:gd name="csX10" fmla="*/ 387644 w 547313"/>
                <a:gd name="csY10" fmla="*/ 526468 h 606746"/>
                <a:gd name="csX11" fmla="*/ 367685 w 547313"/>
                <a:gd name="csY11" fmla="*/ 536225 h 606746"/>
                <a:gd name="csX12" fmla="*/ 360588 w 547313"/>
                <a:gd name="csY12" fmla="*/ 551749 h 606746"/>
                <a:gd name="csX13" fmla="*/ 337081 w 547313"/>
                <a:gd name="csY13" fmla="*/ 542878 h 606746"/>
                <a:gd name="csX14" fmla="*/ 299381 w 547313"/>
                <a:gd name="csY14" fmla="*/ 542435 h 606746"/>
                <a:gd name="csX15" fmla="*/ 286519 w 547313"/>
                <a:gd name="csY15" fmla="*/ 522032 h 606746"/>
                <a:gd name="csX16" fmla="*/ 287406 w 547313"/>
                <a:gd name="csY16" fmla="*/ 534451 h 606746"/>
                <a:gd name="csX17" fmla="*/ 249263 w 547313"/>
                <a:gd name="csY17" fmla="*/ 588562 h 606746"/>
                <a:gd name="csX18" fmla="*/ 251480 w 547313"/>
                <a:gd name="csY18" fmla="*/ 598319 h 606746"/>
                <a:gd name="csX19" fmla="*/ 232409 w 547313"/>
                <a:gd name="csY19" fmla="*/ 606746 h 606746"/>
                <a:gd name="csX20" fmla="*/ 197370 w 547313"/>
                <a:gd name="csY20" fmla="*/ 596989 h 606746"/>
                <a:gd name="csX21" fmla="*/ 190274 w 547313"/>
                <a:gd name="csY21" fmla="*/ 579248 h 606746"/>
                <a:gd name="csX22" fmla="*/ 205353 w 547313"/>
                <a:gd name="csY22" fmla="*/ 532234 h 606746"/>
                <a:gd name="csX23" fmla="*/ 207128 w 547313"/>
                <a:gd name="csY23" fmla="*/ 483446 h 606746"/>
                <a:gd name="csX24" fmla="*/ 188943 w 547313"/>
                <a:gd name="csY24" fmla="*/ 477680 h 606746"/>
                <a:gd name="csX25" fmla="*/ 176968 w 547313"/>
                <a:gd name="csY25" fmla="*/ 465261 h 606746"/>
                <a:gd name="csX26" fmla="*/ 186725 w 547313"/>
                <a:gd name="csY26" fmla="*/ 449294 h 606746"/>
                <a:gd name="csX27" fmla="*/ 168541 w 547313"/>
                <a:gd name="csY27" fmla="*/ 434214 h 606746"/>
                <a:gd name="csX28" fmla="*/ 174306 w 547313"/>
                <a:gd name="csY28" fmla="*/ 400949 h 606746"/>
                <a:gd name="csX29" fmla="*/ 167210 w 547313"/>
                <a:gd name="csY29" fmla="*/ 391635 h 606746"/>
                <a:gd name="csX30" fmla="*/ 145477 w 547313"/>
                <a:gd name="csY30" fmla="*/ 399619 h 606746"/>
                <a:gd name="csX31" fmla="*/ 119753 w 547313"/>
                <a:gd name="csY31" fmla="*/ 377886 h 606746"/>
                <a:gd name="csX32" fmla="*/ 132171 w 547313"/>
                <a:gd name="csY32" fmla="*/ 362806 h 606746"/>
                <a:gd name="csX33" fmla="*/ 127292 w 547313"/>
                <a:gd name="csY33" fmla="*/ 335751 h 606746"/>
                <a:gd name="csX34" fmla="*/ 114874 w 547313"/>
                <a:gd name="csY34" fmla="*/ 331759 h 606746"/>
                <a:gd name="csX35" fmla="*/ 100681 w 547313"/>
                <a:gd name="csY35" fmla="*/ 344178 h 606746"/>
                <a:gd name="csX36" fmla="*/ 73182 w 547313"/>
                <a:gd name="csY36" fmla="*/ 316235 h 606746"/>
                <a:gd name="csX37" fmla="*/ 83827 w 547313"/>
                <a:gd name="csY37" fmla="*/ 309583 h 606746"/>
                <a:gd name="csX38" fmla="*/ 82496 w 547313"/>
                <a:gd name="csY38" fmla="*/ 300268 h 606746"/>
                <a:gd name="csX39" fmla="*/ 92254 w 547313"/>
                <a:gd name="csY39" fmla="*/ 303373 h 606746"/>
                <a:gd name="csX40" fmla="*/ 107334 w 547313"/>
                <a:gd name="csY40" fmla="*/ 294059 h 606746"/>
                <a:gd name="csX41" fmla="*/ 116648 w 547313"/>
                <a:gd name="csY41" fmla="*/ 252811 h 606746"/>
                <a:gd name="csX42" fmla="*/ 98020 w 547313"/>
                <a:gd name="csY42" fmla="*/ 222651 h 606746"/>
                <a:gd name="csX43" fmla="*/ 90036 w 547313"/>
                <a:gd name="csY43" fmla="*/ 222207 h 606746"/>
                <a:gd name="csX44" fmla="*/ 90036 w 547313"/>
                <a:gd name="csY44" fmla="*/ 206684 h 606746"/>
                <a:gd name="csX45" fmla="*/ 74069 w 547313"/>
                <a:gd name="csY45" fmla="*/ 192935 h 606746"/>
                <a:gd name="csX46" fmla="*/ 60763 w 547313"/>
                <a:gd name="csY46" fmla="*/ 199588 h 606746"/>
                <a:gd name="csX47" fmla="*/ 51006 w 547313"/>
                <a:gd name="csY47" fmla="*/ 190273 h 606746"/>
                <a:gd name="csX48" fmla="*/ 58546 w 547313"/>
                <a:gd name="csY48" fmla="*/ 180072 h 606746"/>
                <a:gd name="csX49" fmla="*/ 5766 w 547313"/>
                <a:gd name="csY49" fmla="*/ 154348 h 606746"/>
                <a:gd name="csX50" fmla="*/ 0 w 547313"/>
                <a:gd name="csY50" fmla="*/ 102455 h 606746"/>
                <a:gd name="csX51" fmla="*/ 15080 w 547313"/>
                <a:gd name="csY51" fmla="*/ 87819 h 606746"/>
                <a:gd name="csX52" fmla="*/ 17741 w 547313"/>
                <a:gd name="csY52" fmla="*/ 42579 h 606746"/>
                <a:gd name="csX53" fmla="*/ 69634 w 547313"/>
                <a:gd name="csY53" fmla="*/ 22176 h 606746"/>
                <a:gd name="csX54" fmla="*/ 78504 w 547313"/>
                <a:gd name="csY54" fmla="*/ 25725 h 606746"/>
                <a:gd name="csX55" fmla="*/ 92697 w 547313"/>
                <a:gd name="csY55" fmla="*/ 7540 h 606746"/>
                <a:gd name="csX56" fmla="*/ 122857 w 547313"/>
                <a:gd name="csY56" fmla="*/ 0 h 606746"/>
                <a:gd name="csX57" fmla="*/ 135276 w 547313"/>
                <a:gd name="csY57" fmla="*/ 7096 h 606746"/>
                <a:gd name="csX58" fmla="*/ 146808 w 547313"/>
                <a:gd name="csY58" fmla="*/ 7983 h 606746"/>
                <a:gd name="csX59" fmla="*/ 149469 w 547313"/>
                <a:gd name="csY59" fmla="*/ 25725 h 606746"/>
                <a:gd name="csX60" fmla="*/ 176081 w 547313"/>
                <a:gd name="csY60" fmla="*/ 46570 h 606746"/>
                <a:gd name="csX61" fmla="*/ 198257 w 547313"/>
                <a:gd name="csY61" fmla="*/ 95359 h 606746"/>
                <a:gd name="csX62" fmla="*/ 212893 w 547313"/>
                <a:gd name="csY62" fmla="*/ 90480 h 606746"/>
                <a:gd name="csX63" fmla="*/ 220433 w 547313"/>
                <a:gd name="csY63" fmla="*/ 96689 h 606746"/>
                <a:gd name="csX64" fmla="*/ 234183 w 547313"/>
                <a:gd name="csY64" fmla="*/ 85601 h 606746"/>
                <a:gd name="csX65" fmla="*/ 239062 w 547313"/>
                <a:gd name="csY65" fmla="*/ 138824 h 606746"/>
                <a:gd name="csX66" fmla="*/ 255029 w 547313"/>
                <a:gd name="csY66" fmla="*/ 134832 h 606746"/>
                <a:gd name="csX67" fmla="*/ 269665 w 547313"/>
                <a:gd name="csY67" fmla="*/ 154791 h 606746"/>
                <a:gd name="csX68" fmla="*/ 294503 w 547313"/>
                <a:gd name="csY68" fmla="*/ 156565 h 606746"/>
                <a:gd name="csX69" fmla="*/ 302930 w 547313"/>
                <a:gd name="csY69" fmla="*/ 188056 h 606746"/>
                <a:gd name="csX70" fmla="*/ 310913 w 547313"/>
                <a:gd name="csY70" fmla="*/ 179185 h 606746"/>
                <a:gd name="csX71" fmla="*/ 332203 w 547313"/>
                <a:gd name="csY71" fmla="*/ 179629 h 606746"/>
                <a:gd name="csX72" fmla="*/ 370790 w 547313"/>
                <a:gd name="csY72" fmla="*/ 192935 h 606746"/>
                <a:gd name="csX73" fmla="*/ 366354 w 547313"/>
                <a:gd name="csY73" fmla="*/ 200918 h 606746"/>
                <a:gd name="csX74" fmla="*/ 373894 w 547313"/>
                <a:gd name="csY74" fmla="*/ 219103 h 606746"/>
                <a:gd name="csX75" fmla="*/ 382765 w 547313"/>
                <a:gd name="csY75" fmla="*/ 223982 h 606746"/>
                <a:gd name="csX76" fmla="*/ 383208 w 547313"/>
                <a:gd name="csY76" fmla="*/ 237288 h 606746"/>
                <a:gd name="csX77" fmla="*/ 418247 w 547313"/>
                <a:gd name="csY77" fmla="*/ 263456 h 606746"/>
                <a:gd name="csX78" fmla="*/ 424013 w 547313"/>
                <a:gd name="csY78" fmla="*/ 275431 h 606746"/>
                <a:gd name="csX79" fmla="*/ 445302 w 547313"/>
                <a:gd name="csY79" fmla="*/ 268778 h 606746"/>
                <a:gd name="csX80" fmla="*/ 444859 w 547313"/>
                <a:gd name="csY80" fmla="*/ 279423 h 606746"/>
                <a:gd name="csX81" fmla="*/ 455503 w 547313"/>
                <a:gd name="csY81" fmla="*/ 284301 h 606746"/>
                <a:gd name="csX82" fmla="*/ 456390 w 547313"/>
                <a:gd name="csY82" fmla="*/ 274987 h 606746"/>
                <a:gd name="csX83" fmla="*/ 468366 w 547313"/>
                <a:gd name="csY83" fmla="*/ 276761 h 606746"/>
                <a:gd name="csX84" fmla="*/ 486550 w 547313"/>
                <a:gd name="csY84" fmla="*/ 298051 h 606746"/>
                <a:gd name="csX85" fmla="*/ 470583 w 547313"/>
                <a:gd name="csY85" fmla="*/ 304704 h 606746"/>
                <a:gd name="csX86" fmla="*/ 488768 w 547313"/>
                <a:gd name="csY86" fmla="*/ 326437 h 606746"/>
                <a:gd name="csX87" fmla="*/ 478567 w 547313"/>
                <a:gd name="csY87" fmla="*/ 361919 h 606746"/>
                <a:gd name="csX88" fmla="*/ 490099 w 547313"/>
                <a:gd name="csY88" fmla="*/ 358371 h 606746"/>
                <a:gd name="csX89" fmla="*/ 508727 w 547313"/>
                <a:gd name="csY89" fmla="*/ 371676 h 606746"/>
                <a:gd name="csX90" fmla="*/ 506953 w 547313"/>
                <a:gd name="csY90" fmla="*/ 404497 h 606746"/>
                <a:gd name="csX91" fmla="*/ 520258 w 547313"/>
                <a:gd name="csY91" fmla="*/ 403611 h 606746"/>
                <a:gd name="csX92" fmla="*/ 511831 w 547313"/>
                <a:gd name="csY92" fmla="*/ 420908 h 606746"/>
                <a:gd name="csX93" fmla="*/ 517154 w 547313"/>
                <a:gd name="csY93" fmla="*/ 421795 h 606746"/>
                <a:gd name="csX94" fmla="*/ 514936 w 547313"/>
                <a:gd name="csY94" fmla="*/ 437762 h 606746"/>
                <a:gd name="csX95" fmla="*/ 527798 w 547313"/>
                <a:gd name="csY95" fmla="*/ 448407 h 606746"/>
                <a:gd name="csX96" fmla="*/ 534451 w 547313"/>
                <a:gd name="csY96" fmla="*/ 468366 h 606746"/>
                <a:gd name="csX97" fmla="*/ 521146 w 547313"/>
                <a:gd name="csY97" fmla="*/ 475906 h 606746"/>
                <a:gd name="csX98" fmla="*/ 534451 w 547313"/>
                <a:gd name="csY98" fmla="*/ 482115 h 606746"/>
                <a:gd name="csX99" fmla="*/ 547314 w 547313"/>
                <a:gd name="csY99" fmla="*/ 518041 h 606746"/>
                <a:gd name="csX100" fmla="*/ 534451 w 547313"/>
                <a:gd name="csY100" fmla="*/ 538000 h 606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</a:cxnLst>
              <a:rect l="l" t="t" r="r" b="b"/>
              <a:pathLst>
                <a:path w="547313" h="606746">
                  <a:moveTo>
                    <a:pt x="534451" y="538000"/>
                  </a:moveTo>
                  <a:lnTo>
                    <a:pt x="520702" y="556184"/>
                  </a:lnTo>
                  <a:lnTo>
                    <a:pt x="510057" y="552636"/>
                  </a:lnTo>
                  <a:lnTo>
                    <a:pt x="515823" y="549531"/>
                  </a:lnTo>
                  <a:lnTo>
                    <a:pt x="510944" y="540217"/>
                  </a:lnTo>
                  <a:lnTo>
                    <a:pt x="491873" y="554410"/>
                  </a:lnTo>
                  <a:lnTo>
                    <a:pt x="475462" y="550418"/>
                  </a:lnTo>
                  <a:lnTo>
                    <a:pt x="463043" y="559732"/>
                  </a:lnTo>
                  <a:lnTo>
                    <a:pt x="434214" y="547314"/>
                  </a:lnTo>
                  <a:lnTo>
                    <a:pt x="408933" y="548201"/>
                  </a:lnTo>
                  <a:lnTo>
                    <a:pt x="387644" y="526468"/>
                  </a:lnTo>
                  <a:lnTo>
                    <a:pt x="367685" y="536225"/>
                  </a:lnTo>
                  <a:lnTo>
                    <a:pt x="360588" y="551749"/>
                  </a:lnTo>
                  <a:lnTo>
                    <a:pt x="337081" y="542878"/>
                  </a:lnTo>
                  <a:lnTo>
                    <a:pt x="299381" y="542435"/>
                  </a:lnTo>
                  <a:lnTo>
                    <a:pt x="286519" y="522032"/>
                  </a:lnTo>
                  <a:lnTo>
                    <a:pt x="287406" y="534451"/>
                  </a:lnTo>
                  <a:lnTo>
                    <a:pt x="249263" y="588562"/>
                  </a:lnTo>
                  <a:lnTo>
                    <a:pt x="251480" y="598319"/>
                  </a:lnTo>
                  <a:lnTo>
                    <a:pt x="232409" y="606746"/>
                  </a:lnTo>
                  <a:lnTo>
                    <a:pt x="197370" y="596989"/>
                  </a:lnTo>
                  <a:lnTo>
                    <a:pt x="190274" y="579248"/>
                  </a:lnTo>
                  <a:lnTo>
                    <a:pt x="205353" y="532234"/>
                  </a:lnTo>
                  <a:lnTo>
                    <a:pt x="207128" y="483446"/>
                  </a:lnTo>
                  <a:lnTo>
                    <a:pt x="188943" y="477680"/>
                  </a:lnTo>
                  <a:lnTo>
                    <a:pt x="176968" y="465261"/>
                  </a:lnTo>
                  <a:lnTo>
                    <a:pt x="186725" y="449294"/>
                  </a:lnTo>
                  <a:lnTo>
                    <a:pt x="168541" y="434214"/>
                  </a:lnTo>
                  <a:lnTo>
                    <a:pt x="174306" y="400949"/>
                  </a:lnTo>
                  <a:lnTo>
                    <a:pt x="167210" y="391635"/>
                  </a:lnTo>
                  <a:lnTo>
                    <a:pt x="145477" y="399619"/>
                  </a:lnTo>
                  <a:lnTo>
                    <a:pt x="119753" y="377886"/>
                  </a:lnTo>
                  <a:lnTo>
                    <a:pt x="132171" y="362806"/>
                  </a:lnTo>
                  <a:lnTo>
                    <a:pt x="127292" y="335751"/>
                  </a:lnTo>
                  <a:lnTo>
                    <a:pt x="114874" y="331759"/>
                  </a:lnTo>
                  <a:lnTo>
                    <a:pt x="100681" y="344178"/>
                  </a:lnTo>
                  <a:lnTo>
                    <a:pt x="73182" y="316235"/>
                  </a:lnTo>
                  <a:lnTo>
                    <a:pt x="83827" y="309583"/>
                  </a:lnTo>
                  <a:lnTo>
                    <a:pt x="82496" y="300268"/>
                  </a:lnTo>
                  <a:lnTo>
                    <a:pt x="92254" y="303373"/>
                  </a:lnTo>
                  <a:lnTo>
                    <a:pt x="107334" y="294059"/>
                  </a:lnTo>
                  <a:lnTo>
                    <a:pt x="116648" y="252811"/>
                  </a:lnTo>
                  <a:lnTo>
                    <a:pt x="98020" y="222651"/>
                  </a:lnTo>
                  <a:lnTo>
                    <a:pt x="90036" y="222207"/>
                  </a:lnTo>
                  <a:lnTo>
                    <a:pt x="90036" y="206684"/>
                  </a:lnTo>
                  <a:lnTo>
                    <a:pt x="74069" y="192935"/>
                  </a:lnTo>
                  <a:lnTo>
                    <a:pt x="60763" y="199588"/>
                  </a:lnTo>
                  <a:lnTo>
                    <a:pt x="51006" y="190273"/>
                  </a:lnTo>
                  <a:lnTo>
                    <a:pt x="58546" y="180072"/>
                  </a:lnTo>
                  <a:lnTo>
                    <a:pt x="5766" y="154348"/>
                  </a:lnTo>
                  <a:lnTo>
                    <a:pt x="0" y="102455"/>
                  </a:lnTo>
                  <a:lnTo>
                    <a:pt x="15080" y="87819"/>
                  </a:lnTo>
                  <a:lnTo>
                    <a:pt x="17741" y="42579"/>
                  </a:lnTo>
                  <a:lnTo>
                    <a:pt x="69634" y="22176"/>
                  </a:lnTo>
                  <a:lnTo>
                    <a:pt x="78504" y="25725"/>
                  </a:lnTo>
                  <a:lnTo>
                    <a:pt x="92697" y="7540"/>
                  </a:lnTo>
                  <a:lnTo>
                    <a:pt x="122857" y="0"/>
                  </a:lnTo>
                  <a:lnTo>
                    <a:pt x="135276" y="7096"/>
                  </a:lnTo>
                  <a:lnTo>
                    <a:pt x="146808" y="7983"/>
                  </a:lnTo>
                  <a:lnTo>
                    <a:pt x="149469" y="25725"/>
                  </a:lnTo>
                  <a:lnTo>
                    <a:pt x="176081" y="46570"/>
                  </a:lnTo>
                  <a:lnTo>
                    <a:pt x="198257" y="95359"/>
                  </a:lnTo>
                  <a:lnTo>
                    <a:pt x="212893" y="90480"/>
                  </a:lnTo>
                  <a:lnTo>
                    <a:pt x="220433" y="96689"/>
                  </a:lnTo>
                  <a:lnTo>
                    <a:pt x="234183" y="85601"/>
                  </a:lnTo>
                  <a:lnTo>
                    <a:pt x="239062" y="138824"/>
                  </a:lnTo>
                  <a:lnTo>
                    <a:pt x="255029" y="134832"/>
                  </a:lnTo>
                  <a:lnTo>
                    <a:pt x="269665" y="154791"/>
                  </a:lnTo>
                  <a:lnTo>
                    <a:pt x="294503" y="156565"/>
                  </a:lnTo>
                  <a:lnTo>
                    <a:pt x="302930" y="188056"/>
                  </a:lnTo>
                  <a:lnTo>
                    <a:pt x="310913" y="179185"/>
                  </a:lnTo>
                  <a:lnTo>
                    <a:pt x="332203" y="179629"/>
                  </a:lnTo>
                  <a:lnTo>
                    <a:pt x="370790" y="192935"/>
                  </a:lnTo>
                  <a:lnTo>
                    <a:pt x="366354" y="200918"/>
                  </a:lnTo>
                  <a:lnTo>
                    <a:pt x="373894" y="219103"/>
                  </a:lnTo>
                  <a:lnTo>
                    <a:pt x="382765" y="223982"/>
                  </a:lnTo>
                  <a:lnTo>
                    <a:pt x="383208" y="237288"/>
                  </a:lnTo>
                  <a:lnTo>
                    <a:pt x="418247" y="263456"/>
                  </a:lnTo>
                  <a:lnTo>
                    <a:pt x="424013" y="275431"/>
                  </a:lnTo>
                  <a:lnTo>
                    <a:pt x="445302" y="268778"/>
                  </a:lnTo>
                  <a:lnTo>
                    <a:pt x="444859" y="279423"/>
                  </a:lnTo>
                  <a:lnTo>
                    <a:pt x="455503" y="284301"/>
                  </a:lnTo>
                  <a:lnTo>
                    <a:pt x="456390" y="274987"/>
                  </a:lnTo>
                  <a:lnTo>
                    <a:pt x="468366" y="276761"/>
                  </a:lnTo>
                  <a:lnTo>
                    <a:pt x="486550" y="298051"/>
                  </a:lnTo>
                  <a:lnTo>
                    <a:pt x="470583" y="304704"/>
                  </a:lnTo>
                  <a:lnTo>
                    <a:pt x="488768" y="326437"/>
                  </a:lnTo>
                  <a:lnTo>
                    <a:pt x="478567" y="361919"/>
                  </a:lnTo>
                  <a:lnTo>
                    <a:pt x="490099" y="358371"/>
                  </a:lnTo>
                  <a:lnTo>
                    <a:pt x="508727" y="371676"/>
                  </a:lnTo>
                  <a:lnTo>
                    <a:pt x="506953" y="404497"/>
                  </a:lnTo>
                  <a:lnTo>
                    <a:pt x="520258" y="403611"/>
                  </a:lnTo>
                  <a:lnTo>
                    <a:pt x="511831" y="420908"/>
                  </a:lnTo>
                  <a:lnTo>
                    <a:pt x="517154" y="421795"/>
                  </a:lnTo>
                  <a:lnTo>
                    <a:pt x="514936" y="437762"/>
                  </a:lnTo>
                  <a:lnTo>
                    <a:pt x="527798" y="448407"/>
                  </a:lnTo>
                  <a:lnTo>
                    <a:pt x="534451" y="468366"/>
                  </a:lnTo>
                  <a:lnTo>
                    <a:pt x="521146" y="475906"/>
                  </a:lnTo>
                  <a:lnTo>
                    <a:pt x="534451" y="482115"/>
                  </a:lnTo>
                  <a:lnTo>
                    <a:pt x="547314" y="518041"/>
                  </a:lnTo>
                  <a:lnTo>
                    <a:pt x="534451" y="53800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062DE2E-65ED-B01F-A6B8-0781636741A4}"/>
                </a:ext>
              </a:extLst>
            </p:cNvPr>
            <p:cNvSpPr/>
            <p:nvPr/>
          </p:nvSpPr>
          <p:spPr>
            <a:xfrm>
              <a:off x="1142743" y="3531010"/>
              <a:ext cx="43465" cy="55441"/>
            </a:xfrm>
            <a:custGeom>
              <a:avLst/>
              <a:gdLst>
                <a:gd name="csX0" fmla="*/ 0 w 43465"/>
                <a:gd name="csY0" fmla="*/ 47901 h 55441"/>
                <a:gd name="csX1" fmla="*/ 444 w 43465"/>
                <a:gd name="csY1" fmla="*/ 3992 h 55441"/>
                <a:gd name="csX2" fmla="*/ 16854 w 43465"/>
                <a:gd name="csY2" fmla="*/ 17741 h 55441"/>
                <a:gd name="csX3" fmla="*/ 16854 w 43465"/>
                <a:gd name="csY3" fmla="*/ 10645 h 55441"/>
                <a:gd name="csX4" fmla="*/ 43466 w 43465"/>
                <a:gd name="csY4" fmla="*/ 0 h 55441"/>
                <a:gd name="csX5" fmla="*/ 38587 w 43465"/>
                <a:gd name="csY5" fmla="*/ 17298 h 55441"/>
                <a:gd name="csX6" fmla="*/ 24394 w 43465"/>
                <a:gd name="csY6" fmla="*/ 19072 h 55441"/>
                <a:gd name="csX7" fmla="*/ 29716 w 43465"/>
                <a:gd name="csY7" fmla="*/ 25725 h 55441"/>
                <a:gd name="csX8" fmla="*/ 10645 w 43465"/>
                <a:gd name="csY8" fmla="*/ 55441 h 55441"/>
                <a:gd name="csX9" fmla="*/ 0 w 43465"/>
                <a:gd name="csY9" fmla="*/ 47901 h 55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3465" h="55441">
                  <a:moveTo>
                    <a:pt x="0" y="47901"/>
                  </a:moveTo>
                  <a:lnTo>
                    <a:pt x="444" y="3992"/>
                  </a:lnTo>
                  <a:lnTo>
                    <a:pt x="16854" y="17741"/>
                  </a:lnTo>
                  <a:lnTo>
                    <a:pt x="16854" y="10645"/>
                  </a:lnTo>
                  <a:lnTo>
                    <a:pt x="43466" y="0"/>
                  </a:lnTo>
                  <a:lnTo>
                    <a:pt x="38587" y="17298"/>
                  </a:lnTo>
                  <a:lnTo>
                    <a:pt x="24394" y="19072"/>
                  </a:lnTo>
                  <a:lnTo>
                    <a:pt x="29716" y="25725"/>
                  </a:lnTo>
                  <a:lnTo>
                    <a:pt x="10645" y="55441"/>
                  </a:lnTo>
                  <a:lnTo>
                    <a:pt x="0" y="47901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067B1DE-2FFE-C923-E608-40156817B62B}"/>
                </a:ext>
              </a:extLst>
            </p:cNvPr>
            <p:cNvSpPr/>
            <p:nvPr/>
          </p:nvSpPr>
          <p:spPr>
            <a:xfrm>
              <a:off x="2145560" y="2527306"/>
              <a:ext cx="404497" cy="333089"/>
            </a:xfrm>
            <a:custGeom>
              <a:avLst/>
              <a:gdLst>
                <a:gd name="csX0" fmla="*/ 180072 w 404497"/>
                <a:gd name="csY0" fmla="*/ 4435 h 333089"/>
                <a:gd name="csX1" fmla="*/ 208902 w 404497"/>
                <a:gd name="csY1" fmla="*/ 0 h 333089"/>
                <a:gd name="csX2" fmla="*/ 220877 w 404497"/>
                <a:gd name="csY2" fmla="*/ 30603 h 333089"/>
                <a:gd name="csX3" fmla="*/ 231078 w 404497"/>
                <a:gd name="csY3" fmla="*/ 51006 h 333089"/>
                <a:gd name="csX4" fmla="*/ 244384 w 404497"/>
                <a:gd name="csY4" fmla="*/ 56772 h 333089"/>
                <a:gd name="csX5" fmla="*/ 243497 w 404497"/>
                <a:gd name="csY5" fmla="*/ 74069 h 333089"/>
                <a:gd name="csX6" fmla="*/ 236844 w 404497"/>
                <a:gd name="csY6" fmla="*/ 74513 h 333089"/>
                <a:gd name="csX7" fmla="*/ 254585 w 404497"/>
                <a:gd name="csY7" fmla="*/ 89593 h 333089"/>
                <a:gd name="csX8" fmla="*/ 280753 w 404497"/>
                <a:gd name="csY8" fmla="*/ 148138 h 333089"/>
                <a:gd name="csX9" fmla="*/ 309139 w 404497"/>
                <a:gd name="csY9" fmla="*/ 162775 h 333089"/>
                <a:gd name="csX10" fmla="*/ 329541 w 404497"/>
                <a:gd name="csY10" fmla="*/ 164993 h 333089"/>
                <a:gd name="csX11" fmla="*/ 338412 w 404497"/>
                <a:gd name="csY11" fmla="*/ 157896 h 333089"/>
                <a:gd name="csX12" fmla="*/ 343734 w 404497"/>
                <a:gd name="csY12" fmla="*/ 170315 h 333089"/>
                <a:gd name="csX13" fmla="*/ 363693 w 404497"/>
                <a:gd name="csY13" fmla="*/ 164105 h 333089"/>
                <a:gd name="csX14" fmla="*/ 377886 w 404497"/>
                <a:gd name="csY14" fmla="*/ 185395 h 333089"/>
                <a:gd name="csX15" fmla="*/ 376999 w 404497"/>
                <a:gd name="csY15" fmla="*/ 223095 h 333089"/>
                <a:gd name="csX16" fmla="*/ 402280 w 404497"/>
                <a:gd name="csY16" fmla="*/ 243053 h 333089"/>
                <a:gd name="csX17" fmla="*/ 404498 w 404497"/>
                <a:gd name="csY17" fmla="*/ 255029 h 333089"/>
                <a:gd name="csX18" fmla="*/ 392966 w 404497"/>
                <a:gd name="csY18" fmla="*/ 280310 h 333089"/>
                <a:gd name="csX19" fmla="*/ 371676 w 404497"/>
                <a:gd name="csY19" fmla="*/ 298938 h 333089"/>
                <a:gd name="csX20" fmla="*/ 364137 w 404497"/>
                <a:gd name="csY20" fmla="*/ 293616 h 333089"/>
                <a:gd name="csX21" fmla="*/ 330872 w 404497"/>
                <a:gd name="csY21" fmla="*/ 325106 h 333089"/>
                <a:gd name="csX22" fmla="*/ 288737 w 404497"/>
                <a:gd name="csY22" fmla="*/ 332202 h 333089"/>
                <a:gd name="csX23" fmla="*/ 267004 w 404497"/>
                <a:gd name="csY23" fmla="*/ 320671 h 333089"/>
                <a:gd name="csX24" fmla="*/ 256803 w 404497"/>
                <a:gd name="csY24" fmla="*/ 333089 h 333089"/>
                <a:gd name="csX25" fmla="*/ 244827 w 404497"/>
                <a:gd name="csY25" fmla="*/ 331316 h 333089"/>
                <a:gd name="csX26" fmla="*/ 231522 w 404497"/>
                <a:gd name="csY26" fmla="*/ 324219 h 333089"/>
                <a:gd name="csX27" fmla="*/ 222651 w 404497"/>
                <a:gd name="csY27" fmla="*/ 306478 h 333089"/>
                <a:gd name="csX28" fmla="*/ 221320 w 404497"/>
                <a:gd name="csY28" fmla="*/ 316235 h 333089"/>
                <a:gd name="csX29" fmla="*/ 191604 w 404497"/>
                <a:gd name="csY29" fmla="*/ 325106 h 333089"/>
                <a:gd name="csX30" fmla="*/ 193822 w 404497"/>
                <a:gd name="csY30" fmla="*/ 296720 h 333089"/>
                <a:gd name="csX31" fmla="*/ 177855 w 404497"/>
                <a:gd name="csY31" fmla="*/ 270108 h 333089"/>
                <a:gd name="csX32" fmla="*/ 164549 w 404497"/>
                <a:gd name="csY32" fmla="*/ 270996 h 333089"/>
                <a:gd name="csX33" fmla="*/ 129067 w 404497"/>
                <a:gd name="csY33" fmla="*/ 292285 h 333089"/>
                <a:gd name="csX34" fmla="*/ 104673 w 404497"/>
                <a:gd name="csY34" fmla="*/ 289624 h 333089"/>
                <a:gd name="csX35" fmla="*/ 104229 w 404497"/>
                <a:gd name="csY35" fmla="*/ 297164 h 333089"/>
                <a:gd name="csX36" fmla="*/ 85601 w 404497"/>
                <a:gd name="csY36" fmla="*/ 284745 h 333089"/>
                <a:gd name="csX37" fmla="*/ 71851 w 404497"/>
                <a:gd name="csY37" fmla="*/ 297607 h 333089"/>
                <a:gd name="csX38" fmla="*/ 56772 w 404497"/>
                <a:gd name="csY38" fmla="*/ 298494 h 333089"/>
                <a:gd name="csX39" fmla="*/ 27942 w 404497"/>
                <a:gd name="csY39" fmla="*/ 290067 h 333089"/>
                <a:gd name="csX40" fmla="*/ 5766 w 404497"/>
                <a:gd name="csY40" fmla="*/ 296720 h 333089"/>
                <a:gd name="csX41" fmla="*/ 0 w 404497"/>
                <a:gd name="csY41" fmla="*/ 287850 h 333089"/>
                <a:gd name="csX42" fmla="*/ 2661 w 404497"/>
                <a:gd name="csY42" fmla="*/ 258133 h 333089"/>
                <a:gd name="csX43" fmla="*/ 21289 w 404497"/>
                <a:gd name="csY43" fmla="*/ 249263 h 333089"/>
                <a:gd name="csX44" fmla="*/ 17741 w 404497"/>
                <a:gd name="csY44" fmla="*/ 216885 h 333089"/>
                <a:gd name="csX45" fmla="*/ 444 w 404497"/>
                <a:gd name="csY45" fmla="*/ 192935 h 333089"/>
                <a:gd name="csX46" fmla="*/ 34595 w 404497"/>
                <a:gd name="csY46" fmla="*/ 179185 h 333089"/>
                <a:gd name="csX47" fmla="*/ 34595 w 404497"/>
                <a:gd name="csY47" fmla="*/ 131728 h 333089"/>
                <a:gd name="csX48" fmla="*/ 55885 w 404497"/>
                <a:gd name="csY48" fmla="*/ 107334 h 333089"/>
                <a:gd name="csX49" fmla="*/ 55441 w 404497"/>
                <a:gd name="csY49" fmla="*/ 94471 h 333089"/>
                <a:gd name="csX50" fmla="*/ 75400 w 404497"/>
                <a:gd name="csY50" fmla="*/ 91810 h 333089"/>
                <a:gd name="csX51" fmla="*/ 78504 w 404497"/>
                <a:gd name="csY51" fmla="*/ 52780 h 333089"/>
                <a:gd name="csX52" fmla="*/ 97576 w 404497"/>
                <a:gd name="csY52" fmla="*/ 45240 h 333089"/>
                <a:gd name="csX53" fmla="*/ 105116 w 404497"/>
                <a:gd name="csY53" fmla="*/ 50562 h 333089"/>
                <a:gd name="csX54" fmla="*/ 113543 w 404497"/>
                <a:gd name="csY54" fmla="*/ 45240 h 333089"/>
                <a:gd name="csX55" fmla="*/ 117091 w 404497"/>
                <a:gd name="csY55" fmla="*/ 51449 h 333089"/>
                <a:gd name="csX56" fmla="*/ 140155 w 404497"/>
                <a:gd name="csY56" fmla="*/ 18185 h 333089"/>
                <a:gd name="csX57" fmla="*/ 157452 w 404497"/>
                <a:gd name="csY57" fmla="*/ 19072 h 333089"/>
                <a:gd name="csX58" fmla="*/ 180072 w 404497"/>
                <a:gd name="csY58" fmla="*/ 4435 h 333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04497" h="333089">
                  <a:moveTo>
                    <a:pt x="180072" y="4435"/>
                  </a:moveTo>
                  <a:lnTo>
                    <a:pt x="208902" y="0"/>
                  </a:lnTo>
                  <a:lnTo>
                    <a:pt x="220877" y="30603"/>
                  </a:lnTo>
                  <a:lnTo>
                    <a:pt x="231078" y="51006"/>
                  </a:lnTo>
                  <a:lnTo>
                    <a:pt x="244384" y="56772"/>
                  </a:lnTo>
                  <a:lnTo>
                    <a:pt x="243497" y="74069"/>
                  </a:lnTo>
                  <a:lnTo>
                    <a:pt x="236844" y="74513"/>
                  </a:lnTo>
                  <a:lnTo>
                    <a:pt x="254585" y="89593"/>
                  </a:lnTo>
                  <a:lnTo>
                    <a:pt x="280753" y="148138"/>
                  </a:lnTo>
                  <a:lnTo>
                    <a:pt x="309139" y="162775"/>
                  </a:lnTo>
                  <a:lnTo>
                    <a:pt x="329541" y="164993"/>
                  </a:lnTo>
                  <a:lnTo>
                    <a:pt x="338412" y="157896"/>
                  </a:lnTo>
                  <a:lnTo>
                    <a:pt x="343734" y="170315"/>
                  </a:lnTo>
                  <a:lnTo>
                    <a:pt x="363693" y="164105"/>
                  </a:lnTo>
                  <a:lnTo>
                    <a:pt x="377886" y="185395"/>
                  </a:lnTo>
                  <a:lnTo>
                    <a:pt x="376999" y="223095"/>
                  </a:lnTo>
                  <a:lnTo>
                    <a:pt x="402280" y="243053"/>
                  </a:lnTo>
                  <a:lnTo>
                    <a:pt x="404498" y="255029"/>
                  </a:lnTo>
                  <a:lnTo>
                    <a:pt x="392966" y="280310"/>
                  </a:lnTo>
                  <a:lnTo>
                    <a:pt x="371676" y="298938"/>
                  </a:lnTo>
                  <a:lnTo>
                    <a:pt x="364137" y="293616"/>
                  </a:lnTo>
                  <a:lnTo>
                    <a:pt x="330872" y="325106"/>
                  </a:lnTo>
                  <a:lnTo>
                    <a:pt x="288737" y="332202"/>
                  </a:lnTo>
                  <a:lnTo>
                    <a:pt x="267004" y="320671"/>
                  </a:lnTo>
                  <a:lnTo>
                    <a:pt x="256803" y="333089"/>
                  </a:lnTo>
                  <a:lnTo>
                    <a:pt x="244827" y="331316"/>
                  </a:lnTo>
                  <a:lnTo>
                    <a:pt x="231522" y="324219"/>
                  </a:lnTo>
                  <a:lnTo>
                    <a:pt x="222651" y="306478"/>
                  </a:lnTo>
                  <a:lnTo>
                    <a:pt x="221320" y="316235"/>
                  </a:lnTo>
                  <a:lnTo>
                    <a:pt x="191604" y="325106"/>
                  </a:lnTo>
                  <a:lnTo>
                    <a:pt x="193822" y="296720"/>
                  </a:lnTo>
                  <a:lnTo>
                    <a:pt x="177855" y="270108"/>
                  </a:lnTo>
                  <a:lnTo>
                    <a:pt x="164549" y="270996"/>
                  </a:lnTo>
                  <a:lnTo>
                    <a:pt x="129067" y="292285"/>
                  </a:lnTo>
                  <a:lnTo>
                    <a:pt x="104673" y="289624"/>
                  </a:lnTo>
                  <a:lnTo>
                    <a:pt x="104229" y="297164"/>
                  </a:lnTo>
                  <a:lnTo>
                    <a:pt x="85601" y="284745"/>
                  </a:lnTo>
                  <a:lnTo>
                    <a:pt x="71851" y="297607"/>
                  </a:lnTo>
                  <a:lnTo>
                    <a:pt x="56772" y="298494"/>
                  </a:lnTo>
                  <a:lnTo>
                    <a:pt x="27942" y="290067"/>
                  </a:lnTo>
                  <a:lnTo>
                    <a:pt x="5766" y="296720"/>
                  </a:lnTo>
                  <a:lnTo>
                    <a:pt x="0" y="287850"/>
                  </a:lnTo>
                  <a:lnTo>
                    <a:pt x="2661" y="258133"/>
                  </a:lnTo>
                  <a:lnTo>
                    <a:pt x="21289" y="249263"/>
                  </a:lnTo>
                  <a:lnTo>
                    <a:pt x="17741" y="216885"/>
                  </a:lnTo>
                  <a:lnTo>
                    <a:pt x="444" y="192935"/>
                  </a:lnTo>
                  <a:lnTo>
                    <a:pt x="34595" y="179185"/>
                  </a:lnTo>
                  <a:lnTo>
                    <a:pt x="34595" y="131728"/>
                  </a:lnTo>
                  <a:lnTo>
                    <a:pt x="55885" y="107334"/>
                  </a:lnTo>
                  <a:lnTo>
                    <a:pt x="55441" y="94471"/>
                  </a:lnTo>
                  <a:lnTo>
                    <a:pt x="75400" y="91810"/>
                  </a:lnTo>
                  <a:lnTo>
                    <a:pt x="78504" y="52780"/>
                  </a:lnTo>
                  <a:lnTo>
                    <a:pt x="97576" y="45240"/>
                  </a:lnTo>
                  <a:lnTo>
                    <a:pt x="105116" y="50562"/>
                  </a:lnTo>
                  <a:lnTo>
                    <a:pt x="113543" y="45240"/>
                  </a:lnTo>
                  <a:lnTo>
                    <a:pt x="117091" y="51449"/>
                  </a:lnTo>
                  <a:lnTo>
                    <a:pt x="140155" y="18185"/>
                  </a:lnTo>
                  <a:lnTo>
                    <a:pt x="157452" y="19072"/>
                  </a:lnTo>
                  <a:lnTo>
                    <a:pt x="180072" y="4435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08C6327-805D-51E2-756F-B6C162075203}"/>
                </a:ext>
              </a:extLst>
            </p:cNvPr>
            <p:cNvSpPr/>
            <p:nvPr/>
          </p:nvSpPr>
          <p:spPr>
            <a:xfrm>
              <a:off x="1628849" y="4046834"/>
              <a:ext cx="338411" cy="510944"/>
            </a:xfrm>
            <a:custGeom>
              <a:avLst/>
              <a:gdLst>
                <a:gd name="csX0" fmla="*/ 168097 w 338411"/>
                <a:gd name="csY0" fmla="*/ 37700 h 510944"/>
                <a:gd name="csX1" fmla="*/ 186282 w 338411"/>
                <a:gd name="csY1" fmla="*/ 73626 h 510944"/>
                <a:gd name="csX2" fmla="*/ 208458 w 338411"/>
                <a:gd name="csY2" fmla="*/ 63424 h 510944"/>
                <a:gd name="csX3" fmla="*/ 220433 w 338411"/>
                <a:gd name="csY3" fmla="*/ 71852 h 510944"/>
                <a:gd name="csX4" fmla="*/ 204466 w 338411"/>
                <a:gd name="csY4" fmla="*/ 84714 h 510944"/>
                <a:gd name="csX5" fmla="*/ 218659 w 338411"/>
                <a:gd name="csY5" fmla="*/ 98463 h 510944"/>
                <a:gd name="csX6" fmla="*/ 270552 w 338411"/>
                <a:gd name="csY6" fmla="*/ 104673 h 510944"/>
                <a:gd name="csX7" fmla="*/ 278092 w 338411"/>
                <a:gd name="csY7" fmla="*/ 160557 h 510944"/>
                <a:gd name="csX8" fmla="*/ 302930 w 338411"/>
                <a:gd name="csY8" fmla="*/ 202249 h 510944"/>
                <a:gd name="csX9" fmla="*/ 290511 w 338411"/>
                <a:gd name="csY9" fmla="*/ 257690 h 510944"/>
                <a:gd name="csX10" fmla="*/ 296277 w 338411"/>
                <a:gd name="csY10" fmla="*/ 281197 h 510944"/>
                <a:gd name="csX11" fmla="*/ 314461 w 338411"/>
                <a:gd name="csY11" fmla="*/ 306921 h 510944"/>
                <a:gd name="csX12" fmla="*/ 338412 w 338411"/>
                <a:gd name="csY12" fmla="*/ 400506 h 510944"/>
                <a:gd name="csX13" fmla="*/ 328654 w 338411"/>
                <a:gd name="csY13" fmla="*/ 426674 h 510944"/>
                <a:gd name="csX14" fmla="*/ 301599 w 338411"/>
                <a:gd name="csY14" fmla="*/ 439536 h 510944"/>
                <a:gd name="csX15" fmla="*/ 273657 w 338411"/>
                <a:gd name="csY15" fmla="*/ 440423 h 510944"/>
                <a:gd name="csX16" fmla="*/ 258133 w 338411"/>
                <a:gd name="csY16" fmla="*/ 431996 h 510944"/>
                <a:gd name="csX17" fmla="*/ 244384 w 338411"/>
                <a:gd name="csY17" fmla="*/ 439536 h 510944"/>
                <a:gd name="csX18" fmla="*/ 254585 w 338411"/>
                <a:gd name="csY18" fmla="*/ 455947 h 510944"/>
                <a:gd name="csX19" fmla="*/ 242166 w 338411"/>
                <a:gd name="csY19" fmla="*/ 466592 h 510944"/>
                <a:gd name="csX20" fmla="*/ 218216 w 338411"/>
                <a:gd name="csY20" fmla="*/ 451068 h 510944"/>
                <a:gd name="csX21" fmla="*/ 211119 w 338411"/>
                <a:gd name="csY21" fmla="*/ 454173 h 510944"/>
                <a:gd name="csX22" fmla="*/ 236844 w 338411"/>
                <a:gd name="csY22" fmla="*/ 486994 h 510944"/>
                <a:gd name="csX23" fmla="*/ 219546 w 338411"/>
                <a:gd name="csY23" fmla="*/ 502961 h 510944"/>
                <a:gd name="csX24" fmla="*/ 201362 w 338411"/>
                <a:gd name="csY24" fmla="*/ 510944 h 510944"/>
                <a:gd name="csX25" fmla="*/ 185838 w 338411"/>
                <a:gd name="csY25" fmla="*/ 494090 h 510944"/>
                <a:gd name="csX26" fmla="*/ 191161 w 338411"/>
                <a:gd name="csY26" fmla="*/ 486550 h 510944"/>
                <a:gd name="csX27" fmla="*/ 182290 w 338411"/>
                <a:gd name="csY27" fmla="*/ 476793 h 510944"/>
                <a:gd name="csX28" fmla="*/ 165879 w 338411"/>
                <a:gd name="csY28" fmla="*/ 492760 h 510944"/>
                <a:gd name="csX29" fmla="*/ 146364 w 338411"/>
                <a:gd name="csY29" fmla="*/ 494534 h 510944"/>
                <a:gd name="csX30" fmla="*/ 137050 w 338411"/>
                <a:gd name="csY30" fmla="*/ 486107 h 510944"/>
                <a:gd name="csX31" fmla="*/ 148582 w 338411"/>
                <a:gd name="csY31" fmla="*/ 470583 h 510944"/>
                <a:gd name="csX32" fmla="*/ 113987 w 338411"/>
                <a:gd name="csY32" fmla="*/ 429779 h 510944"/>
                <a:gd name="csX33" fmla="*/ 141485 w 338411"/>
                <a:gd name="csY33" fmla="*/ 423126 h 510944"/>
                <a:gd name="csX34" fmla="*/ 122857 w 338411"/>
                <a:gd name="csY34" fmla="*/ 417804 h 510944"/>
                <a:gd name="csX35" fmla="*/ 105560 w 338411"/>
                <a:gd name="csY35" fmla="*/ 384539 h 510944"/>
                <a:gd name="csX36" fmla="*/ 77617 w 338411"/>
                <a:gd name="csY36" fmla="*/ 385426 h 510944"/>
                <a:gd name="csX37" fmla="*/ 62094 w 338411"/>
                <a:gd name="csY37" fmla="*/ 362363 h 510944"/>
                <a:gd name="csX38" fmla="*/ 46127 w 338411"/>
                <a:gd name="csY38" fmla="*/ 357040 h 510944"/>
                <a:gd name="csX39" fmla="*/ 52780 w 338411"/>
                <a:gd name="csY39" fmla="*/ 334420 h 510944"/>
                <a:gd name="csX40" fmla="*/ 3105 w 338411"/>
                <a:gd name="csY40" fmla="*/ 308252 h 510944"/>
                <a:gd name="csX41" fmla="*/ 17298 w 338411"/>
                <a:gd name="csY41" fmla="*/ 291398 h 510944"/>
                <a:gd name="csX42" fmla="*/ 12862 w 338411"/>
                <a:gd name="csY42" fmla="*/ 282971 h 510944"/>
                <a:gd name="csX43" fmla="*/ 21289 w 338411"/>
                <a:gd name="csY43" fmla="*/ 279866 h 510944"/>
                <a:gd name="csX44" fmla="*/ 0 w 338411"/>
                <a:gd name="csY44" fmla="*/ 270996 h 510944"/>
                <a:gd name="csX45" fmla="*/ 6653 w 338411"/>
                <a:gd name="csY45" fmla="*/ 252368 h 510944"/>
                <a:gd name="csX46" fmla="*/ 44796 w 338411"/>
                <a:gd name="csY46" fmla="*/ 255029 h 510944"/>
                <a:gd name="csX47" fmla="*/ 28829 w 338411"/>
                <a:gd name="csY47" fmla="*/ 240836 h 510944"/>
                <a:gd name="csX48" fmla="*/ 17741 w 338411"/>
                <a:gd name="csY48" fmla="*/ 208015 h 510944"/>
                <a:gd name="csX49" fmla="*/ 22620 w 338411"/>
                <a:gd name="csY49" fmla="*/ 186282 h 510944"/>
                <a:gd name="csX50" fmla="*/ 7540 w 338411"/>
                <a:gd name="csY50" fmla="*/ 176081 h 510944"/>
                <a:gd name="csX51" fmla="*/ 11088 w 338411"/>
                <a:gd name="csY51" fmla="*/ 131284 h 510944"/>
                <a:gd name="csX52" fmla="*/ 32821 w 338411"/>
                <a:gd name="csY52" fmla="*/ 135720 h 510944"/>
                <a:gd name="csX53" fmla="*/ 56328 w 338411"/>
                <a:gd name="csY53" fmla="*/ 125075 h 510944"/>
                <a:gd name="csX54" fmla="*/ 46127 w 338411"/>
                <a:gd name="csY54" fmla="*/ 108221 h 510944"/>
                <a:gd name="csX55" fmla="*/ 61650 w 338411"/>
                <a:gd name="csY55" fmla="*/ 72739 h 510944"/>
                <a:gd name="csX56" fmla="*/ 42135 w 338411"/>
                <a:gd name="csY56" fmla="*/ 54554 h 510944"/>
                <a:gd name="csX57" fmla="*/ 58546 w 338411"/>
                <a:gd name="csY57" fmla="*/ 38587 h 510944"/>
                <a:gd name="csX58" fmla="*/ 62981 w 338411"/>
                <a:gd name="csY58" fmla="*/ 13306 h 510944"/>
                <a:gd name="csX59" fmla="*/ 81609 w 338411"/>
                <a:gd name="csY59" fmla="*/ 0 h 510944"/>
                <a:gd name="csX60" fmla="*/ 98020 w 338411"/>
                <a:gd name="csY60" fmla="*/ 21733 h 510944"/>
                <a:gd name="csX61" fmla="*/ 114430 w 338411"/>
                <a:gd name="csY61" fmla="*/ 26168 h 510944"/>
                <a:gd name="csX62" fmla="*/ 128623 w 338411"/>
                <a:gd name="csY62" fmla="*/ 0 h 510944"/>
                <a:gd name="csX63" fmla="*/ 168097 w 338411"/>
                <a:gd name="csY63" fmla="*/ 37700 h 510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38411" h="510944">
                  <a:moveTo>
                    <a:pt x="168097" y="37700"/>
                  </a:moveTo>
                  <a:lnTo>
                    <a:pt x="186282" y="73626"/>
                  </a:lnTo>
                  <a:lnTo>
                    <a:pt x="208458" y="63424"/>
                  </a:lnTo>
                  <a:lnTo>
                    <a:pt x="220433" y="71852"/>
                  </a:lnTo>
                  <a:lnTo>
                    <a:pt x="204466" y="84714"/>
                  </a:lnTo>
                  <a:lnTo>
                    <a:pt x="218659" y="98463"/>
                  </a:lnTo>
                  <a:lnTo>
                    <a:pt x="270552" y="104673"/>
                  </a:lnTo>
                  <a:lnTo>
                    <a:pt x="278092" y="160557"/>
                  </a:lnTo>
                  <a:lnTo>
                    <a:pt x="302930" y="202249"/>
                  </a:lnTo>
                  <a:lnTo>
                    <a:pt x="290511" y="257690"/>
                  </a:lnTo>
                  <a:lnTo>
                    <a:pt x="296277" y="281197"/>
                  </a:lnTo>
                  <a:lnTo>
                    <a:pt x="314461" y="306921"/>
                  </a:lnTo>
                  <a:lnTo>
                    <a:pt x="338412" y="400506"/>
                  </a:lnTo>
                  <a:lnTo>
                    <a:pt x="328654" y="426674"/>
                  </a:lnTo>
                  <a:lnTo>
                    <a:pt x="301599" y="439536"/>
                  </a:lnTo>
                  <a:lnTo>
                    <a:pt x="273657" y="440423"/>
                  </a:lnTo>
                  <a:lnTo>
                    <a:pt x="258133" y="431996"/>
                  </a:lnTo>
                  <a:lnTo>
                    <a:pt x="244384" y="439536"/>
                  </a:lnTo>
                  <a:lnTo>
                    <a:pt x="254585" y="455947"/>
                  </a:lnTo>
                  <a:lnTo>
                    <a:pt x="242166" y="466592"/>
                  </a:lnTo>
                  <a:lnTo>
                    <a:pt x="218216" y="451068"/>
                  </a:lnTo>
                  <a:lnTo>
                    <a:pt x="211119" y="454173"/>
                  </a:lnTo>
                  <a:lnTo>
                    <a:pt x="236844" y="486994"/>
                  </a:lnTo>
                  <a:lnTo>
                    <a:pt x="219546" y="502961"/>
                  </a:lnTo>
                  <a:lnTo>
                    <a:pt x="201362" y="510944"/>
                  </a:lnTo>
                  <a:lnTo>
                    <a:pt x="185838" y="494090"/>
                  </a:lnTo>
                  <a:lnTo>
                    <a:pt x="191161" y="486550"/>
                  </a:lnTo>
                  <a:lnTo>
                    <a:pt x="182290" y="476793"/>
                  </a:lnTo>
                  <a:lnTo>
                    <a:pt x="165879" y="492760"/>
                  </a:lnTo>
                  <a:lnTo>
                    <a:pt x="146364" y="494534"/>
                  </a:lnTo>
                  <a:lnTo>
                    <a:pt x="137050" y="486107"/>
                  </a:lnTo>
                  <a:lnTo>
                    <a:pt x="148582" y="470583"/>
                  </a:lnTo>
                  <a:lnTo>
                    <a:pt x="113987" y="429779"/>
                  </a:lnTo>
                  <a:lnTo>
                    <a:pt x="141485" y="423126"/>
                  </a:lnTo>
                  <a:lnTo>
                    <a:pt x="122857" y="417804"/>
                  </a:lnTo>
                  <a:lnTo>
                    <a:pt x="105560" y="384539"/>
                  </a:lnTo>
                  <a:lnTo>
                    <a:pt x="77617" y="385426"/>
                  </a:lnTo>
                  <a:lnTo>
                    <a:pt x="62094" y="362363"/>
                  </a:lnTo>
                  <a:lnTo>
                    <a:pt x="46127" y="357040"/>
                  </a:lnTo>
                  <a:lnTo>
                    <a:pt x="52780" y="334420"/>
                  </a:lnTo>
                  <a:lnTo>
                    <a:pt x="3105" y="308252"/>
                  </a:lnTo>
                  <a:lnTo>
                    <a:pt x="17298" y="291398"/>
                  </a:lnTo>
                  <a:lnTo>
                    <a:pt x="12862" y="282971"/>
                  </a:lnTo>
                  <a:lnTo>
                    <a:pt x="21289" y="279866"/>
                  </a:lnTo>
                  <a:lnTo>
                    <a:pt x="0" y="270996"/>
                  </a:lnTo>
                  <a:lnTo>
                    <a:pt x="6653" y="252368"/>
                  </a:lnTo>
                  <a:lnTo>
                    <a:pt x="44796" y="255029"/>
                  </a:lnTo>
                  <a:lnTo>
                    <a:pt x="28829" y="240836"/>
                  </a:lnTo>
                  <a:lnTo>
                    <a:pt x="17741" y="208015"/>
                  </a:lnTo>
                  <a:lnTo>
                    <a:pt x="22620" y="186282"/>
                  </a:lnTo>
                  <a:lnTo>
                    <a:pt x="7540" y="176081"/>
                  </a:lnTo>
                  <a:lnTo>
                    <a:pt x="11088" y="131284"/>
                  </a:lnTo>
                  <a:lnTo>
                    <a:pt x="32821" y="135720"/>
                  </a:lnTo>
                  <a:lnTo>
                    <a:pt x="56328" y="125075"/>
                  </a:lnTo>
                  <a:lnTo>
                    <a:pt x="46127" y="108221"/>
                  </a:lnTo>
                  <a:lnTo>
                    <a:pt x="61650" y="72739"/>
                  </a:lnTo>
                  <a:lnTo>
                    <a:pt x="42135" y="54554"/>
                  </a:lnTo>
                  <a:lnTo>
                    <a:pt x="58546" y="38587"/>
                  </a:lnTo>
                  <a:lnTo>
                    <a:pt x="62981" y="13306"/>
                  </a:lnTo>
                  <a:lnTo>
                    <a:pt x="81609" y="0"/>
                  </a:lnTo>
                  <a:lnTo>
                    <a:pt x="98020" y="21733"/>
                  </a:lnTo>
                  <a:lnTo>
                    <a:pt x="114430" y="26168"/>
                  </a:lnTo>
                  <a:lnTo>
                    <a:pt x="128623" y="0"/>
                  </a:lnTo>
                  <a:lnTo>
                    <a:pt x="168097" y="37700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ECBFD7A-2D17-799F-F113-61333C800888}"/>
                </a:ext>
              </a:extLst>
            </p:cNvPr>
            <p:cNvSpPr/>
            <p:nvPr/>
          </p:nvSpPr>
          <p:spPr>
            <a:xfrm>
              <a:off x="3767098" y="3400613"/>
              <a:ext cx="718515" cy="838268"/>
            </a:xfrm>
            <a:custGeom>
              <a:avLst/>
              <a:gdLst>
                <a:gd name="csX0" fmla="*/ 11088 w 718515"/>
                <a:gd name="csY0" fmla="*/ 569047 h 838268"/>
                <a:gd name="csX1" fmla="*/ 9314 w 718515"/>
                <a:gd name="csY1" fmla="*/ 560176 h 838268"/>
                <a:gd name="csX2" fmla="*/ 39918 w 718515"/>
                <a:gd name="csY2" fmla="*/ 532234 h 838268"/>
                <a:gd name="csX3" fmla="*/ 43466 w 718515"/>
                <a:gd name="csY3" fmla="*/ 500743 h 838268"/>
                <a:gd name="csX4" fmla="*/ 56772 w 718515"/>
                <a:gd name="csY4" fmla="*/ 498082 h 838268"/>
                <a:gd name="csX5" fmla="*/ 67416 w 718515"/>
                <a:gd name="csY5" fmla="*/ 512275 h 838268"/>
                <a:gd name="csX6" fmla="*/ 82496 w 718515"/>
                <a:gd name="csY6" fmla="*/ 515380 h 838268"/>
                <a:gd name="csX7" fmla="*/ 102011 w 718515"/>
                <a:gd name="csY7" fmla="*/ 506066 h 838268"/>
                <a:gd name="csX8" fmla="*/ 111769 w 718515"/>
                <a:gd name="csY8" fmla="*/ 516267 h 838268"/>
                <a:gd name="csX9" fmla="*/ 114430 w 718515"/>
                <a:gd name="csY9" fmla="*/ 506953 h 838268"/>
                <a:gd name="csX10" fmla="*/ 120196 w 718515"/>
                <a:gd name="csY10" fmla="*/ 508727 h 838268"/>
                <a:gd name="csX11" fmla="*/ 127293 w 718515"/>
                <a:gd name="csY11" fmla="*/ 478123 h 838268"/>
                <a:gd name="csX12" fmla="*/ 146808 w 718515"/>
                <a:gd name="csY12" fmla="*/ 455947 h 838268"/>
                <a:gd name="csX13" fmla="*/ 156565 w 718515"/>
                <a:gd name="csY13" fmla="*/ 451955 h 838268"/>
                <a:gd name="csX14" fmla="*/ 157009 w 718515"/>
                <a:gd name="csY14" fmla="*/ 459939 h 838268"/>
                <a:gd name="csX15" fmla="*/ 170315 w 718515"/>
                <a:gd name="csY15" fmla="*/ 447520 h 838268"/>
                <a:gd name="csX16" fmla="*/ 185838 w 718515"/>
                <a:gd name="csY16" fmla="*/ 459939 h 838268"/>
                <a:gd name="csX17" fmla="*/ 182734 w 718515"/>
                <a:gd name="csY17" fmla="*/ 475462 h 838268"/>
                <a:gd name="csX18" fmla="*/ 213337 w 718515"/>
                <a:gd name="csY18" fmla="*/ 471027 h 838268"/>
                <a:gd name="csX19" fmla="*/ 223982 w 718515"/>
                <a:gd name="csY19" fmla="*/ 459939 h 838268"/>
                <a:gd name="csX20" fmla="*/ 221764 w 718515"/>
                <a:gd name="csY20" fmla="*/ 430222 h 838268"/>
                <a:gd name="csX21" fmla="*/ 234626 w 718515"/>
                <a:gd name="csY21" fmla="*/ 420908 h 838268"/>
                <a:gd name="csX22" fmla="*/ 282971 w 718515"/>
                <a:gd name="csY22" fmla="*/ 419578 h 838268"/>
                <a:gd name="csX23" fmla="*/ 313131 w 718515"/>
                <a:gd name="csY23" fmla="*/ 408046 h 838268"/>
                <a:gd name="csX24" fmla="*/ 325993 w 718515"/>
                <a:gd name="csY24" fmla="*/ 384539 h 838268"/>
                <a:gd name="csX25" fmla="*/ 313131 w 718515"/>
                <a:gd name="csY25" fmla="*/ 360589 h 838268"/>
                <a:gd name="csX26" fmla="*/ 350831 w 718515"/>
                <a:gd name="csY26" fmla="*/ 318010 h 838268"/>
                <a:gd name="csX27" fmla="*/ 332202 w 718515"/>
                <a:gd name="csY27" fmla="*/ 282971 h 838268"/>
                <a:gd name="csX28" fmla="*/ 335307 w 718515"/>
                <a:gd name="csY28" fmla="*/ 259908 h 838268"/>
                <a:gd name="csX29" fmla="*/ 325549 w 718515"/>
                <a:gd name="csY29" fmla="*/ 248819 h 838268"/>
                <a:gd name="csX30" fmla="*/ 353492 w 718515"/>
                <a:gd name="csY30" fmla="*/ 226199 h 838268"/>
                <a:gd name="csX31" fmla="*/ 361475 w 718515"/>
                <a:gd name="csY31" fmla="*/ 230191 h 838268"/>
                <a:gd name="csX32" fmla="*/ 378773 w 718515"/>
                <a:gd name="csY32" fmla="*/ 217329 h 838268"/>
                <a:gd name="csX33" fmla="*/ 402723 w 718515"/>
                <a:gd name="csY33" fmla="*/ 222208 h 838268"/>
                <a:gd name="csX34" fmla="*/ 447520 w 718515"/>
                <a:gd name="csY34" fmla="*/ 177855 h 838268"/>
                <a:gd name="csX35" fmla="*/ 477680 w 718515"/>
                <a:gd name="csY35" fmla="*/ 161444 h 838268"/>
                <a:gd name="csX36" fmla="*/ 510944 w 718515"/>
                <a:gd name="csY36" fmla="*/ 122414 h 838268"/>
                <a:gd name="csX37" fmla="*/ 523807 w 718515"/>
                <a:gd name="csY37" fmla="*/ 78948 h 838268"/>
                <a:gd name="csX38" fmla="*/ 547314 w 718515"/>
                <a:gd name="csY38" fmla="*/ 63425 h 838268"/>
                <a:gd name="csX39" fmla="*/ 564168 w 718515"/>
                <a:gd name="csY39" fmla="*/ 31491 h 838268"/>
                <a:gd name="csX40" fmla="*/ 576587 w 718515"/>
                <a:gd name="csY40" fmla="*/ 11975 h 838268"/>
                <a:gd name="csX41" fmla="*/ 596545 w 718515"/>
                <a:gd name="csY41" fmla="*/ 0 h 838268"/>
                <a:gd name="csX42" fmla="*/ 616060 w 718515"/>
                <a:gd name="csY42" fmla="*/ 28829 h 838268"/>
                <a:gd name="csX43" fmla="*/ 605416 w 718515"/>
                <a:gd name="csY43" fmla="*/ 52780 h 838268"/>
                <a:gd name="csX44" fmla="*/ 628036 w 718515"/>
                <a:gd name="csY44" fmla="*/ 63425 h 838268"/>
                <a:gd name="csX45" fmla="*/ 663075 w 718515"/>
                <a:gd name="csY45" fmla="*/ 97576 h 838268"/>
                <a:gd name="csX46" fmla="*/ 707871 w 718515"/>
                <a:gd name="csY46" fmla="*/ 205797 h 838268"/>
                <a:gd name="csX47" fmla="*/ 705653 w 718515"/>
                <a:gd name="csY47" fmla="*/ 239505 h 838268"/>
                <a:gd name="csX48" fmla="*/ 689243 w 718515"/>
                <a:gd name="csY48" fmla="*/ 252811 h 838268"/>
                <a:gd name="csX49" fmla="*/ 667953 w 718515"/>
                <a:gd name="csY49" fmla="*/ 344621 h 838268"/>
                <a:gd name="csX50" fmla="*/ 685694 w 718515"/>
                <a:gd name="csY50" fmla="*/ 373451 h 838268"/>
                <a:gd name="csX51" fmla="*/ 649769 w 718515"/>
                <a:gd name="csY51" fmla="*/ 460826 h 838268"/>
                <a:gd name="csX52" fmla="*/ 656422 w 718515"/>
                <a:gd name="csY52" fmla="*/ 475906 h 838268"/>
                <a:gd name="csX53" fmla="*/ 712750 w 718515"/>
                <a:gd name="csY53" fmla="*/ 520259 h 838268"/>
                <a:gd name="csX54" fmla="*/ 705210 w 718515"/>
                <a:gd name="csY54" fmla="*/ 624044 h 838268"/>
                <a:gd name="csX55" fmla="*/ 718516 w 718515"/>
                <a:gd name="csY55" fmla="*/ 639568 h 838268"/>
                <a:gd name="csX56" fmla="*/ 701662 w 718515"/>
                <a:gd name="csY56" fmla="*/ 677711 h 838268"/>
                <a:gd name="csX57" fmla="*/ 695452 w 718515"/>
                <a:gd name="csY57" fmla="*/ 720733 h 838268"/>
                <a:gd name="csX58" fmla="*/ 651099 w 718515"/>
                <a:gd name="csY58" fmla="*/ 719846 h 838268"/>
                <a:gd name="csX59" fmla="*/ 635576 w 718515"/>
                <a:gd name="csY59" fmla="*/ 728717 h 838268"/>
                <a:gd name="csX60" fmla="*/ 632471 w 718515"/>
                <a:gd name="csY60" fmla="*/ 718072 h 838268"/>
                <a:gd name="csX61" fmla="*/ 581022 w 718515"/>
                <a:gd name="csY61" fmla="*/ 720290 h 838268"/>
                <a:gd name="csX62" fmla="*/ 588118 w 718515"/>
                <a:gd name="csY62" fmla="*/ 731821 h 838268"/>
                <a:gd name="csX63" fmla="*/ 567716 w 718515"/>
                <a:gd name="csY63" fmla="*/ 743353 h 838268"/>
                <a:gd name="csX64" fmla="*/ 556628 w 718515"/>
                <a:gd name="csY64" fmla="*/ 761094 h 838268"/>
                <a:gd name="csX65" fmla="*/ 562394 w 718515"/>
                <a:gd name="csY65" fmla="*/ 775287 h 838268"/>
                <a:gd name="csX66" fmla="*/ 544209 w 718515"/>
                <a:gd name="csY66" fmla="*/ 818753 h 838268"/>
                <a:gd name="csX67" fmla="*/ 556628 w 718515"/>
                <a:gd name="csY67" fmla="*/ 823188 h 838268"/>
                <a:gd name="csX68" fmla="*/ 541991 w 718515"/>
                <a:gd name="csY68" fmla="*/ 838268 h 838268"/>
                <a:gd name="csX69" fmla="*/ 529572 w 718515"/>
                <a:gd name="csY69" fmla="*/ 832946 h 838268"/>
                <a:gd name="csX70" fmla="*/ 524694 w 718515"/>
                <a:gd name="csY70" fmla="*/ 817866 h 838268"/>
                <a:gd name="csX71" fmla="*/ 484333 w 718515"/>
                <a:gd name="csY71" fmla="*/ 809882 h 838268"/>
                <a:gd name="csX72" fmla="*/ 479897 w 718515"/>
                <a:gd name="csY72" fmla="*/ 822301 h 838268"/>
                <a:gd name="csX73" fmla="*/ 465705 w 718515"/>
                <a:gd name="csY73" fmla="*/ 824519 h 838268"/>
                <a:gd name="csX74" fmla="*/ 454173 w 718515"/>
                <a:gd name="csY74" fmla="*/ 838268 h 838268"/>
                <a:gd name="csX75" fmla="*/ 434214 w 718515"/>
                <a:gd name="csY75" fmla="*/ 822745 h 838268"/>
                <a:gd name="csX76" fmla="*/ 415586 w 718515"/>
                <a:gd name="csY76" fmla="*/ 789480 h 838268"/>
                <a:gd name="csX77" fmla="*/ 404054 w 718515"/>
                <a:gd name="csY77" fmla="*/ 800568 h 838268"/>
                <a:gd name="csX78" fmla="*/ 405385 w 718515"/>
                <a:gd name="csY78" fmla="*/ 790811 h 838268"/>
                <a:gd name="csX79" fmla="*/ 387200 w 718515"/>
                <a:gd name="csY79" fmla="*/ 776174 h 838268"/>
                <a:gd name="csX80" fmla="*/ 355266 w 718515"/>
                <a:gd name="csY80" fmla="*/ 773070 h 838268"/>
                <a:gd name="csX81" fmla="*/ 355710 w 718515"/>
                <a:gd name="csY81" fmla="*/ 760207 h 838268"/>
                <a:gd name="csX82" fmla="*/ 303817 w 718515"/>
                <a:gd name="csY82" fmla="*/ 776174 h 838268"/>
                <a:gd name="csX83" fmla="*/ 291841 w 718515"/>
                <a:gd name="csY83" fmla="*/ 794359 h 838268"/>
                <a:gd name="csX84" fmla="*/ 278092 w 718515"/>
                <a:gd name="csY84" fmla="*/ 754441 h 838268"/>
                <a:gd name="csX85" fmla="*/ 250593 w 718515"/>
                <a:gd name="csY85" fmla="*/ 727386 h 838268"/>
                <a:gd name="csX86" fmla="*/ 242610 w 718515"/>
                <a:gd name="csY86" fmla="*/ 730491 h 838268"/>
                <a:gd name="csX87" fmla="*/ 239949 w 718515"/>
                <a:gd name="csY87" fmla="*/ 745127 h 838268"/>
                <a:gd name="csX88" fmla="*/ 231965 w 718515"/>
                <a:gd name="csY88" fmla="*/ 744684 h 838268"/>
                <a:gd name="csX89" fmla="*/ 152574 w 718515"/>
                <a:gd name="csY89" fmla="*/ 686138 h 838268"/>
                <a:gd name="csX90" fmla="*/ 145921 w 718515"/>
                <a:gd name="csY90" fmla="*/ 678155 h 838268"/>
                <a:gd name="csX91" fmla="*/ 153017 w 718515"/>
                <a:gd name="csY91" fmla="*/ 673719 h 838268"/>
                <a:gd name="csX92" fmla="*/ 125518 w 718515"/>
                <a:gd name="csY92" fmla="*/ 646664 h 838268"/>
                <a:gd name="csX93" fmla="*/ 99350 w 718515"/>
                <a:gd name="csY93" fmla="*/ 659970 h 838268"/>
                <a:gd name="csX94" fmla="*/ 86488 w 718515"/>
                <a:gd name="csY94" fmla="*/ 668397 h 838268"/>
                <a:gd name="csX95" fmla="*/ 77174 w 718515"/>
                <a:gd name="csY95" fmla="*/ 664405 h 838268"/>
                <a:gd name="csX96" fmla="*/ 69634 w 718515"/>
                <a:gd name="csY96" fmla="*/ 640455 h 838268"/>
                <a:gd name="csX97" fmla="*/ 47458 w 718515"/>
                <a:gd name="csY97" fmla="*/ 642672 h 838268"/>
                <a:gd name="csX98" fmla="*/ 37256 w 718515"/>
                <a:gd name="csY98" fmla="*/ 620939 h 838268"/>
                <a:gd name="csX99" fmla="*/ 0 w 718515"/>
                <a:gd name="csY99" fmla="*/ 600981 h 838268"/>
                <a:gd name="csX100" fmla="*/ 11088 w 718515"/>
                <a:gd name="csY100" fmla="*/ 569047 h 8382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</a:cxnLst>
              <a:rect l="l" t="t" r="r" b="b"/>
              <a:pathLst>
                <a:path w="718515" h="838268">
                  <a:moveTo>
                    <a:pt x="11088" y="569047"/>
                  </a:moveTo>
                  <a:lnTo>
                    <a:pt x="9314" y="560176"/>
                  </a:lnTo>
                  <a:lnTo>
                    <a:pt x="39918" y="532234"/>
                  </a:lnTo>
                  <a:lnTo>
                    <a:pt x="43466" y="500743"/>
                  </a:lnTo>
                  <a:lnTo>
                    <a:pt x="56772" y="498082"/>
                  </a:lnTo>
                  <a:lnTo>
                    <a:pt x="67416" y="512275"/>
                  </a:lnTo>
                  <a:lnTo>
                    <a:pt x="82496" y="515380"/>
                  </a:lnTo>
                  <a:lnTo>
                    <a:pt x="102011" y="506066"/>
                  </a:lnTo>
                  <a:lnTo>
                    <a:pt x="111769" y="516267"/>
                  </a:lnTo>
                  <a:lnTo>
                    <a:pt x="114430" y="506953"/>
                  </a:lnTo>
                  <a:lnTo>
                    <a:pt x="120196" y="508727"/>
                  </a:lnTo>
                  <a:lnTo>
                    <a:pt x="127293" y="478123"/>
                  </a:lnTo>
                  <a:lnTo>
                    <a:pt x="146808" y="455947"/>
                  </a:lnTo>
                  <a:lnTo>
                    <a:pt x="156565" y="451955"/>
                  </a:lnTo>
                  <a:lnTo>
                    <a:pt x="157009" y="459939"/>
                  </a:lnTo>
                  <a:lnTo>
                    <a:pt x="170315" y="447520"/>
                  </a:lnTo>
                  <a:lnTo>
                    <a:pt x="185838" y="459939"/>
                  </a:lnTo>
                  <a:lnTo>
                    <a:pt x="182734" y="475462"/>
                  </a:lnTo>
                  <a:lnTo>
                    <a:pt x="213337" y="471027"/>
                  </a:lnTo>
                  <a:lnTo>
                    <a:pt x="223982" y="459939"/>
                  </a:lnTo>
                  <a:lnTo>
                    <a:pt x="221764" y="430222"/>
                  </a:lnTo>
                  <a:lnTo>
                    <a:pt x="234626" y="420908"/>
                  </a:lnTo>
                  <a:lnTo>
                    <a:pt x="282971" y="419578"/>
                  </a:lnTo>
                  <a:lnTo>
                    <a:pt x="313131" y="408046"/>
                  </a:lnTo>
                  <a:lnTo>
                    <a:pt x="325993" y="384539"/>
                  </a:lnTo>
                  <a:lnTo>
                    <a:pt x="313131" y="360589"/>
                  </a:lnTo>
                  <a:lnTo>
                    <a:pt x="350831" y="318010"/>
                  </a:lnTo>
                  <a:lnTo>
                    <a:pt x="332202" y="282971"/>
                  </a:lnTo>
                  <a:lnTo>
                    <a:pt x="335307" y="259908"/>
                  </a:lnTo>
                  <a:lnTo>
                    <a:pt x="325549" y="248819"/>
                  </a:lnTo>
                  <a:lnTo>
                    <a:pt x="353492" y="226199"/>
                  </a:lnTo>
                  <a:lnTo>
                    <a:pt x="361475" y="230191"/>
                  </a:lnTo>
                  <a:lnTo>
                    <a:pt x="378773" y="217329"/>
                  </a:lnTo>
                  <a:lnTo>
                    <a:pt x="402723" y="222208"/>
                  </a:lnTo>
                  <a:lnTo>
                    <a:pt x="447520" y="177855"/>
                  </a:lnTo>
                  <a:lnTo>
                    <a:pt x="477680" y="161444"/>
                  </a:lnTo>
                  <a:lnTo>
                    <a:pt x="510944" y="122414"/>
                  </a:lnTo>
                  <a:lnTo>
                    <a:pt x="523807" y="78948"/>
                  </a:lnTo>
                  <a:lnTo>
                    <a:pt x="547314" y="63425"/>
                  </a:lnTo>
                  <a:lnTo>
                    <a:pt x="564168" y="31491"/>
                  </a:lnTo>
                  <a:lnTo>
                    <a:pt x="576587" y="11975"/>
                  </a:lnTo>
                  <a:lnTo>
                    <a:pt x="596545" y="0"/>
                  </a:lnTo>
                  <a:lnTo>
                    <a:pt x="616060" y="28829"/>
                  </a:lnTo>
                  <a:lnTo>
                    <a:pt x="605416" y="52780"/>
                  </a:lnTo>
                  <a:lnTo>
                    <a:pt x="628036" y="63425"/>
                  </a:lnTo>
                  <a:lnTo>
                    <a:pt x="663075" y="97576"/>
                  </a:lnTo>
                  <a:lnTo>
                    <a:pt x="707871" y="205797"/>
                  </a:lnTo>
                  <a:lnTo>
                    <a:pt x="705653" y="239505"/>
                  </a:lnTo>
                  <a:lnTo>
                    <a:pt x="689243" y="252811"/>
                  </a:lnTo>
                  <a:lnTo>
                    <a:pt x="667953" y="344621"/>
                  </a:lnTo>
                  <a:lnTo>
                    <a:pt x="685694" y="373451"/>
                  </a:lnTo>
                  <a:lnTo>
                    <a:pt x="649769" y="460826"/>
                  </a:lnTo>
                  <a:lnTo>
                    <a:pt x="656422" y="475906"/>
                  </a:lnTo>
                  <a:lnTo>
                    <a:pt x="712750" y="520259"/>
                  </a:lnTo>
                  <a:lnTo>
                    <a:pt x="705210" y="624044"/>
                  </a:lnTo>
                  <a:lnTo>
                    <a:pt x="718516" y="639568"/>
                  </a:lnTo>
                  <a:lnTo>
                    <a:pt x="701662" y="677711"/>
                  </a:lnTo>
                  <a:lnTo>
                    <a:pt x="695452" y="720733"/>
                  </a:lnTo>
                  <a:lnTo>
                    <a:pt x="651099" y="719846"/>
                  </a:lnTo>
                  <a:lnTo>
                    <a:pt x="635576" y="728717"/>
                  </a:lnTo>
                  <a:lnTo>
                    <a:pt x="632471" y="718072"/>
                  </a:lnTo>
                  <a:lnTo>
                    <a:pt x="581022" y="720290"/>
                  </a:lnTo>
                  <a:lnTo>
                    <a:pt x="588118" y="731821"/>
                  </a:lnTo>
                  <a:lnTo>
                    <a:pt x="567716" y="743353"/>
                  </a:lnTo>
                  <a:lnTo>
                    <a:pt x="556628" y="761094"/>
                  </a:lnTo>
                  <a:lnTo>
                    <a:pt x="562394" y="775287"/>
                  </a:lnTo>
                  <a:lnTo>
                    <a:pt x="544209" y="818753"/>
                  </a:lnTo>
                  <a:lnTo>
                    <a:pt x="556628" y="823188"/>
                  </a:lnTo>
                  <a:lnTo>
                    <a:pt x="541991" y="838268"/>
                  </a:lnTo>
                  <a:lnTo>
                    <a:pt x="529572" y="832946"/>
                  </a:lnTo>
                  <a:lnTo>
                    <a:pt x="524694" y="817866"/>
                  </a:lnTo>
                  <a:lnTo>
                    <a:pt x="484333" y="809882"/>
                  </a:lnTo>
                  <a:lnTo>
                    <a:pt x="479897" y="822301"/>
                  </a:lnTo>
                  <a:lnTo>
                    <a:pt x="465705" y="824519"/>
                  </a:lnTo>
                  <a:lnTo>
                    <a:pt x="454173" y="838268"/>
                  </a:lnTo>
                  <a:lnTo>
                    <a:pt x="434214" y="822745"/>
                  </a:lnTo>
                  <a:lnTo>
                    <a:pt x="415586" y="789480"/>
                  </a:lnTo>
                  <a:lnTo>
                    <a:pt x="404054" y="800568"/>
                  </a:lnTo>
                  <a:lnTo>
                    <a:pt x="405385" y="790811"/>
                  </a:lnTo>
                  <a:lnTo>
                    <a:pt x="387200" y="776174"/>
                  </a:lnTo>
                  <a:lnTo>
                    <a:pt x="355266" y="773070"/>
                  </a:lnTo>
                  <a:lnTo>
                    <a:pt x="355710" y="760207"/>
                  </a:lnTo>
                  <a:lnTo>
                    <a:pt x="303817" y="776174"/>
                  </a:lnTo>
                  <a:lnTo>
                    <a:pt x="291841" y="794359"/>
                  </a:lnTo>
                  <a:lnTo>
                    <a:pt x="278092" y="754441"/>
                  </a:lnTo>
                  <a:lnTo>
                    <a:pt x="250593" y="727386"/>
                  </a:lnTo>
                  <a:lnTo>
                    <a:pt x="242610" y="730491"/>
                  </a:lnTo>
                  <a:lnTo>
                    <a:pt x="239949" y="745127"/>
                  </a:lnTo>
                  <a:lnTo>
                    <a:pt x="231965" y="744684"/>
                  </a:lnTo>
                  <a:lnTo>
                    <a:pt x="152574" y="686138"/>
                  </a:lnTo>
                  <a:lnTo>
                    <a:pt x="145921" y="678155"/>
                  </a:lnTo>
                  <a:lnTo>
                    <a:pt x="153017" y="673719"/>
                  </a:lnTo>
                  <a:lnTo>
                    <a:pt x="125518" y="646664"/>
                  </a:lnTo>
                  <a:lnTo>
                    <a:pt x="99350" y="659970"/>
                  </a:lnTo>
                  <a:lnTo>
                    <a:pt x="86488" y="668397"/>
                  </a:lnTo>
                  <a:lnTo>
                    <a:pt x="77174" y="664405"/>
                  </a:lnTo>
                  <a:lnTo>
                    <a:pt x="69634" y="640455"/>
                  </a:lnTo>
                  <a:lnTo>
                    <a:pt x="47458" y="642672"/>
                  </a:lnTo>
                  <a:lnTo>
                    <a:pt x="37256" y="620939"/>
                  </a:lnTo>
                  <a:lnTo>
                    <a:pt x="0" y="600981"/>
                  </a:lnTo>
                  <a:lnTo>
                    <a:pt x="11088" y="569047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07138B2-77C8-92FC-80BC-8CEA422D7E92}"/>
                </a:ext>
              </a:extLst>
            </p:cNvPr>
            <p:cNvSpPr/>
            <p:nvPr/>
          </p:nvSpPr>
          <p:spPr>
            <a:xfrm>
              <a:off x="2361558" y="3322996"/>
              <a:ext cx="289623" cy="307808"/>
            </a:xfrm>
            <a:custGeom>
              <a:avLst/>
              <a:gdLst>
                <a:gd name="csX0" fmla="*/ 134389 w 289623"/>
                <a:gd name="csY0" fmla="*/ 0 h 307808"/>
                <a:gd name="csX1" fmla="*/ 146808 w 289623"/>
                <a:gd name="csY1" fmla="*/ 14637 h 307808"/>
                <a:gd name="csX2" fmla="*/ 164549 w 289623"/>
                <a:gd name="csY2" fmla="*/ 3548 h 307808"/>
                <a:gd name="csX3" fmla="*/ 163218 w 289623"/>
                <a:gd name="csY3" fmla="*/ 10645 h 307808"/>
                <a:gd name="csX4" fmla="*/ 186282 w 289623"/>
                <a:gd name="csY4" fmla="*/ 13750 h 307808"/>
                <a:gd name="csX5" fmla="*/ 197370 w 289623"/>
                <a:gd name="csY5" fmla="*/ 56328 h 307808"/>
                <a:gd name="csX6" fmla="*/ 219546 w 289623"/>
                <a:gd name="csY6" fmla="*/ 57659 h 307808"/>
                <a:gd name="csX7" fmla="*/ 247489 w 289623"/>
                <a:gd name="csY7" fmla="*/ 39474 h 307808"/>
                <a:gd name="csX8" fmla="*/ 289624 w 289623"/>
                <a:gd name="csY8" fmla="*/ 82940 h 307808"/>
                <a:gd name="csX9" fmla="*/ 258133 w 289623"/>
                <a:gd name="csY9" fmla="*/ 105116 h 307808"/>
                <a:gd name="csX10" fmla="*/ 259464 w 289623"/>
                <a:gd name="csY10" fmla="*/ 128180 h 307808"/>
                <a:gd name="csX11" fmla="*/ 248819 w 289623"/>
                <a:gd name="csY11" fmla="*/ 130841 h 307808"/>
                <a:gd name="csX12" fmla="*/ 253698 w 289623"/>
                <a:gd name="csY12" fmla="*/ 141929 h 307808"/>
                <a:gd name="csX13" fmla="*/ 247932 w 289623"/>
                <a:gd name="csY13" fmla="*/ 164549 h 307808"/>
                <a:gd name="csX14" fmla="*/ 238175 w 289623"/>
                <a:gd name="csY14" fmla="*/ 172089 h 307808"/>
                <a:gd name="csX15" fmla="*/ 242166 w 289623"/>
                <a:gd name="csY15" fmla="*/ 210232 h 307808"/>
                <a:gd name="csX16" fmla="*/ 227974 w 289623"/>
                <a:gd name="csY16" fmla="*/ 258133 h 307808"/>
                <a:gd name="csX17" fmla="*/ 198257 w 289623"/>
                <a:gd name="csY17" fmla="*/ 258133 h 307808"/>
                <a:gd name="csX18" fmla="*/ 192048 w 289623"/>
                <a:gd name="csY18" fmla="*/ 272326 h 307808"/>
                <a:gd name="csX19" fmla="*/ 179629 w 289623"/>
                <a:gd name="csY19" fmla="*/ 265230 h 307808"/>
                <a:gd name="csX20" fmla="*/ 149469 w 289623"/>
                <a:gd name="csY20" fmla="*/ 272770 h 307808"/>
                <a:gd name="csX21" fmla="*/ 135276 w 289623"/>
                <a:gd name="csY21" fmla="*/ 290955 h 307808"/>
                <a:gd name="csX22" fmla="*/ 126406 w 289623"/>
                <a:gd name="csY22" fmla="*/ 287406 h 307808"/>
                <a:gd name="csX23" fmla="*/ 74513 w 289623"/>
                <a:gd name="csY23" fmla="*/ 307809 h 307808"/>
                <a:gd name="csX24" fmla="*/ 61651 w 289623"/>
                <a:gd name="csY24" fmla="*/ 294503 h 307808"/>
                <a:gd name="csX25" fmla="*/ 70521 w 289623"/>
                <a:gd name="csY25" fmla="*/ 277649 h 307808"/>
                <a:gd name="csX26" fmla="*/ 57215 w 289623"/>
                <a:gd name="csY26" fmla="*/ 280310 h 307808"/>
                <a:gd name="csX27" fmla="*/ 49675 w 289623"/>
                <a:gd name="csY27" fmla="*/ 267891 h 307808"/>
                <a:gd name="csX28" fmla="*/ 39918 w 289623"/>
                <a:gd name="csY28" fmla="*/ 225312 h 307808"/>
                <a:gd name="csX29" fmla="*/ 5766 w 289623"/>
                <a:gd name="csY29" fmla="*/ 204467 h 307808"/>
                <a:gd name="csX30" fmla="*/ 0 w 289623"/>
                <a:gd name="csY30" fmla="*/ 189387 h 307808"/>
                <a:gd name="csX31" fmla="*/ 18185 w 289623"/>
                <a:gd name="csY31" fmla="*/ 180073 h 307808"/>
                <a:gd name="csX32" fmla="*/ 1331 w 289623"/>
                <a:gd name="csY32" fmla="*/ 145477 h 307808"/>
                <a:gd name="csX33" fmla="*/ 10645 w 289623"/>
                <a:gd name="csY33" fmla="*/ 138825 h 307808"/>
                <a:gd name="csX34" fmla="*/ 20846 w 289623"/>
                <a:gd name="csY34" fmla="*/ 144147 h 307808"/>
                <a:gd name="csX35" fmla="*/ 47014 w 289623"/>
                <a:gd name="csY35" fmla="*/ 129067 h 307808"/>
                <a:gd name="csX36" fmla="*/ 40805 w 289623"/>
                <a:gd name="csY36" fmla="*/ 94915 h 307808"/>
                <a:gd name="csX37" fmla="*/ 48788 w 289623"/>
                <a:gd name="csY37" fmla="*/ 46570 h 307808"/>
                <a:gd name="csX38" fmla="*/ 58102 w 289623"/>
                <a:gd name="csY38" fmla="*/ 39474 h 307808"/>
                <a:gd name="csX39" fmla="*/ 72739 w 289623"/>
                <a:gd name="csY39" fmla="*/ 41692 h 307808"/>
                <a:gd name="csX40" fmla="*/ 134389 w 289623"/>
                <a:gd name="csY40" fmla="*/ 0 h 3078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89623" h="307808">
                  <a:moveTo>
                    <a:pt x="134389" y="0"/>
                  </a:moveTo>
                  <a:lnTo>
                    <a:pt x="146808" y="14637"/>
                  </a:lnTo>
                  <a:lnTo>
                    <a:pt x="164549" y="3548"/>
                  </a:lnTo>
                  <a:lnTo>
                    <a:pt x="163218" y="10645"/>
                  </a:lnTo>
                  <a:lnTo>
                    <a:pt x="186282" y="13750"/>
                  </a:lnTo>
                  <a:lnTo>
                    <a:pt x="197370" y="56328"/>
                  </a:lnTo>
                  <a:lnTo>
                    <a:pt x="219546" y="57659"/>
                  </a:lnTo>
                  <a:lnTo>
                    <a:pt x="247489" y="39474"/>
                  </a:lnTo>
                  <a:lnTo>
                    <a:pt x="289624" y="82940"/>
                  </a:lnTo>
                  <a:lnTo>
                    <a:pt x="258133" y="105116"/>
                  </a:lnTo>
                  <a:lnTo>
                    <a:pt x="259464" y="128180"/>
                  </a:lnTo>
                  <a:lnTo>
                    <a:pt x="248819" y="130841"/>
                  </a:lnTo>
                  <a:lnTo>
                    <a:pt x="253698" y="141929"/>
                  </a:lnTo>
                  <a:lnTo>
                    <a:pt x="247932" y="164549"/>
                  </a:lnTo>
                  <a:lnTo>
                    <a:pt x="238175" y="172089"/>
                  </a:lnTo>
                  <a:lnTo>
                    <a:pt x="242166" y="210232"/>
                  </a:lnTo>
                  <a:lnTo>
                    <a:pt x="227974" y="258133"/>
                  </a:lnTo>
                  <a:lnTo>
                    <a:pt x="198257" y="258133"/>
                  </a:lnTo>
                  <a:lnTo>
                    <a:pt x="192048" y="272326"/>
                  </a:lnTo>
                  <a:lnTo>
                    <a:pt x="179629" y="265230"/>
                  </a:lnTo>
                  <a:lnTo>
                    <a:pt x="149469" y="272770"/>
                  </a:lnTo>
                  <a:lnTo>
                    <a:pt x="135276" y="290955"/>
                  </a:lnTo>
                  <a:lnTo>
                    <a:pt x="126406" y="287406"/>
                  </a:lnTo>
                  <a:lnTo>
                    <a:pt x="74513" y="307809"/>
                  </a:lnTo>
                  <a:lnTo>
                    <a:pt x="61651" y="294503"/>
                  </a:lnTo>
                  <a:lnTo>
                    <a:pt x="70521" y="277649"/>
                  </a:lnTo>
                  <a:lnTo>
                    <a:pt x="57215" y="280310"/>
                  </a:lnTo>
                  <a:lnTo>
                    <a:pt x="49675" y="267891"/>
                  </a:lnTo>
                  <a:lnTo>
                    <a:pt x="39918" y="225312"/>
                  </a:lnTo>
                  <a:lnTo>
                    <a:pt x="5766" y="204467"/>
                  </a:lnTo>
                  <a:lnTo>
                    <a:pt x="0" y="189387"/>
                  </a:lnTo>
                  <a:lnTo>
                    <a:pt x="18185" y="180073"/>
                  </a:lnTo>
                  <a:lnTo>
                    <a:pt x="1331" y="145477"/>
                  </a:lnTo>
                  <a:lnTo>
                    <a:pt x="10645" y="138825"/>
                  </a:lnTo>
                  <a:lnTo>
                    <a:pt x="20846" y="144147"/>
                  </a:lnTo>
                  <a:lnTo>
                    <a:pt x="47014" y="129067"/>
                  </a:lnTo>
                  <a:lnTo>
                    <a:pt x="40805" y="94915"/>
                  </a:lnTo>
                  <a:lnTo>
                    <a:pt x="48788" y="46570"/>
                  </a:lnTo>
                  <a:lnTo>
                    <a:pt x="58102" y="39474"/>
                  </a:lnTo>
                  <a:lnTo>
                    <a:pt x="72739" y="41692"/>
                  </a:lnTo>
                  <a:lnTo>
                    <a:pt x="134389" y="0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68466A8C-0D4B-A853-165B-3D41318B50E5}"/>
                </a:ext>
              </a:extLst>
            </p:cNvPr>
            <p:cNvSpPr/>
            <p:nvPr/>
          </p:nvSpPr>
          <p:spPr>
            <a:xfrm>
              <a:off x="3013987" y="3554517"/>
              <a:ext cx="522919" cy="480340"/>
            </a:xfrm>
            <a:custGeom>
              <a:avLst/>
              <a:gdLst>
                <a:gd name="csX0" fmla="*/ 497638 w 522919"/>
                <a:gd name="csY0" fmla="*/ 282971 h 480340"/>
                <a:gd name="csX1" fmla="*/ 514049 w 522919"/>
                <a:gd name="csY1" fmla="*/ 306478 h 480340"/>
                <a:gd name="csX2" fmla="*/ 506509 w 522919"/>
                <a:gd name="csY2" fmla="*/ 313131 h 480340"/>
                <a:gd name="csX3" fmla="*/ 512719 w 522919"/>
                <a:gd name="csY3" fmla="*/ 314462 h 480340"/>
                <a:gd name="csX4" fmla="*/ 514493 w 522919"/>
                <a:gd name="csY4" fmla="*/ 336194 h 480340"/>
                <a:gd name="csX5" fmla="*/ 432883 w 522919"/>
                <a:gd name="csY5" fmla="*/ 356597 h 480340"/>
                <a:gd name="csX6" fmla="*/ 399619 w 522919"/>
                <a:gd name="csY6" fmla="*/ 341517 h 480340"/>
                <a:gd name="csX7" fmla="*/ 398288 w 522919"/>
                <a:gd name="csY7" fmla="*/ 386757 h 480340"/>
                <a:gd name="csX8" fmla="*/ 408046 w 522919"/>
                <a:gd name="csY8" fmla="*/ 393409 h 480340"/>
                <a:gd name="csX9" fmla="*/ 388974 w 522919"/>
                <a:gd name="csY9" fmla="*/ 411594 h 480340"/>
                <a:gd name="csX10" fmla="*/ 343734 w 522919"/>
                <a:gd name="csY10" fmla="*/ 433327 h 480340"/>
                <a:gd name="csX11" fmla="*/ 320227 w 522919"/>
                <a:gd name="csY11" fmla="*/ 477236 h 480340"/>
                <a:gd name="csX12" fmla="*/ 307365 w 522919"/>
                <a:gd name="csY12" fmla="*/ 480341 h 480340"/>
                <a:gd name="csX13" fmla="*/ 309583 w 522919"/>
                <a:gd name="csY13" fmla="*/ 463487 h 480340"/>
                <a:gd name="csX14" fmla="*/ 297607 w 522919"/>
                <a:gd name="csY14" fmla="*/ 453286 h 480340"/>
                <a:gd name="csX15" fmla="*/ 302486 w 522919"/>
                <a:gd name="csY15" fmla="*/ 431109 h 480340"/>
                <a:gd name="csX16" fmla="*/ 315792 w 522919"/>
                <a:gd name="csY16" fmla="*/ 436432 h 480340"/>
                <a:gd name="csX17" fmla="*/ 320671 w 522919"/>
                <a:gd name="csY17" fmla="*/ 424013 h 480340"/>
                <a:gd name="csX18" fmla="*/ 307365 w 522919"/>
                <a:gd name="csY18" fmla="*/ 425344 h 480340"/>
                <a:gd name="csX19" fmla="*/ 292729 w 522919"/>
                <a:gd name="csY19" fmla="*/ 392522 h 480340"/>
                <a:gd name="csX20" fmla="*/ 295833 w 522919"/>
                <a:gd name="csY20" fmla="*/ 376555 h 480340"/>
                <a:gd name="csX21" fmla="*/ 286076 w 522919"/>
                <a:gd name="csY21" fmla="*/ 379217 h 480340"/>
                <a:gd name="csX22" fmla="*/ 288737 w 522919"/>
                <a:gd name="csY22" fmla="*/ 374338 h 480340"/>
                <a:gd name="csX23" fmla="*/ 278536 w 522919"/>
                <a:gd name="csY23" fmla="*/ 368572 h 480340"/>
                <a:gd name="csX24" fmla="*/ 261238 w 522919"/>
                <a:gd name="csY24" fmla="*/ 372120 h 480340"/>
                <a:gd name="csX25" fmla="*/ 260795 w 522919"/>
                <a:gd name="csY25" fmla="*/ 354379 h 480340"/>
                <a:gd name="csX26" fmla="*/ 269665 w 522919"/>
                <a:gd name="csY26" fmla="*/ 344178 h 480340"/>
                <a:gd name="csX27" fmla="*/ 254142 w 522919"/>
                <a:gd name="csY27" fmla="*/ 310913 h 480340"/>
                <a:gd name="csX28" fmla="*/ 243941 w 522919"/>
                <a:gd name="csY28" fmla="*/ 310026 h 480340"/>
                <a:gd name="csX29" fmla="*/ 250150 w 522919"/>
                <a:gd name="csY29" fmla="*/ 299825 h 480340"/>
                <a:gd name="csX30" fmla="*/ 215111 w 522919"/>
                <a:gd name="csY30" fmla="*/ 293616 h 480340"/>
                <a:gd name="csX31" fmla="*/ 191604 w 522919"/>
                <a:gd name="csY31" fmla="*/ 311357 h 480340"/>
                <a:gd name="csX32" fmla="*/ 185395 w 522919"/>
                <a:gd name="csY32" fmla="*/ 289180 h 480340"/>
                <a:gd name="csX33" fmla="*/ 164993 w 522919"/>
                <a:gd name="csY33" fmla="*/ 289624 h 480340"/>
                <a:gd name="csX34" fmla="*/ 172089 w 522919"/>
                <a:gd name="csY34" fmla="*/ 266117 h 480340"/>
                <a:gd name="csX35" fmla="*/ 161888 w 522919"/>
                <a:gd name="csY35" fmla="*/ 264786 h 480340"/>
                <a:gd name="csX36" fmla="*/ 157009 w 522919"/>
                <a:gd name="csY36" fmla="*/ 246158 h 480340"/>
                <a:gd name="csX37" fmla="*/ 131284 w 522919"/>
                <a:gd name="csY37" fmla="*/ 212450 h 480340"/>
                <a:gd name="csX38" fmla="*/ 146364 w 522919"/>
                <a:gd name="csY38" fmla="*/ 186725 h 480340"/>
                <a:gd name="csX39" fmla="*/ 145921 w 522919"/>
                <a:gd name="csY39" fmla="*/ 164993 h 480340"/>
                <a:gd name="csX40" fmla="*/ 119309 w 522919"/>
                <a:gd name="csY40" fmla="*/ 159227 h 480340"/>
                <a:gd name="csX41" fmla="*/ 96246 w 522919"/>
                <a:gd name="csY41" fmla="*/ 164105 h 480340"/>
                <a:gd name="csX42" fmla="*/ 74069 w 522919"/>
                <a:gd name="csY42" fmla="*/ 145921 h 480340"/>
                <a:gd name="csX43" fmla="*/ 68303 w 522919"/>
                <a:gd name="csY43" fmla="*/ 131284 h 480340"/>
                <a:gd name="csX44" fmla="*/ 74513 w 522919"/>
                <a:gd name="csY44" fmla="*/ 125962 h 480340"/>
                <a:gd name="csX45" fmla="*/ 64755 w 522919"/>
                <a:gd name="csY45" fmla="*/ 110439 h 480340"/>
                <a:gd name="csX46" fmla="*/ 39031 w 522919"/>
                <a:gd name="csY46" fmla="*/ 109551 h 480340"/>
                <a:gd name="csX47" fmla="*/ 47014 w 522919"/>
                <a:gd name="csY47" fmla="*/ 101124 h 480340"/>
                <a:gd name="csX48" fmla="*/ 43466 w 522919"/>
                <a:gd name="csY48" fmla="*/ 95802 h 480340"/>
                <a:gd name="csX49" fmla="*/ 19515 w 522919"/>
                <a:gd name="csY49" fmla="*/ 106003 h 480340"/>
                <a:gd name="csX50" fmla="*/ 0 w 522919"/>
                <a:gd name="csY50" fmla="*/ 99350 h 480340"/>
                <a:gd name="csX51" fmla="*/ 7984 w 522919"/>
                <a:gd name="csY51" fmla="*/ 72295 h 480340"/>
                <a:gd name="csX52" fmla="*/ 40361 w 522919"/>
                <a:gd name="csY52" fmla="*/ 61651 h 480340"/>
                <a:gd name="csX53" fmla="*/ 51893 w 522919"/>
                <a:gd name="csY53" fmla="*/ 85601 h 480340"/>
                <a:gd name="csX54" fmla="*/ 59876 w 522919"/>
                <a:gd name="csY54" fmla="*/ 78505 h 480340"/>
                <a:gd name="csX55" fmla="*/ 56328 w 522919"/>
                <a:gd name="csY55" fmla="*/ 92697 h 480340"/>
                <a:gd name="csX56" fmla="*/ 65199 w 522919"/>
                <a:gd name="csY56" fmla="*/ 76730 h 480340"/>
                <a:gd name="csX57" fmla="*/ 79835 w 522919"/>
                <a:gd name="csY57" fmla="*/ 85601 h 480340"/>
                <a:gd name="csX58" fmla="*/ 86488 w 522919"/>
                <a:gd name="csY58" fmla="*/ 82053 h 480340"/>
                <a:gd name="csX59" fmla="*/ 84270 w 522919"/>
                <a:gd name="csY59" fmla="*/ 71852 h 480340"/>
                <a:gd name="csX60" fmla="*/ 102899 w 522919"/>
                <a:gd name="csY60" fmla="*/ 71852 h 480340"/>
                <a:gd name="csX61" fmla="*/ 109551 w 522919"/>
                <a:gd name="csY61" fmla="*/ 45683 h 480340"/>
                <a:gd name="csX62" fmla="*/ 101124 w 522919"/>
                <a:gd name="csY62" fmla="*/ 52336 h 480340"/>
                <a:gd name="csX63" fmla="*/ 100237 w 522919"/>
                <a:gd name="csY63" fmla="*/ 44353 h 480340"/>
                <a:gd name="csX64" fmla="*/ 88262 w 522919"/>
                <a:gd name="csY64" fmla="*/ 43466 h 480340"/>
                <a:gd name="csX65" fmla="*/ 98020 w 522919"/>
                <a:gd name="csY65" fmla="*/ 33265 h 480340"/>
                <a:gd name="csX66" fmla="*/ 107334 w 522919"/>
                <a:gd name="csY66" fmla="*/ 38587 h 480340"/>
                <a:gd name="csX67" fmla="*/ 141042 w 522919"/>
                <a:gd name="csY67" fmla="*/ 33265 h 480340"/>
                <a:gd name="csX68" fmla="*/ 144590 w 522919"/>
                <a:gd name="csY68" fmla="*/ 21289 h 480340"/>
                <a:gd name="csX69" fmla="*/ 154791 w 522919"/>
                <a:gd name="csY69" fmla="*/ 18185 h 480340"/>
                <a:gd name="csX70" fmla="*/ 188056 w 522919"/>
                <a:gd name="csY70" fmla="*/ 21289 h 480340"/>
                <a:gd name="csX71" fmla="*/ 196039 w 522919"/>
                <a:gd name="csY71" fmla="*/ 13750 h 480340"/>
                <a:gd name="csX72" fmla="*/ 215111 w 522919"/>
                <a:gd name="csY72" fmla="*/ 23507 h 480340"/>
                <a:gd name="csX73" fmla="*/ 227973 w 522919"/>
                <a:gd name="csY73" fmla="*/ 11088 h 480340"/>
                <a:gd name="csX74" fmla="*/ 234626 w 522919"/>
                <a:gd name="csY74" fmla="*/ 19072 h 480340"/>
                <a:gd name="csX75" fmla="*/ 260795 w 522919"/>
                <a:gd name="csY75" fmla="*/ 16854 h 480340"/>
                <a:gd name="csX76" fmla="*/ 259464 w 522919"/>
                <a:gd name="csY76" fmla="*/ 4879 h 480340"/>
                <a:gd name="csX77" fmla="*/ 280753 w 522919"/>
                <a:gd name="csY77" fmla="*/ 0 h 480340"/>
                <a:gd name="csX78" fmla="*/ 290067 w 522919"/>
                <a:gd name="csY78" fmla="*/ 16411 h 480340"/>
                <a:gd name="csX79" fmla="*/ 307365 w 522919"/>
                <a:gd name="csY79" fmla="*/ 7983 h 480340"/>
                <a:gd name="csX80" fmla="*/ 309139 w 522919"/>
                <a:gd name="csY80" fmla="*/ 19072 h 480340"/>
                <a:gd name="csX81" fmla="*/ 318897 w 522919"/>
                <a:gd name="csY81" fmla="*/ 13750 h 480340"/>
                <a:gd name="csX82" fmla="*/ 332203 w 522919"/>
                <a:gd name="csY82" fmla="*/ 19959 h 480340"/>
                <a:gd name="csX83" fmla="*/ 325106 w 522919"/>
                <a:gd name="csY83" fmla="*/ 26612 h 480340"/>
                <a:gd name="csX84" fmla="*/ 329985 w 522919"/>
                <a:gd name="csY84" fmla="*/ 36369 h 480340"/>
                <a:gd name="csX85" fmla="*/ 340186 w 522919"/>
                <a:gd name="csY85" fmla="*/ 34152 h 480340"/>
                <a:gd name="csX86" fmla="*/ 334864 w 522919"/>
                <a:gd name="csY86" fmla="*/ 41692 h 480340"/>
                <a:gd name="csX87" fmla="*/ 361032 w 522919"/>
                <a:gd name="csY87" fmla="*/ 37700 h 480340"/>
                <a:gd name="csX88" fmla="*/ 357927 w 522919"/>
                <a:gd name="csY88" fmla="*/ 27055 h 480340"/>
                <a:gd name="csX89" fmla="*/ 376999 w 522919"/>
                <a:gd name="csY89" fmla="*/ 34595 h 480340"/>
                <a:gd name="csX90" fmla="*/ 374338 w 522919"/>
                <a:gd name="csY90" fmla="*/ 47901 h 480340"/>
                <a:gd name="csX91" fmla="*/ 380547 w 522919"/>
                <a:gd name="csY91" fmla="*/ 48788 h 480340"/>
                <a:gd name="csX92" fmla="*/ 361476 w 522919"/>
                <a:gd name="csY92" fmla="*/ 80722 h 480340"/>
                <a:gd name="csX93" fmla="*/ 367241 w 522919"/>
                <a:gd name="csY93" fmla="*/ 91367 h 480340"/>
                <a:gd name="csX94" fmla="*/ 376555 w 522919"/>
                <a:gd name="csY94" fmla="*/ 85601 h 480340"/>
                <a:gd name="csX95" fmla="*/ 379660 w 522919"/>
                <a:gd name="csY95" fmla="*/ 91367 h 480340"/>
                <a:gd name="csX96" fmla="*/ 365024 w 522919"/>
                <a:gd name="csY96" fmla="*/ 106447 h 480340"/>
                <a:gd name="csX97" fmla="*/ 368128 w 522919"/>
                <a:gd name="csY97" fmla="*/ 129954 h 480340"/>
                <a:gd name="csX98" fmla="*/ 376112 w 522919"/>
                <a:gd name="csY98" fmla="*/ 135276 h 480340"/>
                <a:gd name="csX99" fmla="*/ 376555 w 522919"/>
                <a:gd name="csY99" fmla="*/ 148582 h 480340"/>
                <a:gd name="csX100" fmla="*/ 390305 w 522919"/>
                <a:gd name="csY100" fmla="*/ 147251 h 480340"/>
                <a:gd name="csX101" fmla="*/ 401836 w 522919"/>
                <a:gd name="csY101" fmla="*/ 158783 h 480340"/>
                <a:gd name="csX102" fmla="*/ 373894 w 522919"/>
                <a:gd name="csY102" fmla="*/ 161444 h 480340"/>
                <a:gd name="csX103" fmla="*/ 369902 w 522919"/>
                <a:gd name="csY103" fmla="*/ 170758 h 480340"/>
                <a:gd name="csX104" fmla="*/ 389861 w 522919"/>
                <a:gd name="csY104" fmla="*/ 181847 h 480340"/>
                <a:gd name="csX105" fmla="*/ 386313 w 522919"/>
                <a:gd name="csY105" fmla="*/ 192048 h 480340"/>
                <a:gd name="csX106" fmla="*/ 404941 w 522919"/>
                <a:gd name="csY106" fmla="*/ 191604 h 480340"/>
                <a:gd name="csX107" fmla="*/ 410264 w 522919"/>
                <a:gd name="csY107" fmla="*/ 210676 h 480340"/>
                <a:gd name="csX108" fmla="*/ 430666 w 522919"/>
                <a:gd name="csY108" fmla="*/ 193378 h 480340"/>
                <a:gd name="csX109" fmla="*/ 449737 w 522919"/>
                <a:gd name="csY109" fmla="*/ 222651 h 480340"/>
                <a:gd name="csX110" fmla="*/ 464374 w 522919"/>
                <a:gd name="csY110" fmla="*/ 212893 h 480340"/>
                <a:gd name="csX111" fmla="*/ 467479 w 522919"/>
                <a:gd name="csY111" fmla="*/ 223095 h 480340"/>
                <a:gd name="csX112" fmla="*/ 473688 w 522919"/>
                <a:gd name="csY112" fmla="*/ 216885 h 480340"/>
                <a:gd name="csX113" fmla="*/ 466591 w 522919"/>
                <a:gd name="csY113" fmla="*/ 191604 h 480340"/>
                <a:gd name="csX114" fmla="*/ 488768 w 522919"/>
                <a:gd name="csY114" fmla="*/ 185838 h 480340"/>
                <a:gd name="csX115" fmla="*/ 506066 w 522919"/>
                <a:gd name="csY115" fmla="*/ 190717 h 480340"/>
                <a:gd name="csX116" fmla="*/ 505622 w 522919"/>
                <a:gd name="csY116" fmla="*/ 177411 h 480340"/>
                <a:gd name="csX117" fmla="*/ 514936 w 522919"/>
                <a:gd name="csY117" fmla="*/ 180516 h 480340"/>
                <a:gd name="csX118" fmla="*/ 521146 w 522919"/>
                <a:gd name="csY118" fmla="*/ 189387 h 480340"/>
                <a:gd name="csX119" fmla="*/ 498969 w 522919"/>
                <a:gd name="csY119" fmla="*/ 198701 h 480340"/>
                <a:gd name="csX120" fmla="*/ 483889 w 522919"/>
                <a:gd name="csY120" fmla="*/ 229304 h 480340"/>
                <a:gd name="csX121" fmla="*/ 491873 w 522919"/>
                <a:gd name="csY121" fmla="*/ 231522 h 480340"/>
                <a:gd name="csX122" fmla="*/ 495421 w 522919"/>
                <a:gd name="csY122" fmla="*/ 248819 h 480340"/>
                <a:gd name="csX123" fmla="*/ 506953 w 522919"/>
                <a:gd name="csY123" fmla="*/ 227086 h 480340"/>
                <a:gd name="csX124" fmla="*/ 522920 w 522919"/>
                <a:gd name="csY124" fmla="*/ 242610 h 480340"/>
                <a:gd name="csX125" fmla="*/ 514049 w 522919"/>
                <a:gd name="csY125" fmla="*/ 252811 h 480340"/>
                <a:gd name="csX126" fmla="*/ 473244 w 522919"/>
                <a:gd name="csY126" fmla="*/ 259908 h 480340"/>
                <a:gd name="csX127" fmla="*/ 474132 w 522919"/>
                <a:gd name="csY127" fmla="*/ 272770 h 480340"/>
                <a:gd name="csX128" fmla="*/ 497638 w 522919"/>
                <a:gd name="csY128" fmla="*/ 282971 h 480340"/>
                <a:gd name="csX129" fmla="*/ 90480 w 522919"/>
                <a:gd name="csY129" fmla="*/ 86488 h 480340"/>
                <a:gd name="csX130" fmla="*/ 88262 w 522919"/>
                <a:gd name="csY130" fmla="*/ 86045 h 480340"/>
                <a:gd name="csX131" fmla="*/ 80722 w 522919"/>
                <a:gd name="csY131" fmla="*/ 87819 h 480340"/>
                <a:gd name="csX132" fmla="*/ 85601 w 522919"/>
                <a:gd name="csY132" fmla="*/ 89149 h 480340"/>
                <a:gd name="csX133" fmla="*/ 90480 w 522919"/>
                <a:gd name="csY133" fmla="*/ 86488 h 480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</a:cxnLst>
              <a:rect l="l" t="t" r="r" b="b"/>
              <a:pathLst>
                <a:path w="522919" h="480340">
                  <a:moveTo>
                    <a:pt x="497638" y="282971"/>
                  </a:moveTo>
                  <a:lnTo>
                    <a:pt x="514049" y="306478"/>
                  </a:lnTo>
                  <a:lnTo>
                    <a:pt x="506509" y="313131"/>
                  </a:lnTo>
                  <a:lnTo>
                    <a:pt x="512719" y="314462"/>
                  </a:lnTo>
                  <a:lnTo>
                    <a:pt x="514493" y="336194"/>
                  </a:lnTo>
                  <a:lnTo>
                    <a:pt x="432883" y="356597"/>
                  </a:lnTo>
                  <a:lnTo>
                    <a:pt x="399619" y="341517"/>
                  </a:lnTo>
                  <a:lnTo>
                    <a:pt x="398288" y="386757"/>
                  </a:lnTo>
                  <a:lnTo>
                    <a:pt x="408046" y="393409"/>
                  </a:lnTo>
                  <a:lnTo>
                    <a:pt x="388974" y="411594"/>
                  </a:lnTo>
                  <a:lnTo>
                    <a:pt x="343734" y="433327"/>
                  </a:lnTo>
                  <a:lnTo>
                    <a:pt x="320227" y="477236"/>
                  </a:lnTo>
                  <a:lnTo>
                    <a:pt x="307365" y="480341"/>
                  </a:lnTo>
                  <a:lnTo>
                    <a:pt x="309583" y="463487"/>
                  </a:lnTo>
                  <a:lnTo>
                    <a:pt x="297607" y="453286"/>
                  </a:lnTo>
                  <a:lnTo>
                    <a:pt x="302486" y="431109"/>
                  </a:lnTo>
                  <a:lnTo>
                    <a:pt x="315792" y="436432"/>
                  </a:lnTo>
                  <a:lnTo>
                    <a:pt x="320671" y="424013"/>
                  </a:lnTo>
                  <a:lnTo>
                    <a:pt x="307365" y="425344"/>
                  </a:lnTo>
                  <a:lnTo>
                    <a:pt x="292729" y="392522"/>
                  </a:lnTo>
                  <a:lnTo>
                    <a:pt x="295833" y="376555"/>
                  </a:lnTo>
                  <a:lnTo>
                    <a:pt x="286076" y="379217"/>
                  </a:lnTo>
                  <a:lnTo>
                    <a:pt x="288737" y="374338"/>
                  </a:lnTo>
                  <a:lnTo>
                    <a:pt x="278536" y="368572"/>
                  </a:lnTo>
                  <a:lnTo>
                    <a:pt x="261238" y="372120"/>
                  </a:lnTo>
                  <a:lnTo>
                    <a:pt x="260795" y="354379"/>
                  </a:lnTo>
                  <a:lnTo>
                    <a:pt x="269665" y="344178"/>
                  </a:lnTo>
                  <a:lnTo>
                    <a:pt x="254142" y="310913"/>
                  </a:lnTo>
                  <a:lnTo>
                    <a:pt x="243941" y="310026"/>
                  </a:lnTo>
                  <a:lnTo>
                    <a:pt x="250150" y="299825"/>
                  </a:lnTo>
                  <a:lnTo>
                    <a:pt x="215111" y="293616"/>
                  </a:lnTo>
                  <a:lnTo>
                    <a:pt x="191604" y="311357"/>
                  </a:lnTo>
                  <a:lnTo>
                    <a:pt x="185395" y="289180"/>
                  </a:lnTo>
                  <a:lnTo>
                    <a:pt x="164993" y="289624"/>
                  </a:lnTo>
                  <a:lnTo>
                    <a:pt x="172089" y="266117"/>
                  </a:lnTo>
                  <a:lnTo>
                    <a:pt x="161888" y="264786"/>
                  </a:lnTo>
                  <a:lnTo>
                    <a:pt x="157009" y="246158"/>
                  </a:lnTo>
                  <a:lnTo>
                    <a:pt x="131284" y="212450"/>
                  </a:lnTo>
                  <a:lnTo>
                    <a:pt x="146364" y="186725"/>
                  </a:lnTo>
                  <a:lnTo>
                    <a:pt x="145921" y="164993"/>
                  </a:lnTo>
                  <a:lnTo>
                    <a:pt x="119309" y="159227"/>
                  </a:lnTo>
                  <a:lnTo>
                    <a:pt x="96246" y="164105"/>
                  </a:lnTo>
                  <a:lnTo>
                    <a:pt x="74069" y="145921"/>
                  </a:lnTo>
                  <a:lnTo>
                    <a:pt x="68303" y="131284"/>
                  </a:lnTo>
                  <a:lnTo>
                    <a:pt x="74513" y="125962"/>
                  </a:lnTo>
                  <a:lnTo>
                    <a:pt x="64755" y="110439"/>
                  </a:lnTo>
                  <a:lnTo>
                    <a:pt x="39031" y="109551"/>
                  </a:lnTo>
                  <a:lnTo>
                    <a:pt x="47014" y="101124"/>
                  </a:lnTo>
                  <a:lnTo>
                    <a:pt x="43466" y="95802"/>
                  </a:lnTo>
                  <a:lnTo>
                    <a:pt x="19515" y="106003"/>
                  </a:lnTo>
                  <a:lnTo>
                    <a:pt x="0" y="99350"/>
                  </a:lnTo>
                  <a:lnTo>
                    <a:pt x="7984" y="72295"/>
                  </a:lnTo>
                  <a:lnTo>
                    <a:pt x="40361" y="61651"/>
                  </a:lnTo>
                  <a:lnTo>
                    <a:pt x="51893" y="85601"/>
                  </a:lnTo>
                  <a:lnTo>
                    <a:pt x="59876" y="78505"/>
                  </a:lnTo>
                  <a:lnTo>
                    <a:pt x="56328" y="92697"/>
                  </a:lnTo>
                  <a:lnTo>
                    <a:pt x="65199" y="76730"/>
                  </a:lnTo>
                  <a:lnTo>
                    <a:pt x="79835" y="85601"/>
                  </a:lnTo>
                  <a:lnTo>
                    <a:pt x="86488" y="82053"/>
                  </a:lnTo>
                  <a:lnTo>
                    <a:pt x="84270" y="71852"/>
                  </a:lnTo>
                  <a:lnTo>
                    <a:pt x="102899" y="71852"/>
                  </a:lnTo>
                  <a:lnTo>
                    <a:pt x="109551" y="45683"/>
                  </a:lnTo>
                  <a:lnTo>
                    <a:pt x="101124" y="52336"/>
                  </a:lnTo>
                  <a:lnTo>
                    <a:pt x="100237" y="44353"/>
                  </a:lnTo>
                  <a:lnTo>
                    <a:pt x="88262" y="43466"/>
                  </a:lnTo>
                  <a:lnTo>
                    <a:pt x="98020" y="33265"/>
                  </a:lnTo>
                  <a:lnTo>
                    <a:pt x="107334" y="38587"/>
                  </a:lnTo>
                  <a:lnTo>
                    <a:pt x="141042" y="33265"/>
                  </a:lnTo>
                  <a:lnTo>
                    <a:pt x="144590" y="21289"/>
                  </a:lnTo>
                  <a:lnTo>
                    <a:pt x="154791" y="18185"/>
                  </a:lnTo>
                  <a:lnTo>
                    <a:pt x="188056" y="21289"/>
                  </a:lnTo>
                  <a:lnTo>
                    <a:pt x="196039" y="13750"/>
                  </a:lnTo>
                  <a:lnTo>
                    <a:pt x="215111" y="23507"/>
                  </a:lnTo>
                  <a:lnTo>
                    <a:pt x="227973" y="11088"/>
                  </a:lnTo>
                  <a:lnTo>
                    <a:pt x="234626" y="19072"/>
                  </a:lnTo>
                  <a:lnTo>
                    <a:pt x="260795" y="16854"/>
                  </a:lnTo>
                  <a:lnTo>
                    <a:pt x="259464" y="4879"/>
                  </a:lnTo>
                  <a:lnTo>
                    <a:pt x="280753" y="0"/>
                  </a:lnTo>
                  <a:lnTo>
                    <a:pt x="290067" y="16411"/>
                  </a:lnTo>
                  <a:lnTo>
                    <a:pt x="307365" y="7983"/>
                  </a:lnTo>
                  <a:lnTo>
                    <a:pt x="309139" y="19072"/>
                  </a:lnTo>
                  <a:lnTo>
                    <a:pt x="318897" y="13750"/>
                  </a:lnTo>
                  <a:lnTo>
                    <a:pt x="332203" y="19959"/>
                  </a:lnTo>
                  <a:lnTo>
                    <a:pt x="325106" y="26612"/>
                  </a:lnTo>
                  <a:lnTo>
                    <a:pt x="329985" y="36369"/>
                  </a:lnTo>
                  <a:lnTo>
                    <a:pt x="340186" y="34152"/>
                  </a:lnTo>
                  <a:lnTo>
                    <a:pt x="334864" y="41692"/>
                  </a:lnTo>
                  <a:lnTo>
                    <a:pt x="361032" y="37700"/>
                  </a:lnTo>
                  <a:lnTo>
                    <a:pt x="357927" y="27055"/>
                  </a:lnTo>
                  <a:lnTo>
                    <a:pt x="376999" y="34595"/>
                  </a:lnTo>
                  <a:lnTo>
                    <a:pt x="374338" y="47901"/>
                  </a:lnTo>
                  <a:lnTo>
                    <a:pt x="380547" y="48788"/>
                  </a:lnTo>
                  <a:lnTo>
                    <a:pt x="361476" y="80722"/>
                  </a:lnTo>
                  <a:lnTo>
                    <a:pt x="367241" y="91367"/>
                  </a:lnTo>
                  <a:lnTo>
                    <a:pt x="376555" y="85601"/>
                  </a:lnTo>
                  <a:lnTo>
                    <a:pt x="379660" y="91367"/>
                  </a:lnTo>
                  <a:lnTo>
                    <a:pt x="365024" y="106447"/>
                  </a:lnTo>
                  <a:lnTo>
                    <a:pt x="368128" y="129954"/>
                  </a:lnTo>
                  <a:lnTo>
                    <a:pt x="376112" y="135276"/>
                  </a:lnTo>
                  <a:lnTo>
                    <a:pt x="376555" y="148582"/>
                  </a:lnTo>
                  <a:lnTo>
                    <a:pt x="390305" y="147251"/>
                  </a:lnTo>
                  <a:lnTo>
                    <a:pt x="401836" y="158783"/>
                  </a:lnTo>
                  <a:lnTo>
                    <a:pt x="373894" y="161444"/>
                  </a:lnTo>
                  <a:lnTo>
                    <a:pt x="369902" y="170758"/>
                  </a:lnTo>
                  <a:lnTo>
                    <a:pt x="389861" y="181847"/>
                  </a:lnTo>
                  <a:lnTo>
                    <a:pt x="386313" y="192048"/>
                  </a:lnTo>
                  <a:lnTo>
                    <a:pt x="404941" y="191604"/>
                  </a:lnTo>
                  <a:lnTo>
                    <a:pt x="410264" y="210676"/>
                  </a:lnTo>
                  <a:lnTo>
                    <a:pt x="430666" y="193378"/>
                  </a:lnTo>
                  <a:lnTo>
                    <a:pt x="449737" y="222651"/>
                  </a:lnTo>
                  <a:lnTo>
                    <a:pt x="464374" y="212893"/>
                  </a:lnTo>
                  <a:lnTo>
                    <a:pt x="467479" y="223095"/>
                  </a:lnTo>
                  <a:lnTo>
                    <a:pt x="473688" y="216885"/>
                  </a:lnTo>
                  <a:lnTo>
                    <a:pt x="466591" y="191604"/>
                  </a:lnTo>
                  <a:lnTo>
                    <a:pt x="488768" y="185838"/>
                  </a:lnTo>
                  <a:lnTo>
                    <a:pt x="506066" y="190717"/>
                  </a:lnTo>
                  <a:lnTo>
                    <a:pt x="505622" y="177411"/>
                  </a:lnTo>
                  <a:lnTo>
                    <a:pt x="514936" y="180516"/>
                  </a:lnTo>
                  <a:lnTo>
                    <a:pt x="521146" y="189387"/>
                  </a:lnTo>
                  <a:lnTo>
                    <a:pt x="498969" y="198701"/>
                  </a:lnTo>
                  <a:lnTo>
                    <a:pt x="483889" y="229304"/>
                  </a:lnTo>
                  <a:lnTo>
                    <a:pt x="491873" y="231522"/>
                  </a:lnTo>
                  <a:lnTo>
                    <a:pt x="495421" y="248819"/>
                  </a:lnTo>
                  <a:lnTo>
                    <a:pt x="506953" y="227086"/>
                  </a:lnTo>
                  <a:lnTo>
                    <a:pt x="522920" y="242610"/>
                  </a:lnTo>
                  <a:lnTo>
                    <a:pt x="514049" y="252811"/>
                  </a:lnTo>
                  <a:lnTo>
                    <a:pt x="473244" y="259908"/>
                  </a:lnTo>
                  <a:lnTo>
                    <a:pt x="474132" y="272770"/>
                  </a:lnTo>
                  <a:lnTo>
                    <a:pt x="497638" y="282971"/>
                  </a:lnTo>
                  <a:close/>
                  <a:moveTo>
                    <a:pt x="90480" y="86488"/>
                  </a:moveTo>
                  <a:lnTo>
                    <a:pt x="88262" y="86045"/>
                  </a:lnTo>
                  <a:lnTo>
                    <a:pt x="80722" y="87819"/>
                  </a:lnTo>
                  <a:lnTo>
                    <a:pt x="85601" y="89149"/>
                  </a:lnTo>
                  <a:lnTo>
                    <a:pt x="90480" y="86488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1479FA3-5FE7-400B-FE39-AD54E959184D}"/>
                </a:ext>
              </a:extLst>
            </p:cNvPr>
            <p:cNvSpPr/>
            <p:nvPr/>
          </p:nvSpPr>
          <p:spPr>
            <a:xfrm>
              <a:off x="5055104" y="4070784"/>
              <a:ext cx="1000599" cy="835163"/>
            </a:xfrm>
            <a:custGeom>
              <a:avLst/>
              <a:gdLst>
                <a:gd name="csX0" fmla="*/ 729160 w 1000599"/>
                <a:gd name="csY0" fmla="*/ 135719 h 835163"/>
                <a:gd name="csX1" fmla="*/ 747788 w 1000599"/>
                <a:gd name="csY1" fmla="*/ 211119 h 835163"/>
                <a:gd name="csX2" fmla="*/ 718516 w 1000599"/>
                <a:gd name="csY2" fmla="*/ 261238 h 835163"/>
                <a:gd name="csX3" fmla="*/ 726943 w 1000599"/>
                <a:gd name="csY3" fmla="*/ 274100 h 835163"/>
                <a:gd name="csX4" fmla="*/ 859114 w 1000599"/>
                <a:gd name="csY4" fmla="*/ 296277 h 835163"/>
                <a:gd name="csX5" fmla="*/ 888387 w 1000599"/>
                <a:gd name="csY5" fmla="*/ 311800 h 835163"/>
                <a:gd name="csX6" fmla="*/ 890161 w 1000599"/>
                <a:gd name="csY6" fmla="*/ 339742 h 835163"/>
                <a:gd name="csX7" fmla="*/ 912338 w 1000599"/>
                <a:gd name="csY7" fmla="*/ 347282 h 835163"/>
                <a:gd name="csX8" fmla="*/ 928748 w 1000599"/>
                <a:gd name="csY8" fmla="*/ 408046 h 835163"/>
                <a:gd name="csX9" fmla="*/ 978867 w 1000599"/>
                <a:gd name="csY9" fmla="*/ 413368 h 835163"/>
                <a:gd name="csX10" fmla="*/ 986850 w 1000599"/>
                <a:gd name="csY10" fmla="*/ 453286 h 835163"/>
                <a:gd name="csX11" fmla="*/ 953585 w 1000599"/>
                <a:gd name="csY11" fmla="*/ 463487 h 835163"/>
                <a:gd name="csX12" fmla="*/ 911450 w 1000599"/>
                <a:gd name="csY12" fmla="*/ 511831 h 835163"/>
                <a:gd name="csX13" fmla="*/ 910563 w 1000599"/>
                <a:gd name="csY13" fmla="*/ 552636 h 835163"/>
                <a:gd name="csX14" fmla="*/ 915886 w 1000599"/>
                <a:gd name="csY14" fmla="*/ 572595 h 835163"/>
                <a:gd name="csX15" fmla="*/ 953585 w 1000599"/>
                <a:gd name="csY15" fmla="*/ 589892 h 835163"/>
                <a:gd name="csX16" fmla="*/ 963787 w 1000599"/>
                <a:gd name="csY16" fmla="*/ 602311 h 835163"/>
                <a:gd name="csX17" fmla="*/ 997938 w 1000599"/>
                <a:gd name="csY17" fmla="*/ 609407 h 835163"/>
                <a:gd name="csX18" fmla="*/ 1000599 w 1000599"/>
                <a:gd name="csY18" fmla="*/ 620496 h 835163"/>
                <a:gd name="csX19" fmla="*/ 994834 w 1000599"/>
                <a:gd name="csY19" fmla="*/ 653760 h 835163"/>
                <a:gd name="csX20" fmla="*/ 977093 w 1000599"/>
                <a:gd name="csY20" fmla="*/ 654204 h 835163"/>
                <a:gd name="csX21" fmla="*/ 919877 w 1000599"/>
                <a:gd name="csY21" fmla="*/ 715411 h 835163"/>
                <a:gd name="csX22" fmla="*/ 933627 w 1000599"/>
                <a:gd name="csY22" fmla="*/ 722951 h 835163"/>
                <a:gd name="csX23" fmla="*/ 920321 w 1000599"/>
                <a:gd name="csY23" fmla="*/ 757103 h 835163"/>
                <a:gd name="csX24" fmla="*/ 912338 w 1000599"/>
                <a:gd name="csY24" fmla="*/ 762868 h 835163"/>
                <a:gd name="csX25" fmla="*/ 903023 w 1000599"/>
                <a:gd name="csY25" fmla="*/ 754885 h 835163"/>
                <a:gd name="csX26" fmla="*/ 850687 w 1000599"/>
                <a:gd name="csY26" fmla="*/ 785932 h 835163"/>
                <a:gd name="csX27" fmla="*/ 840486 w 1000599"/>
                <a:gd name="csY27" fmla="*/ 770408 h 835163"/>
                <a:gd name="csX28" fmla="*/ 822301 w 1000599"/>
                <a:gd name="csY28" fmla="*/ 770852 h 835163"/>
                <a:gd name="csX29" fmla="*/ 807665 w 1000599"/>
                <a:gd name="csY29" fmla="*/ 758876 h 835163"/>
                <a:gd name="csX30" fmla="*/ 801012 w 1000599"/>
                <a:gd name="csY30" fmla="*/ 777505 h 835163"/>
                <a:gd name="csX31" fmla="*/ 771295 w 1000599"/>
                <a:gd name="csY31" fmla="*/ 757989 h 835163"/>
                <a:gd name="csX32" fmla="*/ 746458 w 1000599"/>
                <a:gd name="csY32" fmla="*/ 765086 h 835163"/>
                <a:gd name="csX33" fmla="*/ 735370 w 1000599"/>
                <a:gd name="csY33" fmla="*/ 751780 h 835163"/>
                <a:gd name="csX34" fmla="*/ 723394 w 1000599"/>
                <a:gd name="csY34" fmla="*/ 768634 h 835163"/>
                <a:gd name="csX35" fmla="*/ 679041 w 1000599"/>
                <a:gd name="csY35" fmla="*/ 784601 h 835163"/>
                <a:gd name="csX36" fmla="*/ 684364 w 1000599"/>
                <a:gd name="csY36" fmla="*/ 797020 h 835163"/>
                <a:gd name="csX37" fmla="*/ 651986 w 1000599"/>
                <a:gd name="csY37" fmla="*/ 788593 h 835163"/>
                <a:gd name="csX38" fmla="*/ 635576 w 1000599"/>
                <a:gd name="csY38" fmla="*/ 799238 h 835163"/>
                <a:gd name="csX39" fmla="*/ 622270 w 1000599"/>
                <a:gd name="csY39" fmla="*/ 793028 h 835163"/>
                <a:gd name="csX40" fmla="*/ 582353 w 1000599"/>
                <a:gd name="csY40" fmla="*/ 801899 h 835163"/>
                <a:gd name="csX41" fmla="*/ 575256 w 1000599"/>
                <a:gd name="csY41" fmla="*/ 808995 h 835163"/>
                <a:gd name="csX42" fmla="*/ 568159 w 1000599"/>
                <a:gd name="csY42" fmla="*/ 797020 h 835163"/>
                <a:gd name="csX43" fmla="*/ 548201 w 1000599"/>
                <a:gd name="csY43" fmla="*/ 797907 h 835163"/>
                <a:gd name="csX44" fmla="*/ 513162 w 1000599"/>
                <a:gd name="csY44" fmla="*/ 835163 h 835163"/>
                <a:gd name="csX45" fmla="*/ 494534 w 1000599"/>
                <a:gd name="csY45" fmla="*/ 832946 h 835163"/>
                <a:gd name="csX46" fmla="*/ 495865 w 1000599"/>
                <a:gd name="csY46" fmla="*/ 825849 h 835163"/>
                <a:gd name="csX47" fmla="*/ 485663 w 1000599"/>
                <a:gd name="csY47" fmla="*/ 830728 h 835163"/>
                <a:gd name="csX48" fmla="*/ 483002 w 1000599"/>
                <a:gd name="csY48" fmla="*/ 820527 h 835163"/>
                <a:gd name="csX49" fmla="*/ 502074 w 1000599"/>
                <a:gd name="csY49" fmla="*/ 803230 h 835163"/>
                <a:gd name="csX50" fmla="*/ 493647 w 1000599"/>
                <a:gd name="csY50" fmla="*/ 780609 h 835163"/>
                <a:gd name="csX51" fmla="*/ 499856 w 1000599"/>
                <a:gd name="csY51" fmla="*/ 773069 h 835163"/>
                <a:gd name="csX52" fmla="*/ 488324 w 1000599"/>
                <a:gd name="csY52" fmla="*/ 765529 h 835163"/>
                <a:gd name="csX53" fmla="*/ 498526 w 1000599"/>
                <a:gd name="csY53" fmla="*/ 757546 h 835163"/>
                <a:gd name="csX54" fmla="*/ 488324 w 1000599"/>
                <a:gd name="csY54" fmla="*/ 750893 h 835163"/>
                <a:gd name="csX55" fmla="*/ 509170 w 1000599"/>
                <a:gd name="csY55" fmla="*/ 726499 h 835163"/>
                <a:gd name="csX56" fmla="*/ 500743 w 1000599"/>
                <a:gd name="csY56" fmla="*/ 707871 h 835163"/>
                <a:gd name="csX57" fmla="*/ 479454 w 1000599"/>
                <a:gd name="csY57" fmla="*/ 706540 h 835163"/>
                <a:gd name="csX58" fmla="*/ 471471 w 1000599"/>
                <a:gd name="csY58" fmla="*/ 720733 h 835163"/>
                <a:gd name="csX59" fmla="*/ 375225 w 1000599"/>
                <a:gd name="csY59" fmla="*/ 716741 h 835163"/>
                <a:gd name="csX60" fmla="*/ 355266 w 1000599"/>
                <a:gd name="csY60" fmla="*/ 671058 h 835163"/>
                <a:gd name="csX61" fmla="*/ 288293 w 1000599"/>
                <a:gd name="csY61" fmla="*/ 662631 h 835163"/>
                <a:gd name="csX62" fmla="*/ 260351 w 1000599"/>
                <a:gd name="csY62" fmla="*/ 583683 h 835163"/>
                <a:gd name="csX63" fmla="*/ 186725 w 1000599"/>
                <a:gd name="csY63" fmla="*/ 531347 h 835163"/>
                <a:gd name="csX64" fmla="*/ 188056 w 1000599"/>
                <a:gd name="csY64" fmla="*/ 526024 h 835163"/>
                <a:gd name="csX65" fmla="*/ 81166 w 1000599"/>
                <a:gd name="csY65" fmla="*/ 485220 h 835163"/>
                <a:gd name="csX66" fmla="*/ 27499 w 1000599"/>
                <a:gd name="csY66" fmla="*/ 455947 h 835163"/>
                <a:gd name="csX67" fmla="*/ 11532 w 1000599"/>
                <a:gd name="csY67" fmla="*/ 389418 h 835163"/>
                <a:gd name="csX68" fmla="*/ 23064 w 1000599"/>
                <a:gd name="csY68" fmla="*/ 351274 h 835163"/>
                <a:gd name="csX69" fmla="*/ 0 w 1000599"/>
                <a:gd name="csY69" fmla="*/ 314018 h 835163"/>
                <a:gd name="csX70" fmla="*/ 15080 w 1000599"/>
                <a:gd name="csY70" fmla="*/ 304260 h 835163"/>
                <a:gd name="csX71" fmla="*/ 11088 w 1000599"/>
                <a:gd name="csY71" fmla="*/ 284301 h 835163"/>
                <a:gd name="csX72" fmla="*/ 32378 w 1000599"/>
                <a:gd name="csY72" fmla="*/ 275875 h 835163"/>
                <a:gd name="csX73" fmla="*/ 25725 w 1000599"/>
                <a:gd name="csY73" fmla="*/ 253698 h 835163"/>
                <a:gd name="csX74" fmla="*/ 32821 w 1000599"/>
                <a:gd name="csY74" fmla="*/ 246158 h 835163"/>
                <a:gd name="csX75" fmla="*/ 81609 w 1000599"/>
                <a:gd name="csY75" fmla="*/ 214224 h 835163"/>
                <a:gd name="csX76" fmla="*/ 93585 w 1000599"/>
                <a:gd name="csY76" fmla="*/ 180072 h 835163"/>
                <a:gd name="csX77" fmla="*/ 109108 w 1000599"/>
                <a:gd name="csY77" fmla="*/ 177411 h 835163"/>
                <a:gd name="csX78" fmla="*/ 120640 w 1000599"/>
                <a:gd name="csY78" fmla="*/ 161888 h 835163"/>
                <a:gd name="csX79" fmla="*/ 127293 w 1000599"/>
                <a:gd name="csY79" fmla="*/ 164549 h 835163"/>
                <a:gd name="csX80" fmla="*/ 144590 w 1000599"/>
                <a:gd name="csY80" fmla="*/ 153017 h 835163"/>
                <a:gd name="csX81" fmla="*/ 177855 w 1000599"/>
                <a:gd name="csY81" fmla="*/ 158783 h 835163"/>
                <a:gd name="csX82" fmla="*/ 192491 w 1000599"/>
                <a:gd name="csY82" fmla="*/ 137937 h 835163"/>
                <a:gd name="csX83" fmla="*/ 206684 w 1000599"/>
                <a:gd name="csY83" fmla="*/ 89593 h 835163"/>
                <a:gd name="csX84" fmla="*/ 223982 w 1000599"/>
                <a:gd name="csY84" fmla="*/ 72738 h 835163"/>
                <a:gd name="csX85" fmla="*/ 223095 w 1000599"/>
                <a:gd name="csY85" fmla="*/ 55441 h 835163"/>
                <a:gd name="csX86" fmla="*/ 231078 w 1000599"/>
                <a:gd name="csY86" fmla="*/ 44353 h 835163"/>
                <a:gd name="csX87" fmla="*/ 250593 w 1000599"/>
                <a:gd name="csY87" fmla="*/ 38143 h 835163"/>
                <a:gd name="csX88" fmla="*/ 252811 w 1000599"/>
                <a:gd name="csY88" fmla="*/ 15967 h 835163"/>
                <a:gd name="csX89" fmla="*/ 259908 w 1000599"/>
                <a:gd name="csY89" fmla="*/ 15967 h 835163"/>
                <a:gd name="csX90" fmla="*/ 268335 w 1000599"/>
                <a:gd name="csY90" fmla="*/ 0 h 835163"/>
                <a:gd name="csX91" fmla="*/ 304704 w 1000599"/>
                <a:gd name="csY91" fmla="*/ 16854 h 835163"/>
                <a:gd name="csX92" fmla="*/ 315349 w 1000599"/>
                <a:gd name="csY92" fmla="*/ 32377 h 835163"/>
                <a:gd name="csX93" fmla="*/ 330428 w 1000599"/>
                <a:gd name="csY93" fmla="*/ 29273 h 835163"/>
                <a:gd name="csX94" fmla="*/ 351718 w 1000599"/>
                <a:gd name="csY94" fmla="*/ 39918 h 835163"/>
                <a:gd name="csX95" fmla="*/ 367685 w 1000599"/>
                <a:gd name="csY95" fmla="*/ 37700 h 835163"/>
                <a:gd name="csX96" fmla="*/ 373451 w 1000599"/>
                <a:gd name="csY96" fmla="*/ 46570 h 835163"/>
                <a:gd name="csX97" fmla="*/ 400062 w 1000599"/>
                <a:gd name="csY97" fmla="*/ 46570 h 835163"/>
                <a:gd name="csX98" fmla="*/ 406715 w 1000599"/>
                <a:gd name="csY98" fmla="*/ 54110 h 835163"/>
                <a:gd name="csX99" fmla="*/ 404498 w 1000599"/>
                <a:gd name="csY99" fmla="*/ 74513 h 835163"/>
                <a:gd name="csX100" fmla="*/ 457277 w 1000599"/>
                <a:gd name="csY100" fmla="*/ 90036 h 835163"/>
                <a:gd name="csX101" fmla="*/ 476793 w 1000599"/>
                <a:gd name="csY101" fmla="*/ 81166 h 835163"/>
                <a:gd name="csX102" fmla="*/ 497195 w 1000599"/>
                <a:gd name="csY102" fmla="*/ 82940 h 835163"/>
                <a:gd name="csX103" fmla="*/ 515380 w 1000599"/>
                <a:gd name="csY103" fmla="*/ 94028 h 835163"/>
                <a:gd name="csX104" fmla="*/ 518041 w 1000599"/>
                <a:gd name="csY104" fmla="*/ 112213 h 835163"/>
                <a:gd name="csX105" fmla="*/ 563281 w 1000599"/>
                <a:gd name="csY105" fmla="*/ 124188 h 835163"/>
                <a:gd name="csX106" fmla="*/ 580578 w 1000599"/>
                <a:gd name="csY106" fmla="*/ 146364 h 835163"/>
                <a:gd name="csX107" fmla="*/ 597876 w 1000599"/>
                <a:gd name="csY107" fmla="*/ 138381 h 835163"/>
                <a:gd name="csX108" fmla="*/ 603642 w 1000599"/>
                <a:gd name="csY108" fmla="*/ 123744 h 835163"/>
                <a:gd name="csX109" fmla="*/ 662631 w 1000599"/>
                <a:gd name="csY109" fmla="*/ 94028 h 835163"/>
                <a:gd name="csX110" fmla="*/ 686582 w 1000599"/>
                <a:gd name="csY110" fmla="*/ 97576 h 835163"/>
                <a:gd name="csX111" fmla="*/ 710532 w 1000599"/>
                <a:gd name="csY111" fmla="*/ 135719 h 835163"/>
                <a:gd name="csX112" fmla="*/ 729160 w 1000599"/>
                <a:gd name="csY112" fmla="*/ 135719 h 835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1000599" h="835163">
                  <a:moveTo>
                    <a:pt x="729160" y="135719"/>
                  </a:moveTo>
                  <a:lnTo>
                    <a:pt x="747788" y="211119"/>
                  </a:lnTo>
                  <a:lnTo>
                    <a:pt x="718516" y="261238"/>
                  </a:lnTo>
                  <a:lnTo>
                    <a:pt x="726943" y="274100"/>
                  </a:lnTo>
                  <a:lnTo>
                    <a:pt x="859114" y="296277"/>
                  </a:lnTo>
                  <a:lnTo>
                    <a:pt x="888387" y="311800"/>
                  </a:lnTo>
                  <a:lnTo>
                    <a:pt x="890161" y="339742"/>
                  </a:lnTo>
                  <a:lnTo>
                    <a:pt x="912338" y="347282"/>
                  </a:lnTo>
                  <a:lnTo>
                    <a:pt x="928748" y="408046"/>
                  </a:lnTo>
                  <a:lnTo>
                    <a:pt x="978867" y="413368"/>
                  </a:lnTo>
                  <a:lnTo>
                    <a:pt x="986850" y="453286"/>
                  </a:lnTo>
                  <a:lnTo>
                    <a:pt x="953585" y="463487"/>
                  </a:lnTo>
                  <a:lnTo>
                    <a:pt x="911450" y="511831"/>
                  </a:lnTo>
                  <a:lnTo>
                    <a:pt x="910563" y="552636"/>
                  </a:lnTo>
                  <a:lnTo>
                    <a:pt x="915886" y="572595"/>
                  </a:lnTo>
                  <a:lnTo>
                    <a:pt x="953585" y="589892"/>
                  </a:lnTo>
                  <a:lnTo>
                    <a:pt x="963787" y="602311"/>
                  </a:lnTo>
                  <a:lnTo>
                    <a:pt x="997938" y="609407"/>
                  </a:lnTo>
                  <a:lnTo>
                    <a:pt x="1000599" y="620496"/>
                  </a:lnTo>
                  <a:lnTo>
                    <a:pt x="994834" y="653760"/>
                  </a:lnTo>
                  <a:lnTo>
                    <a:pt x="977093" y="654204"/>
                  </a:lnTo>
                  <a:lnTo>
                    <a:pt x="919877" y="715411"/>
                  </a:lnTo>
                  <a:lnTo>
                    <a:pt x="933627" y="722951"/>
                  </a:lnTo>
                  <a:lnTo>
                    <a:pt x="920321" y="757103"/>
                  </a:lnTo>
                  <a:lnTo>
                    <a:pt x="912338" y="762868"/>
                  </a:lnTo>
                  <a:lnTo>
                    <a:pt x="903023" y="754885"/>
                  </a:lnTo>
                  <a:lnTo>
                    <a:pt x="850687" y="785932"/>
                  </a:lnTo>
                  <a:lnTo>
                    <a:pt x="840486" y="770408"/>
                  </a:lnTo>
                  <a:lnTo>
                    <a:pt x="822301" y="770852"/>
                  </a:lnTo>
                  <a:lnTo>
                    <a:pt x="807665" y="758876"/>
                  </a:lnTo>
                  <a:lnTo>
                    <a:pt x="801012" y="777505"/>
                  </a:lnTo>
                  <a:lnTo>
                    <a:pt x="771295" y="757989"/>
                  </a:lnTo>
                  <a:lnTo>
                    <a:pt x="746458" y="765086"/>
                  </a:lnTo>
                  <a:lnTo>
                    <a:pt x="735370" y="751780"/>
                  </a:lnTo>
                  <a:lnTo>
                    <a:pt x="723394" y="768634"/>
                  </a:lnTo>
                  <a:lnTo>
                    <a:pt x="679041" y="784601"/>
                  </a:lnTo>
                  <a:lnTo>
                    <a:pt x="684364" y="797020"/>
                  </a:lnTo>
                  <a:lnTo>
                    <a:pt x="651986" y="788593"/>
                  </a:lnTo>
                  <a:lnTo>
                    <a:pt x="635576" y="799238"/>
                  </a:lnTo>
                  <a:lnTo>
                    <a:pt x="622270" y="793028"/>
                  </a:lnTo>
                  <a:lnTo>
                    <a:pt x="582353" y="801899"/>
                  </a:lnTo>
                  <a:lnTo>
                    <a:pt x="575256" y="808995"/>
                  </a:lnTo>
                  <a:lnTo>
                    <a:pt x="568159" y="797020"/>
                  </a:lnTo>
                  <a:lnTo>
                    <a:pt x="548201" y="797907"/>
                  </a:lnTo>
                  <a:lnTo>
                    <a:pt x="513162" y="835163"/>
                  </a:lnTo>
                  <a:lnTo>
                    <a:pt x="494534" y="832946"/>
                  </a:lnTo>
                  <a:lnTo>
                    <a:pt x="495865" y="825849"/>
                  </a:lnTo>
                  <a:lnTo>
                    <a:pt x="485663" y="830728"/>
                  </a:lnTo>
                  <a:lnTo>
                    <a:pt x="483002" y="820527"/>
                  </a:lnTo>
                  <a:lnTo>
                    <a:pt x="502074" y="803230"/>
                  </a:lnTo>
                  <a:lnTo>
                    <a:pt x="493647" y="780609"/>
                  </a:lnTo>
                  <a:lnTo>
                    <a:pt x="499856" y="773069"/>
                  </a:lnTo>
                  <a:lnTo>
                    <a:pt x="488324" y="765529"/>
                  </a:lnTo>
                  <a:lnTo>
                    <a:pt x="498526" y="757546"/>
                  </a:lnTo>
                  <a:lnTo>
                    <a:pt x="488324" y="750893"/>
                  </a:lnTo>
                  <a:lnTo>
                    <a:pt x="509170" y="726499"/>
                  </a:lnTo>
                  <a:lnTo>
                    <a:pt x="500743" y="707871"/>
                  </a:lnTo>
                  <a:lnTo>
                    <a:pt x="479454" y="706540"/>
                  </a:lnTo>
                  <a:lnTo>
                    <a:pt x="471471" y="720733"/>
                  </a:lnTo>
                  <a:lnTo>
                    <a:pt x="375225" y="716741"/>
                  </a:lnTo>
                  <a:lnTo>
                    <a:pt x="355266" y="671058"/>
                  </a:lnTo>
                  <a:lnTo>
                    <a:pt x="288293" y="662631"/>
                  </a:lnTo>
                  <a:lnTo>
                    <a:pt x="260351" y="583683"/>
                  </a:lnTo>
                  <a:lnTo>
                    <a:pt x="186725" y="531347"/>
                  </a:lnTo>
                  <a:lnTo>
                    <a:pt x="188056" y="526024"/>
                  </a:lnTo>
                  <a:lnTo>
                    <a:pt x="81166" y="485220"/>
                  </a:lnTo>
                  <a:lnTo>
                    <a:pt x="27499" y="455947"/>
                  </a:lnTo>
                  <a:lnTo>
                    <a:pt x="11532" y="389418"/>
                  </a:lnTo>
                  <a:lnTo>
                    <a:pt x="23064" y="351274"/>
                  </a:lnTo>
                  <a:lnTo>
                    <a:pt x="0" y="314018"/>
                  </a:lnTo>
                  <a:lnTo>
                    <a:pt x="15080" y="304260"/>
                  </a:lnTo>
                  <a:lnTo>
                    <a:pt x="11088" y="284301"/>
                  </a:lnTo>
                  <a:lnTo>
                    <a:pt x="32378" y="275875"/>
                  </a:lnTo>
                  <a:lnTo>
                    <a:pt x="25725" y="253698"/>
                  </a:lnTo>
                  <a:lnTo>
                    <a:pt x="32821" y="246158"/>
                  </a:lnTo>
                  <a:lnTo>
                    <a:pt x="81609" y="214224"/>
                  </a:lnTo>
                  <a:lnTo>
                    <a:pt x="93585" y="180072"/>
                  </a:lnTo>
                  <a:lnTo>
                    <a:pt x="109108" y="177411"/>
                  </a:lnTo>
                  <a:lnTo>
                    <a:pt x="120640" y="161888"/>
                  </a:lnTo>
                  <a:lnTo>
                    <a:pt x="127293" y="164549"/>
                  </a:lnTo>
                  <a:lnTo>
                    <a:pt x="144590" y="153017"/>
                  </a:lnTo>
                  <a:lnTo>
                    <a:pt x="177855" y="158783"/>
                  </a:lnTo>
                  <a:lnTo>
                    <a:pt x="192491" y="137937"/>
                  </a:lnTo>
                  <a:lnTo>
                    <a:pt x="206684" y="89593"/>
                  </a:lnTo>
                  <a:lnTo>
                    <a:pt x="223982" y="72738"/>
                  </a:lnTo>
                  <a:lnTo>
                    <a:pt x="223095" y="55441"/>
                  </a:lnTo>
                  <a:lnTo>
                    <a:pt x="231078" y="44353"/>
                  </a:lnTo>
                  <a:lnTo>
                    <a:pt x="250593" y="38143"/>
                  </a:lnTo>
                  <a:lnTo>
                    <a:pt x="252811" y="15967"/>
                  </a:lnTo>
                  <a:lnTo>
                    <a:pt x="259908" y="15967"/>
                  </a:lnTo>
                  <a:lnTo>
                    <a:pt x="268335" y="0"/>
                  </a:lnTo>
                  <a:lnTo>
                    <a:pt x="304704" y="16854"/>
                  </a:lnTo>
                  <a:lnTo>
                    <a:pt x="315349" y="32377"/>
                  </a:lnTo>
                  <a:lnTo>
                    <a:pt x="330428" y="29273"/>
                  </a:lnTo>
                  <a:lnTo>
                    <a:pt x="351718" y="39918"/>
                  </a:lnTo>
                  <a:lnTo>
                    <a:pt x="367685" y="37700"/>
                  </a:lnTo>
                  <a:lnTo>
                    <a:pt x="373451" y="46570"/>
                  </a:lnTo>
                  <a:lnTo>
                    <a:pt x="400062" y="46570"/>
                  </a:lnTo>
                  <a:lnTo>
                    <a:pt x="406715" y="54110"/>
                  </a:lnTo>
                  <a:lnTo>
                    <a:pt x="404498" y="74513"/>
                  </a:lnTo>
                  <a:lnTo>
                    <a:pt x="457277" y="90036"/>
                  </a:lnTo>
                  <a:lnTo>
                    <a:pt x="476793" y="81166"/>
                  </a:lnTo>
                  <a:lnTo>
                    <a:pt x="497195" y="82940"/>
                  </a:lnTo>
                  <a:lnTo>
                    <a:pt x="515380" y="94028"/>
                  </a:lnTo>
                  <a:lnTo>
                    <a:pt x="518041" y="112213"/>
                  </a:lnTo>
                  <a:lnTo>
                    <a:pt x="563281" y="124188"/>
                  </a:lnTo>
                  <a:lnTo>
                    <a:pt x="580578" y="146364"/>
                  </a:lnTo>
                  <a:lnTo>
                    <a:pt x="597876" y="138381"/>
                  </a:lnTo>
                  <a:lnTo>
                    <a:pt x="603642" y="123744"/>
                  </a:lnTo>
                  <a:lnTo>
                    <a:pt x="662631" y="94028"/>
                  </a:lnTo>
                  <a:lnTo>
                    <a:pt x="686582" y="97576"/>
                  </a:lnTo>
                  <a:lnTo>
                    <a:pt x="710532" y="135719"/>
                  </a:lnTo>
                  <a:lnTo>
                    <a:pt x="729160" y="135719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0DDB10D3-7A89-EB0F-34E1-3E51EC411C54}"/>
                </a:ext>
              </a:extLst>
            </p:cNvPr>
            <p:cNvSpPr/>
            <p:nvPr/>
          </p:nvSpPr>
          <p:spPr>
            <a:xfrm>
              <a:off x="2316318" y="2980592"/>
              <a:ext cx="237731" cy="265673"/>
            </a:xfrm>
            <a:custGeom>
              <a:avLst/>
              <a:gdLst>
                <a:gd name="csX0" fmla="*/ 139268 w 237731"/>
                <a:gd name="csY0" fmla="*/ 240836 h 265673"/>
                <a:gd name="csX1" fmla="*/ 123301 w 237731"/>
                <a:gd name="csY1" fmla="*/ 233296 h 265673"/>
                <a:gd name="csX2" fmla="*/ 110882 w 237731"/>
                <a:gd name="csY2" fmla="*/ 247932 h 265673"/>
                <a:gd name="csX3" fmla="*/ 89593 w 237731"/>
                <a:gd name="csY3" fmla="*/ 235513 h 265673"/>
                <a:gd name="csX4" fmla="*/ 87375 w 237731"/>
                <a:gd name="csY4" fmla="*/ 249706 h 265673"/>
                <a:gd name="csX5" fmla="*/ 66529 w 237731"/>
                <a:gd name="csY5" fmla="*/ 265673 h 265673"/>
                <a:gd name="csX6" fmla="*/ 43466 w 237731"/>
                <a:gd name="csY6" fmla="*/ 255472 h 265673"/>
                <a:gd name="csX7" fmla="*/ 42579 w 237731"/>
                <a:gd name="csY7" fmla="*/ 231521 h 265673"/>
                <a:gd name="csX8" fmla="*/ 34595 w 237731"/>
                <a:gd name="csY8" fmla="*/ 218216 h 265673"/>
                <a:gd name="csX9" fmla="*/ 23950 w 237731"/>
                <a:gd name="csY9" fmla="*/ 218659 h 265673"/>
                <a:gd name="csX10" fmla="*/ 31047 w 237731"/>
                <a:gd name="csY10" fmla="*/ 200031 h 265673"/>
                <a:gd name="csX11" fmla="*/ 25281 w 237731"/>
                <a:gd name="csY11" fmla="*/ 191160 h 265673"/>
                <a:gd name="csX12" fmla="*/ 42135 w 237731"/>
                <a:gd name="csY12" fmla="*/ 175637 h 265673"/>
                <a:gd name="csX13" fmla="*/ 32377 w 237731"/>
                <a:gd name="csY13" fmla="*/ 160114 h 265673"/>
                <a:gd name="csX14" fmla="*/ 19072 w 237731"/>
                <a:gd name="csY14" fmla="*/ 155235 h 265673"/>
                <a:gd name="csX15" fmla="*/ 4879 w 237731"/>
                <a:gd name="csY15" fmla="*/ 125518 h 265673"/>
                <a:gd name="csX16" fmla="*/ 11532 w 237731"/>
                <a:gd name="csY16" fmla="*/ 106003 h 265673"/>
                <a:gd name="csX17" fmla="*/ 0 w 237731"/>
                <a:gd name="csY17" fmla="*/ 86931 h 265673"/>
                <a:gd name="csX18" fmla="*/ 8871 w 237731"/>
                <a:gd name="csY18" fmla="*/ 63868 h 265673"/>
                <a:gd name="csX19" fmla="*/ 444 w 237731"/>
                <a:gd name="csY19" fmla="*/ 56328 h 265673"/>
                <a:gd name="csX20" fmla="*/ 3105 w 237731"/>
                <a:gd name="csY20" fmla="*/ 45240 h 265673"/>
                <a:gd name="csX21" fmla="*/ 15080 w 237731"/>
                <a:gd name="csY21" fmla="*/ 41691 h 265673"/>
                <a:gd name="csX22" fmla="*/ 12862 w 237731"/>
                <a:gd name="csY22" fmla="*/ 33265 h 265673"/>
                <a:gd name="csX23" fmla="*/ 24838 w 237731"/>
                <a:gd name="csY23" fmla="*/ 19959 h 265673"/>
                <a:gd name="csX24" fmla="*/ 64755 w 237731"/>
                <a:gd name="csY24" fmla="*/ 22176 h 265673"/>
                <a:gd name="csX25" fmla="*/ 68747 w 237731"/>
                <a:gd name="csY25" fmla="*/ 0 h 265673"/>
                <a:gd name="csX26" fmla="*/ 74069 w 237731"/>
                <a:gd name="csY26" fmla="*/ 13749 h 265673"/>
                <a:gd name="csX27" fmla="*/ 85157 w 237731"/>
                <a:gd name="csY27" fmla="*/ 10645 h 265673"/>
                <a:gd name="csX28" fmla="*/ 90036 w 237731"/>
                <a:gd name="csY28" fmla="*/ 23063 h 265673"/>
                <a:gd name="csX29" fmla="*/ 101124 w 237731"/>
                <a:gd name="csY29" fmla="*/ 20402 h 265673"/>
                <a:gd name="csX30" fmla="*/ 124188 w 237731"/>
                <a:gd name="csY30" fmla="*/ 50562 h 265673"/>
                <a:gd name="csX31" fmla="*/ 138381 w 237731"/>
                <a:gd name="csY31" fmla="*/ 43909 h 265673"/>
                <a:gd name="csX32" fmla="*/ 154348 w 237731"/>
                <a:gd name="csY32" fmla="*/ 16410 h 265673"/>
                <a:gd name="csX33" fmla="*/ 158783 w 237731"/>
                <a:gd name="csY33" fmla="*/ 39918 h 265673"/>
                <a:gd name="csX34" fmla="*/ 201362 w 237731"/>
                <a:gd name="csY34" fmla="*/ 26612 h 265673"/>
                <a:gd name="csX35" fmla="*/ 209789 w 237731"/>
                <a:gd name="csY35" fmla="*/ 39474 h 265673"/>
                <a:gd name="csX36" fmla="*/ 207571 w 237731"/>
                <a:gd name="csY36" fmla="*/ 63424 h 265673"/>
                <a:gd name="csX37" fmla="*/ 214224 w 237731"/>
                <a:gd name="csY37" fmla="*/ 66973 h 265673"/>
                <a:gd name="csX38" fmla="*/ 223982 w 237731"/>
                <a:gd name="csY38" fmla="*/ 59433 h 265673"/>
                <a:gd name="csX39" fmla="*/ 233739 w 237731"/>
                <a:gd name="csY39" fmla="*/ 70521 h 265673"/>
                <a:gd name="csX40" fmla="*/ 225312 w 237731"/>
                <a:gd name="csY40" fmla="*/ 88262 h 265673"/>
                <a:gd name="csX41" fmla="*/ 237731 w 237731"/>
                <a:gd name="csY41" fmla="*/ 121083 h 265673"/>
                <a:gd name="csX42" fmla="*/ 234183 w 237731"/>
                <a:gd name="csY42" fmla="*/ 128623 h 265673"/>
                <a:gd name="csX43" fmla="*/ 215111 w 237731"/>
                <a:gd name="csY43" fmla="*/ 129954 h 265673"/>
                <a:gd name="csX44" fmla="*/ 200918 w 237731"/>
                <a:gd name="csY44" fmla="*/ 154348 h 265673"/>
                <a:gd name="csX45" fmla="*/ 204023 w 237731"/>
                <a:gd name="csY45" fmla="*/ 168097 h 265673"/>
                <a:gd name="csX46" fmla="*/ 196039 w 237731"/>
                <a:gd name="csY46" fmla="*/ 183177 h 265673"/>
                <a:gd name="csX47" fmla="*/ 178742 w 237731"/>
                <a:gd name="csY47" fmla="*/ 191604 h 265673"/>
                <a:gd name="csX48" fmla="*/ 177855 w 237731"/>
                <a:gd name="csY48" fmla="*/ 205353 h 265673"/>
                <a:gd name="csX49" fmla="*/ 158339 w 237731"/>
                <a:gd name="csY49" fmla="*/ 216442 h 265673"/>
                <a:gd name="csX50" fmla="*/ 159227 w 237731"/>
                <a:gd name="csY50" fmla="*/ 227973 h 265673"/>
                <a:gd name="csX51" fmla="*/ 139268 w 237731"/>
                <a:gd name="csY51" fmla="*/ 240836 h 26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37731" h="265673">
                  <a:moveTo>
                    <a:pt x="139268" y="240836"/>
                  </a:moveTo>
                  <a:lnTo>
                    <a:pt x="123301" y="233296"/>
                  </a:lnTo>
                  <a:lnTo>
                    <a:pt x="110882" y="247932"/>
                  </a:lnTo>
                  <a:lnTo>
                    <a:pt x="89593" y="235513"/>
                  </a:lnTo>
                  <a:lnTo>
                    <a:pt x="87375" y="249706"/>
                  </a:lnTo>
                  <a:lnTo>
                    <a:pt x="66529" y="265673"/>
                  </a:lnTo>
                  <a:lnTo>
                    <a:pt x="43466" y="255472"/>
                  </a:lnTo>
                  <a:lnTo>
                    <a:pt x="42579" y="231521"/>
                  </a:lnTo>
                  <a:lnTo>
                    <a:pt x="34595" y="218216"/>
                  </a:lnTo>
                  <a:lnTo>
                    <a:pt x="23950" y="218659"/>
                  </a:lnTo>
                  <a:lnTo>
                    <a:pt x="31047" y="200031"/>
                  </a:lnTo>
                  <a:lnTo>
                    <a:pt x="25281" y="191160"/>
                  </a:lnTo>
                  <a:lnTo>
                    <a:pt x="42135" y="175637"/>
                  </a:lnTo>
                  <a:lnTo>
                    <a:pt x="32377" y="160114"/>
                  </a:lnTo>
                  <a:lnTo>
                    <a:pt x="19072" y="155235"/>
                  </a:lnTo>
                  <a:lnTo>
                    <a:pt x="4879" y="125518"/>
                  </a:lnTo>
                  <a:lnTo>
                    <a:pt x="11532" y="106003"/>
                  </a:lnTo>
                  <a:lnTo>
                    <a:pt x="0" y="86931"/>
                  </a:lnTo>
                  <a:lnTo>
                    <a:pt x="8871" y="63868"/>
                  </a:lnTo>
                  <a:lnTo>
                    <a:pt x="444" y="56328"/>
                  </a:lnTo>
                  <a:lnTo>
                    <a:pt x="3105" y="45240"/>
                  </a:lnTo>
                  <a:lnTo>
                    <a:pt x="15080" y="41691"/>
                  </a:lnTo>
                  <a:lnTo>
                    <a:pt x="12862" y="33265"/>
                  </a:lnTo>
                  <a:lnTo>
                    <a:pt x="24838" y="19959"/>
                  </a:lnTo>
                  <a:lnTo>
                    <a:pt x="64755" y="22176"/>
                  </a:lnTo>
                  <a:lnTo>
                    <a:pt x="68747" y="0"/>
                  </a:lnTo>
                  <a:lnTo>
                    <a:pt x="74069" y="13749"/>
                  </a:lnTo>
                  <a:lnTo>
                    <a:pt x="85157" y="10645"/>
                  </a:lnTo>
                  <a:lnTo>
                    <a:pt x="90036" y="23063"/>
                  </a:lnTo>
                  <a:lnTo>
                    <a:pt x="101124" y="20402"/>
                  </a:lnTo>
                  <a:lnTo>
                    <a:pt x="124188" y="50562"/>
                  </a:lnTo>
                  <a:lnTo>
                    <a:pt x="138381" y="43909"/>
                  </a:lnTo>
                  <a:lnTo>
                    <a:pt x="154348" y="16410"/>
                  </a:lnTo>
                  <a:lnTo>
                    <a:pt x="158783" y="39918"/>
                  </a:lnTo>
                  <a:lnTo>
                    <a:pt x="201362" y="26612"/>
                  </a:lnTo>
                  <a:lnTo>
                    <a:pt x="209789" y="39474"/>
                  </a:lnTo>
                  <a:lnTo>
                    <a:pt x="207571" y="63424"/>
                  </a:lnTo>
                  <a:lnTo>
                    <a:pt x="214224" y="66973"/>
                  </a:lnTo>
                  <a:lnTo>
                    <a:pt x="223982" y="59433"/>
                  </a:lnTo>
                  <a:lnTo>
                    <a:pt x="233739" y="70521"/>
                  </a:lnTo>
                  <a:lnTo>
                    <a:pt x="225312" y="88262"/>
                  </a:lnTo>
                  <a:lnTo>
                    <a:pt x="237731" y="121083"/>
                  </a:lnTo>
                  <a:lnTo>
                    <a:pt x="234183" y="128623"/>
                  </a:lnTo>
                  <a:lnTo>
                    <a:pt x="215111" y="129954"/>
                  </a:lnTo>
                  <a:lnTo>
                    <a:pt x="200918" y="154348"/>
                  </a:lnTo>
                  <a:lnTo>
                    <a:pt x="204023" y="168097"/>
                  </a:lnTo>
                  <a:lnTo>
                    <a:pt x="196039" y="183177"/>
                  </a:lnTo>
                  <a:lnTo>
                    <a:pt x="178742" y="191604"/>
                  </a:lnTo>
                  <a:lnTo>
                    <a:pt x="177855" y="205353"/>
                  </a:lnTo>
                  <a:lnTo>
                    <a:pt x="158339" y="216442"/>
                  </a:lnTo>
                  <a:lnTo>
                    <a:pt x="159227" y="227973"/>
                  </a:lnTo>
                  <a:lnTo>
                    <a:pt x="139268" y="240836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CF902F3-5E55-31E1-9183-566AF807485E}"/>
                </a:ext>
              </a:extLst>
            </p:cNvPr>
            <p:cNvSpPr/>
            <p:nvPr/>
          </p:nvSpPr>
          <p:spPr>
            <a:xfrm>
              <a:off x="5859664" y="5332621"/>
              <a:ext cx="909675" cy="561063"/>
            </a:xfrm>
            <a:custGeom>
              <a:avLst/>
              <a:gdLst>
                <a:gd name="csX0" fmla="*/ 881734 w 909675"/>
                <a:gd name="csY0" fmla="*/ 230635 h 561063"/>
                <a:gd name="csX1" fmla="*/ 874637 w 909675"/>
                <a:gd name="csY1" fmla="*/ 233296 h 561063"/>
                <a:gd name="csX2" fmla="*/ 859114 w 909675"/>
                <a:gd name="csY2" fmla="*/ 273214 h 561063"/>
                <a:gd name="csX3" fmla="*/ 828511 w 909675"/>
                <a:gd name="csY3" fmla="*/ 286520 h 561063"/>
                <a:gd name="csX4" fmla="*/ 817866 w 909675"/>
                <a:gd name="csY4" fmla="*/ 320671 h 561063"/>
                <a:gd name="csX5" fmla="*/ 802342 w 909675"/>
                <a:gd name="csY5" fmla="*/ 322445 h 561063"/>
                <a:gd name="csX6" fmla="*/ 779723 w 909675"/>
                <a:gd name="csY6" fmla="*/ 385869 h 561063"/>
                <a:gd name="csX7" fmla="*/ 794802 w 909675"/>
                <a:gd name="csY7" fmla="*/ 407602 h 561063"/>
                <a:gd name="csX8" fmla="*/ 790811 w 909675"/>
                <a:gd name="csY8" fmla="*/ 417804 h 561063"/>
                <a:gd name="csX9" fmla="*/ 798794 w 909675"/>
                <a:gd name="csY9" fmla="*/ 439093 h 561063"/>
                <a:gd name="csX10" fmla="*/ 820970 w 909675"/>
                <a:gd name="csY10" fmla="*/ 454616 h 561063"/>
                <a:gd name="csX11" fmla="*/ 817423 w 909675"/>
                <a:gd name="csY11" fmla="*/ 486994 h 561063"/>
                <a:gd name="csX12" fmla="*/ 797020 w 909675"/>
                <a:gd name="csY12" fmla="*/ 522920 h 561063"/>
                <a:gd name="csX13" fmla="*/ 777061 w 909675"/>
                <a:gd name="csY13" fmla="*/ 536226 h 561063"/>
                <a:gd name="csX14" fmla="*/ 770408 w 909675"/>
                <a:gd name="csY14" fmla="*/ 530903 h 561063"/>
                <a:gd name="csX15" fmla="*/ 753111 w 909675"/>
                <a:gd name="csY15" fmla="*/ 536669 h 561063"/>
                <a:gd name="csX16" fmla="*/ 753554 w 909675"/>
                <a:gd name="csY16" fmla="*/ 545984 h 561063"/>
                <a:gd name="csX17" fmla="*/ 732265 w 909675"/>
                <a:gd name="csY17" fmla="*/ 561063 h 561063"/>
                <a:gd name="csX18" fmla="*/ 714967 w 909675"/>
                <a:gd name="csY18" fmla="*/ 558402 h 561063"/>
                <a:gd name="csX19" fmla="*/ 699000 w 909675"/>
                <a:gd name="csY19" fmla="*/ 538443 h 561063"/>
                <a:gd name="csX20" fmla="*/ 675494 w 909675"/>
                <a:gd name="csY20" fmla="*/ 533565 h 561063"/>
                <a:gd name="csX21" fmla="*/ 664405 w 909675"/>
                <a:gd name="csY21" fmla="*/ 541104 h 561063"/>
                <a:gd name="csX22" fmla="*/ 657308 w 909675"/>
                <a:gd name="csY22" fmla="*/ 531347 h 561063"/>
                <a:gd name="csX23" fmla="*/ 643116 w 909675"/>
                <a:gd name="csY23" fmla="*/ 535339 h 561063"/>
                <a:gd name="csX24" fmla="*/ 617835 w 909675"/>
                <a:gd name="csY24" fmla="*/ 518484 h 561063"/>
                <a:gd name="csX25" fmla="*/ 607634 w 909675"/>
                <a:gd name="csY25" fmla="*/ 526468 h 561063"/>
                <a:gd name="csX26" fmla="*/ 597432 w 909675"/>
                <a:gd name="csY26" fmla="*/ 514493 h 561063"/>
                <a:gd name="csX27" fmla="*/ 566829 w 909675"/>
                <a:gd name="csY27" fmla="*/ 530903 h 561063"/>
                <a:gd name="csX28" fmla="*/ 554410 w 909675"/>
                <a:gd name="csY28" fmla="*/ 521589 h 561063"/>
                <a:gd name="csX29" fmla="*/ 529129 w 909675"/>
                <a:gd name="csY29" fmla="*/ 520259 h 561063"/>
                <a:gd name="csX30" fmla="*/ 516267 w 909675"/>
                <a:gd name="csY30" fmla="*/ 505179 h 561063"/>
                <a:gd name="csX31" fmla="*/ 487881 w 909675"/>
                <a:gd name="csY31" fmla="*/ 506509 h 561063"/>
                <a:gd name="csX32" fmla="*/ 467922 w 909675"/>
                <a:gd name="csY32" fmla="*/ 476349 h 561063"/>
                <a:gd name="csX33" fmla="*/ 463043 w 909675"/>
                <a:gd name="csY33" fmla="*/ 429335 h 561063"/>
                <a:gd name="csX34" fmla="*/ 361919 w 909675"/>
                <a:gd name="csY34" fmla="*/ 413812 h 561063"/>
                <a:gd name="csX35" fmla="*/ 353936 w 909675"/>
                <a:gd name="csY35" fmla="*/ 409377 h 561063"/>
                <a:gd name="csX36" fmla="*/ 351718 w 909675"/>
                <a:gd name="csY36" fmla="*/ 387644 h 561063"/>
                <a:gd name="csX37" fmla="*/ 337525 w 909675"/>
                <a:gd name="csY37" fmla="*/ 384539 h 561063"/>
                <a:gd name="csX38" fmla="*/ 322889 w 909675"/>
                <a:gd name="csY38" fmla="*/ 399175 h 561063"/>
                <a:gd name="csX39" fmla="*/ 300268 w 909675"/>
                <a:gd name="csY39" fmla="*/ 369016 h 561063"/>
                <a:gd name="csX40" fmla="*/ 279866 w 909675"/>
                <a:gd name="csY40" fmla="*/ 392079 h 561063"/>
                <a:gd name="csX41" fmla="*/ 243497 w 909675"/>
                <a:gd name="csY41" fmla="*/ 388531 h 561063"/>
                <a:gd name="csX42" fmla="*/ 210232 w 909675"/>
                <a:gd name="csY42" fmla="*/ 415586 h 561063"/>
                <a:gd name="csX43" fmla="*/ 174307 w 909675"/>
                <a:gd name="csY43" fmla="*/ 416030 h 561063"/>
                <a:gd name="csX44" fmla="*/ 141042 w 909675"/>
                <a:gd name="csY44" fmla="*/ 440867 h 561063"/>
                <a:gd name="csX45" fmla="*/ 122414 w 909675"/>
                <a:gd name="csY45" fmla="*/ 438649 h 561063"/>
                <a:gd name="csX46" fmla="*/ 79392 w 909675"/>
                <a:gd name="csY46" fmla="*/ 452399 h 561063"/>
                <a:gd name="csX47" fmla="*/ 72739 w 909675"/>
                <a:gd name="csY47" fmla="*/ 466148 h 561063"/>
                <a:gd name="csX48" fmla="*/ 41248 w 909675"/>
                <a:gd name="csY48" fmla="*/ 469696 h 561063"/>
                <a:gd name="csX49" fmla="*/ 36813 w 909675"/>
                <a:gd name="csY49" fmla="*/ 428005 h 561063"/>
                <a:gd name="csX50" fmla="*/ 22176 w 909675"/>
                <a:gd name="csY50" fmla="*/ 424900 h 561063"/>
                <a:gd name="csX51" fmla="*/ 23951 w 909675"/>
                <a:gd name="csY51" fmla="*/ 416473 h 561063"/>
                <a:gd name="csX52" fmla="*/ 41248 w 909675"/>
                <a:gd name="csY52" fmla="*/ 404498 h 561063"/>
                <a:gd name="csX53" fmla="*/ 43022 w 909675"/>
                <a:gd name="csY53" fmla="*/ 390749 h 561063"/>
                <a:gd name="csX54" fmla="*/ 51449 w 909675"/>
                <a:gd name="csY54" fmla="*/ 403611 h 561063"/>
                <a:gd name="csX55" fmla="*/ 70964 w 909675"/>
                <a:gd name="csY55" fmla="*/ 400506 h 561063"/>
                <a:gd name="csX56" fmla="*/ 74513 w 909675"/>
                <a:gd name="csY56" fmla="*/ 390749 h 561063"/>
                <a:gd name="csX57" fmla="*/ 58545 w 909675"/>
                <a:gd name="csY57" fmla="*/ 376999 h 561063"/>
                <a:gd name="csX58" fmla="*/ 16410 w 909675"/>
                <a:gd name="csY58" fmla="*/ 303373 h 561063"/>
                <a:gd name="csX59" fmla="*/ 10201 w 909675"/>
                <a:gd name="csY59" fmla="*/ 277205 h 561063"/>
                <a:gd name="csX60" fmla="*/ 16854 w 909675"/>
                <a:gd name="csY60" fmla="*/ 250593 h 561063"/>
                <a:gd name="csX61" fmla="*/ 0 w 909675"/>
                <a:gd name="csY61" fmla="*/ 228861 h 561063"/>
                <a:gd name="csX62" fmla="*/ 42579 w 909675"/>
                <a:gd name="csY62" fmla="*/ 221764 h 561063"/>
                <a:gd name="csX63" fmla="*/ 44796 w 909675"/>
                <a:gd name="csY63" fmla="*/ 237731 h 561063"/>
                <a:gd name="csX64" fmla="*/ 59876 w 909675"/>
                <a:gd name="csY64" fmla="*/ 232409 h 561063"/>
                <a:gd name="csX65" fmla="*/ 72295 w 909675"/>
                <a:gd name="csY65" fmla="*/ 241723 h 561063"/>
                <a:gd name="csX66" fmla="*/ 85601 w 909675"/>
                <a:gd name="csY66" fmla="*/ 239505 h 561063"/>
                <a:gd name="csX67" fmla="*/ 109551 w 909675"/>
                <a:gd name="csY67" fmla="*/ 217773 h 561063"/>
                <a:gd name="csX68" fmla="*/ 121527 w 909675"/>
                <a:gd name="csY68" fmla="*/ 220434 h 561063"/>
                <a:gd name="csX69" fmla="*/ 119309 w 909675"/>
                <a:gd name="csY69" fmla="*/ 188943 h 561063"/>
                <a:gd name="csX70" fmla="*/ 131284 w 909675"/>
                <a:gd name="csY70" fmla="*/ 168097 h 561063"/>
                <a:gd name="csX71" fmla="*/ 161444 w 909675"/>
                <a:gd name="csY71" fmla="*/ 165436 h 561063"/>
                <a:gd name="csX72" fmla="*/ 181403 w 909675"/>
                <a:gd name="csY72" fmla="*/ 184508 h 561063"/>
                <a:gd name="csX73" fmla="*/ 188056 w 909675"/>
                <a:gd name="csY73" fmla="*/ 208458 h 561063"/>
                <a:gd name="csX74" fmla="*/ 209789 w 909675"/>
                <a:gd name="csY74" fmla="*/ 206241 h 561063"/>
                <a:gd name="csX75" fmla="*/ 220877 w 909675"/>
                <a:gd name="csY75" fmla="*/ 216442 h 561063"/>
                <a:gd name="csX76" fmla="*/ 248376 w 909675"/>
                <a:gd name="csY76" fmla="*/ 217329 h 561063"/>
                <a:gd name="csX77" fmla="*/ 293172 w 909675"/>
                <a:gd name="csY77" fmla="*/ 239505 h 561063"/>
                <a:gd name="csX78" fmla="*/ 357927 w 909675"/>
                <a:gd name="csY78" fmla="*/ 239505 h 561063"/>
                <a:gd name="csX79" fmla="*/ 405385 w 909675"/>
                <a:gd name="csY79" fmla="*/ 202693 h 561063"/>
                <a:gd name="csX80" fmla="*/ 433771 w 909675"/>
                <a:gd name="csY80" fmla="*/ 192048 h 561063"/>
                <a:gd name="csX81" fmla="*/ 443972 w 909675"/>
                <a:gd name="csY81" fmla="*/ 162775 h 561063"/>
                <a:gd name="csX82" fmla="*/ 472801 w 909675"/>
                <a:gd name="csY82" fmla="*/ 133058 h 561063"/>
                <a:gd name="csX83" fmla="*/ 481228 w 909675"/>
                <a:gd name="csY83" fmla="*/ 109552 h 561063"/>
                <a:gd name="csX84" fmla="*/ 512718 w 909675"/>
                <a:gd name="csY84" fmla="*/ 102455 h 561063"/>
                <a:gd name="csX85" fmla="*/ 531790 w 909675"/>
                <a:gd name="csY85" fmla="*/ 57659 h 561063"/>
                <a:gd name="csX86" fmla="*/ 523807 w 909675"/>
                <a:gd name="csY86" fmla="*/ 46127 h 561063"/>
                <a:gd name="csX87" fmla="*/ 579248 w 909675"/>
                <a:gd name="csY87" fmla="*/ 30604 h 561063"/>
                <a:gd name="csX88" fmla="*/ 590779 w 909675"/>
                <a:gd name="csY88" fmla="*/ 43023 h 561063"/>
                <a:gd name="csX89" fmla="*/ 622270 w 909675"/>
                <a:gd name="csY89" fmla="*/ 24394 h 561063"/>
                <a:gd name="csX90" fmla="*/ 649325 w 909675"/>
                <a:gd name="csY90" fmla="*/ 35926 h 561063"/>
                <a:gd name="csX91" fmla="*/ 662631 w 909675"/>
                <a:gd name="csY91" fmla="*/ 13750 h 561063"/>
                <a:gd name="csX92" fmla="*/ 673719 w 909675"/>
                <a:gd name="csY92" fmla="*/ 15967 h 561063"/>
                <a:gd name="csX93" fmla="*/ 678598 w 909675"/>
                <a:gd name="csY93" fmla="*/ 28829 h 561063"/>
                <a:gd name="csX94" fmla="*/ 696339 w 909675"/>
                <a:gd name="csY94" fmla="*/ 23951 h 561063"/>
                <a:gd name="csX95" fmla="*/ 699444 w 909675"/>
                <a:gd name="csY95" fmla="*/ 11976 h 561063"/>
                <a:gd name="csX96" fmla="*/ 703435 w 909675"/>
                <a:gd name="csY96" fmla="*/ 2662 h 561063"/>
                <a:gd name="csX97" fmla="*/ 716741 w 909675"/>
                <a:gd name="csY97" fmla="*/ 0 h 561063"/>
                <a:gd name="csX98" fmla="*/ 735813 w 909675"/>
                <a:gd name="csY98" fmla="*/ 17298 h 561063"/>
                <a:gd name="csX99" fmla="*/ 752667 w 909675"/>
                <a:gd name="csY99" fmla="*/ 20403 h 561063"/>
                <a:gd name="csX100" fmla="*/ 773957 w 909675"/>
                <a:gd name="csY100" fmla="*/ 52337 h 561063"/>
                <a:gd name="csX101" fmla="*/ 803229 w 909675"/>
                <a:gd name="csY101" fmla="*/ 55441 h 561063"/>
                <a:gd name="csX102" fmla="*/ 808552 w 909675"/>
                <a:gd name="csY102" fmla="*/ 70521 h 561063"/>
                <a:gd name="csX103" fmla="*/ 830284 w 909675"/>
                <a:gd name="csY103" fmla="*/ 75400 h 561063"/>
                <a:gd name="csX104" fmla="*/ 830728 w 909675"/>
                <a:gd name="csY104" fmla="*/ 92254 h 561063"/>
                <a:gd name="csX105" fmla="*/ 883952 w 909675"/>
                <a:gd name="csY105" fmla="*/ 86932 h 561063"/>
                <a:gd name="csX106" fmla="*/ 894596 w 909675"/>
                <a:gd name="csY106" fmla="*/ 94472 h 561063"/>
                <a:gd name="csX107" fmla="*/ 887943 w 909675"/>
                <a:gd name="csY107" fmla="*/ 102899 h 561063"/>
                <a:gd name="csX108" fmla="*/ 909676 w 909675"/>
                <a:gd name="csY108" fmla="*/ 114430 h 561063"/>
                <a:gd name="csX109" fmla="*/ 905684 w 909675"/>
                <a:gd name="csY109" fmla="*/ 128623 h 561063"/>
                <a:gd name="csX110" fmla="*/ 882621 w 909675"/>
                <a:gd name="csY110" fmla="*/ 119309 h 561063"/>
                <a:gd name="csX111" fmla="*/ 875968 w 909675"/>
                <a:gd name="csY111" fmla="*/ 130841 h 561063"/>
                <a:gd name="csX112" fmla="*/ 883064 w 909675"/>
                <a:gd name="csY112" fmla="*/ 136163 h 561063"/>
                <a:gd name="csX113" fmla="*/ 882621 w 909675"/>
                <a:gd name="csY113" fmla="*/ 154791 h 561063"/>
                <a:gd name="csX114" fmla="*/ 856009 w 909675"/>
                <a:gd name="csY114" fmla="*/ 188056 h 561063"/>
                <a:gd name="csX115" fmla="*/ 857340 w 909675"/>
                <a:gd name="csY115" fmla="*/ 211120 h 561063"/>
                <a:gd name="csX116" fmla="*/ 870202 w 909675"/>
                <a:gd name="csY116" fmla="*/ 209346 h 561063"/>
                <a:gd name="csX117" fmla="*/ 881734 w 909675"/>
                <a:gd name="csY117" fmla="*/ 230635 h 56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</a:cxnLst>
              <a:rect l="l" t="t" r="r" b="b"/>
              <a:pathLst>
                <a:path w="909675" h="561063">
                  <a:moveTo>
                    <a:pt x="881734" y="230635"/>
                  </a:moveTo>
                  <a:lnTo>
                    <a:pt x="874637" y="233296"/>
                  </a:lnTo>
                  <a:lnTo>
                    <a:pt x="859114" y="273214"/>
                  </a:lnTo>
                  <a:lnTo>
                    <a:pt x="828511" y="286520"/>
                  </a:lnTo>
                  <a:lnTo>
                    <a:pt x="817866" y="320671"/>
                  </a:lnTo>
                  <a:lnTo>
                    <a:pt x="802342" y="322445"/>
                  </a:lnTo>
                  <a:lnTo>
                    <a:pt x="779723" y="385869"/>
                  </a:lnTo>
                  <a:lnTo>
                    <a:pt x="794802" y="407602"/>
                  </a:lnTo>
                  <a:lnTo>
                    <a:pt x="790811" y="417804"/>
                  </a:lnTo>
                  <a:lnTo>
                    <a:pt x="798794" y="439093"/>
                  </a:lnTo>
                  <a:lnTo>
                    <a:pt x="820970" y="454616"/>
                  </a:lnTo>
                  <a:lnTo>
                    <a:pt x="817423" y="486994"/>
                  </a:lnTo>
                  <a:lnTo>
                    <a:pt x="797020" y="522920"/>
                  </a:lnTo>
                  <a:lnTo>
                    <a:pt x="777061" y="536226"/>
                  </a:lnTo>
                  <a:lnTo>
                    <a:pt x="770408" y="530903"/>
                  </a:lnTo>
                  <a:lnTo>
                    <a:pt x="753111" y="536669"/>
                  </a:lnTo>
                  <a:lnTo>
                    <a:pt x="753554" y="545984"/>
                  </a:lnTo>
                  <a:lnTo>
                    <a:pt x="732265" y="561063"/>
                  </a:lnTo>
                  <a:lnTo>
                    <a:pt x="714967" y="558402"/>
                  </a:lnTo>
                  <a:lnTo>
                    <a:pt x="699000" y="538443"/>
                  </a:lnTo>
                  <a:lnTo>
                    <a:pt x="675494" y="533565"/>
                  </a:lnTo>
                  <a:lnTo>
                    <a:pt x="664405" y="541104"/>
                  </a:lnTo>
                  <a:lnTo>
                    <a:pt x="657308" y="531347"/>
                  </a:lnTo>
                  <a:lnTo>
                    <a:pt x="643116" y="535339"/>
                  </a:lnTo>
                  <a:lnTo>
                    <a:pt x="617835" y="518484"/>
                  </a:lnTo>
                  <a:lnTo>
                    <a:pt x="607634" y="526468"/>
                  </a:lnTo>
                  <a:lnTo>
                    <a:pt x="597432" y="514493"/>
                  </a:lnTo>
                  <a:lnTo>
                    <a:pt x="566829" y="530903"/>
                  </a:lnTo>
                  <a:lnTo>
                    <a:pt x="554410" y="521589"/>
                  </a:lnTo>
                  <a:lnTo>
                    <a:pt x="529129" y="520259"/>
                  </a:lnTo>
                  <a:lnTo>
                    <a:pt x="516267" y="505179"/>
                  </a:lnTo>
                  <a:lnTo>
                    <a:pt x="487881" y="506509"/>
                  </a:lnTo>
                  <a:lnTo>
                    <a:pt x="467922" y="476349"/>
                  </a:lnTo>
                  <a:lnTo>
                    <a:pt x="463043" y="429335"/>
                  </a:lnTo>
                  <a:lnTo>
                    <a:pt x="361919" y="413812"/>
                  </a:lnTo>
                  <a:lnTo>
                    <a:pt x="353936" y="409377"/>
                  </a:lnTo>
                  <a:lnTo>
                    <a:pt x="351718" y="387644"/>
                  </a:lnTo>
                  <a:lnTo>
                    <a:pt x="337525" y="384539"/>
                  </a:lnTo>
                  <a:lnTo>
                    <a:pt x="322889" y="399175"/>
                  </a:lnTo>
                  <a:lnTo>
                    <a:pt x="300268" y="369016"/>
                  </a:lnTo>
                  <a:lnTo>
                    <a:pt x="279866" y="392079"/>
                  </a:lnTo>
                  <a:lnTo>
                    <a:pt x="243497" y="388531"/>
                  </a:lnTo>
                  <a:lnTo>
                    <a:pt x="210232" y="415586"/>
                  </a:lnTo>
                  <a:lnTo>
                    <a:pt x="174307" y="416030"/>
                  </a:lnTo>
                  <a:lnTo>
                    <a:pt x="141042" y="440867"/>
                  </a:lnTo>
                  <a:lnTo>
                    <a:pt x="122414" y="438649"/>
                  </a:lnTo>
                  <a:lnTo>
                    <a:pt x="79392" y="452399"/>
                  </a:lnTo>
                  <a:lnTo>
                    <a:pt x="72739" y="466148"/>
                  </a:lnTo>
                  <a:lnTo>
                    <a:pt x="41248" y="469696"/>
                  </a:lnTo>
                  <a:lnTo>
                    <a:pt x="36813" y="428005"/>
                  </a:lnTo>
                  <a:lnTo>
                    <a:pt x="22176" y="424900"/>
                  </a:lnTo>
                  <a:lnTo>
                    <a:pt x="23951" y="416473"/>
                  </a:lnTo>
                  <a:lnTo>
                    <a:pt x="41248" y="404498"/>
                  </a:lnTo>
                  <a:lnTo>
                    <a:pt x="43022" y="390749"/>
                  </a:lnTo>
                  <a:lnTo>
                    <a:pt x="51449" y="403611"/>
                  </a:lnTo>
                  <a:lnTo>
                    <a:pt x="70964" y="400506"/>
                  </a:lnTo>
                  <a:lnTo>
                    <a:pt x="74513" y="390749"/>
                  </a:lnTo>
                  <a:lnTo>
                    <a:pt x="58545" y="376999"/>
                  </a:lnTo>
                  <a:lnTo>
                    <a:pt x="16410" y="303373"/>
                  </a:lnTo>
                  <a:lnTo>
                    <a:pt x="10201" y="277205"/>
                  </a:lnTo>
                  <a:lnTo>
                    <a:pt x="16854" y="250593"/>
                  </a:lnTo>
                  <a:lnTo>
                    <a:pt x="0" y="228861"/>
                  </a:lnTo>
                  <a:lnTo>
                    <a:pt x="42579" y="221764"/>
                  </a:lnTo>
                  <a:lnTo>
                    <a:pt x="44796" y="237731"/>
                  </a:lnTo>
                  <a:lnTo>
                    <a:pt x="59876" y="232409"/>
                  </a:lnTo>
                  <a:lnTo>
                    <a:pt x="72295" y="241723"/>
                  </a:lnTo>
                  <a:lnTo>
                    <a:pt x="85601" y="239505"/>
                  </a:lnTo>
                  <a:lnTo>
                    <a:pt x="109551" y="217773"/>
                  </a:lnTo>
                  <a:lnTo>
                    <a:pt x="121527" y="220434"/>
                  </a:lnTo>
                  <a:lnTo>
                    <a:pt x="119309" y="188943"/>
                  </a:lnTo>
                  <a:lnTo>
                    <a:pt x="131284" y="168097"/>
                  </a:lnTo>
                  <a:lnTo>
                    <a:pt x="161444" y="165436"/>
                  </a:lnTo>
                  <a:lnTo>
                    <a:pt x="181403" y="184508"/>
                  </a:lnTo>
                  <a:lnTo>
                    <a:pt x="188056" y="208458"/>
                  </a:lnTo>
                  <a:lnTo>
                    <a:pt x="209789" y="206241"/>
                  </a:lnTo>
                  <a:lnTo>
                    <a:pt x="220877" y="216442"/>
                  </a:lnTo>
                  <a:lnTo>
                    <a:pt x="248376" y="217329"/>
                  </a:lnTo>
                  <a:lnTo>
                    <a:pt x="293172" y="239505"/>
                  </a:lnTo>
                  <a:lnTo>
                    <a:pt x="357927" y="239505"/>
                  </a:lnTo>
                  <a:lnTo>
                    <a:pt x="405385" y="202693"/>
                  </a:lnTo>
                  <a:lnTo>
                    <a:pt x="433771" y="192048"/>
                  </a:lnTo>
                  <a:lnTo>
                    <a:pt x="443972" y="162775"/>
                  </a:lnTo>
                  <a:lnTo>
                    <a:pt x="472801" y="133058"/>
                  </a:lnTo>
                  <a:lnTo>
                    <a:pt x="481228" y="109552"/>
                  </a:lnTo>
                  <a:lnTo>
                    <a:pt x="512718" y="102455"/>
                  </a:lnTo>
                  <a:lnTo>
                    <a:pt x="531790" y="57659"/>
                  </a:lnTo>
                  <a:lnTo>
                    <a:pt x="523807" y="46127"/>
                  </a:lnTo>
                  <a:lnTo>
                    <a:pt x="579248" y="30604"/>
                  </a:lnTo>
                  <a:lnTo>
                    <a:pt x="590779" y="43023"/>
                  </a:lnTo>
                  <a:lnTo>
                    <a:pt x="622270" y="24394"/>
                  </a:lnTo>
                  <a:lnTo>
                    <a:pt x="649325" y="35926"/>
                  </a:lnTo>
                  <a:lnTo>
                    <a:pt x="662631" y="13750"/>
                  </a:lnTo>
                  <a:lnTo>
                    <a:pt x="673719" y="15967"/>
                  </a:lnTo>
                  <a:lnTo>
                    <a:pt x="678598" y="28829"/>
                  </a:lnTo>
                  <a:lnTo>
                    <a:pt x="696339" y="23951"/>
                  </a:lnTo>
                  <a:lnTo>
                    <a:pt x="699444" y="11976"/>
                  </a:lnTo>
                  <a:lnTo>
                    <a:pt x="703435" y="2662"/>
                  </a:lnTo>
                  <a:lnTo>
                    <a:pt x="716741" y="0"/>
                  </a:lnTo>
                  <a:lnTo>
                    <a:pt x="735813" y="17298"/>
                  </a:lnTo>
                  <a:lnTo>
                    <a:pt x="752667" y="20403"/>
                  </a:lnTo>
                  <a:lnTo>
                    <a:pt x="773957" y="52337"/>
                  </a:lnTo>
                  <a:lnTo>
                    <a:pt x="803229" y="55441"/>
                  </a:lnTo>
                  <a:lnTo>
                    <a:pt x="808552" y="70521"/>
                  </a:lnTo>
                  <a:lnTo>
                    <a:pt x="830284" y="75400"/>
                  </a:lnTo>
                  <a:lnTo>
                    <a:pt x="830728" y="92254"/>
                  </a:lnTo>
                  <a:lnTo>
                    <a:pt x="883952" y="86932"/>
                  </a:lnTo>
                  <a:lnTo>
                    <a:pt x="894596" y="94472"/>
                  </a:lnTo>
                  <a:lnTo>
                    <a:pt x="887943" y="102899"/>
                  </a:lnTo>
                  <a:lnTo>
                    <a:pt x="909676" y="114430"/>
                  </a:lnTo>
                  <a:lnTo>
                    <a:pt x="905684" y="128623"/>
                  </a:lnTo>
                  <a:lnTo>
                    <a:pt x="882621" y="119309"/>
                  </a:lnTo>
                  <a:lnTo>
                    <a:pt x="875968" y="130841"/>
                  </a:lnTo>
                  <a:lnTo>
                    <a:pt x="883064" y="136163"/>
                  </a:lnTo>
                  <a:lnTo>
                    <a:pt x="882621" y="154791"/>
                  </a:lnTo>
                  <a:lnTo>
                    <a:pt x="856009" y="188056"/>
                  </a:lnTo>
                  <a:lnTo>
                    <a:pt x="857340" y="211120"/>
                  </a:lnTo>
                  <a:lnTo>
                    <a:pt x="870202" y="209346"/>
                  </a:lnTo>
                  <a:lnTo>
                    <a:pt x="881734" y="230635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14AA5EE1-E81C-24D9-7E5D-B23A6657083E}"/>
                </a:ext>
              </a:extLst>
            </p:cNvPr>
            <p:cNvSpPr/>
            <p:nvPr/>
          </p:nvSpPr>
          <p:spPr>
            <a:xfrm>
              <a:off x="2366436" y="2436383"/>
              <a:ext cx="603641" cy="468809"/>
            </a:xfrm>
            <a:custGeom>
              <a:avLst/>
              <a:gdLst>
                <a:gd name="csX0" fmla="*/ 582796 w 603641"/>
                <a:gd name="csY0" fmla="*/ 284745 h 468809"/>
                <a:gd name="csX1" fmla="*/ 576587 w 603641"/>
                <a:gd name="csY1" fmla="*/ 290954 h 468809"/>
                <a:gd name="csX2" fmla="*/ 555741 w 603641"/>
                <a:gd name="csY2" fmla="*/ 282084 h 468809"/>
                <a:gd name="csX3" fmla="*/ 543322 w 603641"/>
                <a:gd name="csY3" fmla="*/ 289180 h 468809"/>
                <a:gd name="csX4" fmla="*/ 538000 w 603641"/>
                <a:gd name="csY4" fmla="*/ 322888 h 468809"/>
                <a:gd name="csX5" fmla="*/ 513162 w 603641"/>
                <a:gd name="csY5" fmla="*/ 313131 h 468809"/>
                <a:gd name="csX6" fmla="*/ 509614 w 603641"/>
                <a:gd name="csY6" fmla="*/ 327767 h 468809"/>
                <a:gd name="csX7" fmla="*/ 502074 w 603641"/>
                <a:gd name="csY7" fmla="*/ 319784 h 468809"/>
                <a:gd name="csX8" fmla="*/ 494090 w 603641"/>
                <a:gd name="csY8" fmla="*/ 369902 h 468809"/>
                <a:gd name="csX9" fmla="*/ 470583 w 603641"/>
                <a:gd name="csY9" fmla="*/ 384539 h 468809"/>
                <a:gd name="csX10" fmla="*/ 473245 w 603641"/>
                <a:gd name="csY10" fmla="*/ 409820 h 468809"/>
                <a:gd name="csX11" fmla="*/ 484776 w 603641"/>
                <a:gd name="csY11" fmla="*/ 419577 h 468809"/>
                <a:gd name="csX12" fmla="*/ 475906 w 603641"/>
                <a:gd name="csY12" fmla="*/ 428448 h 468809"/>
                <a:gd name="csX13" fmla="*/ 463487 w 603641"/>
                <a:gd name="csY13" fmla="*/ 423569 h 468809"/>
                <a:gd name="csX14" fmla="*/ 452399 w 603641"/>
                <a:gd name="csY14" fmla="*/ 441754 h 468809"/>
                <a:gd name="csX15" fmla="*/ 422682 w 603641"/>
                <a:gd name="csY15" fmla="*/ 451512 h 468809"/>
                <a:gd name="csX16" fmla="*/ 416473 w 603641"/>
                <a:gd name="csY16" fmla="*/ 468809 h 468809"/>
                <a:gd name="csX17" fmla="*/ 405828 w 603641"/>
                <a:gd name="csY17" fmla="*/ 454173 h 468809"/>
                <a:gd name="csX18" fmla="*/ 414255 w 603641"/>
                <a:gd name="csY18" fmla="*/ 440867 h 468809"/>
                <a:gd name="csX19" fmla="*/ 412481 w 603641"/>
                <a:gd name="csY19" fmla="*/ 420465 h 468809"/>
                <a:gd name="csX20" fmla="*/ 399619 w 603641"/>
                <a:gd name="csY20" fmla="*/ 414699 h 468809"/>
                <a:gd name="csX21" fmla="*/ 383652 w 603641"/>
                <a:gd name="csY21" fmla="*/ 421795 h 468809"/>
                <a:gd name="csX22" fmla="*/ 364580 w 603641"/>
                <a:gd name="csY22" fmla="*/ 403167 h 468809"/>
                <a:gd name="csX23" fmla="*/ 344178 w 603641"/>
                <a:gd name="csY23" fmla="*/ 417804 h 468809"/>
                <a:gd name="csX24" fmla="*/ 332646 w 603641"/>
                <a:gd name="csY24" fmla="*/ 417360 h 468809"/>
                <a:gd name="csX25" fmla="*/ 330428 w 603641"/>
                <a:gd name="csY25" fmla="*/ 397401 h 468809"/>
                <a:gd name="csX26" fmla="*/ 299825 w 603641"/>
                <a:gd name="csY26" fmla="*/ 390748 h 468809"/>
                <a:gd name="csX27" fmla="*/ 281197 w 603641"/>
                <a:gd name="csY27" fmla="*/ 371676 h 468809"/>
                <a:gd name="csX28" fmla="*/ 269665 w 603641"/>
                <a:gd name="csY28" fmla="*/ 371233 h 468809"/>
                <a:gd name="csX29" fmla="*/ 261238 w 603641"/>
                <a:gd name="csY29" fmla="*/ 347282 h 468809"/>
                <a:gd name="csX30" fmla="*/ 265230 w 603641"/>
                <a:gd name="csY30" fmla="*/ 333089 h 468809"/>
                <a:gd name="csX31" fmla="*/ 256803 w 603641"/>
                <a:gd name="csY31" fmla="*/ 323332 h 468809"/>
                <a:gd name="csX32" fmla="*/ 234626 w 603641"/>
                <a:gd name="csY32" fmla="*/ 343291 h 468809"/>
                <a:gd name="csX33" fmla="*/ 224869 w 603641"/>
                <a:gd name="csY33" fmla="*/ 335307 h 468809"/>
                <a:gd name="csX34" fmla="*/ 203579 w 603641"/>
                <a:gd name="csY34" fmla="*/ 346839 h 468809"/>
                <a:gd name="csX35" fmla="*/ 183621 w 603641"/>
                <a:gd name="csY35" fmla="*/ 345952 h 468809"/>
                <a:gd name="csX36" fmla="*/ 181403 w 603641"/>
                <a:gd name="csY36" fmla="*/ 333977 h 468809"/>
                <a:gd name="csX37" fmla="*/ 156122 w 603641"/>
                <a:gd name="csY37" fmla="*/ 314018 h 468809"/>
                <a:gd name="csX38" fmla="*/ 157009 w 603641"/>
                <a:gd name="csY38" fmla="*/ 276318 h 468809"/>
                <a:gd name="csX39" fmla="*/ 142816 w 603641"/>
                <a:gd name="csY39" fmla="*/ 255029 h 468809"/>
                <a:gd name="csX40" fmla="*/ 122857 w 603641"/>
                <a:gd name="csY40" fmla="*/ 261238 h 468809"/>
                <a:gd name="csX41" fmla="*/ 117535 w 603641"/>
                <a:gd name="csY41" fmla="*/ 248819 h 468809"/>
                <a:gd name="csX42" fmla="*/ 108664 w 603641"/>
                <a:gd name="csY42" fmla="*/ 255916 h 468809"/>
                <a:gd name="csX43" fmla="*/ 88262 w 603641"/>
                <a:gd name="csY43" fmla="*/ 253698 h 468809"/>
                <a:gd name="csX44" fmla="*/ 59876 w 603641"/>
                <a:gd name="csY44" fmla="*/ 239061 h 468809"/>
                <a:gd name="csX45" fmla="*/ 33708 w 603641"/>
                <a:gd name="csY45" fmla="*/ 180516 h 468809"/>
                <a:gd name="csX46" fmla="*/ 15967 w 603641"/>
                <a:gd name="csY46" fmla="*/ 165436 h 468809"/>
                <a:gd name="csX47" fmla="*/ 22620 w 603641"/>
                <a:gd name="csY47" fmla="*/ 164993 h 468809"/>
                <a:gd name="csX48" fmla="*/ 23507 w 603641"/>
                <a:gd name="csY48" fmla="*/ 147695 h 468809"/>
                <a:gd name="csX49" fmla="*/ 10201 w 603641"/>
                <a:gd name="csY49" fmla="*/ 141929 h 468809"/>
                <a:gd name="csX50" fmla="*/ 0 w 603641"/>
                <a:gd name="csY50" fmla="*/ 121527 h 468809"/>
                <a:gd name="csX51" fmla="*/ 23507 w 603641"/>
                <a:gd name="csY51" fmla="*/ 96246 h 468809"/>
                <a:gd name="csX52" fmla="*/ 40805 w 603641"/>
                <a:gd name="csY52" fmla="*/ 100681 h 468809"/>
                <a:gd name="csX53" fmla="*/ 70078 w 603641"/>
                <a:gd name="csY53" fmla="*/ 80722 h 468809"/>
                <a:gd name="csX54" fmla="*/ 64755 w 603641"/>
                <a:gd name="csY54" fmla="*/ 61207 h 468809"/>
                <a:gd name="csX55" fmla="*/ 75843 w 603641"/>
                <a:gd name="csY55" fmla="*/ 51449 h 468809"/>
                <a:gd name="csX56" fmla="*/ 72295 w 603641"/>
                <a:gd name="csY56" fmla="*/ 37256 h 468809"/>
                <a:gd name="csX57" fmla="*/ 98463 w 603641"/>
                <a:gd name="csY57" fmla="*/ 25281 h 468809"/>
                <a:gd name="csX58" fmla="*/ 88706 w 603641"/>
                <a:gd name="csY58" fmla="*/ 15080 h 468809"/>
                <a:gd name="csX59" fmla="*/ 98463 w 603641"/>
                <a:gd name="csY59" fmla="*/ 0 h 468809"/>
                <a:gd name="csX60" fmla="*/ 130841 w 603641"/>
                <a:gd name="csY60" fmla="*/ 0 h 468809"/>
                <a:gd name="csX61" fmla="*/ 148582 w 603641"/>
                <a:gd name="csY61" fmla="*/ 36813 h 468809"/>
                <a:gd name="csX62" fmla="*/ 175637 w 603641"/>
                <a:gd name="csY62" fmla="*/ 35926 h 468809"/>
                <a:gd name="csX63" fmla="*/ 181847 w 603641"/>
                <a:gd name="csY63" fmla="*/ 51449 h 468809"/>
                <a:gd name="csX64" fmla="*/ 209345 w 603641"/>
                <a:gd name="csY64" fmla="*/ 64312 h 468809"/>
                <a:gd name="csX65" fmla="*/ 217772 w 603641"/>
                <a:gd name="csY65" fmla="*/ 57215 h 468809"/>
                <a:gd name="csX66" fmla="*/ 218659 w 603641"/>
                <a:gd name="csY66" fmla="*/ 69190 h 468809"/>
                <a:gd name="csX67" fmla="*/ 240392 w 603641"/>
                <a:gd name="csY67" fmla="*/ 78061 h 468809"/>
                <a:gd name="csX68" fmla="*/ 262125 w 603641"/>
                <a:gd name="csY68" fmla="*/ 78061 h 468809"/>
                <a:gd name="csX69" fmla="*/ 278092 w 603641"/>
                <a:gd name="csY69" fmla="*/ 110438 h 468809"/>
                <a:gd name="csX70" fmla="*/ 288737 w 603641"/>
                <a:gd name="csY70" fmla="*/ 98020 h 468809"/>
                <a:gd name="csX71" fmla="*/ 305591 w 603641"/>
                <a:gd name="csY71" fmla="*/ 95359 h 468809"/>
                <a:gd name="csX72" fmla="*/ 322001 w 603641"/>
                <a:gd name="csY72" fmla="*/ 103342 h 468809"/>
                <a:gd name="csX73" fmla="*/ 351718 w 603641"/>
                <a:gd name="csY73" fmla="*/ 98020 h 468809"/>
                <a:gd name="csX74" fmla="*/ 361475 w 603641"/>
                <a:gd name="csY74" fmla="*/ 90480 h 468809"/>
                <a:gd name="csX75" fmla="*/ 361919 w 603641"/>
                <a:gd name="csY75" fmla="*/ 77174 h 468809"/>
                <a:gd name="csX76" fmla="*/ 378773 w 603641"/>
                <a:gd name="csY76" fmla="*/ 78061 h 468809"/>
                <a:gd name="csX77" fmla="*/ 386313 w 603641"/>
                <a:gd name="csY77" fmla="*/ 90923 h 468809"/>
                <a:gd name="csX78" fmla="*/ 400062 w 603641"/>
                <a:gd name="csY78" fmla="*/ 92697 h 468809"/>
                <a:gd name="csX79" fmla="*/ 410707 w 603641"/>
                <a:gd name="csY79" fmla="*/ 144590 h 468809"/>
                <a:gd name="csX80" fmla="*/ 429779 w 603641"/>
                <a:gd name="csY80" fmla="*/ 135276 h 468809"/>
                <a:gd name="csX81" fmla="*/ 447076 w 603641"/>
                <a:gd name="csY81" fmla="*/ 161001 h 468809"/>
                <a:gd name="csX82" fmla="*/ 481228 w 603641"/>
                <a:gd name="csY82" fmla="*/ 158783 h 468809"/>
                <a:gd name="csX83" fmla="*/ 503404 w 603641"/>
                <a:gd name="csY83" fmla="*/ 191604 h 468809"/>
                <a:gd name="csX84" fmla="*/ 525137 w 603641"/>
                <a:gd name="csY84" fmla="*/ 197370 h 468809"/>
                <a:gd name="csX85" fmla="*/ 539774 w 603641"/>
                <a:gd name="csY85" fmla="*/ 215555 h 468809"/>
                <a:gd name="csX86" fmla="*/ 571264 w 603641"/>
                <a:gd name="csY86" fmla="*/ 211119 h 468809"/>
                <a:gd name="csX87" fmla="*/ 577030 w 603641"/>
                <a:gd name="csY87" fmla="*/ 216442 h 468809"/>
                <a:gd name="csX88" fmla="*/ 585014 w 603641"/>
                <a:gd name="csY88" fmla="*/ 209345 h 468809"/>
                <a:gd name="csX89" fmla="*/ 603642 w 603641"/>
                <a:gd name="csY89" fmla="*/ 222651 h 468809"/>
                <a:gd name="csX90" fmla="*/ 582796 w 603641"/>
                <a:gd name="csY90" fmla="*/ 284745 h 468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</a:cxnLst>
              <a:rect l="l" t="t" r="r" b="b"/>
              <a:pathLst>
                <a:path w="603641" h="468809">
                  <a:moveTo>
                    <a:pt x="582796" y="284745"/>
                  </a:moveTo>
                  <a:lnTo>
                    <a:pt x="576587" y="290954"/>
                  </a:lnTo>
                  <a:lnTo>
                    <a:pt x="555741" y="282084"/>
                  </a:lnTo>
                  <a:lnTo>
                    <a:pt x="543322" y="289180"/>
                  </a:lnTo>
                  <a:lnTo>
                    <a:pt x="538000" y="322888"/>
                  </a:lnTo>
                  <a:lnTo>
                    <a:pt x="513162" y="313131"/>
                  </a:lnTo>
                  <a:lnTo>
                    <a:pt x="509614" y="327767"/>
                  </a:lnTo>
                  <a:lnTo>
                    <a:pt x="502074" y="319784"/>
                  </a:lnTo>
                  <a:lnTo>
                    <a:pt x="494090" y="369902"/>
                  </a:lnTo>
                  <a:lnTo>
                    <a:pt x="470583" y="384539"/>
                  </a:lnTo>
                  <a:lnTo>
                    <a:pt x="473245" y="409820"/>
                  </a:lnTo>
                  <a:lnTo>
                    <a:pt x="484776" y="419577"/>
                  </a:lnTo>
                  <a:lnTo>
                    <a:pt x="475906" y="428448"/>
                  </a:lnTo>
                  <a:lnTo>
                    <a:pt x="463487" y="423569"/>
                  </a:lnTo>
                  <a:lnTo>
                    <a:pt x="452399" y="441754"/>
                  </a:lnTo>
                  <a:lnTo>
                    <a:pt x="422682" y="451512"/>
                  </a:lnTo>
                  <a:lnTo>
                    <a:pt x="416473" y="468809"/>
                  </a:lnTo>
                  <a:lnTo>
                    <a:pt x="405828" y="454173"/>
                  </a:lnTo>
                  <a:lnTo>
                    <a:pt x="414255" y="440867"/>
                  </a:lnTo>
                  <a:lnTo>
                    <a:pt x="412481" y="420465"/>
                  </a:lnTo>
                  <a:lnTo>
                    <a:pt x="399619" y="414699"/>
                  </a:lnTo>
                  <a:lnTo>
                    <a:pt x="383652" y="421795"/>
                  </a:lnTo>
                  <a:lnTo>
                    <a:pt x="364580" y="403167"/>
                  </a:lnTo>
                  <a:lnTo>
                    <a:pt x="344178" y="417804"/>
                  </a:lnTo>
                  <a:lnTo>
                    <a:pt x="332646" y="417360"/>
                  </a:lnTo>
                  <a:lnTo>
                    <a:pt x="330428" y="397401"/>
                  </a:lnTo>
                  <a:lnTo>
                    <a:pt x="299825" y="390748"/>
                  </a:lnTo>
                  <a:lnTo>
                    <a:pt x="281197" y="371676"/>
                  </a:lnTo>
                  <a:lnTo>
                    <a:pt x="269665" y="371233"/>
                  </a:lnTo>
                  <a:lnTo>
                    <a:pt x="261238" y="347282"/>
                  </a:lnTo>
                  <a:lnTo>
                    <a:pt x="265230" y="333089"/>
                  </a:lnTo>
                  <a:lnTo>
                    <a:pt x="256803" y="323332"/>
                  </a:lnTo>
                  <a:lnTo>
                    <a:pt x="234626" y="343291"/>
                  </a:lnTo>
                  <a:lnTo>
                    <a:pt x="224869" y="335307"/>
                  </a:lnTo>
                  <a:lnTo>
                    <a:pt x="203579" y="346839"/>
                  </a:lnTo>
                  <a:lnTo>
                    <a:pt x="183621" y="345952"/>
                  </a:lnTo>
                  <a:lnTo>
                    <a:pt x="181403" y="333977"/>
                  </a:lnTo>
                  <a:lnTo>
                    <a:pt x="156122" y="314018"/>
                  </a:lnTo>
                  <a:lnTo>
                    <a:pt x="157009" y="276318"/>
                  </a:lnTo>
                  <a:lnTo>
                    <a:pt x="142816" y="255029"/>
                  </a:lnTo>
                  <a:lnTo>
                    <a:pt x="122857" y="261238"/>
                  </a:lnTo>
                  <a:lnTo>
                    <a:pt x="117535" y="248819"/>
                  </a:lnTo>
                  <a:lnTo>
                    <a:pt x="108664" y="255916"/>
                  </a:lnTo>
                  <a:lnTo>
                    <a:pt x="88262" y="253698"/>
                  </a:lnTo>
                  <a:lnTo>
                    <a:pt x="59876" y="239061"/>
                  </a:lnTo>
                  <a:lnTo>
                    <a:pt x="33708" y="180516"/>
                  </a:lnTo>
                  <a:lnTo>
                    <a:pt x="15967" y="165436"/>
                  </a:lnTo>
                  <a:lnTo>
                    <a:pt x="22620" y="164993"/>
                  </a:lnTo>
                  <a:lnTo>
                    <a:pt x="23507" y="147695"/>
                  </a:lnTo>
                  <a:lnTo>
                    <a:pt x="10201" y="141929"/>
                  </a:lnTo>
                  <a:lnTo>
                    <a:pt x="0" y="121527"/>
                  </a:lnTo>
                  <a:lnTo>
                    <a:pt x="23507" y="96246"/>
                  </a:lnTo>
                  <a:lnTo>
                    <a:pt x="40805" y="100681"/>
                  </a:lnTo>
                  <a:lnTo>
                    <a:pt x="70078" y="80722"/>
                  </a:lnTo>
                  <a:lnTo>
                    <a:pt x="64755" y="61207"/>
                  </a:lnTo>
                  <a:lnTo>
                    <a:pt x="75843" y="51449"/>
                  </a:lnTo>
                  <a:lnTo>
                    <a:pt x="72295" y="37256"/>
                  </a:lnTo>
                  <a:lnTo>
                    <a:pt x="98463" y="25281"/>
                  </a:lnTo>
                  <a:lnTo>
                    <a:pt x="88706" y="15080"/>
                  </a:lnTo>
                  <a:lnTo>
                    <a:pt x="98463" y="0"/>
                  </a:lnTo>
                  <a:lnTo>
                    <a:pt x="130841" y="0"/>
                  </a:lnTo>
                  <a:lnTo>
                    <a:pt x="148582" y="36813"/>
                  </a:lnTo>
                  <a:lnTo>
                    <a:pt x="175637" y="35926"/>
                  </a:lnTo>
                  <a:lnTo>
                    <a:pt x="181847" y="51449"/>
                  </a:lnTo>
                  <a:lnTo>
                    <a:pt x="209345" y="64312"/>
                  </a:lnTo>
                  <a:lnTo>
                    <a:pt x="217772" y="57215"/>
                  </a:lnTo>
                  <a:lnTo>
                    <a:pt x="218659" y="69190"/>
                  </a:lnTo>
                  <a:lnTo>
                    <a:pt x="240392" y="78061"/>
                  </a:lnTo>
                  <a:lnTo>
                    <a:pt x="262125" y="78061"/>
                  </a:lnTo>
                  <a:lnTo>
                    <a:pt x="278092" y="110438"/>
                  </a:lnTo>
                  <a:lnTo>
                    <a:pt x="288737" y="98020"/>
                  </a:lnTo>
                  <a:lnTo>
                    <a:pt x="305591" y="95359"/>
                  </a:lnTo>
                  <a:lnTo>
                    <a:pt x="322001" y="103342"/>
                  </a:lnTo>
                  <a:lnTo>
                    <a:pt x="351718" y="98020"/>
                  </a:lnTo>
                  <a:lnTo>
                    <a:pt x="361475" y="90480"/>
                  </a:lnTo>
                  <a:lnTo>
                    <a:pt x="361919" y="77174"/>
                  </a:lnTo>
                  <a:lnTo>
                    <a:pt x="378773" y="78061"/>
                  </a:lnTo>
                  <a:lnTo>
                    <a:pt x="386313" y="90923"/>
                  </a:lnTo>
                  <a:lnTo>
                    <a:pt x="400062" y="92697"/>
                  </a:lnTo>
                  <a:lnTo>
                    <a:pt x="410707" y="144590"/>
                  </a:lnTo>
                  <a:lnTo>
                    <a:pt x="429779" y="135276"/>
                  </a:lnTo>
                  <a:lnTo>
                    <a:pt x="447076" y="161001"/>
                  </a:lnTo>
                  <a:lnTo>
                    <a:pt x="481228" y="158783"/>
                  </a:lnTo>
                  <a:lnTo>
                    <a:pt x="503404" y="191604"/>
                  </a:lnTo>
                  <a:lnTo>
                    <a:pt x="525137" y="197370"/>
                  </a:lnTo>
                  <a:lnTo>
                    <a:pt x="539774" y="215555"/>
                  </a:lnTo>
                  <a:lnTo>
                    <a:pt x="571264" y="211119"/>
                  </a:lnTo>
                  <a:lnTo>
                    <a:pt x="577030" y="216442"/>
                  </a:lnTo>
                  <a:lnTo>
                    <a:pt x="585014" y="209345"/>
                  </a:lnTo>
                  <a:lnTo>
                    <a:pt x="603642" y="222651"/>
                  </a:lnTo>
                  <a:lnTo>
                    <a:pt x="582796" y="284745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888BC486-D4CE-3455-CF3B-A893D95352C5}"/>
                </a:ext>
              </a:extLst>
            </p:cNvPr>
            <p:cNvSpPr/>
            <p:nvPr/>
          </p:nvSpPr>
          <p:spPr>
            <a:xfrm>
              <a:off x="4274051" y="3977643"/>
              <a:ext cx="813874" cy="648438"/>
            </a:xfrm>
            <a:custGeom>
              <a:avLst/>
              <a:gdLst>
                <a:gd name="csX0" fmla="*/ 182290 w 813874"/>
                <a:gd name="csY0" fmla="*/ 569046 h 648438"/>
                <a:gd name="csX1" fmla="*/ 177411 w 813874"/>
                <a:gd name="csY1" fmla="*/ 554854 h 648438"/>
                <a:gd name="csX2" fmla="*/ 167210 w 813874"/>
                <a:gd name="csY2" fmla="*/ 552636 h 648438"/>
                <a:gd name="csX3" fmla="*/ 166323 w 813874"/>
                <a:gd name="csY3" fmla="*/ 527798 h 648438"/>
                <a:gd name="csX4" fmla="*/ 158340 w 813874"/>
                <a:gd name="csY4" fmla="*/ 519815 h 648438"/>
                <a:gd name="csX5" fmla="*/ 166323 w 813874"/>
                <a:gd name="csY5" fmla="*/ 504291 h 648438"/>
                <a:gd name="csX6" fmla="*/ 146808 w 813874"/>
                <a:gd name="csY6" fmla="*/ 501630 h 648438"/>
                <a:gd name="csX7" fmla="*/ 142816 w 813874"/>
                <a:gd name="csY7" fmla="*/ 490099 h 648438"/>
                <a:gd name="csX8" fmla="*/ 117535 w 813874"/>
                <a:gd name="csY8" fmla="*/ 474575 h 648438"/>
                <a:gd name="csX9" fmla="*/ 121970 w 813874"/>
                <a:gd name="csY9" fmla="*/ 441310 h 648438"/>
                <a:gd name="csX10" fmla="*/ 89593 w 813874"/>
                <a:gd name="csY10" fmla="*/ 423569 h 648438"/>
                <a:gd name="csX11" fmla="*/ 89593 w 813874"/>
                <a:gd name="csY11" fmla="*/ 409820 h 648438"/>
                <a:gd name="csX12" fmla="*/ 62537 w 813874"/>
                <a:gd name="csY12" fmla="*/ 410263 h 648438"/>
                <a:gd name="csX13" fmla="*/ 53667 w 813874"/>
                <a:gd name="csY13" fmla="*/ 386757 h 648438"/>
                <a:gd name="csX14" fmla="*/ 36813 w 813874"/>
                <a:gd name="csY14" fmla="*/ 389861 h 648438"/>
                <a:gd name="csX15" fmla="*/ 32821 w 813874"/>
                <a:gd name="csY15" fmla="*/ 341960 h 648438"/>
                <a:gd name="csX16" fmla="*/ 0 w 813874"/>
                <a:gd name="csY16" fmla="*/ 320227 h 648438"/>
                <a:gd name="csX17" fmla="*/ 8871 w 813874"/>
                <a:gd name="csY17" fmla="*/ 313131 h 648438"/>
                <a:gd name="csX18" fmla="*/ 1774 w 813874"/>
                <a:gd name="csY18" fmla="*/ 287850 h 648438"/>
                <a:gd name="csX19" fmla="*/ 22620 w 813874"/>
                <a:gd name="csY19" fmla="*/ 255916 h 648438"/>
                <a:gd name="csX20" fmla="*/ 35039 w 813874"/>
                <a:gd name="csY20" fmla="*/ 261238 h 648438"/>
                <a:gd name="csX21" fmla="*/ 49675 w 813874"/>
                <a:gd name="csY21" fmla="*/ 246158 h 648438"/>
                <a:gd name="csX22" fmla="*/ 37256 w 813874"/>
                <a:gd name="csY22" fmla="*/ 241723 h 648438"/>
                <a:gd name="csX23" fmla="*/ 55441 w 813874"/>
                <a:gd name="csY23" fmla="*/ 198257 h 648438"/>
                <a:gd name="csX24" fmla="*/ 49675 w 813874"/>
                <a:gd name="csY24" fmla="*/ 184064 h 648438"/>
                <a:gd name="csX25" fmla="*/ 60763 w 813874"/>
                <a:gd name="csY25" fmla="*/ 166323 h 648438"/>
                <a:gd name="csX26" fmla="*/ 81166 w 813874"/>
                <a:gd name="csY26" fmla="*/ 154791 h 648438"/>
                <a:gd name="csX27" fmla="*/ 74069 w 813874"/>
                <a:gd name="csY27" fmla="*/ 143260 h 648438"/>
                <a:gd name="csX28" fmla="*/ 125518 w 813874"/>
                <a:gd name="csY28" fmla="*/ 141042 h 648438"/>
                <a:gd name="csX29" fmla="*/ 128623 w 813874"/>
                <a:gd name="csY29" fmla="*/ 151687 h 648438"/>
                <a:gd name="csX30" fmla="*/ 144147 w 813874"/>
                <a:gd name="csY30" fmla="*/ 142816 h 648438"/>
                <a:gd name="csX31" fmla="*/ 188499 w 813874"/>
                <a:gd name="csY31" fmla="*/ 143703 h 648438"/>
                <a:gd name="csX32" fmla="*/ 194709 w 813874"/>
                <a:gd name="csY32" fmla="*/ 100681 h 648438"/>
                <a:gd name="csX33" fmla="*/ 211563 w 813874"/>
                <a:gd name="csY33" fmla="*/ 62537 h 648438"/>
                <a:gd name="csX34" fmla="*/ 238175 w 813874"/>
                <a:gd name="csY34" fmla="*/ 81166 h 648438"/>
                <a:gd name="csX35" fmla="*/ 266117 w 813874"/>
                <a:gd name="csY35" fmla="*/ 83383 h 648438"/>
                <a:gd name="csX36" fmla="*/ 286519 w 813874"/>
                <a:gd name="csY36" fmla="*/ 51893 h 648438"/>
                <a:gd name="csX37" fmla="*/ 301156 w 813874"/>
                <a:gd name="csY37" fmla="*/ 52780 h 648438"/>
                <a:gd name="csX38" fmla="*/ 304260 w 813874"/>
                <a:gd name="csY38" fmla="*/ 62537 h 648438"/>
                <a:gd name="csX39" fmla="*/ 365467 w 813874"/>
                <a:gd name="csY39" fmla="*/ 48788 h 648438"/>
                <a:gd name="csX40" fmla="*/ 408489 w 813874"/>
                <a:gd name="csY40" fmla="*/ 59876 h 648438"/>
                <a:gd name="csX41" fmla="*/ 440423 w 813874"/>
                <a:gd name="csY41" fmla="*/ 29716 h 648438"/>
                <a:gd name="csX42" fmla="*/ 498969 w 813874"/>
                <a:gd name="csY42" fmla="*/ 25725 h 648438"/>
                <a:gd name="csX43" fmla="*/ 492316 w 813874"/>
                <a:gd name="csY43" fmla="*/ 4435 h 648438"/>
                <a:gd name="csX44" fmla="*/ 512718 w 813874"/>
                <a:gd name="csY44" fmla="*/ 0 h 648438"/>
                <a:gd name="csX45" fmla="*/ 526468 w 813874"/>
                <a:gd name="csY45" fmla="*/ 7096 h 648438"/>
                <a:gd name="csX46" fmla="*/ 526468 w 813874"/>
                <a:gd name="csY46" fmla="*/ 19959 h 648438"/>
                <a:gd name="csX47" fmla="*/ 559733 w 813874"/>
                <a:gd name="csY47" fmla="*/ 36813 h 648438"/>
                <a:gd name="csX48" fmla="*/ 569934 w 813874"/>
                <a:gd name="csY48" fmla="*/ 54554 h 648438"/>
                <a:gd name="csX49" fmla="*/ 597876 w 813874"/>
                <a:gd name="csY49" fmla="*/ 60320 h 648438"/>
                <a:gd name="csX50" fmla="*/ 607190 w 813874"/>
                <a:gd name="csY50" fmla="*/ 71408 h 648438"/>
                <a:gd name="csX51" fmla="*/ 625375 w 813874"/>
                <a:gd name="csY51" fmla="*/ 65642 h 648438"/>
                <a:gd name="csX52" fmla="*/ 625375 w 813874"/>
                <a:gd name="csY52" fmla="*/ 82940 h 648438"/>
                <a:gd name="csX53" fmla="*/ 657309 w 813874"/>
                <a:gd name="csY53" fmla="*/ 134832 h 648438"/>
                <a:gd name="csX54" fmla="*/ 669727 w 813874"/>
                <a:gd name="csY54" fmla="*/ 179629 h 648438"/>
                <a:gd name="csX55" fmla="*/ 667066 w 813874"/>
                <a:gd name="csY55" fmla="*/ 201362 h 648438"/>
                <a:gd name="csX56" fmla="*/ 672388 w 813874"/>
                <a:gd name="csY56" fmla="*/ 211563 h 648438"/>
                <a:gd name="csX57" fmla="*/ 692791 w 813874"/>
                <a:gd name="csY57" fmla="*/ 214224 h 648438"/>
                <a:gd name="csX58" fmla="*/ 687025 w 813874"/>
                <a:gd name="csY58" fmla="*/ 231522 h 648438"/>
                <a:gd name="csX59" fmla="*/ 692791 w 813874"/>
                <a:gd name="csY59" fmla="*/ 243940 h 648438"/>
                <a:gd name="csX60" fmla="*/ 683920 w 813874"/>
                <a:gd name="csY60" fmla="*/ 253698 h 648438"/>
                <a:gd name="csX61" fmla="*/ 708758 w 813874"/>
                <a:gd name="csY61" fmla="*/ 270996 h 648438"/>
                <a:gd name="csX62" fmla="*/ 722951 w 813874"/>
                <a:gd name="csY62" fmla="*/ 271883 h 648438"/>
                <a:gd name="csX63" fmla="*/ 747788 w 813874"/>
                <a:gd name="csY63" fmla="*/ 299381 h 648438"/>
                <a:gd name="csX64" fmla="*/ 790811 w 813874"/>
                <a:gd name="csY64" fmla="*/ 315348 h 648438"/>
                <a:gd name="csX65" fmla="*/ 813874 w 813874"/>
                <a:gd name="csY65" fmla="*/ 339299 h 648438"/>
                <a:gd name="csX66" fmla="*/ 806778 w 813874"/>
                <a:gd name="csY66" fmla="*/ 346839 h 648438"/>
                <a:gd name="csX67" fmla="*/ 722507 w 813874"/>
                <a:gd name="csY67" fmla="*/ 381878 h 648438"/>
                <a:gd name="csX68" fmla="*/ 647994 w 813874"/>
                <a:gd name="csY68" fmla="*/ 349057 h 648438"/>
                <a:gd name="csX69" fmla="*/ 625375 w 813874"/>
                <a:gd name="csY69" fmla="*/ 360145 h 648438"/>
                <a:gd name="csX70" fmla="*/ 578361 w 813874"/>
                <a:gd name="csY70" fmla="*/ 337525 h 648438"/>
                <a:gd name="csX71" fmla="*/ 573038 w 813874"/>
                <a:gd name="csY71" fmla="*/ 320227 h 648438"/>
                <a:gd name="csX72" fmla="*/ 521146 w 813874"/>
                <a:gd name="csY72" fmla="*/ 303817 h 648438"/>
                <a:gd name="csX73" fmla="*/ 542879 w 813874"/>
                <a:gd name="csY73" fmla="*/ 265673 h 648438"/>
                <a:gd name="csX74" fmla="*/ 536226 w 813874"/>
                <a:gd name="csY74" fmla="*/ 241279 h 648438"/>
                <a:gd name="csX75" fmla="*/ 522920 w 813874"/>
                <a:gd name="csY75" fmla="*/ 233296 h 648438"/>
                <a:gd name="csX76" fmla="*/ 454616 w 813874"/>
                <a:gd name="csY76" fmla="*/ 297164 h 648438"/>
                <a:gd name="csX77" fmla="*/ 447076 w 813874"/>
                <a:gd name="csY77" fmla="*/ 346839 h 648438"/>
                <a:gd name="csX78" fmla="*/ 453729 w 813874"/>
                <a:gd name="csY78" fmla="*/ 352161 h 648438"/>
                <a:gd name="csX79" fmla="*/ 424900 w 813874"/>
                <a:gd name="csY79" fmla="*/ 369015 h 648438"/>
                <a:gd name="csX80" fmla="*/ 432883 w 813874"/>
                <a:gd name="csY80" fmla="*/ 390748 h 648438"/>
                <a:gd name="csX81" fmla="*/ 426230 w 813874"/>
                <a:gd name="csY81" fmla="*/ 396958 h 648438"/>
                <a:gd name="csX82" fmla="*/ 433770 w 813874"/>
                <a:gd name="csY82" fmla="*/ 401393 h 648438"/>
                <a:gd name="csX83" fmla="*/ 446189 w 813874"/>
                <a:gd name="csY83" fmla="*/ 387643 h 648438"/>
                <a:gd name="csX84" fmla="*/ 467479 w 813874"/>
                <a:gd name="csY84" fmla="*/ 394296 h 648438"/>
                <a:gd name="csX85" fmla="*/ 460382 w 813874"/>
                <a:gd name="csY85" fmla="*/ 408933 h 648438"/>
                <a:gd name="csX86" fmla="*/ 480341 w 813874"/>
                <a:gd name="csY86" fmla="*/ 460382 h 648438"/>
                <a:gd name="csX87" fmla="*/ 477680 w 813874"/>
                <a:gd name="csY87" fmla="*/ 476793 h 648438"/>
                <a:gd name="csX88" fmla="*/ 446189 w 813874"/>
                <a:gd name="csY88" fmla="*/ 488324 h 648438"/>
                <a:gd name="csX89" fmla="*/ 427118 w 813874"/>
                <a:gd name="csY89" fmla="*/ 475018 h 648438"/>
                <a:gd name="csX90" fmla="*/ 417360 w 813874"/>
                <a:gd name="csY90" fmla="*/ 494977 h 648438"/>
                <a:gd name="csX91" fmla="*/ 394297 w 813874"/>
                <a:gd name="csY91" fmla="*/ 495864 h 648438"/>
                <a:gd name="csX92" fmla="*/ 401393 w 813874"/>
                <a:gd name="csY92" fmla="*/ 509614 h 648438"/>
                <a:gd name="csX93" fmla="*/ 382765 w 813874"/>
                <a:gd name="csY93" fmla="*/ 518928 h 648438"/>
                <a:gd name="csX94" fmla="*/ 381878 w 813874"/>
                <a:gd name="csY94" fmla="*/ 545983 h 648438"/>
                <a:gd name="csX95" fmla="*/ 363250 w 813874"/>
                <a:gd name="csY95" fmla="*/ 567272 h 648438"/>
                <a:gd name="csX96" fmla="*/ 338412 w 813874"/>
                <a:gd name="csY96" fmla="*/ 560619 h 648438"/>
                <a:gd name="csX97" fmla="*/ 337968 w 813874"/>
                <a:gd name="csY97" fmla="*/ 566829 h 648438"/>
                <a:gd name="csX98" fmla="*/ 355710 w 813874"/>
                <a:gd name="csY98" fmla="*/ 576587 h 648438"/>
                <a:gd name="csX99" fmla="*/ 341073 w 813874"/>
                <a:gd name="csY99" fmla="*/ 575699 h 648438"/>
                <a:gd name="csX100" fmla="*/ 333533 w 813874"/>
                <a:gd name="csY100" fmla="*/ 583683 h 648438"/>
                <a:gd name="csX101" fmla="*/ 339299 w 813874"/>
                <a:gd name="csY101" fmla="*/ 607633 h 648438"/>
                <a:gd name="csX102" fmla="*/ 310026 w 813874"/>
                <a:gd name="csY102" fmla="*/ 619609 h 648438"/>
                <a:gd name="csX103" fmla="*/ 301599 w 813874"/>
                <a:gd name="csY103" fmla="*/ 637350 h 648438"/>
                <a:gd name="csX104" fmla="*/ 274100 w 813874"/>
                <a:gd name="csY104" fmla="*/ 648438 h 648438"/>
                <a:gd name="csX105" fmla="*/ 247932 w 813874"/>
                <a:gd name="csY105" fmla="*/ 604085 h 648438"/>
                <a:gd name="csX106" fmla="*/ 227086 w 813874"/>
                <a:gd name="csY106" fmla="*/ 585901 h 648438"/>
                <a:gd name="csX107" fmla="*/ 212893 w 813874"/>
                <a:gd name="csY107" fmla="*/ 588118 h 648438"/>
                <a:gd name="csX108" fmla="*/ 212893 w 813874"/>
                <a:gd name="csY108" fmla="*/ 577030 h 648438"/>
                <a:gd name="csX109" fmla="*/ 201362 w 813874"/>
                <a:gd name="csY109" fmla="*/ 565498 h 648438"/>
                <a:gd name="csX110" fmla="*/ 192048 w 813874"/>
                <a:gd name="csY110" fmla="*/ 586788 h 648438"/>
                <a:gd name="csX111" fmla="*/ 182290 w 813874"/>
                <a:gd name="csY111" fmla="*/ 569046 h 648438"/>
                <a:gd name="csX112" fmla="*/ 369903 w 813874"/>
                <a:gd name="csY112" fmla="*/ 550862 h 648438"/>
                <a:gd name="csX113" fmla="*/ 364136 w 813874"/>
                <a:gd name="csY113" fmla="*/ 553523 h 648438"/>
                <a:gd name="csX114" fmla="*/ 364580 w 813874"/>
                <a:gd name="csY114" fmla="*/ 556628 h 648438"/>
                <a:gd name="csX115" fmla="*/ 368572 w 813874"/>
                <a:gd name="csY115" fmla="*/ 555297 h 648438"/>
                <a:gd name="csX116" fmla="*/ 369903 w 813874"/>
                <a:gd name="csY116" fmla="*/ 550862 h 648438"/>
                <a:gd name="csX117" fmla="*/ 361032 w 813874"/>
                <a:gd name="csY117" fmla="*/ 559733 h 648438"/>
                <a:gd name="csX118" fmla="*/ 358371 w 813874"/>
                <a:gd name="csY118" fmla="*/ 559289 h 648438"/>
                <a:gd name="csX119" fmla="*/ 357484 w 813874"/>
                <a:gd name="csY119" fmla="*/ 560176 h 648438"/>
                <a:gd name="csX120" fmla="*/ 361475 w 813874"/>
                <a:gd name="csY120" fmla="*/ 562394 h 648438"/>
                <a:gd name="csX121" fmla="*/ 361032 w 813874"/>
                <a:gd name="csY121" fmla="*/ 559733 h 6484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</a:cxnLst>
              <a:rect l="l" t="t" r="r" b="b"/>
              <a:pathLst>
                <a:path w="813874" h="648438">
                  <a:moveTo>
                    <a:pt x="182290" y="569046"/>
                  </a:moveTo>
                  <a:lnTo>
                    <a:pt x="177411" y="554854"/>
                  </a:lnTo>
                  <a:lnTo>
                    <a:pt x="167210" y="552636"/>
                  </a:lnTo>
                  <a:lnTo>
                    <a:pt x="166323" y="527798"/>
                  </a:lnTo>
                  <a:lnTo>
                    <a:pt x="158340" y="519815"/>
                  </a:lnTo>
                  <a:lnTo>
                    <a:pt x="166323" y="504291"/>
                  </a:lnTo>
                  <a:lnTo>
                    <a:pt x="146808" y="501630"/>
                  </a:lnTo>
                  <a:lnTo>
                    <a:pt x="142816" y="490099"/>
                  </a:lnTo>
                  <a:lnTo>
                    <a:pt x="117535" y="474575"/>
                  </a:lnTo>
                  <a:lnTo>
                    <a:pt x="121970" y="441310"/>
                  </a:lnTo>
                  <a:lnTo>
                    <a:pt x="89593" y="423569"/>
                  </a:lnTo>
                  <a:lnTo>
                    <a:pt x="89593" y="409820"/>
                  </a:lnTo>
                  <a:lnTo>
                    <a:pt x="62537" y="410263"/>
                  </a:lnTo>
                  <a:lnTo>
                    <a:pt x="53667" y="386757"/>
                  </a:lnTo>
                  <a:lnTo>
                    <a:pt x="36813" y="389861"/>
                  </a:lnTo>
                  <a:lnTo>
                    <a:pt x="32821" y="341960"/>
                  </a:lnTo>
                  <a:lnTo>
                    <a:pt x="0" y="320227"/>
                  </a:lnTo>
                  <a:lnTo>
                    <a:pt x="8871" y="313131"/>
                  </a:lnTo>
                  <a:lnTo>
                    <a:pt x="1774" y="287850"/>
                  </a:lnTo>
                  <a:lnTo>
                    <a:pt x="22620" y="255916"/>
                  </a:lnTo>
                  <a:lnTo>
                    <a:pt x="35039" y="261238"/>
                  </a:lnTo>
                  <a:lnTo>
                    <a:pt x="49675" y="246158"/>
                  </a:lnTo>
                  <a:lnTo>
                    <a:pt x="37256" y="241723"/>
                  </a:lnTo>
                  <a:lnTo>
                    <a:pt x="55441" y="198257"/>
                  </a:lnTo>
                  <a:lnTo>
                    <a:pt x="49675" y="184064"/>
                  </a:lnTo>
                  <a:lnTo>
                    <a:pt x="60763" y="166323"/>
                  </a:lnTo>
                  <a:lnTo>
                    <a:pt x="81166" y="154791"/>
                  </a:lnTo>
                  <a:lnTo>
                    <a:pt x="74069" y="143260"/>
                  </a:lnTo>
                  <a:lnTo>
                    <a:pt x="125518" y="141042"/>
                  </a:lnTo>
                  <a:lnTo>
                    <a:pt x="128623" y="151687"/>
                  </a:lnTo>
                  <a:lnTo>
                    <a:pt x="144147" y="142816"/>
                  </a:lnTo>
                  <a:lnTo>
                    <a:pt x="188499" y="143703"/>
                  </a:lnTo>
                  <a:lnTo>
                    <a:pt x="194709" y="100681"/>
                  </a:lnTo>
                  <a:lnTo>
                    <a:pt x="211563" y="62537"/>
                  </a:lnTo>
                  <a:lnTo>
                    <a:pt x="238175" y="81166"/>
                  </a:lnTo>
                  <a:lnTo>
                    <a:pt x="266117" y="83383"/>
                  </a:lnTo>
                  <a:lnTo>
                    <a:pt x="286519" y="51893"/>
                  </a:lnTo>
                  <a:lnTo>
                    <a:pt x="301156" y="52780"/>
                  </a:lnTo>
                  <a:lnTo>
                    <a:pt x="304260" y="62537"/>
                  </a:lnTo>
                  <a:lnTo>
                    <a:pt x="365467" y="48788"/>
                  </a:lnTo>
                  <a:lnTo>
                    <a:pt x="408489" y="59876"/>
                  </a:lnTo>
                  <a:lnTo>
                    <a:pt x="440423" y="29716"/>
                  </a:lnTo>
                  <a:lnTo>
                    <a:pt x="498969" y="25725"/>
                  </a:lnTo>
                  <a:lnTo>
                    <a:pt x="492316" y="4435"/>
                  </a:lnTo>
                  <a:lnTo>
                    <a:pt x="512718" y="0"/>
                  </a:lnTo>
                  <a:lnTo>
                    <a:pt x="526468" y="7096"/>
                  </a:lnTo>
                  <a:lnTo>
                    <a:pt x="526468" y="19959"/>
                  </a:lnTo>
                  <a:lnTo>
                    <a:pt x="559733" y="36813"/>
                  </a:lnTo>
                  <a:lnTo>
                    <a:pt x="569934" y="54554"/>
                  </a:lnTo>
                  <a:lnTo>
                    <a:pt x="597876" y="60320"/>
                  </a:lnTo>
                  <a:lnTo>
                    <a:pt x="607190" y="71408"/>
                  </a:lnTo>
                  <a:lnTo>
                    <a:pt x="625375" y="65642"/>
                  </a:lnTo>
                  <a:lnTo>
                    <a:pt x="625375" y="82940"/>
                  </a:lnTo>
                  <a:lnTo>
                    <a:pt x="657309" y="134832"/>
                  </a:lnTo>
                  <a:lnTo>
                    <a:pt x="669727" y="179629"/>
                  </a:lnTo>
                  <a:lnTo>
                    <a:pt x="667066" y="201362"/>
                  </a:lnTo>
                  <a:lnTo>
                    <a:pt x="672388" y="211563"/>
                  </a:lnTo>
                  <a:lnTo>
                    <a:pt x="692791" y="214224"/>
                  </a:lnTo>
                  <a:lnTo>
                    <a:pt x="687025" y="231522"/>
                  </a:lnTo>
                  <a:lnTo>
                    <a:pt x="692791" y="243940"/>
                  </a:lnTo>
                  <a:lnTo>
                    <a:pt x="683920" y="253698"/>
                  </a:lnTo>
                  <a:lnTo>
                    <a:pt x="708758" y="270996"/>
                  </a:lnTo>
                  <a:lnTo>
                    <a:pt x="722951" y="271883"/>
                  </a:lnTo>
                  <a:lnTo>
                    <a:pt x="747788" y="299381"/>
                  </a:lnTo>
                  <a:lnTo>
                    <a:pt x="790811" y="315348"/>
                  </a:lnTo>
                  <a:lnTo>
                    <a:pt x="813874" y="339299"/>
                  </a:lnTo>
                  <a:lnTo>
                    <a:pt x="806778" y="346839"/>
                  </a:lnTo>
                  <a:lnTo>
                    <a:pt x="722507" y="381878"/>
                  </a:lnTo>
                  <a:lnTo>
                    <a:pt x="647994" y="349057"/>
                  </a:lnTo>
                  <a:lnTo>
                    <a:pt x="625375" y="360145"/>
                  </a:lnTo>
                  <a:lnTo>
                    <a:pt x="578361" y="337525"/>
                  </a:lnTo>
                  <a:lnTo>
                    <a:pt x="573038" y="320227"/>
                  </a:lnTo>
                  <a:lnTo>
                    <a:pt x="521146" y="303817"/>
                  </a:lnTo>
                  <a:lnTo>
                    <a:pt x="542879" y="265673"/>
                  </a:lnTo>
                  <a:lnTo>
                    <a:pt x="536226" y="241279"/>
                  </a:lnTo>
                  <a:lnTo>
                    <a:pt x="522920" y="233296"/>
                  </a:lnTo>
                  <a:lnTo>
                    <a:pt x="454616" y="297164"/>
                  </a:lnTo>
                  <a:lnTo>
                    <a:pt x="447076" y="346839"/>
                  </a:lnTo>
                  <a:lnTo>
                    <a:pt x="453729" y="352161"/>
                  </a:lnTo>
                  <a:lnTo>
                    <a:pt x="424900" y="369015"/>
                  </a:lnTo>
                  <a:lnTo>
                    <a:pt x="432883" y="390748"/>
                  </a:lnTo>
                  <a:lnTo>
                    <a:pt x="426230" y="396958"/>
                  </a:lnTo>
                  <a:lnTo>
                    <a:pt x="433770" y="401393"/>
                  </a:lnTo>
                  <a:lnTo>
                    <a:pt x="446189" y="387643"/>
                  </a:lnTo>
                  <a:lnTo>
                    <a:pt x="467479" y="394296"/>
                  </a:lnTo>
                  <a:lnTo>
                    <a:pt x="460382" y="408933"/>
                  </a:lnTo>
                  <a:lnTo>
                    <a:pt x="480341" y="460382"/>
                  </a:lnTo>
                  <a:lnTo>
                    <a:pt x="477680" y="476793"/>
                  </a:lnTo>
                  <a:lnTo>
                    <a:pt x="446189" y="488324"/>
                  </a:lnTo>
                  <a:lnTo>
                    <a:pt x="427118" y="475018"/>
                  </a:lnTo>
                  <a:lnTo>
                    <a:pt x="417360" y="494977"/>
                  </a:lnTo>
                  <a:lnTo>
                    <a:pt x="394297" y="495864"/>
                  </a:lnTo>
                  <a:lnTo>
                    <a:pt x="401393" y="509614"/>
                  </a:lnTo>
                  <a:lnTo>
                    <a:pt x="382765" y="518928"/>
                  </a:lnTo>
                  <a:lnTo>
                    <a:pt x="381878" y="545983"/>
                  </a:lnTo>
                  <a:lnTo>
                    <a:pt x="363250" y="567272"/>
                  </a:lnTo>
                  <a:lnTo>
                    <a:pt x="338412" y="560619"/>
                  </a:lnTo>
                  <a:lnTo>
                    <a:pt x="337968" y="566829"/>
                  </a:lnTo>
                  <a:lnTo>
                    <a:pt x="355710" y="576587"/>
                  </a:lnTo>
                  <a:lnTo>
                    <a:pt x="341073" y="575699"/>
                  </a:lnTo>
                  <a:lnTo>
                    <a:pt x="333533" y="583683"/>
                  </a:lnTo>
                  <a:lnTo>
                    <a:pt x="339299" y="607633"/>
                  </a:lnTo>
                  <a:lnTo>
                    <a:pt x="310026" y="619609"/>
                  </a:lnTo>
                  <a:lnTo>
                    <a:pt x="301599" y="637350"/>
                  </a:lnTo>
                  <a:lnTo>
                    <a:pt x="274100" y="648438"/>
                  </a:lnTo>
                  <a:lnTo>
                    <a:pt x="247932" y="604085"/>
                  </a:lnTo>
                  <a:lnTo>
                    <a:pt x="227086" y="585901"/>
                  </a:lnTo>
                  <a:lnTo>
                    <a:pt x="212893" y="588118"/>
                  </a:lnTo>
                  <a:lnTo>
                    <a:pt x="212893" y="577030"/>
                  </a:lnTo>
                  <a:lnTo>
                    <a:pt x="201362" y="565498"/>
                  </a:lnTo>
                  <a:lnTo>
                    <a:pt x="192048" y="586788"/>
                  </a:lnTo>
                  <a:lnTo>
                    <a:pt x="182290" y="569046"/>
                  </a:lnTo>
                  <a:close/>
                  <a:moveTo>
                    <a:pt x="369903" y="550862"/>
                  </a:moveTo>
                  <a:lnTo>
                    <a:pt x="364136" y="553523"/>
                  </a:lnTo>
                  <a:lnTo>
                    <a:pt x="364580" y="556628"/>
                  </a:lnTo>
                  <a:lnTo>
                    <a:pt x="368572" y="555297"/>
                  </a:lnTo>
                  <a:lnTo>
                    <a:pt x="369903" y="550862"/>
                  </a:lnTo>
                  <a:close/>
                  <a:moveTo>
                    <a:pt x="361032" y="559733"/>
                  </a:moveTo>
                  <a:lnTo>
                    <a:pt x="358371" y="559289"/>
                  </a:lnTo>
                  <a:lnTo>
                    <a:pt x="357484" y="560176"/>
                  </a:lnTo>
                  <a:lnTo>
                    <a:pt x="361475" y="562394"/>
                  </a:lnTo>
                  <a:lnTo>
                    <a:pt x="361032" y="559733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29336DE8-1AEB-FFDF-03A7-BE22BB4B5CAE}"/>
                </a:ext>
              </a:extLst>
            </p:cNvPr>
            <p:cNvSpPr/>
            <p:nvPr/>
          </p:nvSpPr>
          <p:spPr>
            <a:xfrm>
              <a:off x="3383890" y="3483553"/>
              <a:ext cx="364580" cy="359257"/>
            </a:xfrm>
            <a:custGeom>
              <a:avLst/>
              <a:gdLst>
                <a:gd name="csX0" fmla="*/ 211120 w 364580"/>
                <a:gd name="csY0" fmla="*/ 339743 h 359257"/>
                <a:gd name="csX1" fmla="*/ 201362 w 364580"/>
                <a:gd name="csY1" fmla="*/ 351274 h 359257"/>
                <a:gd name="csX2" fmla="*/ 161001 w 364580"/>
                <a:gd name="csY2" fmla="*/ 359258 h 359257"/>
                <a:gd name="csX3" fmla="*/ 152130 w 364580"/>
                <a:gd name="csY3" fmla="*/ 349944 h 359257"/>
                <a:gd name="csX4" fmla="*/ 127736 w 364580"/>
                <a:gd name="csY4" fmla="*/ 353935 h 359257"/>
                <a:gd name="csX5" fmla="*/ 104229 w 364580"/>
                <a:gd name="csY5" fmla="*/ 343734 h 359257"/>
                <a:gd name="csX6" fmla="*/ 103342 w 364580"/>
                <a:gd name="csY6" fmla="*/ 330872 h 359257"/>
                <a:gd name="csX7" fmla="*/ 144147 w 364580"/>
                <a:gd name="csY7" fmla="*/ 323776 h 359257"/>
                <a:gd name="csX8" fmla="*/ 153017 w 364580"/>
                <a:gd name="csY8" fmla="*/ 313574 h 359257"/>
                <a:gd name="csX9" fmla="*/ 137050 w 364580"/>
                <a:gd name="csY9" fmla="*/ 298051 h 359257"/>
                <a:gd name="csX10" fmla="*/ 125518 w 364580"/>
                <a:gd name="csY10" fmla="*/ 319784 h 359257"/>
                <a:gd name="csX11" fmla="*/ 121970 w 364580"/>
                <a:gd name="csY11" fmla="*/ 302486 h 359257"/>
                <a:gd name="csX12" fmla="*/ 113987 w 364580"/>
                <a:gd name="csY12" fmla="*/ 300269 h 359257"/>
                <a:gd name="csX13" fmla="*/ 129067 w 364580"/>
                <a:gd name="csY13" fmla="*/ 269665 h 359257"/>
                <a:gd name="csX14" fmla="*/ 151243 w 364580"/>
                <a:gd name="csY14" fmla="*/ 260351 h 359257"/>
                <a:gd name="csX15" fmla="*/ 145034 w 364580"/>
                <a:gd name="csY15" fmla="*/ 251480 h 359257"/>
                <a:gd name="csX16" fmla="*/ 135720 w 364580"/>
                <a:gd name="csY16" fmla="*/ 248376 h 359257"/>
                <a:gd name="csX17" fmla="*/ 136163 w 364580"/>
                <a:gd name="csY17" fmla="*/ 261682 h 359257"/>
                <a:gd name="csX18" fmla="*/ 118865 w 364580"/>
                <a:gd name="csY18" fmla="*/ 256803 h 359257"/>
                <a:gd name="csX19" fmla="*/ 96689 w 364580"/>
                <a:gd name="csY19" fmla="*/ 262569 h 359257"/>
                <a:gd name="csX20" fmla="*/ 103786 w 364580"/>
                <a:gd name="csY20" fmla="*/ 287850 h 359257"/>
                <a:gd name="csX21" fmla="*/ 97576 w 364580"/>
                <a:gd name="csY21" fmla="*/ 294059 h 359257"/>
                <a:gd name="csX22" fmla="*/ 94471 w 364580"/>
                <a:gd name="csY22" fmla="*/ 283858 h 359257"/>
                <a:gd name="csX23" fmla="*/ 79835 w 364580"/>
                <a:gd name="csY23" fmla="*/ 293616 h 359257"/>
                <a:gd name="csX24" fmla="*/ 60763 w 364580"/>
                <a:gd name="csY24" fmla="*/ 264343 h 359257"/>
                <a:gd name="csX25" fmla="*/ 40361 w 364580"/>
                <a:gd name="csY25" fmla="*/ 281640 h 359257"/>
                <a:gd name="csX26" fmla="*/ 35039 w 364580"/>
                <a:gd name="csY26" fmla="*/ 262569 h 359257"/>
                <a:gd name="csX27" fmla="*/ 16411 w 364580"/>
                <a:gd name="csY27" fmla="*/ 263012 h 359257"/>
                <a:gd name="csX28" fmla="*/ 19959 w 364580"/>
                <a:gd name="csY28" fmla="*/ 252811 h 359257"/>
                <a:gd name="csX29" fmla="*/ 0 w 364580"/>
                <a:gd name="csY29" fmla="*/ 241723 h 359257"/>
                <a:gd name="csX30" fmla="*/ 3992 w 364580"/>
                <a:gd name="csY30" fmla="*/ 232409 h 359257"/>
                <a:gd name="csX31" fmla="*/ 31934 w 364580"/>
                <a:gd name="csY31" fmla="*/ 229747 h 359257"/>
                <a:gd name="csX32" fmla="*/ 20402 w 364580"/>
                <a:gd name="csY32" fmla="*/ 218216 h 359257"/>
                <a:gd name="csX33" fmla="*/ 32821 w 364580"/>
                <a:gd name="csY33" fmla="*/ 201805 h 359257"/>
                <a:gd name="csX34" fmla="*/ 36813 w 364580"/>
                <a:gd name="csY34" fmla="*/ 165436 h 359257"/>
                <a:gd name="csX35" fmla="*/ 55885 w 364580"/>
                <a:gd name="csY35" fmla="*/ 150800 h 359257"/>
                <a:gd name="csX36" fmla="*/ 67416 w 364580"/>
                <a:gd name="csY36" fmla="*/ 158340 h 359257"/>
                <a:gd name="csX37" fmla="*/ 95359 w 364580"/>
                <a:gd name="csY37" fmla="*/ 145034 h 359257"/>
                <a:gd name="csX38" fmla="*/ 89149 w 364580"/>
                <a:gd name="csY38" fmla="*/ 127736 h 359257"/>
                <a:gd name="csX39" fmla="*/ 111326 w 364580"/>
                <a:gd name="csY39" fmla="*/ 79392 h 359257"/>
                <a:gd name="csX40" fmla="*/ 129510 w 364580"/>
                <a:gd name="csY40" fmla="*/ 67416 h 359257"/>
                <a:gd name="csX41" fmla="*/ 150800 w 364580"/>
                <a:gd name="csY41" fmla="*/ 88262 h 359257"/>
                <a:gd name="csX42" fmla="*/ 161001 w 364580"/>
                <a:gd name="csY42" fmla="*/ 79835 h 359257"/>
                <a:gd name="csX43" fmla="*/ 184064 w 364580"/>
                <a:gd name="csY43" fmla="*/ 80279 h 359257"/>
                <a:gd name="csX44" fmla="*/ 216885 w 364580"/>
                <a:gd name="csY44" fmla="*/ 45240 h 359257"/>
                <a:gd name="csX45" fmla="*/ 222651 w 364580"/>
                <a:gd name="csY45" fmla="*/ 15080 h 359257"/>
                <a:gd name="csX46" fmla="*/ 247489 w 364580"/>
                <a:gd name="csY46" fmla="*/ 0 h 359257"/>
                <a:gd name="csX47" fmla="*/ 279866 w 364580"/>
                <a:gd name="csY47" fmla="*/ 3992 h 359257"/>
                <a:gd name="csX48" fmla="*/ 311357 w 364580"/>
                <a:gd name="csY48" fmla="*/ 45240 h 359257"/>
                <a:gd name="csX49" fmla="*/ 325106 w 364580"/>
                <a:gd name="csY49" fmla="*/ 34595 h 359257"/>
                <a:gd name="csX50" fmla="*/ 337081 w 364580"/>
                <a:gd name="csY50" fmla="*/ 42579 h 359257"/>
                <a:gd name="csX51" fmla="*/ 334420 w 364580"/>
                <a:gd name="csY51" fmla="*/ 68747 h 359257"/>
                <a:gd name="csX52" fmla="*/ 349500 w 364580"/>
                <a:gd name="csY52" fmla="*/ 70077 h 359257"/>
                <a:gd name="csX53" fmla="*/ 364580 w 364580"/>
                <a:gd name="csY53" fmla="*/ 84714 h 359257"/>
                <a:gd name="csX54" fmla="*/ 359258 w 364580"/>
                <a:gd name="csY54" fmla="*/ 102455 h 359257"/>
                <a:gd name="csX55" fmla="*/ 346839 w 364580"/>
                <a:gd name="csY55" fmla="*/ 109108 h 359257"/>
                <a:gd name="csX56" fmla="*/ 341517 w 364580"/>
                <a:gd name="csY56" fmla="*/ 148138 h 359257"/>
                <a:gd name="csX57" fmla="*/ 329541 w 364580"/>
                <a:gd name="csY57" fmla="*/ 167654 h 359257"/>
                <a:gd name="csX58" fmla="*/ 309583 w 364580"/>
                <a:gd name="csY58" fmla="*/ 190274 h 359257"/>
                <a:gd name="csX59" fmla="*/ 298494 w 364580"/>
                <a:gd name="csY59" fmla="*/ 188943 h 359257"/>
                <a:gd name="csX60" fmla="*/ 299825 w 364580"/>
                <a:gd name="csY60" fmla="*/ 199588 h 359257"/>
                <a:gd name="csX61" fmla="*/ 307809 w 364580"/>
                <a:gd name="csY61" fmla="*/ 199588 h 359257"/>
                <a:gd name="csX62" fmla="*/ 299825 w 364580"/>
                <a:gd name="csY62" fmla="*/ 209789 h 359257"/>
                <a:gd name="csX63" fmla="*/ 304260 w 364580"/>
                <a:gd name="csY63" fmla="*/ 213781 h 359257"/>
                <a:gd name="csX64" fmla="*/ 282084 w 364580"/>
                <a:gd name="csY64" fmla="*/ 223982 h 359257"/>
                <a:gd name="csX65" fmla="*/ 291841 w 364580"/>
                <a:gd name="csY65" fmla="*/ 235957 h 359257"/>
                <a:gd name="csX66" fmla="*/ 273213 w 364580"/>
                <a:gd name="csY66" fmla="*/ 254142 h 359257"/>
                <a:gd name="csX67" fmla="*/ 274987 w 364580"/>
                <a:gd name="csY67" fmla="*/ 266561 h 359257"/>
                <a:gd name="csX68" fmla="*/ 250593 w 364580"/>
                <a:gd name="csY68" fmla="*/ 260794 h 359257"/>
                <a:gd name="csX69" fmla="*/ 228417 w 364580"/>
                <a:gd name="csY69" fmla="*/ 281640 h 359257"/>
                <a:gd name="csX70" fmla="*/ 219103 w 364580"/>
                <a:gd name="csY70" fmla="*/ 265673 h 359257"/>
                <a:gd name="csX71" fmla="*/ 206241 w 364580"/>
                <a:gd name="csY71" fmla="*/ 284745 h 359257"/>
                <a:gd name="csX72" fmla="*/ 222651 w 364580"/>
                <a:gd name="csY72" fmla="*/ 292285 h 359257"/>
                <a:gd name="csX73" fmla="*/ 213781 w 364580"/>
                <a:gd name="csY73" fmla="*/ 298938 h 359257"/>
                <a:gd name="csX74" fmla="*/ 211563 w 364580"/>
                <a:gd name="csY74" fmla="*/ 326437 h 359257"/>
                <a:gd name="csX75" fmla="*/ 217329 w 364580"/>
                <a:gd name="csY75" fmla="*/ 327767 h 359257"/>
                <a:gd name="csX76" fmla="*/ 211120 w 364580"/>
                <a:gd name="csY76" fmla="*/ 339743 h 359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64580" h="359257">
                  <a:moveTo>
                    <a:pt x="211120" y="339743"/>
                  </a:moveTo>
                  <a:lnTo>
                    <a:pt x="201362" y="351274"/>
                  </a:lnTo>
                  <a:lnTo>
                    <a:pt x="161001" y="359258"/>
                  </a:lnTo>
                  <a:lnTo>
                    <a:pt x="152130" y="349944"/>
                  </a:lnTo>
                  <a:lnTo>
                    <a:pt x="127736" y="353935"/>
                  </a:lnTo>
                  <a:lnTo>
                    <a:pt x="104229" y="343734"/>
                  </a:lnTo>
                  <a:lnTo>
                    <a:pt x="103342" y="330872"/>
                  </a:lnTo>
                  <a:lnTo>
                    <a:pt x="144147" y="323776"/>
                  </a:lnTo>
                  <a:lnTo>
                    <a:pt x="153017" y="313574"/>
                  </a:lnTo>
                  <a:lnTo>
                    <a:pt x="137050" y="298051"/>
                  </a:lnTo>
                  <a:lnTo>
                    <a:pt x="125518" y="319784"/>
                  </a:lnTo>
                  <a:lnTo>
                    <a:pt x="121970" y="302486"/>
                  </a:lnTo>
                  <a:lnTo>
                    <a:pt x="113987" y="300269"/>
                  </a:lnTo>
                  <a:lnTo>
                    <a:pt x="129067" y="269665"/>
                  </a:lnTo>
                  <a:lnTo>
                    <a:pt x="151243" y="260351"/>
                  </a:lnTo>
                  <a:lnTo>
                    <a:pt x="145034" y="251480"/>
                  </a:lnTo>
                  <a:lnTo>
                    <a:pt x="135720" y="248376"/>
                  </a:lnTo>
                  <a:lnTo>
                    <a:pt x="136163" y="261682"/>
                  </a:lnTo>
                  <a:lnTo>
                    <a:pt x="118865" y="256803"/>
                  </a:lnTo>
                  <a:lnTo>
                    <a:pt x="96689" y="262569"/>
                  </a:lnTo>
                  <a:lnTo>
                    <a:pt x="103786" y="287850"/>
                  </a:lnTo>
                  <a:lnTo>
                    <a:pt x="97576" y="294059"/>
                  </a:lnTo>
                  <a:lnTo>
                    <a:pt x="94471" y="283858"/>
                  </a:lnTo>
                  <a:lnTo>
                    <a:pt x="79835" y="293616"/>
                  </a:lnTo>
                  <a:lnTo>
                    <a:pt x="60763" y="264343"/>
                  </a:lnTo>
                  <a:lnTo>
                    <a:pt x="40361" y="281640"/>
                  </a:lnTo>
                  <a:lnTo>
                    <a:pt x="35039" y="262569"/>
                  </a:lnTo>
                  <a:lnTo>
                    <a:pt x="16411" y="263012"/>
                  </a:lnTo>
                  <a:lnTo>
                    <a:pt x="19959" y="252811"/>
                  </a:lnTo>
                  <a:lnTo>
                    <a:pt x="0" y="241723"/>
                  </a:lnTo>
                  <a:lnTo>
                    <a:pt x="3992" y="232409"/>
                  </a:lnTo>
                  <a:lnTo>
                    <a:pt x="31934" y="229747"/>
                  </a:lnTo>
                  <a:lnTo>
                    <a:pt x="20402" y="218216"/>
                  </a:lnTo>
                  <a:lnTo>
                    <a:pt x="32821" y="201805"/>
                  </a:lnTo>
                  <a:lnTo>
                    <a:pt x="36813" y="165436"/>
                  </a:lnTo>
                  <a:lnTo>
                    <a:pt x="55885" y="150800"/>
                  </a:lnTo>
                  <a:lnTo>
                    <a:pt x="67416" y="158340"/>
                  </a:lnTo>
                  <a:lnTo>
                    <a:pt x="95359" y="145034"/>
                  </a:lnTo>
                  <a:lnTo>
                    <a:pt x="89149" y="127736"/>
                  </a:lnTo>
                  <a:lnTo>
                    <a:pt x="111326" y="79392"/>
                  </a:lnTo>
                  <a:lnTo>
                    <a:pt x="129510" y="67416"/>
                  </a:lnTo>
                  <a:lnTo>
                    <a:pt x="150800" y="88262"/>
                  </a:lnTo>
                  <a:lnTo>
                    <a:pt x="161001" y="79835"/>
                  </a:lnTo>
                  <a:lnTo>
                    <a:pt x="184064" y="80279"/>
                  </a:lnTo>
                  <a:lnTo>
                    <a:pt x="216885" y="45240"/>
                  </a:lnTo>
                  <a:lnTo>
                    <a:pt x="222651" y="15080"/>
                  </a:lnTo>
                  <a:lnTo>
                    <a:pt x="247489" y="0"/>
                  </a:lnTo>
                  <a:lnTo>
                    <a:pt x="279866" y="3992"/>
                  </a:lnTo>
                  <a:lnTo>
                    <a:pt x="311357" y="45240"/>
                  </a:lnTo>
                  <a:lnTo>
                    <a:pt x="325106" y="34595"/>
                  </a:lnTo>
                  <a:lnTo>
                    <a:pt x="337081" y="42579"/>
                  </a:lnTo>
                  <a:lnTo>
                    <a:pt x="334420" y="68747"/>
                  </a:lnTo>
                  <a:lnTo>
                    <a:pt x="349500" y="70077"/>
                  </a:lnTo>
                  <a:lnTo>
                    <a:pt x="364580" y="84714"/>
                  </a:lnTo>
                  <a:lnTo>
                    <a:pt x="359258" y="102455"/>
                  </a:lnTo>
                  <a:lnTo>
                    <a:pt x="346839" y="109108"/>
                  </a:lnTo>
                  <a:lnTo>
                    <a:pt x="341517" y="148138"/>
                  </a:lnTo>
                  <a:lnTo>
                    <a:pt x="329541" y="167654"/>
                  </a:lnTo>
                  <a:lnTo>
                    <a:pt x="309583" y="190274"/>
                  </a:lnTo>
                  <a:lnTo>
                    <a:pt x="298494" y="188943"/>
                  </a:lnTo>
                  <a:lnTo>
                    <a:pt x="299825" y="199588"/>
                  </a:lnTo>
                  <a:lnTo>
                    <a:pt x="307809" y="199588"/>
                  </a:lnTo>
                  <a:lnTo>
                    <a:pt x="299825" y="209789"/>
                  </a:lnTo>
                  <a:lnTo>
                    <a:pt x="304260" y="213781"/>
                  </a:lnTo>
                  <a:lnTo>
                    <a:pt x="282084" y="223982"/>
                  </a:lnTo>
                  <a:lnTo>
                    <a:pt x="291841" y="235957"/>
                  </a:lnTo>
                  <a:lnTo>
                    <a:pt x="273213" y="254142"/>
                  </a:lnTo>
                  <a:lnTo>
                    <a:pt x="274987" y="266561"/>
                  </a:lnTo>
                  <a:lnTo>
                    <a:pt x="250593" y="260794"/>
                  </a:lnTo>
                  <a:lnTo>
                    <a:pt x="228417" y="281640"/>
                  </a:lnTo>
                  <a:lnTo>
                    <a:pt x="219103" y="265673"/>
                  </a:lnTo>
                  <a:lnTo>
                    <a:pt x="206241" y="284745"/>
                  </a:lnTo>
                  <a:lnTo>
                    <a:pt x="222651" y="292285"/>
                  </a:lnTo>
                  <a:lnTo>
                    <a:pt x="213781" y="298938"/>
                  </a:lnTo>
                  <a:lnTo>
                    <a:pt x="211563" y="326437"/>
                  </a:lnTo>
                  <a:lnTo>
                    <a:pt x="217329" y="327767"/>
                  </a:lnTo>
                  <a:lnTo>
                    <a:pt x="211120" y="339743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A8EE4721-8142-8F73-F544-A8C2B204AC05}"/>
                </a:ext>
              </a:extLst>
            </p:cNvPr>
            <p:cNvSpPr/>
            <p:nvPr/>
          </p:nvSpPr>
          <p:spPr>
            <a:xfrm>
              <a:off x="2792223" y="3571815"/>
              <a:ext cx="378772" cy="314461"/>
            </a:xfrm>
            <a:custGeom>
              <a:avLst/>
              <a:gdLst>
                <a:gd name="csX0" fmla="*/ 378773 w 378772"/>
                <a:gd name="csY0" fmla="*/ 228860 h 314461"/>
                <a:gd name="csX1" fmla="*/ 368128 w 378772"/>
                <a:gd name="csY1" fmla="*/ 262125 h 314461"/>
                <a:gd name="csX2" fmla="*/ 340186 w 378772"/>
                <a:gd name="csY2" fmla="*/ 285189 h 314461"/>
                <a:gd name="csX3" fmla="*/ 319340 w 378772"/>
                <a:gd name="csY3" fmla="*/ 281197 h 314461"/>
                <a:gd name="csX4" fmla="*/ 310470 w 378772"/>
                <a:gd name="csY4" fmla="*/ 298051 h 314461"/>
                <a:gd name="csX5" fmla="*/ 300712 w 378772"/>
                <a:gd name="csY5" fmla="*/ 286963 h 314461"/>
                <a:gd name="csX6" fmla="*/ 303373 w 378772"/>
                <a:gd name="csY6" fmla="*/ 280310 h 314461"/>
                <a:gd name="csX7" fmla="*/ 283858 w 378772"/>
                <a:gd name="csY7" fmla="*/ 276318 h 314461"/>
                <a:gd name="csX8" fmla="*/ 277205 w 378772"/>
                <a:gd name="csY8" fmla="*/ 259464 h 314461"/>
                <a:gd name="csX9" fmla="*/ 253255 w 378772"/>
                <a:gd name="csY9" fmla="*/ 239061 h 314461"/>
                <a:gd name="csX10" fmla="*/ 228417 w 378772"/>
                <a:gd name="csY10" fmla="*/ 243053 h 314461"/>
                <a:gd name="csX11" fmla="*/ 211563 w 378772"/>
                <a:gd name="csY11" fmla="*/ 215998 h 314461"/>
                <a:gd name="csX12" fmla="*/ 208902 w 378772"/>
                <a:gd name="csY12" fmla="*/ 233739 h 314461"/>
                <a:gd name="csX13" fmla="*/ 192491 w 378772"/>
                <a:gd name="csY13" fmla="*/ 218659 h 314461"/>
                <a:gd name="csX14" fmla="*/ 190717 w 378772"/>
                <a:gd name="csY14" fmla="*/ 233296 h 314461"/>
                <a:gd name="csX15" fmla="*/ 176524 w 378772"/>
                <a:gd name="csY15" fmla="*/ 240836 h 314461"/>
                <a:gd name="csX16" fmla="*/ 163218 w 378772"/>
                <a:gd name="csY16" fmla="*/ 235957 h 314461"/>
                <a:gd name="csX17" fmla="*/ 158340 w 378772"/>
                <a:gd name="csY17" fmla="*/ 222207 h 314461"/>
                <a:gd name="csX18" fmla="*/ 141485 w 378772"/>
                <a:gd name="csY18" fmla="*/ 225756 h 314461"/>
                <a:gd name="csX19" fmla="*/ 134389 w 378772"/>
                <a:gd name="csY19" fmla="*/ 263456 h 314461"/>
                <a:gd name="csX20" fmla="*/ 122414 w 378772"/>
                <a:gd name="csY20" fmla="*/ 269222 h 314461"/>
                <a:gd name="csX21" fmla="*/ 121083 w 378772"/>
                <a:gd name="csY21" fmla="*/ 279866 h 314461"/>
                <a:gd name="csX22" fmla="*/ 135720 w 378772"/>
                <a:gd name="csY22" fmla="*/ 280753 h 314461"/>
                <a:gd name="csX23" fmla="*/ 125962 w 378772"/>
                <a:gd name="csY23" fmla="*/ 286963 h 314461"/>
                <a:gd name="csX24" fmla="*/ 137050 w 378772"/>
                <a:gd name="csY24" fmla="*/ 299381 h 314461"/>
                <a:gd name="csX25" fmla="*/ 135720 w 378772"/>
                <a:gd name="csY25" fmla="*/ 309139 h 314461"/>
                <a:gd name="csX26" fmla="*/ 112656 w 378772"/>
                <a:gd name="csY26" fmla="*/ 314461 h 314461"/>
                <a:gd name="csX27" fmla="*/ 94472 w 378772"/>
                <a:gd name="csY27" fmla="*/ 293172 h 314461"/>
                <a:gd name="csX28" fmla="*/ 82496 w 378772"/>
                <a:gd name="csY28" fmla="*/ 291398 h 314461"/>
                <a:gd name="csX29" fmla="*/ 81609 w 378772"/>
                <a:gd name="csY29" fmla="*/ 300712 h 314461"/>
                <a:gd name="csX30" fmla="*/ 70964 w 378772"/>
                <a:gd name="csY30" fmla="*/ 295833 h 314461"/>
                <a:gd name="csX31" fmla="*/ 71408 w 378772"/>
                <a:gd name="csY31" fmla="*/ 285189 h 314461"/>
                <a:gd name="csX32" fmla="*/ 50119 w 378772"/>
                <a:gd name="csY32" fmla="*/ 291841 h 314461"/>
                <a:gd name="csX33" fmla="*/ 44353 w 378772"/>
                <a:gd name="csY33" fmla="*/ 279866 h 314461"/>
                <a:gd name="csX34" fmla="*/ 9314 w 378772"/>
                <a:gd name="csY34" fmla="*/ 253698 h 314461"/>
                <a:gd name="csX35" fmla="*/ 8871 w 378772"/>
                <a:gd name="csY35" fmla="*/ 240392 h 314461"/>
                <a:gd name="csX36" fmla="*/ 0 w 378772"/>
                <a:gd name="csY36" fmla="*/ 235513 h 314461"/>
                <a:gd name="csX37" fmla="*/ 10201 w 378772"/>
                <a:gd name="csY37" fmla="*/ 226199 h 314461"/>
                <a:gd name="csX38" fmla="*/ 24838 w 378772"/>
                <a:gd name="csY38" fmla="*/ 229304 h 314461"/>
                <a:gd name="csX39" fmla="*/ 31047 w 378772"/>
                <a:gd name="csY39" fmla="*/ 213337 h 314461"/>
                <a:gd name="csX40" fmla="*/ 64755 w 378772"/>
                <a:gd name="csY40" fmla="*/ 188056 h 314461"/>
                <a:gd name="csX41" fmla="*/ 59876 w 378772"/>
                <a:gd name="csY41" fmla="*/ 181847 h 314461"/>
                <a:gd name="csX42" fmla="*/ 76287 w 378772"/>
                <a:gd name="csY42" fmla="*/ 168984 h 314461"/>
                <a:gd name="csX43" fmla="*/ 77617 w 378772"/>
                <a:gd name="csY43" fmla="*/ 141485 h 314461"/>
                <a:gd name="csX44" fmla="*/ 70078 w 378772"/>
                <a:gd name="csY44" fmla="*/ 127293 h 314461"/>
                <a:gd name="csX45" fmla="*/ 81609 w 378772"/>
                <a:gd name="csY45" fmla="*/ 116204 h 314461"/>
                <a:gd name="csX46" fmla="*/ 82053 w 378772"/>
                <a:gd name="csY46" fmla="*/ 90036 h 314461"/>
                <a:gd name="csX47" fmla="*/ 94915 w 378772"/>
                <a:gd name="csY47" fmla="*/ 69190 h 314461"/>
                <a:gd name="csX48" fmla="*/ 79835 w 378772"/>
                <a:gd name="csY48" fmla="*/ 37256 h 314461"/>
                <a:gd name="csX49" fmla="*/ 111769 w 378772"/>
                <a:gd name="csY49" fmla="*/ 32821 h 314461"/>
                <a:gd name="csX50" fmla="*/ 127736 w 378772"/>
                <a:gd name="csY50" fmla="*/ 45683 h 314461"/>
                <a:gd name="csX51" fmla="*/ 168097 w 378772"/>
                <a:gd name="csY51" fmla="*/ 59433 h 314461"/>
                <a:gd name="csX52" fmla="*/ 165436 w 378772"/>
                <a:gd name="csY52" fmla="*/ 36369 h 314461"/>
                <a:gd name="csX53" fmla="*/ 175194 w 378772"/>
                <a:gd name="csY53" fmla="*/ 35039 h 314461"/>
                <a:gd name="csX54" fmla="*/ 168984 w 378772"/>
                <a:gd name="csY54" fmla="*/ 29273 h 314461"/>
                <a:gd name="csX55" fmla="*/ 180516 w 378772"/>
                <a:gd name="csY55" fmla="*/ 23950 h 314461"/>
                <a:gd name="csX56" fmla="*/ 174750 w 378772"/>
                <a:gd name="csY56" fmla="*/ 19072 h 314461"/>
                <a:gd name="csX57" fmla="*/ 185838 w 378772"/>
                <a:gd name="csY57" fmla="*/ 16854 h 314461"/>
                <a:gd name="csX58" fmla="*/ 194265 w 378772"/>
                <a:gd name="csY58" fmla="*/ 0 h 314461"/>
                <a:gd name="csX59" fmla="*/ 203136 w 378772"/>
                <a:gd name="csY59" fmla="*/ 37256 h 314461"/>
                <a:gd name="csX60" fmla="*/ 229748 w 378772"/>
                <a:gd name="csY60" fmla="*/ 54997 h 314461"/>
                <a:gd name="csX61" fmla="*/ 221764 w 378772"/>
                <a:gd name="csY61" fmla="*/ 82053 h 314461"/>
                <a:gd name="csX62" fmla="*/ 241279 w 378772"/>
                <a:gd name="csY62" fmla="*/ 88706 h 314461"/>
                <a:gd name="csX63" fmla="*/ 265230 w 378772"/>
                <a:gd name="csY63" fmla="*/ 78505 h 314461"/>
                <a:gd name="csX64" fmla="*/ 268778 w 378772"/>
                <a:gd name="csY64" fmla="*/ 83827 h 314461"/>
                <a:gd name="csX65" fmla="*/ 260795 w 378772"/>
                <a:gd name="csY65" fmla="*/ 92254 h 314461"/>
                <a:gd name="csX66" fmla="*/ 286519 w 378772"/>
                <a:gd name="csY66" fmla="*/ 93141 h 314461"/>
                <a:gd name="csX67" fmla="*/ 296277 w 378772"/>
                <a:gd name="csY67" fmla="*/ 108664 h 314461"/>
                <a:gd name="csX68" fmla="*/ 290067 w 378772"/>
                <a:gd name="csY68" fmla="*/ 113987 h 314461"/>
                <a:gd name="csX69" fmla="*/ 295833 w 378772"/>
                <a:gd name="csY69" fmla="*/ 128623 h 314461"/>
                <a:gd name="csX70" fmla="*/ 318010 w 378772"/>
                <a:gd name="csY70" fmla="*/ 146808 h 314461"/>
                <a:gd name="csX71" fmla="*/ 341073 w 378772"/>
                <a:gd name="csY71" fmla="*/ 141929 h 314461"/>
                <a:gd name="csX72" fmla="*/ 367685 w 378772"/>
                <a:gd name="csY72" fmla="*/ 147695 h 314461"/>
                <a:gd name="csX73" fmla="*/ 368128 w 378772"/>
                <a:gd name="csY73" fmla="*/ 169428 h 314461"/>
                <a:gd name="csX74" fmla="*/ 353048 w 378772"/>
                <a:gd name="csY74" fmla="*/ 195152 h 314461"/>
                <a:gd name="csX75" fmla="*/ 378773 w 378772"/>
                <a:gd name="csY75" fmla="*/ 228860 h 3144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78772" h="314461">
                  <a:moveTo>
                    <a:pt x="378773" y="228860"/>
                  </a:moveTo>
                  <a:lnTo>
                    <a:pt x="368128" y="262125"/>
                  </a:lnTo>
                  <a:lnTo>
                    <a:pt x="340186" y="285189"/>
                  </a:lnTo>
                  <a:lnTo>
                    <a:pt x="319340" y="281197"/>
                  </a:lnTo>
                  <a:lnTo>
                    <a:pt x="310470" y="298051"/>
                  </a:lnTo>
                  <a:lnTo>
                    <a:pt x="300712" y="286963"/>
                  </a:lnTo>
                  <a:lnTo>
                    <a:pt x="303373" y="280310"/>
                  </a:lnTo>
                  <a:lnTo>
                    <a:pt x="283858" y="276318"/>
                  </a:lnTo>
                  <a:lnTo>
                    <a:pt x="277205" y="259464"/>
                  </a:lnTo>
                  <a:lnTo>
                    <a:pt x="253255" y="239061"/>
                  </a:lnTo>
                  <a:lnTo>
                    <a:pt x="228417" y="243053"/>
                  </a:lnTo>
                  <a:lnTo>
                    <a:pt x="211563" y="215998"/>
                  </a:lnTo>
                  <a:lnTo>
                    <a:pt x="208902" y="233739"/>
                  </a:lnTo>
                  <a:lnTo>
                    <a:pt x="192491" y="218659"/>
                  </a:lnTo>
                  <a:lnTo>
                    <a:pt x="190717" y="233296"/>
                  </a:lnTo>
                  <a:lnTo>
                    <a:pt x="176524" y="240836"/>
                  </a:lnTo>
                  <a:lnTo>
                    <a:pt x="163218" y="235957"/>
                  </a:lnTo>
                  <a:lnTo>
                    <a:pt x="158340" y="222207"/>
                  </a:lnTo>
                  <a:lnTo>
                    <a:pt x="141485" y="225756"/>
                  </a:lnTo>
                  <a:lnTo>
                    <a:pt x="134389" y="263456"/>
                  </a:lnTo>
                  <a:lnTo>
                    <a:pt x="122414" y="269222"/>
                  </a:lnTo>
                  <a:lnTo>
                    <a:pt x="121083" y="279866"/>
                  </a:lnTo>
                  <a:lnTo>
                    <a:pt x="135720" y="280753"/>
                  </a:lnTo>
                  <a:lnTo>
                    <a:pt x="125962" y="286963"/>
                  </a:lnTo>
                  <a:lnTo>
                    <a:pt x="137050" y="299381"/>
                  </a:lnTo>
                  <a:lnTo>
                    <a:pt x="135720" y="309139"/>
                  </a:lnTo>
                  <a:lnTo>
                    <a:pt x="112656" y="314461"/>
                  </a:lnTo>
                  <a:lnTo>
                    <a:pt x="94472" y="293172"/>
                  </a:lnTo>
                  <a:lnTo>
                    <a:pt x="82496" y="291398"/>
                  </a:lnTo>
                  <a:lnTo>
                    <a:pt x="81609" y="300712"/>
                  </a:lnTo>
                  <a:lnTo>
                    <a:pt x="70964" y="295833"/>
                  </a:lnTo>
                  <a:lnTo>
                    <a:pt x="71408" y="285189"/>
                  </a:lnTo>
                  <a:lnTo>
                    <a:pt x="50119" y="291841"/>
                  </a:lnTo>
                  <a:lnTo>
                    <a:pt x="44353" y="279866"/>
                  </a:lnTo>
                  <a:lnTo>
                    <a:pt x="9314" y="253698"/>
                  </a:lnTo>
                  <a:lnTo>
                    <a:pt x="8871" y="240392"/>
                  </a:lnTo>
                  <a:lnTo>
                    <a:pt x="0" y="235513"/>
                  </a:lnTo>
                  <a:lnTo>
                    <a:pt x="10201" y="226199"/>
                  </a:lnTo>
                  <a:lnTo>
                    <a:pt x="24838" y="229304"/>
                  </a:lnTo>
                  <a:lnTo>
                    <a:pt x="31047" y="213337"/>
                  </a:lnTo>
                  <a:lnTo>
                    <a:pt x="64755" y="188056"/>
                  </a:lnTo>
                  <a:lnTo>
                    <a:pt x="59876" y="181847"/>
                  </a:lnTo>
                  <a:lnTo>
                    <a:pt x="76287" y="168984"/>
                  </a:lnTo>
                  <a:lnTo>
                    <a:pt x="77617" y="141485"/>
                  </a:lnTo>
                  <a:lnTo>
                    <a:pt x="70078" y="127293"/>
                  </a:lnTo>
                  <a:lnTo>
                    <a:pt x="81609" y="116204"/>
                  </a:lnTo>
                  <a:lnTo>
                    <a:pt x="82053" y="90036"/>
                  </a:lnTo>
                  <a:lnTo>
                    <a:pt x="94915" y="69190"/>
                  </a:lnTo>
                  <a:lnTo>
                    <a:pt x="79835" y="37256"/>
                  </a:lnTo>
                  <a:lnTo>
                    <a:pt x="111769" y="32821"/>
                  </a:lnTo>
                  <a:lnTo>
                    <a:pt x="127736" y="45683"/>
                  </a:lnTo>
                  <a:lnTo>
                    <a:pt x="168097" y="59433"/>
                  </a:lnTo>
                  <a:lnTo>
                    <a:pt x="165436" y="36369"/>
                  </a:lnTo>
                  <a:lnTo>
                    <a:pt x="175194" y="35039"/>
                  </a:lnTo>
                  <a:lnTo>
                    <a:pt x="168984" y="29273"/>
                  </a:lnTo>
                  <a:lnTo>
                    <a:pt x="180516" y="23950"/>
                  </a:lnTo>
                  <a:lnTo>
                    <a:pt x="174750" y="19072"/>
                  </a:lnTo>
                  <a:lnTo>
                    <a:pt x="185838" y="16854"/>
                  </a:lnTo>
                  <a:lnTo>
                    <a:pt x="194265" y="0"/>
                  </a:lnTo>
                  <a:lnTo>
                    <a:pt x="203136" y="37256"/>
                  </a:lnTo>
                  <a:lnTo>
                    <a:pt x="229748" y="54997"/>
                  </a:lnTo>
                  <a:lnTo>
                    <a:pt x="221764" y="82053"/>
                  </a:lnTo>
                  <a:lnTo>
                    <a:pt x="241279" y="88706"/>
                  </a:lnTo>
                  <a:lnTo>
                    <a:pt x="265230" y="78505"/>
                  </a:lnTo>
                  <a:lnTo>
                    <a:pt x="268778" y="83827"/>
                  </a:lnTo>
                  <a:lnTo>
                    <a:pt x="260795" y="92254"/>
                  </a:lnTo>
                  <a:lnTo>
                    <a:pt x="286519" y="93141"/>
                  </a:lnTo>
                  <a:lnTo>
                    <a:pt x="296277" y="108664"/>
                  </a:lnTo>
                  <a:lnTo>
                    <a:pt x="290067" y="113987"/>
                  </a:lnTo>
                  <a:lnTo>
                    <a:pt x="295833" y="128623"/>
                  </a:lnTo>
                  <a:lnTo>
                    <a:pt x="318010" y="146808"/>
                  </a:lnTo>
                  <a:lnTo>
                    <a:pt x="341073" y="141929"/>
                  </a:lnTo>
                  <a:lnTo>
                    <a:pt x="367685" y="147695"/>
                  </a:lnTo>
                  <a:lnTo>
                    <a:pt x="368128" y="169428"/>
                  </a:lnTo>
                  <a:lnTo>
                    <a:pt x="353048" y="195152"/>
                  </a:lnTo>
                  <a:lnTo>
                    <a:pt x="378773" y="22886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82FACA01-115B-464E-15E0-991204BB8479}"/>
                </a:ext>
              </a:extLst>
            </p:cNvPr>
            <p:cNvSpPr/>
            <p:nvPr/>
          </p:nvSpPr>
          <p:spPr>
            <a:xfrm>
              <a:off x="5239168" y="2806729"/>
              <a:ext cx="11088" cy="11975"/>
            </a:xfrm>
            <a:custGeom>
              <a:avLst/>
              <a:gdLst>
                <a:gd name="csX0" fmla="*/ 11088 w 11088"/>
                <a:gd name="csY0" fmla="*/ 7096 h 11975"/>
                <a:gd name="csX1" fmla="*/ 9314 w 11088"/>
                <a:gd name="csY1" fmla="*/ 11975 h 11975"/>
                <a:gd name="csX2" fmla="*/ 0 w 11088"/>
                <a:gd name="csY2" fmla="*/ 0 h 11975"/>
                <a:gd name="csX3" fmla="*/ 6653 w 11088"/>
                <a:gd name="csY3" fmla="*/ 443 h 11975"/>
                <a:gd name="csX4" fmla="*/ 11088 w 11088"/>
                <a:gd name="csY4" fmla="*/ 7096 h 119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088" h="11975">
                  <a:moveTo>
                    <a:pt x="11088" y="7096"/>
                  </a:moveTo>
                  <a:lnTo>
                    <a:pt x="9314" y="11975"/>
                  </a:lnTo>
                  <a:lnTo>
                    <a:pt x="0" y="0"/>
                  </a:lnTo>
                  <a:lnTo>
                    <a:pt x="6653" y="443"/>
                  </a:lnTo>
                  <a:lnTo>
                    <a:pt x="11088" y="7096"/>
                  </a:lnTo>
                  <a:close/>
                </a:path>
              </a:pathLst>
            </a:custGeom>
            <a:solidFill>
              <a:srgbClr val="E7E7E7"/>
            </a:soli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71A00EB-97B5-9CFB-356E-484EDB24B0C2}"/>
                </a:ext>
              </a:extLst>
            </p:cNvPr>
            <p:cNvSpPr/>
            <p:nvPr/>
          </p:nvSpPr>
          <p:spPr>
            <a:xfrm>
              <a:off x="2708397" y="2918942"/>
              <a:ext cx="244827" cy="345508"/>
            </a:xfrm>
            <a:custGeom>
              <a:avLst/>
              <a:gdLst>
                <a:gd name="csX0" fmla="*/ 128623 w 244827"/>
                <a:gd name="csY0" fmla="*/ 55884 h 345508"/>
                <a:gd name="csX1" fmla="*/ 144590 w 244827"/>
                <a:gd name="csY1" fmla="*/ 63424 h 345508"/>
                <a:gd name="csX2" fmla="*/ 150356 w 244827"/>
                <a:gd name="csY2" fmla="*/ 81166 h 345508"/>
                <a:gd name="csX3" fmla="*/ 130397 w 244827"/>
                <a:gd name="csY3" fmla="*/ 94915 h 345508"/>
                <a:gd name="csX4" fmla="*/ 121970 w 244827"/>
                <a:gd name="csY4" fmla="*/ 113100 h 345508"/>
                <a:gd name="csX5" fmla="*/ 126406 w 244827"/>
                <a:gd name="csY5" fmla="*/ 129510 h 345508"/>
                <a:gd name="csX6" fmla="*/ 161001 w 244827"/>
                <a:gd name="csY6" fmla="*/ 135719 h 345508"/>
                <a:gd name="csX7" fmla="*/ 171645 w 244827"/>
                <a:gd name="csY7" fmla="*/ 147695 h 345508"/>
                <a:gd name="csX8" fmla="*/ 176081 w 244827"/>
                <a:gd name="csY8" fmla="*/ 180959 h 345508"/>
                <a:gd name="csX9" fmla="*/ 223538 w 244827"/>
                <a:gd name="csY9" fmla="*/ 223095 h 345508"/>
                <a:gd name="csX10" fmla="*/ 210232 w 244827"/>
                <a:gd name="csY10" fmla="*/ 239505 h 345508"/>
                <a:gd name="csX11" fmla="*/ 212450 w 244827"/>
                <a:gd name="csY11" fmla="*/ 247489 h 345508"/>
                <a:gd name="csX12" fmla="*/ 235070 w 244827"/>
                <a:gd name="csY12" fmla="*/ 251480 h 345508"/>
                <a:gd name="csX13" fmla="*/ 244828 w 244827"/>
                <a:gd name="csY13" fmla="*/ 273213 h 345508"/>
                <a:gd name="csX14" fmla="*/ 241279 w 244827"/>
                <a:gd name="csY14" fmla="*/ 294059 h 345508"/>
                <a:gd name="csX15" fmla="*/ 231965 w 244827"/>
                <a:gd name="csY15" fmla="*/ 301599 h 345508"/>
                <a:gd name="csX16" fmla="*/ 235957 w 244827"/>
                <a:gd name="csY16" fmla="*/ 317566 h 345508"/>
                <a:gd name="csX17" fmla="*/ 219546 w 244827"/>
                <a:gd name="csY17" fmla="*/ 306478 h 345508"/>
                <a:gd name="csX18" fmla="*/ 197814 w 244827"/>
                <a:gd name="csY18" fmla="*/ 320227 h 345508"/>
                <a:gd name="csX19" fmla="*/ 196483 w 244827"/>
                <a:gd name="csY19" fmla="*/ 314018 h 345508"/>
                <a:gd name="csX20" fmla="*/ 166767 w 244827"/>
                <a:gd name="csY20" fmla="*/ 321114 h 345508"/>
                <a:gd name="csX21" fmla="*/ 130397 w 244827"/>
                <a:gd name="csY21" fmla="*/ 316235 h 345508"/>
                <a:gd name="csX22" fmla="*/ 117091 w 244827"/>
                <a:gd name="csY22" fmla="*/ 337081 h 345508"/>
                <a:gd name="csX23" fmla="*/ 95359 w 244827"/>
                <a:gd name="csY23" fmla="*/ 335307 h 345508"/>
                <a:gd name="csX24" fmla="*/ 64312 w 244827"/>
                <a:gd name="csY24" fmla="*/ 345508 h 345508"/>
                <a:gd name="csX25" fmla="*/ 46570 w 244827"/>
                <a:gd name="csY25" fmla="*/ 322001 h 345508"/>
                <a:gd name="csX26" fmla="*/ 45683 w 244827"/>
                <a:gd name="csY26" fmla="*/ 300712 h 345508"/>
                <a:gd name="csX27" fmla="*/ 31491 w 244827"/>
                <a:gd name="csY27" fmla="*/ 300269 h 345508"/>
                <a:gd name="csX28" fmla="*/ 38143 w 244827"/>
                <a:gd name="csY28" fmla="*/ 283415 h 345508"/>
                <a:gd name="csX29" fmla="*/ 14636 w 244827"/>
                <a:gd name="csY29" fmla="*/ 267004 h 345508"/>
                <a:gd name="csX30" fmla="*/ 23950 w 244827"/>
                <a:gd name="csY30" fmla="*/ 251037 h 345508"/>
                <a:gd name="csX31" fmla="*/ 5322 w 244827"/>
                <a:gd name="csY31" fmla="*/ 232409 h 345508"/>
                <a:gd name="csX32" fmla="*/ 24838 w 244827"/>
                <a:gd name="csY32" fmla="*/ 210676 h 345508"/>
                <a:gd name="csX33" fmla="*/ 19959 w 244827"/>
                <a:gd name="csY33" fmla="*/ 203580 h 345508"/>
                <a:gd name="csX34" fmla="*/ 32821 w 244827"/>
                <a:gd name="csY34" fmla="*/ 198257 h 345508"/>
                <a:gd name="csX35" fmla="*/ 45240 w 244827"/>
                <a:gd name="csY35" fmla="*/ 165436 h 345508"/>
                <a:gd name="csX36" fmla="*/ 13749 w 244827"/>
                <a:gd name="csY36" fmla="*/ 140598 h 345508"/>
                <a:gd name="csX37" fmla="*/ 19515 w 244827"/>
                <a:gd name="csY37" fmla="*/ 133058 h 345508"/>
                <a:gd name="csX38" fmla="*/ 9314 w 244827"/>
                <a:gd name="csY38" fmla="*/ 113987 h 345508"/>
                <a:gd name="csX39" fmla="*/ 15523 w 244827"/>
                <a:gd name="csY39" fmla="*/ 105560 h 345508"/>
                <a:gd name="csX40" fmla="*/ 4435 w 244827"/>
                <a:gd name="csY40" fmla="*/ 96689 h 345508"/>
                <a:gd name="csX41" fmla="*/ 0 w 244827"/>
                <a:gd name="csY41" fmla="*/ 76730 h 345508"/>
                <a:gd name="csX42" fmla="*/ 49675 w 244827"/>
                <a:gd name="csY42" fmla="*/ 8871 h 345508"/>
                <a:gd name="csX43" fmla="*/ 71852 w 244827"/>
                <a:gd name="csY43" fmla="*/ 0 h 345508"/>
                <a:gd name="csX44" fmla="*/ 62981 w 244827"/>
                <a:gd name="csY44" fmla="*/ 24394 h 345508"/>
                <a:gd name="csX45" fmla="*/ 79835 w 244827"/>
                <a:gd name="csY45" fmla="*/ 30604 h 345508"/>
                <a:gd name="csX46" fmla="*/ 95802 w 244827"/>
                <a:gd name="csY46" fmla="*/ 67416 h 345508"/>
                <a:gd name="csX47" fmla="*/ 128623 w 244827"/>
                <a:gd name="csY47" fmla="*/ 55884 h 345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44827" h="345508">
                  <a:moveTo>
                    <a:pt x="128623" y="55884"/>
                  </a:moveTo>
                  <a:lnTo>
                    <a:pt x="144590" y="63424"/>
                  </a:lnTo>
                  <a:lnTo>
                    <a:pt x="150356" y="81166"/>
                  </a:lnTo>
                  <a:lnTo>
                    <a:pt x="130397" y="94915"/>
                  </a:lnTo>
                  <a:lnTo>
                    <a:pt x="121970" y="113100"/>
                  </a:lnTo>
                  <a:lnTo>
                    <a:pt x="126406" y="129510"/>
                  </a:lnTo>
                  <a:lnTo>
                    <a:pt x="161001" y="135719"/>
                  </a:lnTo>
                  <a:lnTo>
                    <a:pt x="171645" y="147695"/>
                  </a:lnTo>
                  <a:lnTo>
                    <a:pt x="176081" y="180959"/>
                  </a:lnTo>
                  <a:lnTo>
                    <a:pt x="223538" y="223095"/>
                  </a:lnTo>
                  <a:lnTo>
                    <a:pt x="210232" y="239505"/>
                  </a:lnTo>
                  <a:lnTo>
                    <a:pt x="212450" y="247489"/>
                  </a:lnTo>
                  <a:lnTo>
                    <a:pt x="235070" y="251480"/>
                  </a:lnTo>
                  <a:lnTo>
                    <a:pt x="244828" y="273213"/>
                  </a:lnTo>
                  <a:lnTo>
                    <a:pt x="241279" y="294059"/>
                  </a:lnTo>
                  <a:lnTo>
                    <a:pt x="231965" y="301599"/>
                  </a:lnTo>
                  <a:lnTo>
                    <a:pt x="235957" y="317566"/>
                  </a:lnTo>
                  <a:lnTo>
                    <a:pt x="219546" y="306478"/>
                  </a:lnTo>
                  <a:lnTo>
                    <a:pt x="197814" y="320227"/>
                  </a:lnTo>
                  <a:lnTo>
                    <a:pt x="196483" y="314018"/>
                  </a:lnTo>
                  <a:lnTo>
                    <a:pt x="166767" y="321114"/>
                  </a:lnTo>
                  <a:lnTo>
                    <a:pt x="130397" y="316235"/>
                  </a:lnTo>
                  <a:lnTo>
                    <a:pt x="117091" y="337081"/>
                  </a:lnTo>
                  <a:lnTo>
                    <a:pt x="95359" y="335307"/>
                  </a:lnTo>
                  <a:lnTo>
                    <a:pt x="64312" y="345508"/>
                  </a:lnTo>
                  <a:lnTo>
                    <a:pt x="46570" y="322001"/>
                  </a:lnTo>
                  <a:lnTo>
                    <a:pt x="45683" y="300712"/>
                  </a:lnTo>
                  <a:lnTo>
                    <a:pt x="31491" y="300269"/>
                  </a:lnTo>
                  <a:lnTo>
                    <a:pt x="38143" y="283415"/>
                  </a:lnTo>
                  <a:lnTo>
                    <a:pt x="14636" y="267004"/>
                  </a:lnTo>
                  <a:lnTo>
                    <a:pt x="23950" y="251037"/>
                  </a:lnTo>
                  <a:lnTo>
                    <a:pt x="5322" y="232409"/>
                  </a:lnTo>
                  <a:lnTo>
                    <a:pt x="24838" y="210676"/>
                  </a:lnTo>
                  <a:lnTo>
                    <a:pt x="19959" y="203580"/>
                  </a:lnTo>
                  <a:lnTo>
                    <a:pt x="32821" y="198257"/>
                  </a:lnTo>
                  <a:lnTo>
                    <a:pt x="45240" y="165436"/>
                  </a:lnTo>
                  <a:lnTo>
                    <a:pt x="13749" y="140598"/>
                  </a:lnTo>
                  <a:lnTo>
                    <a:pt x="19515" y="133058"/>
                  </a:lnTo>
                  <a:lnTo>
                    <a:pt x="9314" y="113987"/>
                  </a:lnTo>
                  <a:lnTo>
                    <a:pt x="15523" y="105560"/>
                  </a:lnTo>
                  <a:lnTo>
                    <a:pt x="4435" y="96689"/>
                  </a:lnTo>
                  <a:lnTo>
                    <a:pt x="0" y="76730"/>
                  </a:lnTo>
                  <a:lnTo>
                    <a:pt x="49675" y="8871"/>
                  </a:lnTo>
                  <a:lnTo>
                    <a:pt x="71852" y="0"/>
                  </a:lnTo>
                  <a:lnTo>
                    <a:pt x="62981" y="24394"/>
                  </a:lnTo>
                  <a:lnTo>
                    <a:pt x="79835" y="30604"/>
                  </a:lnTo>
                  <a:lnTo>
                    <a:pt x="95802" y="67416"/>
                  </a:lnTo>
                  <a:lnTo>
                    <a:pt x="128623" y="55884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77E60F6A-E8FB-1533-B7BF-F6007E415DA6}"/>
                </a:ext>
              </a:extLst>
            </p:cNvPr>
            <p:cNvSpPr/>
            <p:nvPr/>
          </p:nvSpPr>
          <p:spPr>
            <a:xfrm>
              <a:off x="2031129" y="3617498"/>
              <a:ext cx="576143" cy="563724"/>
            </a:xfrm>
            <a:custGeom>
              <a:avLst/>
              <a:gdLst>
                <a:gd name="csX0" fmla="*/ 576143 w 576143"/>
                <a:gd name="csY0" fmla="*/ 448407 h 563724"/>
                <a:gd name="csX1" fmla="*/ 557071 w 576143"/>
                <a:gd name="csY1" fmla="*/ 449738 h 563724"/>
                <a:gd name="csX2" fmla="*/ 535338 w 576143"/>
                <a:gd name="csY2" fmla="*/ 473245 h 563724"/>
                <a:gd name="csX3" fmla="*/ 486994 w 576143"/>
                <a:gd name="csY3" fmla="*/ 469253 h 563724"/>
                <a:gd name="csX4" fmla="*/ 430666 w 576143"/>
                <a:gd name="csY4" fmla="*/ 509170 h 563724"/>
                <a:gd name="csX5" fmla="*/ 429779 w 576143"/>
                <a:gd name="csY5" fmla="*/ 544209 h 563724"/>
                <a:gd name="csX6" fmla="*/ 388087 w 576143"/>
                <a:gd name="csY6" fmla="*/ 548644 h 563724"/>
                <a:gd name="csX7" fmla="*/ 354822 w 576143"/>
                <a:gd name="csY7" fmla="*/ 563724 h 563724"/>
                <a:gd name="csX8" fmla="*/ 351274 w 576143"/>
                <a:gd name="csY8" fmla="*/ 525581 h 563724"/>
                <a:gd name="csX9" fmla="*/ 337081 w 576143"/>
                <a:gd name="csY9" fmla="*/ 505179 h 563724"/>
                <a:gd name="csX10" fmla="*/ 282971 w 576143"/>
                <a:gd name="csY10" fmla="*/ 503848 h 563724"/>
                <a:gd name="csX11" fmla="*/ 255472 w 576143"/>
                <a:gd name="csY11" fmla="*/ 482559 h 563724"/>
                <a:gd name="csX12" fmla="*/ 249263 w 576143"/>
                <a:gd name="csY12" fmla="*/ 484333 h 563724"/>
                <a:gd name="csX13" fmla="*/ 251924 w 576143"/>
                <a:gd name="csY13" fmla="*/ 500743 h 563724"/>
                <a:gd name="csX14" fmla="*/ 244384 w 576143"/>
                <a:gd name="csY14" fmla="*/ 486107 h 563724"/>
                <a:gd name="csX15" fmla="*/ 224869 w 576143"/>
                <a:gd name="csY15" fmla="*/ 484333 h 563724"/>
                <a:gd name="csX16" fmla="*/ 209789 w 576143"/>
                <a:gd name="csY16" fmla="*/ 491873 h 563724"/>
                <a:gd name="csX17" fmla="*/ 216885 w 576143"/>
                <a:gd name="csY17" fmla="*/ 506953 h 563724"/>
                <a:gd name="csX18" fmla="*/ 212450 w 576143"/>
                <a:gd name="csY18" fmla="*/ 530016 h 563724"/>
                <a:gd name="csX19" fmla="*/ 201362 w 576143"/>
                <a:gd name="csY19" fmla="*/ 495864 h 563724"/>
                <a:gd name="csX20" fmla="*/ 179629 w 576143"/>
                <a:gd name="csY20" fmla="*/ 500300 h 563724"/>
                <a:gd name="csX21" fmla="*/ 161444 w 576143"/>
                <a:gd name="csY21" fmla="*/ 483889 h 563724"/>
                <a:gd name="csX22" fmla="*/ 174307 w 576143"/>
                <a:gd name="csY22" fmla="*/ 467479 h 563724"/>
                <a:gd name="csX23" fmla="*/ 165436 w 576143"/>
                <a:gd name="csY23" fmla="*/ 447076 h 563724"/>
                <a:gd name="csX24" fmla="*/ 146808 w 576143"/>
                <a:gd name="csY24" fmla="*/ 466148 h 563724"/>
                <a:gd name="csX25" fmla="*/ 153017 w 576143"/>
                <a:gd name="csY25" fmla="*/ 478123 h 563724"/>
                <a:gd name="csX26" fmla="*/ 130397 w 576143"/>
                <a:gd name="csY26" fmla="*/ 488768 h 563724"/>
                <a:gd name="csX27" fmla="*/ 112656 w 576143"/>
                <a:gd name="csY27" fmla="*/ 463043 h 563724"/>
                <a:gd name="csX28" fmla="*/ 93584 w 576143"/>
                <a:gd name="csY28" fmla="*/ 469696 h 563724"/>
                <a:gd name="csX29" fmla="*/ 67860 w 576143"/>
                <a:gd name="csY29" fmla="*/ 458164 h 563724"/>
                <a:gd name="csX30" fmla="*/ 51893 w 576143"/>
                <a:gd name="csY30" fmla="*/ 463930 h 563724"/>
                <a:gd name="csX31" fmla="*/ 48345 w 576143"/>
                <a:gd name="csY31" fmla="*/ 479454 h 563724"/>
                <a:gd name="csX32" fmla="*/ 13749 w 576143"/>
                <a:gd name="csY32" fmla="*/ 445746 h 563724"/>
                <a:gd name="csX33" fmla="*/ 17741 w 576143"/>
                <a:gd name="csY33" fmla="*/ 424013 h 563724"/>
                <a:gd name="csX34" fmla="*/ 2661 w 576143"/>
                <a:gd name="csY34" fmla="*/ 420908 h 563724"/>
                <a:gd name="csX35" fmla="*/ 24394 w 576143"/>
                <a:gd name="csY35" fmla="*/ 373894 h 563724"/>
                <a:gd name="csX36" fmla="*/ 26612 w 576143"/>
                <a:gd name="csY36" fmla="*/ 341960 h 563724"/>
                <a:gd name="csX37" fmla="*/ 0 w 576143"/>
                <a:gd name="csY37" fmla="*/ 306921 h 563724"/>
                <a:gd name="csX38" fmla="*/ 19072 w 576143"/>
                <a:gd name="csY38" fmla="*/ 300269 h 563724"/>
                <a:gd name="csX39" fmla="*/ 25281 w 576143"/>
                <a:gd name="csY39" fmla="*/ 288293 h 563724"/>
                <a:gd name="csX40" fmla="*/ 34152 w 576143"/>
                <a:gd name="csY40" fmla="*/ 292729 h 563724"/>
                <a:gd name="csX41" fmla="*/ 43022 w 576143"/>
                <a:gd name="csY41" fmla="*/ 276762 h 563724"/>
                <a:gd name="csX42" fmla="*/ 90923 w 576143"/>
                <a:gd name="csY42" fmla="*/ 302930 h 563724"/>
                <a:gd name="csX43" fmla="*/ 125075 w 576143"/>
                <a:gd name="csY43" fmla="*/ 287850 h 563724"/>
                <a:gd name="csX44" fmla="*/ 137050 w 576143"/>
                <a:gd name="csY44" fmla="*/ 267004 h 563724"/>
                <a:gd name="csX45" fmla="*/ 129510 w 576143"/>
                <a:gd name="csY45" fmla="*/ 240392 h 563724"/>
                <a:gd name="csX46" fmla="*/ 137050 w 576143"/>
                <a:gd name="csY46" fmla="*/ 227974 h 563724"/>
                <a:gd name="csX47" fmla="*/ 120640 w 576143"/>
                <a:gd name="csY47" fmla="*/ 209789 h 563724"/>
                <a:gd name="csX48" fmla="*/ 146364 w 576143"/>
                <a:gd name="csY48" fmla="*/ 185395 h 563724"/>
                <a:gd name="csX49" fmla="*/ 184064 w 576143"/>
                <a:gd name="csY49" fmla="*/ 167210 h 563724"/>
                <a:gd name="csX50" fmla="*/ 188499 w 576143"/>
                <a:gd name="csY50" fmla="*/ 127736 h 563724"/>
                <a:gd name="csX51" fmla="*/ 180072 w 576143"/>
                <a:gd name="csY51" fmla="*/ 104229 h 563724"/>
                <a:gd name="csX52" fmla="*/ 193822 w 576143"/>
                <a:gd name="csY52" fmla="*/ 62981 h 563724"/>
                <a:gd name="csX53" fmla="*/ 219990 w 576143"/>
                <a:gd name="csY53" fmla="*/ 58102 h 563724"/>
                <a:gd name="csX54" fmla="*/ 226643 w 576143"/>
                <a:gd name="csY54" fmla="*/ 42135 h 563724"/>
                <a:gd name="csX55" fmla="*/ 243053 w 576143"/>
                <a:gd name="csY55" fmla="*/ 40805 h 563724"/>
                <a:gd name="csX56" fmla="*/ 242166 w 576143"/>
                <a:gd name="csY56" fmla="*/ 0 h 563724"/>
                <a:gd name="csX57" fmla="*/ 298938 w 576143"/>
                <a:gd name="csY57" fmla="*/ 16411 h 563724"/>
                <a:gd name="csX58" fmla="*/ 324663 w 576143"/>
                <a:gd name="csY58" fmla="*/ 9758 h 563724"/>
                <a:gd name="csX59" fmla="*/ 342847 w 576143"/>
                <a:gd name="csY59" fmla="*/ 43022 h 563724"/>
                <a:gd name="csX60" fmla="*/ 387200 w 576143"/>
                <a:gd name="csY60" fmla="*/ 73182 h 563724"/>
                <a:gd name="csX61" fmla="*/ 392966 w 576143"/>
                <a:gd name="csY61" fmla="*/ 125075 h 563724"/>
                <a:gd name="csX62" fmla="*/ 445746 w 576143"/>
                <a:gd name="csY62" fmla="*/ 150800 h 563724"/>
                <a:gd name="csX63" fmla="*/ 438206 w 576143"/>
                <a:gd name="csY63" fmla="*/ 161001 h 563724"/>
                <a:gd name="csX64" fmla="*/ 447963 w 576143"/>
                <a:gd name="csY64" fmla="*/ 170315 h 563724"/>
                <a:gd name="csX65" fmla="*/ 461269 w 576143"/>
                <a:gd name="csY65" fmla="*/ 163662 h 563724"/>
                <a:gd name="csX66" fmla="*/ 477236 w 576143"/>
                <a:gd name="csY66" fmla="*/ 177411 h 563724"/>
                <a:gd name="csX67" fmla="*/ 477236 w 576143"/>
                <a:gd name="csY67" fmla="*/ 192935 h 563724"/>
                <a:gd name="csX68" fmla="*/ 485220 w 576143"/>
                <a:gd name="csY68" fmla="*/ 193378 h 563724"/>
                <a:gd name="csX69" fmla="*/ 503848 w 576143"/>
                <a:gd name="csY69" fmla="*/ 223538 h 563724"/>
                <a:gd name="csX70" fmla="*/ 494534 w 576143"/>
                <a:gd name="csY70" fmla="*/ 264786 h 563724"/>
                <a:gd name="csX71" fmla="*/ 479454 w 576143"/>
                <a:gd name="csY71" fmla="*/ 274100 h 563724"/>
                <a:gd name="csX72" fmla="*/ 469696 w 576143"/>
                <a:gd name="csY72" fmla="*/ 270996 h 563724"/>
                <a:gd name="csX73" fmla="*/ 471027 w 576143"/>
                <a:gd name="csY73" fmla="*/ 280310 h 563724"/>
                <a:gd name="csX74" fmla="*/ 460382 w 576143"/>
                <a:gd name="csY74" fmla="*/ 286963 h 563724"/>
                <a:gd name="csX75" fmla="*/ 487881 w 576143"/>
                <a:gd name="csY75" fmla="*/ 314905 h 563724"/>
                <a:gd name="csX76" fmla="*/ 502074 w 576143"/>
                <a:gd name="csY76" fmla="*/ 302486 h 563724"/>
                <a:gd name="csX77" fmla="*/ 514493 w 576143"/>
                <a:gd name="csY77" fmla="*/ 306478 h 563724"/>
                <a:gd name="csX78" fmla="*/ 519371 w 576143"/>
                <a:gd name="csY78" fmla="*/ 333533 h 563724"/>
                <a:gd name="csX79" fmla="*/ 506953 w 576143"/>
                <a:gd name="csY79" fmla="*/ 348613 h 563724"/>
                <a:gd name="csX80" fmla="*/ 532677 w 576143"/>
                <a:gd name="csY80" fmla="*/ 370346 h 563724"/>
                <a:gd name="csX81" fmla="*/ 554410 w 576143"/>
                <a:gd name="csY81" fmla="*/ 362363 h 563724"/>
                <a:gd name="csX82" fmla="*/ 561507 w 576143"/>
                <a:gd name="csY82" fmla="*/ 371676 h 563724"/>
                <a:gd name="csX83" fmla="*/ 555741 w 576143"/>
                <a:gd name="csY83" fmla="*/ 404941 h 563724"/>
                <a:gd name="csX84" fmla="*/ 573925 w 576143"/>
                <a:gd name="csY84" fmla="*/ 420021 h 563724"/>
                <a:gd name="csX85" fmla="*/ 564168 w 576143"/>
                <a:gd name="csY85" fmla="*/ 435988 h 563724"/>
                <a:gd name="csX86" fmla="*/ 576143 w 576143"/>
                <a:gd name="csY86" fmla="*/ 448407 h 5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576143" h="563724">
                  <a:moveTo>
                    <a:pt x="576143" y="448407"/>
                  </a:moveTo>
                  <a:lnTo>
                    <a:pt x="557071" y="449738"/>
                  </a:lnTo>
                  <a:lnTo>
                    <a:pt x="535338" y="473245"/>
                  </a:lnTo>
                  <a:lnTo>
                    <a:pt x="486994" y="469253"/>
                  </a:lnTo>
                  <a:lnTo>
                    <a:pt x="430666" y="509170"/>
                  </a:lnTo>
                  <a:lnTo>
                    <a:pt x="429779" y="544209"/>
                  </a:lnTo>
                  <a:lnTo>
                    <a:pt x="388087" y="548644"/>
                  </a:lnTo>
                  <a:lnTo>
                    <a:pt x="354822" y="563724"/>
                  </a:lnTo>
                  <a:lnTo>
                    <a:pt x="351274" y="525581"/>
                  </a:lnTo>
                  <a:lnTo>
                    <a:pt x="337081" y="505179"/>
                  </a:lnTo>
                  <a:lnTo>
                    <a:pt x="282971" y="503848"/>
                  </a:lnTo>
                  <a:lnTo>
                    <a:pt x="255472" y="482559"/>
                  </a:lnTo>
                  <a:lnTo>
                    <a:pt x="249263" y="484333"/>
                  </a:lnTo>
                  <a:lnTo>
                    <a:pt x="251924" y="500743"/>
                  </a:lnTo>
                  <a:lnTo>
                    <a:pt x="244384" y="486107"/>
                  </a:lnTo>
                  <a:lnTo>
                    <a:pt x="224869" y="484333"/>
                  </a:lnTo>
                  <a:lnTo>
                    <a:pt x="209789" y="491873"/>
                  </a:lnTo>
                  <a:lnTo>
                    <a:pt x="216885" y="506953"/>
                  </a:lnTo>
                  <a:lnTo>
                    <a:pt x="212450" y="530016"/>
                  </a:lnTo>
                  <a:lnTo>
                    <a:pt x="201362" y="495864"/>
                  </a:lnTo>
                  <a:lnTo>
                    <a:pt x="179629" y="500300"/>
                  </a:lnTo>
                  <a:lnTo>
                    <a:pt x="161444" y="483889"/>
                  </a:lnTo>
                  <a:lnTo>
                    <a:pt x="174307" y="467479"/>
                  </a:lnTo>
                  <a:lnTo>
                    <a:pt x="165436" y="447076"/>
                  </a:lnTo>
                  <a:lnTo>
                    <a:pt x="146808" y="466148"/>
                  </a:lnTo>
                  <a:lnTo>
                    <a:pt x="153017" y="478123"/>
                  </a:lnTo>
                  <a:lnTo>
                    <a:pt x="130397" y="488768"/>
                  </a:lnTo>
                  <a:lnTo>
                    <a:pt x="112656" y="463043"/>
                  </a:lnTo>
                  <a:lnTo>
                    <a:pt x="93584" y="469696"/>
                  </a:lnTo>
                  <a:lnTo>
                    <a:pt x="67860" y="458164"/>
                  </a:lnTo>
                  <a:lnTo>
                    <a:pt x="51893" y="463930"/>
                  </a:lnTo>
                  <a:lnTo>
                    <a:pt x="48345" y="479454"/>
                  </a:lnTo>
                  <a:lnTo>
                    <a:pt x="13749" y="445746"/>
                  </a:lnTo>
                  <a:lnTo>
                    <a:pt x="17741" y="424013"/>
                  </a:lnTo>
                  <a:lnTo>
                    <a:pt x="2661" y="420908"/>
                  </a:lnTo>
                  <a:lnTo>
                    <a:pt x="24394" y="373894"/>
                  </a:lnTo>
                  <a:lnTo>
                    <a:pt x="26612" y="341960"/>
                  </a:lnTo>
                  <a:lnTo>
                    <a:pt x="0" y="306921"/>
                  </a:lnTo>
                  <a:lnTo>
                    <a:pt x="19072" y="300269"/>
                  </a:lnTo>
                  <a:lnTo>
                    <a:pt x="25281" y="288293"/>
                  </a:lnTo>
                  <a:lnTo>
                    <a:pt x="34152" y="292729"/>
                  </a:lnTo>
                  <a:lnTo>
                    <a:pt x="43022" y="276762"/>
                  </a:lnTo>
                  <a:lnTo>
                    <a:pt x="90923" y="302930"/>
                  </a:lnTo>
                  <a:lnTo>
                    <a:pt x="125075" y="287850"/>
                  </a:lnTo>
                  <a:lnTo>
                    <a:pt x="137050" y="267004"/>
                  </a:lnTo>
                  <a:lnTo>
                    <a:pt x="129510" y="240392"/>
                  </a:lnTo>
                  <a:lnTo>
                    <a:pt x="137050" y="227974"/>
                  </a:lnTo>
                  <a:lnTo>
                    <a:pt x="120640" y="209789"/>
                  </a:lnTo>
                  <a:lnTo>
                    <a:pt x="146364" y="185395"/>
                  </a:lnTo>
                  <a:lnTo>
                    <a:pt x="184064" y="167210"/>
                  </a:lnTo>
                  <a:lnTo>
                    <a:pt x="188499" y="127736"/>
                  </a:lnTo>
                  <a:lnTo>
                    <a:pt x="180072" y="104229"/>
                  </a:lnTo>
                  <a:lnTo>
                    <a:pt x="193822" y="62981"/>
                  </a:lnTo>
                  <a:lnTo>
                    <a:pt x="219990" y="58102"/>
                  </a:lnTo>
                  <a:lnTo>
                    <a:pt x="226643" y="42135"/>
                  </a:lnTo>
                  <a:lnTo>
                    <a:pt x="243053" y="40805"/>
                  </a:lnTo>
                  <a:lnTo>
                    <a:pt x="242166" y="0"/>
                  </a:lnTo>
                  <a:lnTo>
                    <a:pt x="298938" y="16411"/>
                  </a:lnTo>
                  <a:lnTo>
                    <a:pt x="324663" y="9758"/>
                  </a:lnTo>
                  <a:lnTo>
                    <a:pt x="342847" y="43022"/>
                  </a:lnTo>
                  <a:lnTo>
                    <a:pt x="387200" y="73182"/>
                  </a:lnTo>
                  <a:lnTo>
                    <a:pt x="392966" y="125075"/>
                  </a:lnTo>
                  <a:lnTo>
                    <a:pt x="445746" y="150800"/>
                  </a:lnTo>
                  <a:lnTo>
                    <a:pt x="438206" y="161001"/>
                  </a:lnTo>
                  <a:lnTo>
                    <a:pt x="447963" y="170315"/>
                  </a:lnTo>
                  <a:lnTo>
                    <a:pt x="461269" y="163662"/>
                  </a:lnTo>
                  <a:lnTo>
                    <a:pt x="477236" y="177411"/>
                  </a:lnTo>
                  <a:lnTo>
                    <a:pt x="477236" y="192935"/>
                  </a:lnTo>
                  <a:lnTo>
                    <a:pt x="485220" y="193378"/>
                  </a:lnTo>
                  <a:lnTo>
                    <a:pt x="503848" y="223538"/>
                  </a:lnTo>
                  <a:lnTo>
                    <a:pt x="494534" y="264786"/>
                  </a:lnTo>
                  <a:lnTo>
                    <a:pt x="479454" y="274100"/>
                  </a:lnTo>
                  <a:lnTo>
                    <a:pt x="469696" y="270996"/>
                  </a:lnTo>
                  <a:lnTo>
                    <a:pt x="471027" y="280310"/>
                  </a:lnTo>
                  <a:lnTo>
                    <a:pt x="460382" y="286963"/>
                  </a:lnTo>
                  <a:lnTo>
                    <a:pt x="487881" y="314905"/>
                  </a:lnTo>
                  <a:lnTo>
                    <a:pt x="502074" y="302486"/>
                  </a:lnTo>
                  <a:lnTo>
                    <a:pt x="514493" y="306478"/>
                  </a:lnTo>
                  <a:lnTo>
                    <a:pt x="519371" y="333533"/>
                  </a:lnTo>
                  <a:lnTo>
                    <a:pt x="506953" y="348613"/>
                  </a:lnTo>
                  <a:lnTo>
                    <a:pt x="532677" y="370346"/>
                  </a:lnTo>
                  <a:lnTo>
                    <a:pt x="554410" y="362363"/>
                  </a:lnTo>
                  <a:lnTo>
                    <a:pt x="561507" y="371676"/>
                  </a:lnTo>
                  <a:lnTo>
                    <a:pt x="555741" y="404941"/>
                  </a:lnTo>
                  <a:lnTo>
                    <a:pt x="573925" y="420021"/>
                  </a:lnTo>
                  <a:lnTo>
                    <a:pt x="564168" y="435988"/>
                  </a:lnTo>
                  <a:lnTo>
                    <a:pt x="576143" y="448407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79334B3A-2DC2-65EC-F2C4-E9F33710E6C1}"/>
                </a:ext>
              </a:extLst>
            </p:cNvPr>
            <p:cNvSpPr/>
            <p:nvPr/>
          </p:nvSpPr>
          <p:spPr>
            <a:xfrm>
              <a:off x="2881816" y="2383160"/>
              <a:ext cx="749118" cy="743352"/>
            </a:xfrm>
            <a:custGeom>
              <a:avLst/>
              <a:gdLst>
                <a:gd name="csX0" fmla="*/ 417803 w 749118"/>
                <a:gd name="csY0" fmla="*/ 88262 h 743352"/>
                <a:gd name="csX1" fmla="*/ 383208 w 749118"/>
                <a:gd name="csY1" fmla="*/ 129954 h 743352"/>
                <a:gd name="csX2" fmla="*/ 388974 w 749118"/>
                <a:gd name="csY2" fmla="*/ 143260 h 743352"/>
                <a:gd name="csX3" fmla="*/ 367685 w 749118"/>
                <a:gd name="csY3" fmla="*/ 163218 h 743352"/>
                <a:gd name="csX4" fmla="*/ 376999 w 749118"/>
                <a:gd name="csY4" fmla="*/ 168984 h 743352"/>
                <a:gd name="csX5" fmla="*/ 363249 w 749118"/>
                <a:gd name="csY5" fmla="*/ 183621 h 743352"/>
                <a:gd name="csX6" fmla="*/ 368572 w 749118"/>
                <a:gd name="csY6" fmla="*/ 193378 h 743352"/>
                <a:gd name="csX7" fmla="*/ 361919 w 749118"/>
                <a:gd name="csY7" fmla="*/ 204910 h 743352"/>
                <a:gd name="csX8" fmla="*/ 384982 w 749118"/>
                <a:gd name="csY8" fmla="*/ 212450 h 743352"/>
                <a:gd name="csX9" fmla="*/ 377442 w 749118"/>
                <a:gd name="csY9" fmla="*/ 238175 h 743352"/>
                <a:gd name="csX10" fmla="*/ 383652 w 749118"/>
                <a:gd name="csY10" fmla="*/ 231965 h 743352"/>
                <a:gd name="csX11" fmla="*/ 387644 w 749118"/>
                <a:gd name="csY11" fmla="*/ 244384 h 743352"/>
                <a:gd name="csX12" fmla="*/ 406715 w 749118"/>
                <a:gd name="csY12" fmla="*/ 253698 h 743352"/>
                <a:gd name="csX13" fmla="*/ 409377 w 749118"/>
                <a:gd name="csY13" fmla="*/ 278979 h 743352"/>
                <a:gd name="csX14" fmla="*/ 432440 w 749118"/>
                <a:gd name="csY14" fmla="*/ 294502 h 743352"/>
                <a:gd name="csX15" fmla="*/ 443972 w 749118"/>
                <a:gd name="csY15" fmla="*/ 290954 h 743352"/>
                <a:gd name="csX16" fmla="*/ 442197 w 749118"/>
                <a:gd name="csY16" fmla="*/ 303373 h 743352"/>
                <a:gd name="csX17" fmla="*/ 457277 w 749118"/>
                <a:gd name="csY17" fmla="*/ 308695 h 743352"/>
                <a:gd name="csX18" fmla="*/ 456390 w 749118"/>
                <a:gd name="csY18" fmla="*/ 336638 h 743352"/>
                <a:gd name="csX19" fmla="*/ 468366 w 749118"/>
                <a:gd name="csY19" fmla="*/ 351718 h 743352"/>
                <a:gd name="csX20" fmla="*/ 493647 w 749118"/>
                <a:gd name="csY20" fmla="*/ 335307 h 743352"/>
                <a:gd name="csX21" fmla="*/ 504291 w 749118"/>
                <a:gd name="csY21" fmla="*/ 338412 h 743352"/>
                <a:gd name="csX22" fmla="*/ 506066 w 749118"/>
                <a:gd name="csY22" fmla="*/ 353492 h 743352"/>
                <a:gd name="csX23" fmla="*/ 523363 w 749118"/>
                <a:gd name="csY23" fmla="*/ 357040 h 743352"/>
                <a:gd name="csX24" fmla="*/ 515380 w 749118"/>
                <a:gd name="csY24" fmla="*/ 365467 h 743352"/>
                <a:gd name="csX25" fmla="*/ 527798 w 749118"/>
                <a:gd name="csY25" fmla="*/ 394740 h 743352"/>
                <a:gd name="csX26" fmla="*/ 549088 w 749118"/>
                <a:gd name="csY26" fmla="*/ 398732 h 743352"/>
                <a:gd name="csX27" fmla="*/ 556184 w 749118"/>
                <a:gd name="csY27" fmla="*/ 408489 h 743352"/>
                <a:gd name="csX28" fmla="*/ 550418 w 749118"/>
                <a:gd name="csY28" fmla="*/ 427117 h 743352"/>
                <a:gd name="csX29" fmla="*/ 565055 w 749118"/>
                <a:gd name="csY29" fmla="*/ 429335 h 743352"/>
                <a:gd name="csX30" fmla="*/ 577474 w 749118"/>
                <a:gd name="csY30" fmla="*/ 451068 h 743352"/>
                <a:gd name="csX31" fmla="*/ 586344 w 749118"/>
                <a:gd name="csY31" fmla="*/ 444415 h 743352"/>
                <a:gd name="csX32" fmla="*/ 601424 w 749118"/>
                <a:gd name="csY32" fmla="*/ 451068 h 743352"/>
                <a:gd name="csX33" fmla="*/ 616061 w 749118"/>
                <a:gd name="csY33" fmla="*/ 440423 h 743352"/>
                <a:gd name="csX34" fmla="*/ 634689 w 749118"/>
                <a:gd name="csY34" fmla="*/ 448407 h 743352"/>
                <a:gd name="csX35" fmla="*/ 639567 w 749118"/>
                <a:gd name="csY35" fmla="*/ 454173 h 743352"/>
                <a:gd name="csX36" fmla="*/ 630253 w 749118"/>
                <a:gd name="csY36" fmla="*/ 466148 h 743352"/>
                <a:gd name="csX37" fmla="*/ 669727 w 749118"/>
                <a:gd name="csY37" fmla="*/ 523363 h 743352"/>
                <a:gd name="csX38" fmla="*/ 707871 w 749118"/>
                <a:gd name="csY38" fmla="*/ 501187 h 743352"/>
                <a:gd name="csX39" fmla="*/ 722507 w 749118"/>
                <a:gd name="csY39" fmla="*/ 524694 h 743352"/>
                <a:gd name="csX40" fmla="*/ 710089 w 749118"/>
                <a:gd name="csY40" fmla="*/ 534451 h 743352"/>
                <a:gd name="csX41" fmla="*/ 711419 w 749118"/>
                <a:gd name="csY41" fmla="*/ 543765 h 743352"/>
                <a:gd name="csX42" fmla="*/ 725168 w 749118"/>
                <a:gd name="csY42" fmla="*/ 568159 h 743352"/>
                <a:gd name="csX43" fmla="*/ 745571 w 749118"/>
                <a:gd name="csY43" fmla="*/ 569046 h 743352"/>
                <a:gd name="csX44" fmla="*/ 748232 w 749118"/>
                <a:gd name="csY44" fmla="*/ 588562 h 743352"/>
                <a:gd name="csX45" fmla="*/ 740692 w 749118"/>
                <a:gd name="csY45" fmla="*/ 597432 h 743352"/>
                <a:gd name="csX46" fmla="*/ 749119 w 749118"/>
                <a:gd name="csY46" fmla="*/ 615617 h 743352"/>
                <a:gd name="csX47" fmla="*/ 725612 w 749118"/>
                <a:gd name="csY47" fmla="*/ 631140 h 743352"/>
                <a:gd name="csX48" fmla="*/ 721620 w 749118"/>
                <a:gd name="csY48" fmla="*/ 644003 h 743352"/>
                <a:gd name="csX49" fmla="*/ 706097 w 749118"/>
                <a:gd name="csY49" fmla="*/ 640898 h 743352"/>
                <a:gd name="csX50" fmla="*/ 675493 w 749118"/>
                <a:gd name="csY50" fmla="*/ 660857 h 743352"/>
                <a:gd name="csX51" fmla="*/ 652430 w 749118"/>
                <a:gd name="csY51" fmla="*/ 640011 h 743352"/>
                <a:gd name="csX52" fmla="*/ 642672 w 749118"/>
                <a:gd name="csY52" fmla="*/ 656865 h 743352"/>
                <a:gd name="csX53" fmla="*/ 648882 w 749118"/>
                <a:gd name="csY53" fmla="*/ 672388 h 743352"/>
                <a:gd name="csX54" fmla="*/ 674606 w 749118"/>
                <a:gd name="csY54" fmla="*/ 688799 h 743352"/>
                <a:gd name="csX55" fmla="*/ 639124 w 749118"/>
                <a:gd name="csY55" fmla="*/ 713193 h 743352"/>
                <a:gd name="csX56" fmla="*/ 641785 w 749118"/>
                <a:gd name="csY56" fmla="*/ 729160 h 743352"/>
                <a:gd name="csX57" fmla="*/ 627592 w 749118"/>
                <a:gd name="csY57" fmla="*/ 743353 h 743352"/>
                <a:gd name="csX58" fmla="*/ 595215 w 749118"/>
                <a:gd name="csY58" fmla="*/ 706097 h 743352"/>
                <a:gd name="csX59" fmla="*/ 563724 w 749118"/>
                <a:gd name="csY59" fmla="*/ 731821 h 743352"/>
                <a:gd name="csX60" fmla="*/ 543322 w 749118"/>
                <a:gd name="csY60" fmla="*/ 719846 h 743352"/>
                <a:gd name="csX61" fmla="*/ 528242 w 749118"/>
                <a:gd name="csY61" fmla="*/ 726499 h 743352"/>
                <a:gd name="csX62" fmla="*/ 483889 w 749118"/>
                <a:gd name="csY62" fmla="*/ 682146 h 743352"/>
                <a:gd name="csX63" fmla="*/ 474132 w 749118"/>
                <a:gd name="csY63" fmla="*/ 684364 h 743352"/>
                <a:gd name="csX64" fmla="*/ 443972 w 749118"/>
                <a:gd name="csY64" fmla="*/ 648438 h 743352"/>
                <a:gd name="csX65" fmla="*/ 444415 w 749118"/>
                <a:gd name="csY65" fmla="*/ 630253 h 743352"/>
                <a:gd name="csX66" fmla="*/ 432440 w 749118"/>
                <a:gd name="csY66" fmla="*/ 621383 h 743352"/>
                <a:gd name="csX67" fmla="*/ 428892 w 749118"/>
                <a:gd name="csY67" fmla="*/ 605859 h 743352"/>
                <a:gd name="csX68" fmla="*/ 408933 w 749118"/>
                <a:gd name="csY68" fmla="*/ 603198 h 743352"/>
                <a:gd name="csX69" fmla="*/ 420908 w 749118"/>
                <a:gd name="csY69" fmla="*/ 589449 h 743352"/>
                <a:gd name="csX70" fmla="*/ 411150 w 749118"/>
                <a:gd name="csY70" fmla="*/ 584127 h 743352"/>
                <a:gd name="csX71" fmla="*/ 404498 w 749118"/>
                <a:gd name="csY71" fmla="*/ 589449 h 743352"/>
                <a:gd name="csX72" fmla="*/ 402280 w 749118"/>
                <a:gd name="csY72" fmla="*/ 569934 h 743352"/>
                <a:gd name="csX73" fmla="*/ 376555 w 749118"/>
                <a:gd name="csY73" fmla="*/ 568603 h 743352"/>
                <a:gd name="csX74" fmla="*/ 381434 w 749118"/>
                <a:gd name="csY74" fmla="*/ 540661 h 743352"/>
                <a:gd name="csX75" fmla="*/ 361032 w 749118"/>
                <a:gd name="csY75" fmla="*/ 528686 h 743352"/>
                <a:gd name="csX76" fmla="*/ 370790 w 749118"/>
                <a:gd name="csY76" fmla="*/ 510944 h 743352"/>
                <a:gd name="csX77" fmla="*/ 368128 w 749118"/>
                <a:gd name="csY77" fmla="*/ 500743 h 743352"/>
                <a:gd name="csX78" fmla="*/ 348169 w 749118"/>
                <a:gd name="csY78" fmla="*/ 509170 h 743352"/>
                <a:gd name="csX79" fmla="*/ 348613 w 749118"/>
                <a:gd name="csY79" fmla="*/ 521145 h 743352"/>
                <a:gd name="csX80" fmla="*/ 334864 w 749118"/>
                <a:gd name="csY80" fmla="*/ 527798 h 743352"/>
                <a:gd name="csX81" fmla="*/ 323332 w 749118"/>
                <a:gd name="csY81" fmla="*/ 522919 h 743352"/>
                <a:gd name="csX82" fmla="*/ 320671 w 749118"/>
                <a:gd name="csY82" fmla="*/ 512718 h 743352"/>
                <a:gd name="csX83" fmla="*/ 284745 w 749118"/>
                <a:gd name="csY83" fmla="*/ 505622 h 743352"/>
                <a:gd name="csX84" fmla="*/ 277649 w 749118"/>
                <a:gd name="csY84" fmla="*/ 496308 h 743352"/>
                <a:gd name="csX85" fmla="*/ 271883 w 749118"/>
                <a:gd name="csY85" fmla="*/ 507840 h 743352"/>
                <a:gd name="csX86" fmla="*/ 258133 w 749118"/>
                <a:gd name="csY86" fmla="*/ 508727 h 743352"/>
                <a:gd name="csX87" fmla="*/ 254585 w 749118"/>
                <a:gd name="csY87" fmla="*/ 519815 h 743352"/>
                <a:gd name="csX88" fmla="*/ 224425 w 749118"/>
                <a:gd name="csY88" fmla="*/ 517154 h 743352"/>
                <a:gd name="csX89" fmla="*/ 213780 w 749118"/>
                <a:gd name="csY89" fmla="*/ 498082 h 743352"/>
                <a:gd name="csX90" fmla="*/ 187612 w 749118"/>
                <a:gd name="csY90" fmla="*/ 477680 h 743352"/>
                <a:gd name="csX91" fmla="*/ 200918 w 749118"/>
                <a:gd name="csY91" fmla="*/ 447963 h 743352"/>
                <a:gd name="csX92" fmla="*/ 200475 w 749118"/>
                <a:gd name="csY92" fmla="*/ 413812 h 743352"/>
                <a:gd name="csX93" fmla="*/ 184064 w 749118"/>
                <a:gd name="csY93" fmla="*/ 382321 h 743352"/>
                <a:gd name="csX94" fmla="*/ 174750 w 749118"/>
                <a:gd name="csY94" fmla="*/ 374338 h 743352"/>
                <a:gd name="csX95" fmla="*/ 168097 w 749118"/>
                <a:gd name="csY95" fmla="*/ 385869 h 743352"/>
                <a:gd name="csX96" fmla="*/ 151687 w 749118"/>
                <a:gd name="csY96" fmla="*/ 389861 h 743352"/>
                <a:gd name="csX97" fmla="*/ 141042 w 749118"/>
                <a:gd name="csY97" fmla="*/ 366798 h 743352"/>
                <a:gd name="csX98" fmla="*/ 129067 w 749118"/>
                <a:gd name="csY98" fmla="*/ 368572 h 743352"/>
                <a:gd name="csX99" fmla="*/ 113543 w 749118"/>
                <a:gd name="csY99" fmla="*/ 341517 h 743352"/>
                <a:gd name="csX100" fmla="*/ 93141 w 749118"/>
                <a:gd name="csY100" fmla="*/ 342404 h 743352"/>
                <a:gd name="csX101" fmla="*/ 87375 w 749118"/>
                <a:gd name="csY101" fmla="*/ 332202 h 743352"/>
                <a:gd name="csX102" fmla="*/ 67416 w 749118"/>
                <a:gd name="csY102" fmla="*/ 337968 h 743352"/>
                <a:gd name="csX103" fmla="*/ 88262 w 749118"/>
                <a:gd name="csY103" fmla="*/ 275875 h 743352"/>
                <a:gd name="csX104" fmla="*/ 69634 w 749118"/>
                <a:gd name="csY104" fmla="*/ 262569 h 743352"/>
                <a:gd name="csX105" fmla="*/ 61650 w 749118"/>
                <a:gd name="csY105" fmla="*/ 269665 h 743352"/>
                <a:gd name="csX106" fmla="*/ 55885 w 749118"/>
                <a:gd name="csY106" fmla="*/ 264343 h 743352"/>
                <a:gd name="csX107" fmla="*/ 24394 w 749118"/>
                <a:gd name="csY107" fmla="*/ 268778 h 743352"/>
                <a:gd name="csX108" fmla="*/ 9758 w 749118"/>
                <a:gd name="csY108" fmla="*/ 250593 h 743352"/>
                <a:gd name="csX109" fmla="*/ 20402 w 749118"/>
                <a:gd name="csY109" fmla="*/ 248376 h 743352"/>
                <a:gd name="csX110" fmla="*/ 27499 w 749118"/>
                <a:gd name="csY110" fmla="*/ 232852 h 743352"/>
                <a:gd name="csX111" fmla="*/ 19515 w 749118"/>
                <a:gd name="csY111" fmla="*/ 209345 h 743352"/>
                <a:gd name="csX112" fmla="*/ 26612 w 749118"/>
                <a:gd name="csY112" fmla="*/ 199144 h 743352"/>
                <a:gd name="csX113" fmla="*/ 14193 w 749118"/>
                <a:gd name="csY113" fmla="*/ 179185 h 743352"/>
                <a:gd name="csX114" fmla="*/ 0 w 749118"/>
                <a:gd name="csY114" fmla="*/ 178298 h 743352"/>
                <a:gd name="csX115" fmla="*/ 5322 w 749118"/>
                <a:gd name="csY115" fmla="*/ 169428 h 743352"/>
                <a:gd name="csX116" fmla="*/ 0 w 749118"/>
                <a:gd name="csY116" fmla="*/ 165436 h 743352"/>
                <a:gd name="csX117" fmla="*/ 15523 w 749118"/>
                <a:gd name="csY117" fmla="*/ 158339 h 743352"/>
                <a:gd name="csX118" fmla="*/ 7983 w 749118"/>
                <a:gd name="csY118" fmla="*/ 134389 h 743352"/>
                <a:gd name="csX119" fmla="*/ 17298 w 749118"/>
                <a:gd name="csY119" fmla="*/ 132171 h 743352"/>
                <a:gd name="csX120" fmla="*/ 17741 w 749118"/>
                <a:gd name="csY120" fmla="*/ 118865 h 743352"/>
                <a:gd name="csX121" fmla="*/ 41692 w 749118"/>
                <a:gd name="csY121" fmla="*/ 118422 h 743352"/>
                <a:gd name="csX122" fmla="*/ 66973 w 749118"/>
                <a:gd name="csY122" fmla="*/ 141042 h 743352"/>
                <a:gd name="csX123" fmla="*/ 68747 w 749118"/>
                <a:gd name="csY123" fmla="*/ 134389 h 743352"/>
                <a:gd name="csX124" fmla="*/ 84270 w 749118"/>
                <a:gd name="csY124" fmla="*/ 134389 h 743352"/>
                <a:gd name="csX125" fmla="*/ 86488 w 749118"/>
                <a:gd name="csY125" fmla="*/ 119753 h 743352"/>
                <a:gd name="csX126" fmla="*/ 92697 w 749118"/>
                <a:gd name="csY126" fmla="*/ 132171 h 743352"/>
                <a:gd name="csX127" fmla="*/ 112213 w 749118"/>
                <a:gd name="csY127" fmla="*/ 119309 h 743352"/>
                <a:gd name="csX128" fmla="*/ 117535 w 749118"/>
                <a:gd name="csY128" fmla="*/ 127736 h 743352"/>
                <a:gd name="csX129" fmla="*/ 124188 w 749118"/>
                <a:gd name="csY129" fmla="*/ 121970 h 743352"/>
                <a:gd name="csX130" fmla="*/ 115761 w 749118"/>
                <a:gd name="csY130" fmla="*/ 109108 h 743352"/>
                <a:gd name="csX131" fmla="*/ 146364 w 749118"/>
                <a:gd name="csY131" fmla="*/ 88262 h 743352"/>
                <a:gd name="csX132" fmla="*/ 140155 w 749118"/>
                <a:gd name="csY132" fmla="*/ 65199 h 743352"/>
                <a:gd name="csX133" fmla="*/ 195152 w 749118"/>
                <a:gd name="csY133" fmla="*/ 40805 h 743352"/>
                <a:gd name="csX134" fmla="*/ 229748 w 749118"/>
                <a:gd name="csY134" fmla="*/ 7983 h 743352"/>
                <a:gd name="csX135" fmla="*/ 254142 w 749118"/>
                <a:gd name="csY135" fmla="*/ 17741 h 743352"/>
                <a:gd name="csX136" fmla="*/ 291398 w 749118"/>
                <a:gd name="csY136" fmla="*/ 9758 h 743352"/>
                <a:gd name="csX137" fmla="*/ 294946 w 749118"/>
                <a:gd name="csY137" fmla="*/ 0 h 743352"/>
                <a:gd name="csX138" fmla="*/ 353492 w 749118"/>
                <a:gd name="csY138" fmla="*/ 28386 h 743352"/>
                <a:gd name="csX139" fmla="*/ 376999 w 749118"/>
                <a:gd name="csY139" fmla="*/ 25281 h 743352"/>
                <a:gd name="csX140" fmla="*/ 383652 w 749118"/>
                <a:gd name="csY140" fmla="*/ 37700 h 743352"/>
                <a:gd name="csX141" fmla="*/ 395627 w 749118"/>
                <a:gd name="csY141" fmla="*/ 40805 h 743352"/>
                <a:gd name="csX142" fmla="*/ 396071 w 749118"/>
                <a:gd name="csY142" fmla="*/ 63868 h 743352"/>
                <a:gd name="csX143" fmla="*/ 417803 w 749118"/>
                <a:gd name="csY143" fmla="*/ 88262 h 743352"/>
                <a:gd name="csX144" fmla="*/ 453286 w 749118"/>
                <a:gd name="csY144" fmla="*/ 654647 h 743352"/>
                <a:gd name="csX145" fmla="*/ 456390 w 749118"/>
                <a:gd name="csY145" fmla="*/ 652430 h 743352"/>
                <a:gd name="csX146" fmla="*/ 457277 w 749118"/>
                <a:gd name="csY146" fmla="*/ 647107 h 743352"/>
                <a:gd name="csX147" fmla="*/ 453286 w 749118"/>
                <a:gd name="csY147" fmla="*/ 648882 h 743352"/>
                <a:gd name="csX148" fmla="*/ 453286 w 749118"/>
                <a:gd name="csY148" fmla="*/ 654647 h 743352"/>
                <a:gd name="csX149" fmla="*/ 373451 w 749118"/>
                <a:gd name="csY149" fmla="*/ 149469 h 743352"/>
                <a:gd name="csX150" fmla="*/ 376112 w 749118"/>
                <a:gd name="csY150" fmla="*/ 145921 h 743352"/>
                <a:gd name="csX151" fmla="*/ 373894 w 749118"/>
                <a:gd name="csY151" fmla="*/ 141929 h 743352"/>
                <a:gd name="csX152" fmla="*/ 371677 w 749118"/>
                <a:gd name="csY152" fmla="*/ 145034 h 743352"/>
                <a:gd name="csX153" fmla="*/ 373451 w 749118"/>
                <a:gd name="csY153" fmla="*/ 149469 h 743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</a:cxnLst>
              <a:rect l="l" t="t" r="r" b="b"/>
              <a:pathLst>
                <a:path w="749118" h="743352">
                  <a:moveTo>
                    <a:pt x="417803" y="88262"/>
                  </a:moveTo>
                  <a:lnTo>
                    <a:pt x="383208" y="129954"/>
                  </a:lnTo>
                  <a:lnTo>
                    <a:pt x="388974" y="143260"/>
                  </a:lnTo>
                  <a:lnTo>
                    <a:pt x="367685" y="163218"/>
                  </a:lnTo>
                  <a:lnTo>
                    <a:pt x="376999" y="168984"/>
                  </a:lnTo>
                  <a:lnTo>
                    <a:pt x="363249" y="183621"/>
                  </a:lnTo>
                  <a:lnTo>
                    <a:pt x="368572" y="193378"/>
                  </a:lnTo>
                  <a:lnTo>
                    <a:pt x="361919" y="204910"/>
                  </a:lnTo>
                  <a:lnTo>
                    <a:pt x="384982" y="212450"/>
                  </a:lnTo>
                  <a:lnTo>
                    <a:pt x="377442" y="238175"/>
                  </a:lnTo>
                  <a:lnTo>
                    <a:pt x="383652" y="231965"/>
                  </a:lnTo>
                  <a:lnTo>
                    <a:pt x="387644" y="244384"/>
                  </a:lnTo>
                  <a:lnTo>
                    <a:pt x="406715" y="253698"/>
                  </a:lnTo>
                  <a:lnTo>
                    <a:pt x="409377" y="278979"/>
                  </a:lnTo>
                  <a:lnTo>
                    <a:pt x="432440" y="294502"/>
                  </a:lnTo>
                  <a:lnTo>
                    <a:pt x="443972" y="290954"/>
                  </a:lnTo>
                  <a:lnTo>
                    <a:pt x="442197" y="303373"/>
                  </a:lnTo>
                  <a:lnTo>
                    <a:pt x="457277" y="308695"/>
                  </a:lnTo>
                  <a:lnTo>
                    <a:pt x="456390" y="336638"/>
                  </a:lnTo>
                  <a:lnTo>
                    <a:pt x="468366" y="351718"/>
                  </a:lnTo>
                  <a:lnTo>
                    <a:pt x="493647" y="335307"/>
                  </a:lnTo>
                  <a:lnTo>
                    <a:pt x="504291" y="338412"/>
                  </a:lnTo>
                  <a:lnTo>
                    <a:pt x="506066" y="353492"/>
                  </a:lnTo>
                  <a:lnTo>
                    <a:pt x="523363" y="357040"/>
                  </a:lnTo>
                  <a:lnTo>
                    <a:pt x="515380" y="365467"/>
                  </a:lnTo>
                  <a:lnTo>
                    <a:pt x="527798" y="394740"/>
                  </a:lnTo>
                  <a:lnTo>
                    <a:pt x="549088" y="398732"/>
                  </a:lnTo>
                  <a:lnTo>
                    <a:pt x="556184" y="408489"/>
                  </a:lnTo>
                  <a:lnTo>
                    <a:pt x="550418" y="427117"/>
                  </a:lnTo>
                  <a:lnTo>
                    <a:pt x="565055" y="429335"/>
                  </a:lnTo>
                  <a:lnTo>
                    <a:pt x="577474" y="451068"/>
                  </a:lnTo>
                  <a:lnTo>
                    <a:pt x="586344" y="444415"/>
                  </a:lnTo>
                  <a:lnTo>
                    <a:pt x="601424" y="451068"/>
                  </a:lnTo>
                  <a:lnTo>
                    <a:pt x="616061" y="440423"/>
                  </a:lnTo>
                  <a:lnTo>
                    <a:pt x="634689" y="448407"/>
                  </a:lnTo>
                  <a:lnTo>
                    <a:pt x="639567" y="454173"/>
                  </a:lnTo>
                  <a:lnTo>
                    <a:pt x="630253" y="466148"/>
                  </a:lnTo>
                  <a:lnTo>
                    <a:pt x="669727" y="523363"/>
                  </a:lnTo>
                  <a:lnTo>
                    <a:pt x="707871" y="501187"/>
                  </a:lnTo>
                  <a:lnTo>
                    <a:pt x="722507" y="524694"/>
                  </a:lnTo>
                  <a:lnTo>
                    <a:pt x="710089" y="534451"/>
                  </a:lnTo>
                  <a:lnTo>
                    <a:pt x="711419" y="543765"/>
                  </a:lnTo>
                  <a:lnTo>
                    <a:pt x="725168" y="568159"/>
                  </a:lnTo>
                  <a:lnTo>
                    <a:pt x="745571" y="569046"/>
                  </a:lnTo>
                  <a:lnTo>
                    <a:pt x="748232" y="588562"/>
                  </a:lnTo>
                  <a:lnTo>
                    <a:pt x="740692" y="597432"/>
                  </a:lnTo>
                  <a:lnTo>
                    <a:pt x="749119" y="615617"/>
                  </a:lnTo>
                  <a:lnTo>
                    <a:pt x="725612" y="631140"/>
                  </a:lnTo>
                  <a:lnTo>
                    <a:pt x="721620" y="644003"/>
                  </a:lnTo>
                  <a:lnTo>
                    <a:pt x="706097" y="640898"/>
                  </a:lnTo>
                  <a:lnTo>
                    <a:pt x="675493" y="660857"/>
                  </a:lnTo>
                  <a:lnTo>
                    <a:pt x="652430" y="640011"/>
                  </a:lnTo>
                  <a:lnTo>
                    <a:pt x="642672" y="656865"/>
                  </a:lnTo>
                  <a:lnTo>
                    <a:pt x="648882" y="672388"/>
                  </a:lnTo>
                  <a:lnTo>
                    <a:pt x="674606" y="688799"/>
                  </a:lnTo>
                  <a:lnTo>
                    <a:pt x="639124" y="713193"/>
                  </a:lnTo>
                  <a:lnTo>
                    <a:pt x="641785" y="729160"/>
                  </a:lnTo>
                  <a:lnTo>
                    <a:pt x="627592" y="743353"/>
                  </a:lnTo>
                  <a:lnTo>
                    <a:pt x="595215" y="706097"/>
                  </a:lnTo>
                  <a:lnTo>
                    <a:pt x="563724" y="731821"/>
                  </a:lnTo>
                  <a:lnTo>
                    <a:pt x="543322" y="719846"/>
                  </a:lnTo>
                  <a:lnTo>
                    <a:pt x="528242" y="726499"/>
                  </a:lnTo>
                  <a:lnTo>
                    <a:pt x="483889" y="682146"/>
                  </a:lnTo>
                  <a:lnTo>
                    <a:pt x="474132" y="684364"/>
                  </a:lnTo>
                  <a:lnTo>
                    <a:pt x="443972" y="648438"/>
                  </a:lnTo>
                  <a:lnTo>
                    <a:pt x="444415" y="630253"/>
                  </a:lnTo>
                  <a:lnTo>
                    <a:pt x="432440" y="621383"/>
                  </a:lnTo>
                  <a:lnTo>
                    <a:pt x="428892" y="605859"/>
                  </a:lnTo>
                  <a:lnTo>
                    <a:pt x="408933" y="603198"/>
                  </a:lnTo>
                  <a:lnTo>
                    <a:pt x="420908" y="589449"/>
                  </a:lnTo>
                  <a:lnTo>
                    <a:pt x="411150" y="584127"/>
                  </a:lnTo>
                  <a:lnTo>
                    <a:pt x="404498" y="589449"/>
                  </a:lnTo>
                  <a:lnTo>
                    <a:pt x="402280" y="569934"/>
                  </a:lnTo>
                  <a:lnTo>
                    <a:pt x="376555" y="568603"/>
                  </a:lnTo>
                  <a:lnTo>
                    <a:pt x="381434" y="540661"/>
                  </a:lnTo>
                  <a:lnTo>
                    <a:pt x="361032" y="528686"/>
                  </a:lnTo>
                  <a:lnTo>
                    <a:pt x="370790" y="510944"/>
                  </a:lnTo>
                  <a:lnTo>
                    <a:pt x="368128" y="500743"/>
                  </a:lnTo>
                  <a:lnTo>
                    <a:pt x="348169" y="509170"/>
                  </a:lnTo>
                  <a:lnTo>
                    <a:pt x="348613" y="521145"/>
                  </a:lnTo>
                  <a:lnTo>
                    <a:pt x="334864" y="527798"/>
                  </a:lnTo>
                  <a:lnTo>
                    <a:pt x="323332" y="522919"/>
                  </a:lnTo>
                  <a:lnTo>
                    <a:pt x="320671" y="512718"/>
                  </a:lnTo>
                  <a:lnTo>
                    <a:pt x="284745" y="505622"/>
                  </a:lnTo>
                  <a:lnTo>
                    <a:pt x="277649" y="496308"/>
                  </a:lnTo>
                  <a:lnTo>
                    <a:pt x="271883" y="507840"/>
                  </a:lnTo>
                  <a:lnTo>
                    <a:pt x="258133" y="508727"/>
                  </a:lnTo>
                  <a:lnTo>
                    <a:pt x="254585" y="519815"/>
                  </a:lnTo>
                  <a:lnTo>
                    <a:pt x="224425" y="517154"/>
                  </a:lnTo>
                  <a:lnTo>
                    <a:pt x="213780" y="498082"/>
                  </a:lnTo>
                  <a:lnTo>
                    <a:pt x="187612" y="477680"/>
                  </a:lnTo>
                  <a:lnTo>
                    <a:pt x="200918" y="447963"/>
                  </a:lnTo>
                  <a:lnTo>
                    <a:pt x="200475" y="413812"/>
                  </a:lnTo>
                  <a:lnTo>
                    <a:pt x="184064" y="382321"/>
                  </a:lnTo>
                  <a:lnTo>
                    <a:pt x="174750" y="374338"/>
                  </a:lnTo>
                  <a:lnTo>
                    <a:pt x="168097" y="385869"/>
                  </a:lnTo>
                  <a:lnTo>
                    <a:pt x="151687" y="389861"/>
                  </a:lnTo>
                  <a:lnTo>
                    <a:pt x="141042" y="366798"/>
                  </a:lnTo>
                  <a:lnTo>
                    <a:pt x="129067" y="368572"/>
                  </a:lnTo>
                  <a:lnTo>
                    <a:pt x="113543" y="341517"/>
                  </a:lnTo>
                  <a:lnTo>
                    <a:pt x="93141" y="342404"/>
                  </a:lnTo>
                  <a:lnTo>
                    <a:pt x="87375" y="332202"/>
                  </a:lnTo>
                  <a:lnTo>
                    <a:pt x="67416" y="337968"/>
                  </a:lnTo>
                  <a:lnTo>
                    <a:pt x="88262" y="275875"/>
                  </a:lnTo>
                  <a:lnTo>
                    <a:pt x="69634" y="262569"/>
                  </a:lnTo>
                  <a:lnTo>
                    <a:pt x="61650" y="269665"/>
                  </a:lnTo>
                  <a:lnTo>
                    <a:pt x="55885" y="264343"/>
                  </a:lnTo>
                  <a:lnTo>
                    <a:pt x="24394" y="268778"/>
                  </a:lnTo>
                  <a:lnTo>
                    <a:pt x="9758" y="250593"/>
                  </a:lnTo>
                  <a:lnTo>
                    <a:pt x="20402" y="248376"/>
                  </a:lnTo>
                  <a:lnTo>
                    <a:pt x="27499" y="232852"/>
                  </a:lnTo>
                  <a:lnTo>
                    <a:pt x="19515" y="209345"/>
                  </a:lnTo>
                  <a:lnTo>
                    <a:pt x="26612" y="199144"/>
                  </a:lnTo>
                  <a:lnTo>
                    <a:pt x="14193" y="179185"/>
                  </a:lnTo>
                  <a:lnTo>
                    <a:pt x="0" y="178298"/>
                  </a:lnTo>
                  <a:lnTo>
                    <a:pt x="5322" y="169428"/>
                  </a:lnTo>
                  <a:lnTo>
                    <a:pt x="0" y="165436"/>
                  </a:lnTo>
                  <a:lnTo>
                    <a:pt x="15523" y="158339"/>
                  </a:lnTo>
                  <a:lnTo>
                    <a:pt x="7983" y="134389"/>
                  </a:lnTo>
                  <a:lnTo>
                    <a:pt x="17298" y="132171"/>
                  </a:lnTo>
                  <a:lnTo>
                    <a:pt x="17741" y="118865"/>
                  </a:lnTo>
                  <a:lnTo>
                    <a:pt x="41692" y="118422"/>
                  </a:lnTo>
                  <a:lnTo>
                    <a:pt x="66973" y="141042"/>
                  </a:lnTo>
                  <a:lnTo>
                    <a:pt x="68747" y="134389"/>
                  </a:lnTo>
                  <a:lnTo>
                    <a:pt x="84270" y="134389"/>
                  </a:lnTo>
                  <a:lnTo>
                    <a:pt x="86488" y="119753"/>
                  </a:lnTo>
                  <a:lnTo>
                    <a:pt x="92697" y="132171"/>
                  </a:lnTo>
                  <a:lnTo>
                    <a:pt x="112213" y="119309"/>
                  </a:lnTo>
                  <a:lnTo>
                    <a:pt x="117535" y="127736"/>
                  </a:lnTo>
                  <a:lnTo>
                    <a:pt x="124188" y="121970"/>
                  </a:lnTo>
                  <a:lnTo>
                    <a:pt x="115761" y="109108"/>
                  </a:lnTo>
                  <a:lnTo>
                    <a:pt x="146364" y="88262"/>
                  </a:lnTo>
                  <a:lnTo>
                    <a:pt x="140155" y="65199"/>
                  </a:lnTo>
                  <a:lnTo>
                    <a:pt x="195152" y="40805"/>
                  </a:lnTo>
                  <a:lnTo>
                    <a:pt x="229748" y="7983"/>
                  </a:lnTo>
                  <a:lnTo>
                    <a:pt x="254142" y="17741"/>
                  </a:lnTo>
                  <a:lnTo>
                    <a:pt x="291398" y="9758"/>
                  </a:lnTo>
                  <a:lnTo>
                    <a:pt x="294946" y="0"/>
                  </a:lnTo>
                  <a:lnTo>
                    <a:pt x="353492" y="28386"/>
                  </a:lnTo>
                  <a:lnTo>
                    <a:pt x="376999" y="25281"/>
                  </a:lnTo>
                  <a:lnTo>
                    <a:pt x="383652" y="37700"/>
                  </a:lnTo>
                  <a:lnTo>
                    <a:pt x="395627" y="40805"/>
                  </a:lnTo>
                  <a:lnTo>
                    <a:pt x="396071" y="63868"/>
                  </a:lnTo>
                  <a:lnTo>
                    <a:pt x="417803" y="88262"/>
                  </a:lnTo>
                  <a:close/>
                  <a:moveTo>
                    <a:pt x="453286" y="654647"/>
                  </a:moveTo>
                  <a:lnTo>
                    <a:pt x="456390" y="652430"/>
                  </a:lnTo>
                  <a:lnTo>
                    <a:pt x="457277" y="647107"/>
                  </a:lnTo>
                  <a:lnTo>
                    <a:pt x="453286" y="648882"/>
                  </a:lnTo>
                  <a:lnTo>
                    <a:pt x="453286" y="654647"/>
                  </a:lnTo>
                  <a:close/>
                  <a:moveTo>
                    <a:pt x="373451" y="149469"/>
                  </a:moveTo>
                  <a:lnTo>
                    <a:pt x="376112" y="145921"/>
                  </a:lnTo>
                  <a:lnTo>
                    <a:pt x="373894" y="141929"/>
                  </a:lnTo>
                  <a:lnTo>
                    <a:pt x="371677" y="145034"/>
                  </a:lnTo>
                  <a:lnTo>
                    <a:pt x="373451" y="149469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194E2A6-BF05-6B1A-A88E-A50C7EBE167F}"/>
                </a:ext>
              </a:extLst>
            </p:cNvPr>
            <p:cNvSpPr/>
            <p:nvPr/>
          </p:nvSpPr>
          <p:spPr>
            <a:xfrm>
              <a:off x="2053306" y="3319448"/>
              <a:ext cx="382764" cy="376111"/>
            </a:xfrm>
            <a:custGeom>
              <a:avLst/>
              <a:gdLst>
                <a:gd name="csX0" fmla="*/ 7984 w 382764"/>
                <a:gd name="csY0" fmla="*/ 241279 h 376111"/>
                <a:gd name="csX1" fmla="*/ 35039 w 382764"/>
                <a:gd name="csY1" fmla="*/ 230635 h 376111"/>
                <a:gd name="csX2" fmla="*/ 37256 w 382764"/>
                <a:gd name="csY2" fmla="*/ 209345 h 376111"/>
                <a:gd name="csX3" fmla="*/ 56772 w 382764"/>
                <a:gd name="csY3" fmla="*/ 192491 h 376111"/>
                <a:gd name="csX4" fmla="*/ 60763 w 382764"/>
                <a:gd name="csY4" fmla="*/ 178298 h 376111"/>
                <a:gd name="csX5" fmla="*/ 87375 w 382764"/>
                <a:gd name="csY5" fmla="*/ 172089 h 376111"/>
                <a:gd name="csX6" fmla="*/ 85601 w 382764"/>
                <a:gd name="csY6" fmla="*/ 129067 h 376111"/>
                <a:gd name="csX7" fmla="*/ 98020 w 382764"/>
                <a:gd name="csY7" fmla="*/ 120196 h 376111"/>
                <a:gd name="csX8" fmla="*/ 106003 w 382764"/>
                <a:gd name="csY8" fmla="*/ 129954 h 376111"/>
                <a:gd name="csX9" fmla="*/ 119309 w 382764"/>
                <a:gd name="csY9" fmla="*/ 116648 h 376111"/>
                <a:gd name="csX10" fmla="*/ 117535 w 382764"/>
                <a:gd name="csY10" fmla="*/ 106003 h 376111"/>
                <a:gd name="csX11" fmla="*/ 102899 w 382764"/>
                <a:gd name="csY11" fmla="*/ 103786 h 376111"/>
                <a:gd name="csX12" fmla="*/ 99794 w 382764"/>
                <a:gd name="csY12" fmla="*/ 82940 h 376111"/>
                <a:gd name="csX13" fmla="*/ 106003 w 382764"/>
                <a:gd name="csY13" fmla="*/ 74069 h 376111"/>
                <a:gd name="csX14" fmla="*/ 117978 w 382764"/>
                <a:gd name="csY14" fmla="*/ 79392 h 376111"/>
                <a:gd name="csX15" fmla="*/ 123301 w 382764"/>
                <a:gd name="csY15" fmla="*/ 66529 h 376111"/>
                <a:gd name="csX16" fmla="*/ 118422 w 382764"/>
                <a:gd name="csY16" fmla="*/ 56328 h 376111"/>
                <a:gd name="csX17" fmla="*/ 130397 w 382764"/>
                <a:gd name="csY17" fmla="*/ 53667 h 376111"/>
                <a:gd name="csX18" fmla="*/ 126405 w 382764"/>
                <a:gd name="csY18" fmla="*/ 49232 h 376111"/>
                <a:gd name="csX19" fmla="*/ 144147 w 382764"/>
                <a:gd name="csY19" fmla="*/ 34595 h 376111"/>
                <a:gd name="csX20" fmla="*/ 147695 w 382764"/>
                <a:gd name="csY20" fmla="*/ 17298 h 376111"/>
                <a:gd name="csX21" fmla="*/ 152130 w 382764"/>
                <a:gd name="csY21" fmla="*/ 22176 h 376111"/>
                <a:gd name="csX22" fmla="*/ 160114 w 382764"/>
                <a:gd name="csY22" fmla="*/ 15523 h 376111"/>
                <a:gd name="csX23" fmla="*/ 178298 w 382764"/>
                <a:gd name="csY23" fmla="*/ 33265 h 376111"/>
                <a:gd name="csX24" fmla="*/ 176968 w 382764"/>
                <a:gd name="csY24" fmla="*/ 21733 h 376111"/>
                <a:gd name="csX25" fmla="*/ 194265 w 382764"/>
                <a:gd name="csY25" fmla="*/ 10645 h 376111"/>
                <a:gd name="csX26" fmla="*/ 188056 w 382764"/>
                <a:gd name="csY26" fmla="*/ 3992 h 376111"/>
                <a:gd name="csX27" fmla="*/ 192935 w 382764"/>
                <a:gd name="csY27" fmla="*/ 0 h 376111"/>
                <a:gd name="csX28" fmla="*/ 228860 w 382764"/>
                <a:gd name="csY28" fmla="*/ 14193 h 376111"/>
                <a:gd name="csX29" fmla="*/ 227530 w 382764"/>
                <a:gd name="csY29" fmla="*/ 23507 h 376111"/>
                <a:gd name="csX30" fmla="*/ 238175 w 382764"/>
                <a:gd name="csY30" fmla="*/ 27055 h 376111"/>
                <a:gd name="csX31" fmla="*/ 234626 w 382764"/>
                <a:gd name="csY31" fmla="*/ 47458 h 376111"/>
                <a:gd name="csX32" fmla="*/ 259907 w 382764"/>
                <a:gd name="csY32" fmla="*/ 52780 h 376111"/>
                <a:gd name="csX33" fmla="*/ 267004 w 382764"/>
                <a:gd name="csY33" fmla="*/ 66973 h 376111"/>
                <a:gd name="csX34" fmla="*/ 257690 w 382764"/>
                <a:gd name="csY34" fmla="*/ 79835 h 376111"/>
                <a:gd name="csX35" fmla="*/ 265230 w 382764"/>
                <a:gd name="csY35" fmla="*/ 100238 h 376111"/>
                <a:gd name="csX36" fmla="*/ 293172 w 382764"/>
                <a:gd name="csY36" fmla="*/ 120196 h 376111"/>
                <a:gd name="csX37" fmla="*/ 309583 w 382764"/>
                <a:gd name="csY37" fmla="*/ 149026 h 376111"/>
                <a:gd name="csX38" fmla="*/ 326437 w 382764"/>
                <a:gd name="csY38" fmla="*/ 183621 h 376111"/>
                <a:gd name="csX39" fmla="*/ 308252 w 382764"/>
                <a:gd name="csY39" fmla="*/ 192935 h 376111"/>
                <a:gd name="csX40" fmla="*/ 314018 w 382764"/>
                <a:gd name="csY40" fmla="*/ 208015 h 376111"/>
                <a:gd name="csX41" fmla="*/ 348169 w 382764"/>
                <a:gd name="csY41" fmla="*/ 228861 h 376111"/>
                <a:gd name="csX42" fmla="*/ 357927 w 382764"/>
                <a:gd name="csY42" fmla="*/ 271439 h 376111"/>
                <a:gd name="csX43" fmla="*/ 365467 w 382764"/>
                <a:gd name="csY43" fmla="*/ 283858 h 376111"/>
                <a:gd name="csX44" fmla="*/ 378773 w 382764"/>
                <a:gd name="csY44" fmla="*/ 281197 h 376111"/>
                <a:gd name="csX45" fmla="*/ 369902 w 382764"/>
                <a:gd name="csY45" fmla="*/ 298051 h 376111"/>
                <a:gd name="csX46" fmla="*/ 382765 w 382764"/>
                <a:gd name="csY46" fmla="*/ 311357 h 376111"/>
                <a:gd name="csX47" fmla="*/ 380104 w 382764"/>
                <a:gd name="csY47" fmla="*/ 356597 h 376111"/>
                <a:gd name="csX48" fmla="*/ 365024 w 382764"/>
                <a:gd name="csY48" fmla="*/ 371233 h 376111"/>
                <a:gd name="csX49" fmla="*/ 320671 w 382764"/>
                <a:gd name="csY49" fmla="*/ 341073 h 376111"/>
                <a:gd name="csX50" fmla="*/ 302486 w 382764"/>
                <a:gd name="csY50" fmla="*/ 307809 h 376111"/>
                <a:gd name="csX51" fmla="*/ 276762 w 382764"/>
                <a:gd name="csY51" fmla="*/ 314462 h 376111"/>
                <a:gd name="csX52" fmla="*/ 219990 w 382764"/>
                <a:gd name="csY52" fmla="*/ 298051 h 376111"/>
                <a:gd name="csX53" fmla="*/ 220877 w 382764"/>
                <a:gd name="csY53" fmla="*/ 338856 h 376111"/>
                <a:gd name="csX54" fmla="*/ 204466 w 382764"/>
                <a:gd name="csY54" fmla="*/ 340186 h 376111"/>
                <a:gd name="csX55" fmla="*/ 197813 w 382764"/>
                <a:gd name="csY55" fmla="*/ 356153 h 376111"/>
                <a:gd name="csX56" fmla="*/ 171645 w 382764"/>
                <a:gd name="csY56" fmla="*/ 361032 h 376111"/>
                <a:gd name="csX57" fmla="*/ 160114 w 382764"/>
                <a:gd name="csY57" fmla="*/ 361032 h 376111"/>
                <a:gd name="csX58" fmla="*/ 155678 w 382764"/>
                <a:gd name="csY58" fmla="*/ 373451 h 376111"/>
                <a:gd name="csX59" fmla="*/ 129954 w 382764"/>
                <a:gd name="csY59" fmla="*/ 366798 h 376111"/>
                <a:gd name="csX60" fmla="*/ 86488 w 382764"/>
                <a:gd name="csY60" fmla="*/ 376112 h 376111"/>
                <a:gd name="csX61" fmla="*/ 53667 w 382764"/>
                <a:gd name="csY61" fmla="*/ 357040 h 376111"/>
                <a:gd name="csX62" fmla="*/ 40361 w 382764"/>
                <a:gd name="csY62" fmla="*/ 333533 h 376111"/>
                <a:gd name="csX63" fmla="*/ 31490 w 382764"/>
                <a:gd name="csY63" fmla="*/ 331316 h 376111"/>
                <a:gd name="csX64" fmla="*/ 26612 w 382764"/>
                <a:gd name="csY64" fmla="*/ 321114 h 376111"/>
                <a:gd name="csX65" fmla="*/ 8427 w 382764"/>
                <a:gd name="csY65" fmla="*/ 312687 h 376111"/>
                <a:gd name="csX66" fmla="*/ 6209 w 382764"/>
                <a:gd name="csY66" fmla="*/ 294059 h 376111"/>
                <a:gd name="csX67" fmla="*/ 14193 w 382764"/>
                <a:gd name="csY67" fmla="*/ 279866 h 376111"/>
                <a:gd name="csX68" fmla="*/ 0 w 382764"/>
                <a:gd name="csY68" fmla="*/ 256803 h 376111"/>
                <a:gd name="csX69" fmla="*/ 7984 w 382764"/>
                <a:gd name="csY69" fmla="*/ 241279 h 37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382764" h="376111">
                  <a:moveTo>
                    <a:pt x="7984" y="241279"/>
                  </a:moveTo>
                  <a:lnTo>
                    <a:pt x="35039" y="230635"/>
                  </a:lnTo>
                  <a:lnTo>
                    <a:pt x="37256" y="209345"/>
                  </a:lnTo>
                  <a:lnTo>
                    <a:pt x="56772" y="192491"/>
                  </a:lnTo>
                  <a:lnTo>
                    <a:pt x="60763" y="178298"/>
                  </a:lnTo>
                  <a:lnTo>
                    <a:pt x="87375" y="172089"/>
                  </a:lnTo>
                  <a:lnTo>
                    <a:pt x="85601" y="129067"/>
                  </a:lnTo>
                  <a:lnTo>
                    <a:pt x="98020" y="120196"/>
                  </a:lnTo>
                  <a:lnTo>
                    <a:pt x="106003" y="129954"/>
                  </a:lnTo>
                  <a:lnTo>
                    <a:pt x="119309" y="116648"/>
                  </a:lnTo>
                  <a:lnTo>
                    <a:pt x="117535" y="106003"/>
                  </a:lnTo>
                  <a:lnTo>
                    <a:pt x="102899" y="103786"/>
                  </a:lnTo>
                  <a:lnTo>
                    <a:pt x="99794" y="82940"/>
                  </a:lnTo>
                  <a:lnTo>
                    <a:pt x="106003" y="74069"/>
                  </a:lnTo>
                  <a:lnTo>
                    <a:pt x="117978" y="79392"/>
                  </a:lnTo>
                  <a:lnTo>
                    <a:pt x="123301" y="66529"/>
                  </a:lnTo>
                  <a:lnTo>
                    <a:pt x="118422" y="56328"/>
                  </a:lnTo>
                  <a:lnTo>
                    <a:pt x="130397" y="53667"/>
                  </a:lnTo>
                  <a:lnTo>
                    <a:pt x="126405" y="49232"/>
                  </a:lnTo>
                  <a:lnTo>
                    <a:pt x="144147" y="34595"/>
                  </a:lnTo>
                  <a:lnTo>
                    <a:pt x="147695" y="17298"/>
                  </a:lnTo>
                  <a:lnTo>
                    <a:pt x="152130" y="22176"/>
                  </a:lnTo>
                  <a:lnTo>
                    <a:pt x="160114" y="15523"/>
                  </a:lnTo>
                  <a:lnTo>
                    <a:pt x="178298" y="33265"/>
                  </a:lnTo>
                  <a:lnTo>
                    <a:pt x="176968" y="21733"/>
                  </a:lnTo>
                  <a:lnTo>
                    <a:pt x="194265" y="10645"/>
                  </a:lnTo>
                  <a:lnTo>
                    <a:pt x="188056" y="3992"/>
                  </a:lnTo>
                  <a:lnTo>
                    <a:pt x="192935" y="0"/>
                  </a:lnTo>
                  <a:lnTo>
                    <a:pt x="228860" y="14193"/>
                  </a:lnTo>
                  <a:lnTo>
                    <a:pt x="227530" y="23507"/>
                  </a:lnTo>
                  <a:lnTo>
                    <a:pt x="238175" y="27055"/>
                  </a:lnTo>
                  <a:lnTo>
                    <a:pt x="234626" y="47458"/>
                  </a:lnTo>
                  <a:lnTo>
                    <a:pt x="259907" y="52780"/>
                  </a:lnTo>
                  <a:lnTo>
                    <a:pt x="267004" y="66973"/>
                  </a:lnTo>
                  <a:lnTo>
                    <a:pt x="257690" y="79835"/>
                  </a:lnTo>
                  <a:lnTo>
                    <a:pt x="265230" y="100238"/>
                  </a:lnTo>
                  <a:lnTo>
                    <a:pt x="293172" y="120196"/>
                  </a:lnTo>
                  <a:lnTo>
                    <a:pt x="309583" y="149026"/>
                  </a:lnTo>
                  <a:lnTo>
                    <a:pt x="326437" y="183621"/>
                  </a:lnTo>
                  <a:lnTo>
                    <a:pt x="308252" y="192935"/>
                  </a:lnTo>
                  <a:lnTo>
                    <a:pt x="314018" y="208015"/>
                  </a:lnTo>
                  <a:lnTo>
                    <a:pt x="348169" y="228861"/>
                  </a:lnTo>
                  <a:lnTo>
                    <a:pt x="357927" y="271439"/>
                  </a:lnTo>
                  <a:lnTo>
                    <a:pt x="365467" y="283858"/>
                  </a:lnTo>
                  <a:lnTo>
                    <a:pt x="378773" y="281197"/>
                  </a:lnTo>
                  <a:lnTo>
                    <a:pt x="369902" y="298051"/>
                  </a:lnTo>
                  <a:lnTo>
                    <a:pt x="382765" y="311357"/>
                  </a:lnTo>
                  <a:lnTo>
                    <a:pt x="380104" y="356597"/>
                  </a:lnTo>
                  <a:lnTo>
                    <a:pt x="365024" y="371233"/>
                  </a:lnTo>
                  <a:lnTo>
                    <a:pt x="320671" y="341073"/>
                  </a:lnTo>
                  <a:lnTo>
                    <a:pt x="302486" y="307809"/>
                  </a:lnTo>
                  <a:lnTo>
                    <a:pt x="276762" y="314462"/>
                  </a:lnTo>
                  <a:lnTo>
                    <a:pt x="219990" y="298051"/>
                  </a:lnTo>
                  <a:lnTo>
                    <a:pt x="220877" y="338856"/>
                  </a:lnTo>
                  <a:lnTo>
                    <a:pt x="204466" y="340186"/>
                  </a:lnTo>
                  <a:lnTo>
                    <a:pt x="197813" y="356153"/>
                  </a:lnTo>
                  <a:lnTo>
                    <a:pt x="171645" y="361032"/>
                  </a:lnTo>
                  <a:lnTo>
                    <a:pt x="160114" y="361032"/>
                  </a:lnTo>
                  <a:lnTo>
                    <a:pt x="155678" y="373451"/>
                  </a:lnTo>
                  <a:lnTo>
                    <a:pt x="129954" y="366798"/>
                  </a:lnTo>
                  <a:lnTo>
                    <a:pt x="86488" y="376112"/>
                  </a:lnTo>
                  <a:lnTo>
                    <a:pt x="53667" y="357040"/>
                  </a:lnTo>
                  <a:lnTo>
                    <a:pt x="40361" y="333533"/>
                  </a:lnTo>
                  <a:lnTo>
                    <a:pt x="31490" y="331316"/>
                  </a:lnTo>
                  <a:lnTo>
                    <a:pt x="26612" y="321114"/>
                  </a:lnTo>
                  <a:lnTo>
                    <a:pt x="8427" y="312687"/>
                  </a:lnTo>
                  <a:lnTo>
                    <a:pt x="6209" y="294059"/>
                  </a:lnTo>
                  <a:lnTo>
                    <a:pt x="14193" y="279866"/>
                  </a:lnTo>
                  <a:lnTo>
                    <a:pt x="0" y="256803"/>
                  </a:lnTo>
                  <a:lnTo>
                    <a:pt x="7984" y="24127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C2D1EBEA-F1B6-5E81-10E7-D4682E881BA6}"/>
                </a:ext>
              </a:extLst>
            </p:cNvPr>
            <p:cNvSpPr/>
            <p:nvPr/>
          </p:nvSpPr>
          <p:spPr>
            <a:xfrm>
              <a:off x="4721571" y="2290906"/>
              <a:ext cx="1283126" cy="1735525"/>
            </a:xfrm>
            <a:custGeom>
              <a:avLst/>
              <a:gdLst>
                <a:gd name="csX0" fmla="*/ 458608 w 1283126"/>
                <a:gd name="csY0" fmla="*/ 407602 h 1735525"/>
                <a:gd name="csX1" fmla="*/ 485220 w 1283126"/>
                <a:gd name="csY1" fmla="*/ 447964 h 1735525"/>
                <a:gd name="csX2" fmla="*/ 475462 w 1283126"/>
                <a:gd name="csY2" fmla="*/ 439536 h 1735525"/>
                <a:gd name="csX3" fmla="*/ 474131 w 1283126"/>
                <a:gd name="csY3" fmla="*/ 446189 h 1735525"/>
                <a:gd name="csX4" fmla="*/ 520258 w 1283126"/>
                <a:gd name="csY4" fmla="*/ 508283 h 1735525"/>
                <a:gd name="csX5" fmla="*/ 514936 w 1283126"/>
                <a:gd name="csY5" fmla="*/ 529129 h 1735525"/>
                <a:gd name="csX6" fmla="*/ 526911 w 1283126"/>
                <a:gd name="csY6" fmla="*/ 571708 h 1735525"/>
                <a:gd name="csX7" fmla="*/ 538887 w 1283126"/>
                <a:gd name="csY7" fmla="*/ 586788 h 1735525"/>
                <a:gd name="csX8" fmla="*/ 530903 w 1283126"/>
                <a:gd name="csY8" fmla="*/ 619609 h 1735525"/>
                <a:gd name="csX9" fmla="*/ 555741 w 1283126"/>
                <a:gd name="csY9" fmla="*/ 612069 h 1735525"/>
                <a:gd name="csX10" fmla="*/ 555297 w 1283126"/>
                <a:gd name="csY10" fmla="*/ 603198 h 1735525"/>
                <a:gd name="csX11" fmla="*/ 612069 w 1283126"/>
                <a:gd name="csY11" fmla="*/ 551749 h 1735525"/>
                <a:gd name="csX12" fmla="*/ 606303 w 1283126"/>
                <a:gd name="csY12" fmla="*/ 545096 h 1735525"/>
                <a:gd name="csX13" fmla="*/ 621826 w 1283126"/>
                <a:gd name="csY13" fmla="*/ 543765 h 1735525"/>
                <a:gd name="csX14" fmla="*/ 595215 w 1283126"/>
                <a:gd name="csY14" fmla="*/ 537113 h 1735525"/>
                <a:gd name="csX15" fmla="*/ 589449 w 1283126"/>
                <a:gd name="csY15" fmla="*/ 523807 h 1735525"/>
                <a:gd name="csX16" fmla="*/ 591666 w 1283126"/>
                <a:gd name="csY16" fmla="*/ 472358 h 1735525"/>
                <a:gd name="csX17" fmla="*/ 609851 w 1283126"/>
                <a:gd name="csY17" fmla="*/ 445302 h 1735525"/>
                <a:gd name="csX18" fmla="*/ 603198 w 1283126"/>
                <a:gd name="csY18" fmla="*/ 451068 h 1735525"/>
                <a:gd name="csX19" fmla="*/ 595215 w 1283126"/>
                <a:gd name="csY19" fmla="*/ 443972 h 1735525"/>
                <a:gd name="csX20" fmla="*/ 573038 w 1283126"/>
                <a:gd name="csY20" fmla="*/ 401393 h 1735525"/>
                <a:gd name="csX21" fmla="*/ 561506 w 1283126"/>
                <a:gd name="csY21" fmla="*/ 405828 h 1735525"/>
                <a:gd name="csX22" fmla="*/ 559289 w 1283126"/>
                <a:gd name="csY22" fmla="*/ 420908 h 1735525"/>
                <a:gd name="csX23" fmla="*/ 555297 w 1283126"/>
                <a:gd name="csY23" fmla="*/ 412925 h 1735525"/>
                <a:gd name="csX24" fmla="*/ 587675 w 1283126"/>
                <a:gd name="csY24" fmla="*/ 360145 h 1735525"/>
                <a:gd name="csX25" fmla="*/ 594771 w 1283126"/>
                <a:gd name="csY25" fmla="*/ 357040 h 1735525"/>
                <a:gd name="csX26" fmla="*/ 589005 w 1283126"/>
                <a:gd name="csY26" fmla="*/ 367685 h 1735525"/>
                <a:gd name="csX27" fmla="*/ 596989 w 1283126"/>
                <a:gd name="csY27" fmla="*/ 369902 h 1735525"/>
                <a:gd name="csX28" fmla="*/ 612512 w 1283126"/>
                <a:gd name="csY28" fmla="*/ 358814 h 1735525"/>
                <a:gd name="csX29" fmla="*/ 610295 w 1283126"/>
                <a:gd name="csY29" fmla="*/ 339299 h 1735525"/>
                <a:gd name="csX30" fmla="*/ 655534 w 1283126"/>
                <a:gd name="csY30" fmla="*/ 278536 h 1735525"/>
                <a:gd name="csX31" fmla="*/ 652873 w 1283126"/>
                <a:gd name="csY31" fmla="*/ 263899 h 1735525"/>
                <a:gd name="csX32" fmla="*/ 629810 w 1283126"/>
                <a:gd name="csY32" fmla="*/ 262569 h 1735525"/>
                <a:gd name="csX33" fmla="*/ 633801 w 1283126"/>
                <a:gd name="csY33" fmla="*/ 247489 h 1735525"/>
                <a:gd name="csX34" fmla="*/ 658639 w 1283126"/>
                <a:gd name="csY34" fmla="*/ 229304 h 1735525"/>
                <a:gd name="csX35" fmla="*/ 645333 w 1283126"/>
                <a:gd name="csY35" fmla="*/ 234626 h 1735525"/>
                <a:gd name="csX36" fmla="*/ 646220 w 1283126"/>
                <a:gd name="csY36" fmla="*/ 225756 h 1735525"/>
                <a:gd name="csX37" fmla="*/ 673719 w 1283126"/>
                <a:gd name="csY37" fmla="*/ 203136 h 1735525"/>
                <a:gd name="csX38" fmla="*/ 708314 w 1283126"/>
                <a:gd name="csY38" fmla="*/ 202692 h 1735525"/>
                <a:gd name="csX39" fmla="*/ 755328 w 1283126"/>
                <a:gd name="csY39" fmla="*/ 186282 h 1735525"/>
                <a:gd name="csX40" fmla="*/ 843147 w 1283126"/>
                <a:gd name="csY40" fmla="*/ 72295 h 1735525"/>
                <a:gd name="csX41" fmla="*/ 872863 w 1283126"/>
                <a:gd name="csY41" fmla="*/ 47901 h 1735525"/>
                <a:gd name="csX42" fmla="*/ 890161 w 1283126"/>
                <a:gd name="csY42" fmla="*/ 52780 h 1735525"/>
                <a:gd name="csX43" fmla="*/ 877298 w 1283126"/>
                <a:gd name="csY43" fmla="*/ 61207 h 1735525"/>
                <a:gd name="csX44" fmla="*/ 954472 w 1283126"/>
                <a:gd name="csY44" fmla="*/ 91810 h 1735525"/>
                <a:gd name="csX45" fmla="*/ 966891 w 1283126"/>
                <a:gd name="csY45" fmla="*/ 107334 h 1735525"/>
                <a:gd name="csX46" fmla="*/ 960238 w 1283126"/>
                <a:gd name="csY46" fmla="*/ 112213 h 1735525"/>
                <a:gd name="csX47" fmla="*/ 971327 w 1283126"/>
                <a:gd name="csY47" fmla="*/ 111769 h 1735525"/>
                <a:gd name="csX48" fmla="*/ 992172 w 1283126"/>
                <a:gd name="csY48" fmla="*/ 139268 h 1735525"/>
                <a:gd name="csX49" fmla="*/ 970439 w 1283126"/>
                <a:gd name="csY49" fmla="*/ 194265 h 1735525"/>
                <a:gd name="csX50" fmla="*/ 926530 w 1283126"/>
                <a:gd name="csY50" fmla="*/ 238175 h 1735525"/>
                <a:gd name="csX51" fmla="*/ 917660 w 1283126"/>
                <a:gd name="csY51" fmla="*/ 258133 h 1735525"/>
                <a:gd name="csX52" fmla="*/ 882621 w 1283126"/>
                <a:gd name="csY52" fmla="*/ 277205 h 1735525"/>
                <a:gd name="csX53" fmla="*/ 884395 w 1283126"/>
                <a:gd name="csY53" fmla="*/ 306921 h 1735525"/>
                <a:gd name="csX54" fmla="*/ 897701 w 1283126"/>
                <a:gd name="csY54" fmla="*/ 336638 h 1735525"/>
                <a:gd name="csX55" fmla="*/ 891048 w 1283126"/>
                <a:gd name="csY55" fmla="*/ 375225 h 1735525"/>
                <a:gd name="csX56" fmla="*/ 871089 w 1283126"/>
                <a:gd name="csY56" fmla="*/ 403611 h 1735525"/>
                <a:gd name="csX57" fmla="*/ 864436 w 1283126"/>
                <a:gd name="csY57" fmla="*/ 429779 h 1735525"/>
                <a:gd name="csX58" fmla="*/ 842260 w 1283126"/>
                <a:gd name="csY58" fmla="*/ 441311 h 1735525"/>
                <a:gd name="csX59" fmla="*/ 843590 w 1283126"/>
                <a:gd name="csY59" fmla="*/ 460826 h 1735525"/>
                <a:gd name="csX60" fmla="*/ 831172 w 1283126"/>
                <a:gd name="csY60" fmla="*/ 473688 h 1735525"/>
                <a:gd name="csX61" fmla="*/ 828510 w 1283126"/>
                <a:gd name="csY61" fmla="*/ 503848 h 1735525"/>
                <a:gd name="csX62" fmla="*/ 809439 w 1283126"/>
                <a:gd name="csY62" fmla="*/ 524694 h 1735525"/>
                <a:gd name="csX63" fmla="*/ 804116 w 1283126"/>
                <a:gd name="csY63" fmla="*/ 553523 h 1735525"/>
                <a:gd name="csX64" fmla="*/ 795690 w 1283126"/>
                <a:gd name="csY64" fmla="*/ 554410 h 1735525"/>
                <a:gd name="csX65" fmla="*/ 796133 w 1283126"/>
                <a:gd name="csY65" fmla="*/ 573038 h 1735525"/>
                <a:gd name="csX66" fmla="*/ 781940 w 1283126"/>
                <a:gd name="csY66" fmla="*/ 584570 h 1735525"/>
                <a:gd name="csX67" fmla="*/ 773957 w 1283126"/>
                <a:gd name="csY67" fmla="*/ 615617 h 1735525"/>
                <a:gd name="csX68" fmla="*/ 798351 w 1283126"/>
                <a:gd name="csY68" fmla="*/ 682590 h 1735525"/>
                <a:gd name="csX69" fmla="*/ 795690 w 1283126"/>
                <a:gd name="csY69" fmla="*/ 702548 h 1735525"/>
                <a:gd name="csX70" fmla="*/ 795690 w 1283126"/>
                <a:gd name="csY70" fmla="*/ 695008 h 1735525"/>
                <a:gd name="csX71" fmla="*/ 757102 w 1283126"/>
                <a:gd name="csY71" fmla="*/ 721177 h 1735525"/>
                <a:gd name="csX72" fmla="*/ 748675 w 1283126"/>
                <a:gd name="csY72" fmla="*/ 757102 h 1735525"/>
                <a:gd name="csX73" fmla="*/ 729604 w 1283126"/>
                <a:gd name="csY73" fmla="*/ 789924 h 1735525"/>
                <a:gd name="csX74" fmla="*/ 728273 w 1283126"/>
                <a:gd name="csY74" fmla="*/ 783271 h 1735525"/>
                <a:gd name="csX75" fmla="*/ 713637 w 1283126"/>
                <a:gd name="csY75" fmla="*/ 791698 h 1735525"/>
                <a:gd name="csX76" fmla="*/ 699887 w 1283126"/>
                <a:gd name="csY76" fmla="*/ 788149 h 1735525"/>
                <a:gd name="csX77" fmla="*/ 674606 w 1283126"/>
                <a:gd name="csY77" fmla="*/ 821858 h 1735525"/>
                <a:gd name="csX78" fmla="*/ 655978 w 1283126"/>
                <a:gd name="csY78" fmla="*/ 817422 h 1735525"/>
                <a:gd name="csX79" fmla="*/ 656422 w 1283126"/>
                <a:gd name="csY79" fmla="*/ 840042 h 1735525"/>
                <a:gd name="csX80" fmla="*/ 654204 w 1283126"/>
                <a:gd name="csY80" fmla="*/ 831615 h 1735525"/>
                <a:gd name="csX81" fmla="*/ 651986 w 1283126"/>
                <a:gd name="csY81" fmla="*/ 838268 h 1735525"/>
                <a:gd name="csX82" fmla="*/ 639567 w 1283126"/>
                <a:gd name="csY82" fmla="*/ 836494 h 1735525"/>
                <a:gd name="csX83" fmla="*/ 639124 w 1283126"/>
                <a:gd name="csY83" fmla="*/ 848469 h 1735525"/>
                <a:gd name="csX84" fmla="*/ 618722 w 1283126"/>
                <a:gd name="csY84" fmla="*/ 860888 h 1735525"/>
                <a:gd name="csX85" fmla="*/ 598763 w 1283126"/>
                <a:gd name="csY85" fmla="*/ 846252 h 1735525"/>
                <a:gd name="csX86" fmla="*/ 604972 w 1283126"/>
                <a:gd name="csY86" fmla="*/ 860445 h 1735525"/>
                <a:gd name="csX87" fmla="*/ 595215 w 1283126"/>
                <a:gd name="csY87" fmla="*/ 890161 h 1735525"/>
                <a:gd name="csX88" fmla="*/ 574812 w 1283126"/>
                <a:gd name="csY88" fmla="*/ 880847 h 1735525"/>
                <a:gd name="csX89" fmla="*/ 576143 w 1283126"/>
                <a:gd name="csY89" fmla="*/ 887056 h 1735525"/>
                <a:gd name="csX90" fmla="*/ 559289 w 1283126"/>
                <a:gd name="csY90" fmla="*/ 885282 h 1735525"/>
                <a:gd name="csX91" fmla="*/ 558402 w 1283126"/>
                <a:gd name="csY91" fmla="*/ 892378 h 1735525"/>
                <a:gd name="csX92" fmla="*/ 542435 w 1283126"/>
                <a:gd name="csY92" fmla="*/ 888387 h 1735525"/>
                <a:gd name="csX93" fmla="*/ 530460 w 1283126"/>
                <a:gd name="csY93" fmla="*/ 863549 h 1735525"/>
                <a:gd name="csX94" fmla="*/ 548644 w 1283126"/>
                <a:gd name="csY94" fmla="*/ 863549 h 1735525"/>
                <a:gd name="csX95" fmla="*/ 559732 w 1283126"/>
                <a:gd name="csY95" fmla="*/ 858670 h 1735525"/>
                <a:gd name="csX96" fmla="*/ 532677 w 1283126"/>
                <a:gd name="csY96" fmla="*/ 857783 h 1735525"/>
                <a:gd name="csX97" fmla="*/ 524694 w 1283126"/>
                <a:gd name="csY97" fmla="*/ 824075 h 1735525"/>
                <a:gd name="csX98" fmla="*/ 518484 w 1283126"/>
                <a:gd name="csY98" fmla="*/ 829841 h 1735525"/>
                <a:gd name="csX99" fmla="*/ 508283 w 1283126"/>
                <a:gd name="csY99" fmla="*/ 821414 h 1735525"/>
                <a:gd name="csX100" fmla="*/ 505178 w 1283126"/>
                <a:gd name="csY100" fmla="*/ 827623 h 1735525"/>
                <a:gd name="csX101" fmla="*/ 499413 w 1283126"/>
                <a:gd name="csY101" fmla="*/ 824075 h 1735525"/>
                <a:gd name="csX102" fmla="*/ 498082 w 1283126"/>
                <a:gd name="csY102" fmla="*/ 832059 h 1735525"/>
                <a:gd name="csX103" fmla="*/ 501187 w 1283126"/>
                <a:gd name="csY103" fmla="*/ 840486 h 1735525"/>
                <a:gd name="csX104" fmla="*/ 502074 w 1283126"/>
                <a:gd name="csY104" fmla="*/ 829398 h 1735525"/>
                <a:gd name="csX105" fmla="*/ 522476 w 1283126"/>
                <a:gd name="csY105" fmla="*/ 848469 h 1735525"/>
                <a:gd name="csX106" fmla="*/ 517154 w 1283126"/>
                <a:gd name="csY106" fmla="*/ 870202 h 1735525"/>
                <a:gd name="csX107" fmla="*/ 499413 w 1283126"/>
                <a:gd name="csY107" fmla="*/ 873750 h 1735525"/>
                <a:gd name="csX108" fmla="*/ 490099 w 1283126"/>
                <a:gd name="csY108" fmla="*/ 851574 h 1735525"/>
                <a:gd name="csX109" fmla="*/ 495421 w 1283126"/>
                <a:gd name="csY109" fmla="*/ 826293 h 1735525"/>
                <a:gd name="csX110" fmla="*/ 485663 w 1283126"/>
                <a:gd name="csY110" fmla="*/ 824962 h 1735525"/>
                <a:gd name="csX111" fmla="*/ 484332 w 1283126"/>
                <a:gd name="csY111" fmla="*/ 815205 h 1735525"/>
                <a:gd name="csX112" fmla="*/ 475462 w 1283126"/>
                <a:gd name="csY112" fmla="*/ 809882 h 1735525"/>
                <a:gd name="csX113" fmla="*/ 479454 w 1283126"/>
                <a:gd name="csY113" fmla="*/ 817866 h 1735525"/>
                <a:gd name="csX114" fmla="*/ 470583 w 1283126"/>
                <a:gd name="csY114" fmla="*/ 839599 h 1735525"/>
                <a:gd name="csX115" fmla="*/ 515379 w 1283126"/>
                <a:gd name="csY115" fmla="*/ 903910 h 1735525"/>
                <a:gd name="csX116" fmla="*/ 570377 w 1283126"/>
                <a:gd name="csY116" fmla="*/ 926087 h 1735525"/>
                <a:gd name="csX117" fmla="*/ 583683 w 1283126"/>
                <a:gd name="csY117" fmla="*/ 950924 h 1735525"/>
                <a:gd name="csX118" fmla="*/ 611182 w 1283126"/>
                <a:gd name="csY118" fmla="*/ 954472 h 1735525"/>
                <a:gd name="csX119" fmla="*/ 628923 w 1283126"/>
                <a:gd name="csY119" fmla="*/ 928304 h 1735525"/>
                <a:gd name="csX120" fmla="*/ 625375 w 1283126"/>
                <a:gd name="csY120" fmla="*/ 923869 h 1735525"/>
                <a:gd name="csX121" fmla="*/ 639124 w 1283126"/>
                <a:gd name="csY121" fmla="*/ 915886 h 1735525"/>
                <a:gd name="csX122" fmla="*/ 663961 w 1283126"/>
                <a:gd name="csY122" fmla="*/ 920764 h 1735525"/>
                <a:gd name="csX123" fmla="*/ 671501 w 1283126"/>
                <a:gd name="csY123" fmla="*/ 911450 h 1735525"/>
                <a:gd name="csX124" fmla="*/ 700774 w 1283126"/>
                <a:gd name="csY124" fmla="*/ 910563 h 1735525"/>
                <a:gd name="csX125" fmla="*/ 723838 w 1283126"/>
                <a:gd name="csY125" fmla="*/ 898588 h 1735525"/>
                <a:gd name="csX126" fmla="*/ 746901 w 1283126"/>
                <a:gd name="csY126" fmla="*/ 857340 h 1735525"/>
                <a:gd name="csX127" fmla="*/ 808551 w 1283126"/>
                <a:gd name="csY127" fmla="*/ 822745 h 1735525"/>
                <a:gd name="csX128" fmla="*/ 826293 w 1283126"/>
                <a:gd name="csY128" fmla="*/ 791254 h 1735525"/>
                <a:gd name="csX129" fmla="*/ 832059 w 1283126"/>
                <a:gd name="csY129" fmla="*/ 761538 h 1735525"/>
                <a:gd name="csX130" fmla="*/ 825406 w 1283126"/>
                <a:gd name="csY130" fmla="*/ 723394 h 1735525"/>
                <a:gd name="csX131" fmla="*/ 850243 w 1283126"/>
                <a:gd name="csY131" fmla="*/ 682590 h 1735525"/>
                <a:gd name="csX132" fmla="*/ 891491 w 1283126"/>
                <a:gd name="csY132" fmla="*/ 675493 h 1735525"/>
                <a:gd name="csX133" fmla="*/ 942054 w 1283126"/>
                <a:gd name="csY133" fmla="*/ 678598 h 1735525"/>
                <a:gd name="csX134" fmla="*/ 962456 w 1283126"/>
                <a:gd name="csY134" fmla="*/ 688356 h 1735525"/>
                <a:gd name="csX135" fmla="*/ 955360 w 1283126"/>
                <a:gd name="csY135" fmla="*/ 716298 h 1735525"/>
                <a:gd name="csX136" fmla="*/ 975762 w 1283126"/>
                <a:gd name="csY136" fmla="*/ 759320 h 1735525"/>
                <a:gd name="csX137" fmla="*/ 957133 w 1283126"/>
                <a:gd name="csY137" fmla="*/ 786819 h 1735525"/>
                <a:gd name="csX138" fmla="*/ 963786 w 1283126"/>
                <a:gd name="csY138" fmla="*/ 798351 h 1735525"/>
                <a:gd name="csX139" fmla="*/ 944271 w 1283126"/>
                <a:gd name="csY139" fmla="*/ 828511 h 1735525"/>
                <a:gd name="csX140" fmla="*/ 946045 w 1283126"/>
                <a:gd name="csY140" fmla="*/ 840486 h 1735525"/>
                <a:gd name="csX141" fmla="*/ 931409 w 1283126"/>
                <a:gd name="csY141" fmla="*/ 846695 h 1735525"/>
                <a:gd name="csX142" fmla="*/ 930522 w 1283126"/>
                <a:gd name="csY142" fmla="*/ 856009 h 1735525"/>
                <a:gd name="csX143" fmla="*/ 950924 w 1283126"/>
                <a:gd name="csY143" fmla="*/ 885726 h 1735525"/>
                <a:gd name="csX144" fmla="*/ 948263 w 1283126"/>
                <a:gd name="csY144" fmla="*/ 895927 h 1735525"/>
                <a:gd name="csX145" fmla="*/ 1017897 w 1283126"/>
                <a:gd name="csY145" fmla="*/ 914999 h 1735525"/>
                <a:gd name="csX146" fmla="*/ 1008139 w 1283126"/>
                <a:gd name="csY146" fmla="*/ 905241 h 1735525"/>
                <a:gd name="csX147" fmla="*/ 1012131 w 1283126"/>
                <a:gd name="csY147" fmla="*/ 901249 h 1735525"/>
                <a:gd name="csX148" fmla="*/ 994833 w 1283126"/>
                <a:gd name="csY148" fmla="*/ 902580 h 1735525"/>
                <a:gd name="csX149" fmla="*/ 991285 w 1283126"/>
                <a:gd name="csY149" fmla="*/ 897257 h 1735525"/>
                <a:gd name="csX150" fmla="*/ 999712 w 1283126"/>
                <a:gd name="csY150" fmla="*/ 895483 h 1735525"/>
                <a:gd name="csX151" fmla="*/ 993060 w 1283126"/>
                <a:gd name="csY151" fmla="*/ 887500 h 1735525"/>
                <a:gd name="csX152" fmla="*/ 988180 w 1283126"/>
                <a:gd name="csY152" fmla="*/ 895483 h 1735525"/>
                <a:gd name="csX153" fmla="*/ 963786 w 1283126"/>
                <a:gd name="csY153" fmla="*/ 879960 h 1735525"/>
                <a:gd name="csX154" fmla="*/ 969552 w 1283126"/>
                <a:gd name="csY154" fmla="*/ 875524 h 1735525"/>
                <a:gd name="csX155" fmla="*/ 963343 w 1283126"/>
                <a:gd name="csY155" fmla="*/ 866210 h 1735525"/>
                <a:gd name="csX156" fmla="*/ 948263 w 1283126"/>
                <a:gd name="csY156" fmla="*/ 864880 h 1735525"/>
                <a:gd name="csX157" fmla="*/ 967778 w 1283126"/>
                <a:gd name="csY157" fmla="*/ 815205 h 1735525"/>
                <a:gd name="csX158" fmla="*/ 980197 w 1283126"/>
                <a:gd name="csY158" fmla="*/ 805890 h 1735525"/>
                <a:gd name="csX159" fmla="*/ 1005478 w 1283126"/>
                <a:gd name="csY159" fmla="*/ 806334 h 1735525"/>
                <a:gd name="csX160" fmla="*/ 1004591 w 1283126"/>
                <a:gd name="csY160" fmla="*/ 769965 h 1735525"/>
                <a:gd name="csX161" fmla="*/ 997495 w 1283126"/>
                <a:gd name="csY161" fmla="*/ 768191 h 1735525"/>
                <a:gd name="csX162" fmla="*/ 1009026 w 1283126"/>
                <a:gd name="csY162" fmla="*/ 713193 h 1735525"/>
                <a:gd name="csX163" fmla="*/ 979754 w 1283126"/>
                <a:gd name="csY163" fmla="*/ 687912 h 1735525"/>
                <a:gd name="csX164" fmla="*/ 976205 w 1283126"/>
                <a:gd name="csY164" fmla="*/ 668840 h 1735525"/>
                <a:gd name="csX165" fmla="*/ 949150 w 1283126"/>
                <a:gd name="csY165" fmla="*/ 642672 h 1735525"/>
                <a:gd name="csX166" fmla="*/ 925643 w 1283126"/>
                <a:gd name="csY166" fmla="*/ 630253 h 1735525"/>
                <a:gd name="csX167" fmla="*/ 899031 w 1283126"/>
                <a:gd name="csY167" fmla="*/ 644003 h 1735525"/>
                <a:gd name="csX168" fmla="*/ 882621 w 1283126"/>
                <a:gd name="csY168" fmla="*/ 640898 h 1735525"/>
                <a:gd name="csX169" fmla="*/ 864436 w 1283126"/>
                <a:gd name="csY169" fmla="*/ 623601 h 1735525"/>
                <a:gd name="csX170" fmla="*/ 842703 w 1283126"/>
                <a:gd name="csY170" fmla="*/ 622713 h 1735525"/>
                <a:gd name="csX171" fmla="*/ 840929 w 1283126"/>
                <a:gd name="csY171" fmla="*/ 608520 h 1735525"/>
                <a:gd name="csX172" fmla="*/ 860001 w 1283126"/>
                <a:gd name="csY172" fmla="*/ 580578 h 1735525"/>
                <a:gd name="csX173" fmla="*/ 860445 w 1283126"/>
                <a:gd name="csY173" fmla="*/ 530903 h 1735525"/>
                <a:gd name="csX174" fmla="*/ 891048 w 1283126"/>
                <a:gd name="csY174" fmla="*/ 480784 h 1735525"/>
                <a:gd name="csX175" fmla="*/ 941166 w 1283126"/>
                <a:gd name="csY175" fmla="*/ 435988 h 1735525"/>
                <a:gd name="csX176" fmla="*/ 942941 w 1283126"/>
                <a:gd name="csY176" fmla="*/ 337081 h 1735525"/>
                <a:gd name="csX177" fmla="*/ 930078 w 1283126"/>
                <a:gd name="csY177" fmla="*/ 305591 h 1735525"/>
                <a:gd name="csX178" fmla="*/ 962456 w 1283126"/>
                <a:gd name="csY178" fmla="*/ 283414 h 1735525"/>
                <a:gd name="csX179" fmla="*/ 971770 w 1283126"/>
                <a:gd name="csY179" fmla="*/ 263899 h 1735525"/>
                <a:gd name="csX180" fmla="*/ 1048057 w 1283126"/>
                <a:gd name="csY180" fmla="*/ 247489 h 1735525"/>
                <a:gd name="csX181" fmla="*/ 1073338 w 1283126"/>
                <a:gd name="csY181" fmla="*/ 189387 h 1735525"/>
                <a:gd name="csX182" fmla="*/ 1072451 w 1283126"/>
                <a:gd name="csY182" fmla="*/ 155678 h 1735525"/>
                <a:gd name="csX183" fmla="*/ 1087087 w 1283126"/>
                <a:gd name="csY183" fmla="*/ 152574 h 1735525"/>
                <a:gd name="csX184" fmla="*/ 1095071 w 1283126"/>
                <a:gd name="csY184" fmla="*/ 164549 h 1735525"/>
                <a:gd name="csX185" fmla="*/ 1099506 w 1283126"/>
                <a:gd name="csY185" fmla="*/ 177855 h 1735525"/>
                <a:gd name="csX186" fmla="*/ 1088862 w 1283126"/>
                <a:gd name="csY186" fmla="*/ 182290 h 1735525"/>
                <a:gd name="csX187" fmla="*/ 1097732 w 1283126"/>
                <a:gd name="csY187" fmla="*/ 203136 h 1735525"/>
                <a:gd name="csX188" fmla="*/ 1088418 w 1283126"/>
                <a:gd name="csY188" fmla="*/ 209789 h 1735525"/>
                <a:gd name="csX189" fmla="*/ 1084426 w 1283126"/>
                <a:gd name="csY189" fmla="*/ 242610 h 1735525"/>
                <a:gd name="csX190" fmla="*/ 1048501 w 1283126"/>
                <a:gd name="csY190" fmla="*/ 276762 h 1735525"/>
                <a:gd name="csX191" fmla="*/ 1039186 w 1283126"/>
                <a:gd name="csY191" fmla="*/ 297607 h 1735525"/>
                <a:gd name="csX192" fmla="*/ 1040517 w 1283126"/>
                <a:gd name="csY192" fmla="*/ 333090 h 1735525"/>
                <a:gd name="csX193" fmla="*/ 1032533 w 1283126"/>
                <a:gd name="csY193" fmla="*/ 341960 h 1735525"/>
                <a:gd name="csX194" fmla="*/ 1023663 w 1283126"/>
                <a:gd name="csY194" fmla="*/ 339743 h 1735525"/>
                <a:gd name="csX195" fmla="*/ 1020115 w 1283126"/>
                <a:gd name="csY195" fmla="*/ 351718 h 1735525"/>
                <a:gd name="csX196" fmla="*/ 1048057 w 1283126"/>
                <a:gd name="csY196" fmla="*/ 385870 h 1735525"/>
                <a:gd name="csX197" fmla="*/ 1080878 w 1283126"/>
                <a:gd name="csY197" fmla="*/ 400062 h 1735525"/>
                <a:gd name="csX198" fmla="*/ 1076443 w 1283126"/>
                <a:gd name="csY198" fmla="*/ 416029 h 1735525"/>
                <a:gd name="csX199" fmla="*/ 1085313 w 1283126"/>
                <a:gd name="csY199" fmla="*/ 402724 h 1735525"/>
                <a:gd name="csX200" fmla="*/ 1116803 w 1283126"/>
                <a:gd name="csY200" fmla="*/ 420021 h 1735525"/>
                <a:gd name="csX201" fmla="*/ 1116803 w 1283126"/>
                <a:gd name="csY201" fmla="*/ 444415 h 1735525"/>
                <a:gd name="csX202" fmla="*/ 1134989 w 1283126"/>
                <a:gd name="csY202" fmla="*/ 462600 h 1735525"/>
                <a:gd name="csX203" fmla="*/ 1162487 w 1283126"/>
                <a:gd name="csY203" fmla="*/ 465261 h 1735525"/>
                <a:gd name="csX204" fmla="*/ 1168697 w 1283126"/>
                <a:gd name="csY204" fmla="*/ 455060 h 1735525"/>
                <a:gd name="csX205" fmla="*/ 1135432 w 1283126"/>
                <a:gd name="csY205" fmla="*/ 459495 h 1735525"/>
                <a:gd name="csX206" fmla="*/ 1146077 w 1283126"/>
                <a:gd name="csY206" fmla="*/ 443972 h 1735525"/>
                <a:gd name="csX207" fmla="*/ 1146520 w 1283126"/>
                <a:gd name="csY207" fmla="*/ 433771 h 1735525"/>
                <a:gd name="csX208" fmla="*/ 1139424 w 1283126"/>
                <a:gd name="csY208" fmla="*/ 433771 h 1735525"/>
                <a:gd name="csX209" fmla="*/ 1143415 w 1283126"/>
                <a:gd name="csY209" fmla="*/ 443085 h 1735525"/>
                <a:gd name="csX210" fmla="*/ 1134989 w 1283126"/>
                <a:gd name="csY210" fmla="*/ 430666 h 1735525"/>
                <a:gd name="csX211" fmla="*/ 1143415 w 1283126"/>
                <a:gd name="csY211" fmla="*/ 411594 h 1735525"/>
                <a:gd name="csX212" fmla="*/ 1128336 w 1283126"/>
                <a:gd name="csY212" fmla="*/ 406715 h 1735525"/>
                <a:gd name="csX213" fmla="*/ 1136319 w 1283126"/>
                <a:gd name="csY213" fmla="*/ 392079 h 1735525"/>
                <a:gd name="csX214" fmla="*/ 1120352 w 1283126"/>
                <a:gd name="csY214" fmla="*/ 400506 h 1735525"/>
                <a:gd name="csX215" fmla="*/ 1110594 w 1283126"/>
                <a:gd name="csY215" fmla="*/ 389418 h 1735525"/>
                <a:gd name="csX216" fmla="*/ 1111481 w 1283126"/>
                <a:gd name="csY216" fmla="*/ 394740 h 1735525"/>
                <a:gd name="csX217" fmla="*/ 1072895 w 1283126"/>
                <a:gd name="csY217" fmla="*/ 340630 h 1735525"/>
                <a:gd name="csX218" fmla="*/ 1077330 w 1283126"/>
                <a:gd name="csY218" fmla="*/ 292729 h 1735525"/>
                <a:gd name="csX219" fmla="*/ 1120352 w 1283126"/>
                <a:gd name="csY219" fmla="*/ 287406 h 1735525"/>
                <a:gd name="csX220" fmla="*/ 1139867 w 1283126"/>
                <a:gd name="csY220" fmla="*/ 326437 h 1735525"/>
                <a:gd name="csX221" fmla="*/ 1163818 w 1283126"/>
                <a:gd name="csY221" fmla="*/ 327324 h 1735525"/>
                <a:gd name="csX222" fmla="*/ 1173132 w 1283126"/>
                <a:gd name="csY222" fmla="*/ 315792 h 1735525"/>
                <a:gd name="csX223" fmla="*/ 1170027 w 1283126"/>
                <a:gd name="csY223" fmla="*/ 298494 h 1735525"/>
                <a:gd name="csX224" fmla="*/ 1145633 w 1283126"/>
                <a:gd name="csY224" fmla="*/ 293616 h 1735525"/>
                <a:gd name="csX225" fmla="*/ 1150955 w 1283126"/>
                <a:gd name="csY225" fmla="*/ 274987 h 1735525"/>
                <a:gd name="csX226" fmla="*/ 1159383 w 1283126"/>
                <a:gd name="csY226" fmla="*/ 280310 h 1735525"/>
                <a:gd name="csX227" fmla="*/ 1186881 w 1283126"/>
                <a:gd name="csY227" fmla="*/ 261682 h 1735525"/>
                <a:gd name="csX228" fmla="*/ 1201961 w 1283126"/>
                <a:gd name="csY228" fmla="*/ 267004 h 1735525"/>
                <a:gd name="csX229" fmla="*/ 1198856 w 1283126"/>
                <a:gd name="csY229" fmla="*/ 291398 h 1735525"/>
                <a:gd name="csX230" fmla="*/ 1207727 w 1283126"/>
                <a:gd name="csY230" fmla="*/ 307365 h 1735525"/>
                <a:gd name="csX231" fmla="*/ 1225912 w 1283126"/>
                <a:gd name="csY231" fmla="*/ 324662 h 1735525"/>
                <a:gd name="csX232" fmla="*/ 1237443 w 1283126"/>
                <a:gd name="csY232" fmla="*/ 325550 h 1735525"/>
                <a:gd name="csX233" fmla="*/ 1257846 w 1283126"/>
                <a:gd name="csY233" fmla="*/ 356153 h 1735525"/>
                <a:gd name="csX234" fmla="*/ 1242766 w 1283126"/>
                <a:gd name="csY234" fmla="*/ 360145 h 1735525"/>
                <a:gd name="csX235" fmla="*/ 1238774 w 1283126"/>
                <a:gd name="csY235" fmla="*/ 382765 h 1735525"/>
                <a:gd name="csX236" fmla="*/ 1225912 w 1283126"/>
                <a:gd name="csY236" fmla="*/ 388087 h 1735525"/>
                <a:gd name="csX237" fmla="*/ 1205509 w 1283126"/>
                <a:gd name="csY237" fmla="*/ 380103 h 1735525"/>
                <a:gd name="csX238" fmla="*/ 1199744 w 1283126"/>
                <a:gd name="csY238" fmla="*/ 395627 h 1735525"/>
                <a:gd name="csX239" fmla="*/ 1187325 w 1283126"/>
                <a:gd name="csY239" fmla="*/ 403167 h 1735525"/>
                <a:gd name="csX240" fmla="*/ 1186881 w 1283126"/>
                <a:gd name="csY240" fmla="*/ 416917 h 1735525"/>
                <a:gd name="csX241" fmla="*/ 1210832 w 1283126"/>
                <a:gd name="csY241" fmla="*/ 451512 h 1735525"/>
                <a:gd name="csX242" fmla="*/ 1233008 w 1283126"/>
                <a:gd name="csY242" fmla="*/ 469253 h 1735525"/>
                <a:gd name="csX243" fmla="*/ 1221920 w 1283126"/>
                <a:gd name="csY243" fmla="*/ 514936 h 1735525"/>
                <a:gd name="csX244" fmla="*/ 1226799 w 1283126"/>
                <a:gd name="csY244" fmla="*/ 526024 h 1735525"/>
                <a:gd name="csX245" fmla="*/ 1213936 w 1283126"/>
                <a:gd name="csY245" fmla="*/ 544653 h 1735525"/>
                <a:gd name="csX246" fmla="*/ 1219702 w 1283126"/>
                <a:gd name="csY246" fmla="*/ 556184 h 1735525"/>
                <a:gd name="csX247" fmla="*/ 1214824 w 1283126"/>
                <a:gd name="csY247" fmla="*/ 561063 h 1735525"/>
                <a:gd name="csX248" fmla="*/ 1210832 w 1283126"/>
                <a:gd name="csY248" fmla="*/ 549531 h 1735525"/>
                <a:gd name="csX249" fmla="*/ 1192203 w 1283126"/>
                <a:gd name="csY249" fmla="*/ 548201 h 1735525"/>
                <a:gd name="csX250" fmla="*/ 1172244 w 1283126"/>
                <a:gd name="csY250" fmla="*/ 564611 h 1735525"/>
                <a:gd name="csX251" fmla="*/ 1164705 w 1283126"/>
                <a:gd name="csY251" fmla="*/ 562394 h 1735525"/>
                <a:gd name="csX252" fmla="*/ 1147850 w 1283126"/>
                <a:gd name="csY252" fmla="*/ 581465 h 1735525"/>
                <a:gd name="csX253" fmla="*/ 1142085 w 1283126"/>
                <a:gd name="csY253" fmla="*/ 574369 h 1735525"/>
                <a:gd name="csX254" fmla="*/ 1138980 w 1283126"/>
                <a:gd name="csY254" fmla="*/ 587675 h 1735525"/>
                <a:gd name="csX255" fmla="*/ 1131440 w 1283126"/>
                <a:gd name="csY255" fmla="*/ 585457 h 1735525"/>
                <a:gd name="csX256" fmla="*/ 1126561 w 1283126"/>
                <a:gd name="csY256" fmla="*/ 596545 h 1735525"/>
                <a:gd name="csX257" fmla="*/ 1109707 w 1283126"/>
                <a:gd name="csY257" fmla="*/ 603642 h 1735525"/>
                <a:gd name="csX258" fmla="*/ 1115030 w 1283126"/>
                <a:gd name="csY258" fmla="*/ 625818 h 1735525"/>
                <a:gd name="csX259" fmla="*/ 1108377 w 1283126"/>
                <a:gd name="csY259" fmla="*/ 629366 h 1735525"/>
                <a:gd name="csX260" fmla="*/ 1128336 w 1283126"/>
                <a:gd name="csY260" fmla="*/ 642672 h 1735525"/>
                <a:gd name="csX261" fmla="*/ 1133214 w 1283126"/>
                <a:gd name="csY261" fmla="*/ 688799 h 1735525"/>
                <a:gd name="csX262" fmla="*/ 1172244 w 1283126"/>
                <a:gd name="csY262" fmla="*/ 706984 h 1735525"/>
                <a:gd name="csX263" fmla="*/ 1179341 w 1283126"/>
                <a:gd name="csY263" fmla="*/ 723394 h 1735525"/>
                <a:gd name="csX264" fmla="*/ 1199300 w 1283126"/>
                <a:gd name="csY264" fmla="*/ 718072 h 1735525"/>
                <a:gd name="csX265" fmla="*/ 1210832 w 1283126"/>
                <a:gd name="csY265" fmla="*/ 722951 h 1735525"/>
                <a:gd name="csX266" fmla="*/ 1222807 w 1283126"/>
                <a:gd name="csY266" fmla="*/ 701218 h 1735525"/>
                <a:gd name="csX267" fmla="*/ 1230790 w 1283126"/>
                <a:gd name="csY267" fmla="*/ 717185 h 1735525"/>
                <a:gd name="csX268" fmla="*/ 1219259 w 1283126"/>
                <a:gd name="csY268" fmla="*/ 728273 h 1735525"/>
                <a:gd name="csX269" fmla="*/ 1220589 w 1283126"/>
                <a:gd name="csY269" fmla="*/ 737144 h 1735525"/>
                <a:gd name="csX270" fmla="*/ 1248975 w 1283126"/>
                <a:gd name="csY270" fmla="*/ 749563 h 1735525"/>
                <a:gd name="csX271" fmla="*/ 1238774 w 1283126"/>
                <a:gd name="csY271" fmla="*/ 763755 h 1735525"/>
                <a:gd name="csX272" fmla="*/ 1241435 w 1283126"/>
                <a:gd name="csY272" fmla="*/ 796133 h 1735525"/>
                <a:gd name="csX273" fmla="*/ 1259620 w 1283126"/>
                <a:gd name="csY273" fmla="*/ 824519 h 1735525"/>
                <a:gd name="csX274" fmla="*/ 1228129 w 1283126"/>
                <a:gd name="csY274" fmla="*/ 829398 h 1735525"/>
                <a:gd name="csX275" fmla="*/ 1235669 w 1283126"/>
                <a:gd name="csY275" fmla="*/ 843590 h 1735525"/>
                <a:gd name="csX276" fmla="*/ 1229903 w 1283126"/>
                <a:gd name="csY276" fmla="*/ 870202 h 1735525"/>
                <a:gd name="csX277" fmla="*/ 1217485 w 1283126"/>
                <a:gd name="csY277" fmla="*/ 885282 h 1735525"/>
                <a:gd name="csX278" fmla="*/ 1209944 w 1283126"/>
                <a:gd name="csY278" fmla="*/ 882621 h 1735525"/>
                <a:gd name="csX279" fmla="*/ 1200187 w 1283126"/>
                <a:gd name="csY279" fmla="*/ 913668 h 1735525"/>
                <a:gd name="csX280" fmla="*/ 1166922 w 1283126"/>
                <a:gd name="csY280" fmla="*/ 907902 h 1735525"/>
                <a:gd name="csX281" fmla="*/ 1178454 w 1283126"/>
                <a:gd name="csY281" fmla="*/ 940280 h 1735525"/>
                <a:gd name="csX282" fmla="*/ 1174906 w 1283126"/>
                <a:gd name="csY282" fmla="*/ 956247 h 1735525"/>
                <a:gd name="csX283" fmla="*/ 1186438 w 1283126"/>
                <a:gd name="csY283" fmla="*/ 969996 h 1735525"/>
                <a:gd name="csX284" fmla="*/ 1174906 w 1283126"/>
                <a:gd name="csY284" fmla="*/ 983745 h 1735525"/>
                <a:gd name="csX285" fmla="*/ 1177124 w 1283126"/>
                <a:gd name="csY285" fmla="*/ 997495 h 1735525"/>
                <a:gd name="csX286" fmla="*/ 1161600 w 1283126"/>
                <a:gd name="csY286" fmla="*/ 1005922 h 1735525"/>
                <a:gd name="csX287" fmla="*/ 1197082 w 1283126"/>
                <a:gd name="csY287" fmla="*/ 1067129 h 1735525"/>
                <a:gd name="csX288" fmla="*/ 1202848 w 1283126"/>
                <a:gd name="csY288" fmla="*/ 1097288 h 1735525"/>
                <a:gd name="csX289" fmla="*/ 1189542 w 1283126"/>
                <a:gd name="csY289" fmla="*/ 1106159 h 1735525"/>
                <a:gd name="csX290" fmla="*/ 1185107 w 1283126"/>
                <a:gd name="csY290" fmla="*/ 1123013 h 1735525"/>
                <a:gd name="csX291" fmla="*/ 1199300 w 1283126"/>
                <a:gd name="csY291" fmla="*/ 1169584 h 1735525"/>
                <a:gd name="csX292" fmla="*/ 1181559 w 1283126"/>
                <a:gd name="csY292" fmla="*/ 1183333 h 1735525"/>
                <a:gd name="csX293" fmla="*/ 1185550 w 1283126"/>
                <a:gd name="csY293" fmla="*/ 1220146 h 1735525"/>
                <a:gd name="csX294" fmla="*/ 1188212 w 1283126"/>
                <a:gd name="csY294" fmla="*/ 1227686 h 1735525"/>
                <a:gd name="csX295" fmla="*/ 1212606 w 1283126"/>
                <a:gd name="csY295" fmla="*/ 1231234 h 1735525"/>
                <a:gd name="csX296" fmla="*/ 1225024 w 1283126"/>
                <a:gd name="csY296" fmla="*/ 1249862 h 1735525"/>
                <a:gd name="csX297" fmla="*/ 1215267 w 1283126"/>
                <a:gd name="csY297" fmla="*/ 1260507 h 1735525"/>
                <a:gd name="csX298" fmla="*/ 1229460 w 1283126"/>
                <a:gd name="csY298" fmla="*/ 1278248 h 1735525"/>
                <a:gd name="csX299" fmla="*/ 1227242 w 1283126"/>
                <a:gd name="csY299" fmla="*/ 1307521 h 1735525"/>
                <a:gd name="csX300" fmla="*/ 1205509 w 1283126"/>
                <a:gd name="csY300" fmla="*/ 1330584 h 1735525"/>
                <a:gd name="csX301" fmla="*/ 1197969 w 1283126"/>
                <a:gd name="csY301" fmla="*/ 1357196 h 1735525"/>
                <a:gd name="csX302" fmla="*/ 1234782 w 1283126"/>
                <a:gd name="csY302" fmla="*/ 1362075 h 1735525"/>
                <a:gd name="csX303" fmla="*/ 1232565 w 1283126"/>
                <a:gd name="csY303" fmla="*/ 1376711 h 1735525"/>
                <a:gd name="csX304" fmla="*/ 1242322 w 1283126"/>
                <a:gd name="csY304" fmla="*/ 1389574 h 1735525"/>
                <a:gd name="csX305" fmla="*/ 1268047 w 1283126"/>
                <a:gd name="csY305" fmla="*/ 1383808 h 1735525"/>
                <a:gd name="csX306" fmla="*/ 1283126 w 1283126"/>
                <a:gd name="csY306" fmla="*/ 1398000 h 1735525"/>
                <a:gd name="csX307" fmla="*/ 1273369 w 1283126"/>
                <a:gd name="csY307" fmla="*/ 1438805 h 1735525"/>
                <a:gd name="csX308" fmla="*/ 1279135 w 1283126"/>
                <a:gd name="csY308" fmla="*/ 1466747 h 1735525"/>
                <a:gd name="csX309" fmla="*/ 1268934 w 1283126"/>
                <a:gd name="csY309" fmla="*/ 1495133 h 1735525"/>
                <a:gd name="csX310" fmla="*/ 1239661 w 1283126"/>
                <a:gd name="csY310" fmla="*/ 1507552 h 1735525"/>
                <a:gd name="csX311" fmla="*/ 1215267 w 1283126"/>
                <a:gd name="csY311" fmla="*/ 1543478 h 1735525"/>
                <a:gd name="csX312" fmla="*/ 1198856 w 1283126"/>
                <a:gd name="csY312" fmla="*/ 1549244 h 1735525"/>
                <a:gd name="csX313" fmla="*/ 1212606 w 1283126"/>
                <a:gd name="csY313" fmla="*/ 1562550 h 1735525"/>
                <a:gd name="csX314" fmla="*/ 1214824 w 1283126"/>
                <a:gd name="csY314" fmla="*/ 1587387 h 1735525"/>
                <a:gd name="csX315" fmla="*/ 1230347 w 1283126"/>
                <a:gd name="csY315" fmla="*/ 1589161 h 1735525"/>
                <a:gd name="csX316" fmla="*/ 1211719 w 1283126"/>
                <a:gd name="csY316" fmla="*/ 1615773 h 1735525"/>
                <a:gd name="csX317" fmla="*/ 1216597 w 1283126"/>
                <a:gd name="csY317" fmla="*/ 1627748 h 1735525"/>
                <a:gd name="csX318" fmla="*/ 1208171 w 1283126"/>
                <a:gd name="csY318" fmla="*/ 1646376 h 1735525"/>
                <a:gd name="csX319" fmla="*/ 1194421 w 1283126"/>
                <a:gd name="csY319" fmla="*/ 1652586 h 1735525"/>
                <a:gd name="csX320" fmla="*/ 1117247 w 1283126"/>
                <a:gd name="csY320" fmla="*/ 1735525 h 1735525"/>
                <a:gd name="csX321" fmla="*/ 1111481 w 1283126"/>
                <a:gd name="csY321" fmla="*/ 1705366 h 1735525"/>
                <a:gd name="csX322" fmla="*/ 1098619 w 1283126"/>
                <a:gd name="csY322" fmla="*/ 1699156 h 1735525"/>
                <a:gd name="csX323" fmla="*/ 1089748 w 1283126"/>
                <a:gd name="csY323" fmla="*/ 1672988 h 1735525"/>
                <a:gd name="csX324" fmla="*/ 1055153 w 1283126"/>
                <a:gd name="csY324" fmla="*/ 1679197 h 1735525"/>
                <a:gd name="csX325" fmla="*/ 1030315 w 1283126"/>
                <a:gd name="csY325" fmla="*/ 1641941 h 1735525"/>
                <a:gd name="csX326" fmla="*/ 1032533 w 1283126"/>
                <a:gd name="csY326" fmla="*/ 1630409 h 1735525"/>
                <a:gd name="csX327" fmla="*/ 999268 w 1283126"/>
                <a:gd name="csY327" fmla="*/ 1613112 h 1735525"/>
                <a:gd name="csX328" fmla="*/ 971327 w 1283126"/>
                <a:gd name="csY328" fmla="*/ 1623313 h 1735525"/>
                <a:gd name="csX329" fmla="*/ 949594 w 1283126"/>
                <a:gd name="csY329" fmla="*/ 1597145 h 1735525"/>
                <a:gd name="csX330" fmla="*/ 947376 w 1283126"/>
                <a:gd name="csY330" fmla="*/ 1553679 h 1735525"/>
                <a:gd name="csX331" fmla="*/ 914111 w 1283126"/>
                <a:gd name="csY331" fmla="*/ 1548800 h 1735525"/>
                <a:gd name="csX332" fmla="*/ 909233 w 1283126"/>
                <a:gd name="csY332" fmla="*/ 1559445 h 1735525"/>
                <a:gd name="csX333" fmla="*/ 862219 w 1283126"/>
                <a:gd name="csY333" fmla="*/ 1575855 h 1735525"/>
                <a:gd name="csX334" fmla="*/ 848469 w 1283126"/>
                <a:gd name="csY334" fmla="*/ 1599806 h 1735525"/>
                <a:gd name="csX335" fmla="*/ 786819 w 1283126"/>
                <a:gd name="csY335" fmla="*/ 1578516 h 1735525"/>
                <a:gd name="csX336" fmla="*/ 733595 w 1283126"/>
                <a:gd name="csY336" fmla="*/ 1583839 h 1735525"/>
                <a:gd name="csX337" fmla="*/ 696783 w 1283126"/>
                <a:gd name="csY337" fmla="*/ 1521301 h 1735525"/>
                <a:gd name="csX338" fmla="*/ 697670 w 1283126"/>
                <a:gd name="csY338" fmla="*/ 1494246 h 1735525"/>
                <a:gd name="csX339" fmla="*/ 681259 w 1283126"/>
                <a:gd name="csY339" fmla="*/ 1478279 h 1735525"/>
                <a:gd name="csX340" fmla="*/ 653760 w 1283126"/>
                <a:gd name="csY340" fmla="*/ 1481827 h 1735525"/>
                <a:gd name="csX341" fmla="*/ 653760 w 1283126"/>
                <a:gd name="csY341" fmla="*/ 1471626 h 1735525"/>
                <a:gd name="csX342" fmla="*/ 636019 w 1283126"/>
                <a:gd name="csY342" fmla="*/ 1450780 h 1735525"/>
                <a:gd name="csX343" fmla="*/ 553523 w 1283126"/>
                <a:gd name="csY343" fmla="*/ 1429491 h 1735525"/>
                <a:gd name="csX344" fmla="*/ 545096 w 1283126"/>
                <a:gd name="csY344" fmla="*/ 1406428 h 1735525"/>
                <a:gd name="csX345" fmla="*/ 496751 w 1283126"/>
                <a:gd name="csY345" fmla="*/ 1381146 h 1735525"/>
                <a:gd name="csX346" fmla="*/ 494090 w 1283126"/>
                <a:gd name="csY346" fmla="*/ 1344777 h 1735525"/>
                <a:gd name="csX347" fmla="*/ 459938 w 1283126"/>
                <a:gd name="csY347" fmla="*/ 1354091 h 1735525"/>
                <a:gd name="csX348" fmla="*/ 432883 w 1283126"/>
                <a:gd name="csY348" fmla="*/ 1339455 h 1735525"/>
                <a:gd name="csX349" fmla="*/ 417360 w 1283126"/>
                <a:gd name="csY349" fmla="*/ 1347882 h 1735525"/>
                <a:gd name="csX350" fmla="*/ 395183 w 1283126"/>
                <a:gd name="csY350" fmla="*/ 1340342 h 1735525"/>
                <a:gd name="csX351" fmla="*/ 415142 w 1283126"/>
                <a:gd name="csY351" fmla="*/ 1286232 h 1735525"/>
                <a:gd name="csX352" fmla="*/ 411150 w 1283126"/>
                <a:gd name="csY352" fmla="*/ 1271152 h 1735525"/>
                <a:gd name="csX353" fmla="*/ 385869 w 1283126"/>
                <a:gd name="csY353" fmla="*/ 1256959 h 1735525"/>
                <a:gd name="csX354" fmla="*/ 384539 w 1283126"/>
                <a:gd name="csY354" fmla="*/ 1208171 h 1735525"/>
                <a:gd name="csX355" fmla="*/ 403611 w 1283126"/>
                <a:gd name="csY355" fmla="*/ 1198857 h 1735525"/>
                <a:gd name="csX356" fmla="*/ 407602 w 1283126"/>
                <a:gd name="csY356" fmla="*/ 1188655 h 1735525"/>
                <a:gd name="csX357" fmla="*/ 391635 w 1283126"/>
                <a:gd name="csY357" fmla="*/ 1157608 h 1735525"/>
                <a:gd name="csX358" fmla="*/ 373450 w 1283126"/>
                <a:gd name="csY358" fmla="*/ 1153173 h 1735525"/>
                <a:gd name="csX359" fmla="*/ 330428 w 1283126"/>
                <a:gd name="csY359" fmla="*/ 1107490 h 1735525"/>
                <a:gd name="csX360" fmla="*/ 319784 w 1283126"/>
                <a:gd name="csY360" fmla="*/ 1107933 h 1735525"/>
                <a:gd name="csX361" fmla="*/ 320227 w 1283126"/>
                <a:gd name="csY361" fmla="*/ 1125231 h 1735525"/>
                <a:gd name="csX362" fmla="*/ 307365 w 1283126"/>
                <a:gd name="csY362" fmla="*/ 1135875 h 1735525"/>
                <a:gd name="csX363" fmla="*/ 287850 w 1283126"/>
                <a:gd name="csY363" fmla="*/ 1114142 h 1735525"/>
                <a:gd name="csX364" fmla="*/ 236844 w 1283126"/>
                <a:gd name="csY364" fmla="*/ 1130110 h 1735525"/>
                <a:gd name="csX365" fmla="*/ 212450 w 1283126"/>
                <a:gd name="csY365" fmla="*/ 1109707 h 1735525"/>
                <a:gd name="csX366" fmla="*/ 212006 w 1283126"/>
                <a:gd name="csY366" fmla="*/ 1095958 h 1735525"/>
                <a:gd name="csX367" fmla="*/ 197813 w 1283126"/>
                <a:gd name="csY367" fmla="*/ 1078217 h 1735525"/>
                <a:gd name="csX368" fmla="*/ 221320 w 1283126"/>
                <a:gd name="csY368" fmla="*/ 1048944 h 1735525"/>
                <a:gd name="csX369" fmla="*/ 212893 w 1283126"/>
                <a:gd name="csY369" fmla="*/ 1032977 h 1735525"/>
                <a:gd name="csX370" fmla="*/ 198257 w 1283126"/>
                <a:gd name="csY370" fmla="*/ 1032533 h 1735525"/>
                <a:gd name="csX371" fmla="*/ 180959 w 1283126"/>
                <a:gd name="csY371" fmla="*/ 1009470 h 1735525"/>
                <a:gd name="csX372" fmla="*/ 147251 w 1283126"/>
                <a:gd name="csY372" fmla="*/ 994390 h 1735525"/>
                <a:gd name="csX373" fmla="*/ 126849 w 1283126"/>
                <a:gd name="csY373" fmla="*/ 1003260 h 1735525"/>
                <a:gd name="csX374" fmla="*/ 96689 w 1283126"/>
                <a:gd name="csY374" fmla="*/ 987294 h 1735525"/>
                <a:gd name="csX375" fmla="*/ 84714 w 1283126"/>
                <a:gd name="csY375" fmla="*/ 993059 h 1735525"/>
                <a:gd name="csX376" fmla="*/ 59876 w 1283126"/>
                <a:gd name="csY376" fmla="*/ 979310 h 1735525"/>
                <a:gd name="csX377" fmla="*/ 48344 w 1283126"/>
                <a:gd name="csY377" fmla="*/ 984189 h 1735525"/>
                <a:gd name="csX378" fmla="*/ 28386 w 1283126"/>
                <a:gd name="csY378" fmla="*/ 971327 h 1735525"/>
                <a:gd name="csX379" fmla="*/ 39474 w 1283126"/>
                <a:gd name="csY379" fmla="*/ 950481 h 1735525"/>
                <a:gd name="csX380" fmla="*/ 32821 w 1283126"/>
                <a:gd name="csY380" fmla="*/ 934957 h 1735525"/>
                <a:gd name="csX381" fmla="*/ 12419 w 1283126"/>
                <a:gd name="csY381" fmla="*/ 930522 h 1735525"/>
                <a:gd name="csX382" fmla="*/ 0 w 1283126"/>
                <a:gd name="csY382" fmla="*/ 909676 h 1735525"/>
                <a:gd name="csX383" fmla="*/ 27055 w 1283126"/>
                <a:gd name="csY383" fmla="*/ 896370 h 1735525"/>
                <a:gd name="csX384" fmla="*/ 32377 w 1283126"/>
                <a:gd name="csY384" fmla="*/ 873307 h 1735525"/>
                <a:gd name="csX385" fmla="*/ 68747 w 1283126"/>
                <a:gd name="csY385" fmla="*/ 829398 h 1735525"/>
                <a:gd name="csX386" fmla="*/ 56772 w 1283126"/>
                <a:gd name="csY386" fmla="*/ 812100 h 1735525"/>
                <a:gd name="csX387" fmla="*/ 67416 w 1283126"/>
                <a:gd name="csY387" fmla="*/ 773070 h 1735525"/>
                <a:gd name="csX388" fmla="*/ 62094 w 1283126"/>
                <a:gd name="csY388" fmla="*/ 753998 h 1735525"/>
                <a:gd name="csX389" fmla="*/ 113987 w 1283126"/>
                <a:gd name="csY389" fmla="*/ 760207 h 1735525"/>
                <a:gd name="csX390" fmla="*/ 129510 w 1283126"/>
                <a:gd name="csY390" fmla="*/ 736257 h 1735525"/>
                <a:gd name="csX391" fmla="*/ 153904 w 1283126"/>
                <a:gd name="csY391" fmla="*/ 722507 h 1735525"/>
                <a:gd name="csX392" fmla="*/ 162331 w 1283126"/>
                <a:gd name="csY392" fmla="*/ 729160 h 1735525"/>
                <a:gd name="csX393" fmla="*/ 166323 w 1283126"/>
                <a:gd name="csY393" fmla="*/ 716741 h 1735525"/>
                <a:gd name="csX394" fmla="*/ 185838 w 1283126"/>
                <a:gd name="csY394" fmla="*/ 703436 h 1735525"/>
                <a:gd name="csX395" fmla="*/ 295390 w 1283126"/>
                <a:gd name="csY395" fmla="*/ 699887 h 1735525"/>
                <a:gd name="csX396" fmla="*/ 316679 w 1283126"/>
                <a:gd name="csY396" fmla="*/ 671502 h 1735525"/>
                <a:gd name="csX397" fmla="*/ 350387 w 1283126"/>
                <a:gd name="csY397" fmla="*/ 663518 h 1735525"/>
                <a:gd name="csX398" fmla="*/ 357927 w 1283126"/>
                <a:gd name="csY398" fmla="*/ 655091 h 1735525"/>
                <a:gd name="csX399" fmla="*/ 369015 w 1283126"/>
                <a:gd name="csY399" fmla="*/ 660857 h 1735525"/>
                <a:gd name="csX400" fmla="*/ 380990 w 1283126"/>
                <a:gd name="csY400" fmla="*/ 655535 h 1735525"/>
                <a:gd name="csX401" fmla="*/ 385869 w 1283126"/>
                <a:gd name="csY401" fmla="*/ 640898 h 1735525"/>
                <a:gd name="csX402" fmla="*/ 374338 w 1283126"/>
                <a:gd name="csY402" fmla="*/ 635576 h 1735525"/>
                <a:gd name="csX403" fmla="*/ 382765 w 1283126"/>
                <a:gd name="csY403" fmla="*/ 626262 h 1735525"/>
                <a:gd name="csX404" fmla="*/ 401836 w 1283126"/>
                <a:gd name="csY404" fmla="*/ 630697 h 1735525"/>
                <a:gd name="csX405" fmla="*/ 400506 w 1283126"/>
                <a:gd name="csY405" fmla="*/ 612956 h 1735525"/>
                <a:gd name="csX406" fmla="*/ 412925 w 1283126"/>
                <a:gd name="csY406" fmla="*/ 598319 h 1735525"/>
                <a:gd name="csX407" fmla="*/ 382321 w 1283126"/>
                <a:gd name="csY407" fmla="*/ 582796 h 1735525"/>
                <a:gd name="csX408" fmla="*/ 381878 w 1283126"/>
                <a:gd name="csY408" fmla="*/ 567716 h 1735525"/>
                <a:gd name="csX409" fmla="*/ 396514 w 1283126"/>
                <a:gd name="csY409" fmla="*/ 540661 h 1735525"/>
                <a:gd name="csX410" fmla="*/ 419577 w 1283126"/>
                <a:gd name="csY410" fmla="*/ 521589 h 1735525"/>
                <a:gd name="csX411" fmla="*/ 435988 w 1283126"/>
                <a:gd name="csY411" fmla="*/ 510501 h 1735525"/>
                <a:gd name="csX412" fmla="*/ 438649 w 1283126"/>
                <a:gd name="csY412" fmla="*/ 473688 h 1735525"/>
                <a:gd name="csX413" fmla="*/ 410707 w 1283126"/>
                <a:gd name="csY413" fmla="*/ 439980 h 1735525"/>
                <a:gd name="csX414" fmla="*/ 419134 w 1283126"/>
                <a:gd name="csY414" fmla="*/ 424900 h 1735525"/>
                <a:gd name="csX415" fmla="*/ 458608 w 1283126"/>
                <a:gd name="csY415" fmla="*/ 407602 h 1735525"/>
                <a:gd name="csX416" fmla="*/ 1200630 w 1283126"/>
                <a:gd name="csY416" fmla="*/ 241723 h 1735525"/>
                <a:gd name="csX417" fmla="*/ 1202405 w 1283126"/>
                <a:gd name="csY417" fmla="*/ 251480 h 1735525"/>
                <a:gd name="csX418" fmla="*/ 1168697 w 1283126"/>
                <a:gd name="csY418" fmla="*/ 267004 h 1735525"/>
                <a:gd name="csX419" fmla="*/ 1132327 w 1283126"/>
                <a:gd name="csY419" fmla="*/ 253698 h 1735525"/>
                <a:gd name="csX420" fmla="*/ 1175349 w 1283126"/>
                <a:gd name="csY420" fmla="*/ 222208 h 1735525"/>
                <a:gd name="csX421" fmla="*/ 1200630 w 1283126"/>
                <a:gd name="csY421" fmla="*/ 241723 h 1735525"/>
                <a:gd name="csX422" fmla="*/ 976205 w 1283126"/>
                <a:gd name="csY422" fmla="*/ 54554 h 1735525"/>
                <a:gd name="csX423" fmla="*/ 967335 w 1283126"/>
                <a:gd name="csY423" fmla="*/ 79835 h 1735525"/>
                <a:gd name="csX424" fmla="*/ 962013 w 1283126"/>
                <a:gd name="csY424" fmla="*/ 55441 h 1735525"/>
                <a:gd name="csX425" fmla="*/ 920321 w 1283126"/>
                <a:gd name="csY425" fmla="*/ 55441 h 1735525"/>
                <a:gd name="csX426" fmla="*/ 911894 w 1283126"/>
                <a:gd name="csY426" fmla="*/ 53667 h 1735525"/>
                <a:gd name="csX427" fmla="*/ 910119 w 1283126"/>
                <a:gd name="csY427" fmla="*/ 43022 h 1735525"/>
                <a:gd name="csX428" fmla="*/ 904797 w 1283126"/>
                <a:gd name="csY428" fmla="*/ 53223 h 1735525"/>
                <a:gd name="csX429" fmla="*/ 897701 w 1283126"/>
                <a:gd name="csY429" fmla="*/ 46570 h 1735525"/>
                <a:gd name="csX430" fmla="*/ 916772 w 1283126"/>
                <a:gd name="csY430" fmla="*/ 25281 h 1735525"/>
                <a:gd name="csX431" fmla="*/ 922095 w 1283126"/>
                <a:gd name="csY431" fmla="*/ 3548 h 1735525"/>
                <a:gd name="csX432" fmla="*/ 946932 w 1283126"/>
                <a:gd name="csY432" fmla="*/ 0 h 1735525"/>
                <a:gd name="csX433" fmla="*/ 965560 w 1283126"/>
                <a:gd name="csY433" fmla="*/ 5766 h 1735525"/>
                <a:gd name="csX434" fmla="*/ 973101 w 1283126"/>
                <a:gd name="csY434" fmla="*/ 17298 h 1735525"/>
                <a:gd name="csX435" fmla="*/ 952255 w 1283126"/>
                <a:gd name="csY435" fmla="*/ 37700 h 1735525"/>
                <a:gd name="csX436" fmla="*/ 963343 w 1283126"/>
                <a:gd name="csY436" fmla="*/ 44796 h 1735525"/>
                <a:gd name="csX437" fmla="*/ 974431 w 1283126"/>
                <a:gd name="csY437" fmla="*/ 34595 h 1735525"/>
                <a:gd name="csX438" fmla="*/ 976205 w 1283126"/>
                <a:gd name="csY438" fmla="*/ 54554 h 1735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</a:cxnLst>
              <a:rect l="l" t="t" r="r" b="b"/>
              <a:pathLst>
                <a:path w="1283126" h="1735525">
                  <a:moveTo>
                    <a:pt x="458608" y="407602"/>
                  </a:moveTo>
                  <a:lnTo>
                    <a:pt x="485220" y="447964"/>
                  </a:lnTo>
                  <a:lnTo>
                    <a:pt x="475462" y="439536"/>
                  </a:lnTo>
                  <a:lnTo>
                    <a:pt x="474131" y="446189"/>
                  </a:lnTo>
                  <a:lnTo>
                    <a:pt x="520258" y="508283"/>
                  </a:lnTo>
                  <a:lnTo>
                    <a:pt x="514936" y="529129"/>
                  </a:lnTo>
                  <a:lnTo>
                    <a:pt x="526911" y="571708"/>
                  </a:lnTo>
                  <a:lnTo>
                    <a:pt x="538887" y="586788"/>
                  </a:lnTo>
                  <a:lnTo>
                    <a:pt x="530903" y="619609"/>
                  </a:lnTo>
                  <a:lnTo>
                    <a:pt x="555741" y="612069"/>
                  </a:lnTo>
                  <a:lnTo>
                    <a:pt x="555297" y="603198"/>
                  </a:lnTo>
                  <a:lnTo>
                    <a:pt x="612069" y="551749"/>
                  </a:lnTo>
                  <a:lnTo>
                    <a:pt x="606303" y="545096"/>
                  </a:lnTo>
                  <a:lnTo>
                    <a:pt x="621826" y="543765"/>
                  </a:lnTo>
                  <a:lnTo>
                    <a:pt x="595215" y="537113"/>
                  </a:lnTo>
                  <a:lnTo>
                    <a:pt x="589449" y="523807"/>
                  </a:lnTo>
                  <a:lnTo>
                    <a:pt x="591666" y="472358"/>
                  </a:lnTo>
                  <a:lnTo>
                    <a:pt x="609851" y="445302"/>
                  </a:lnTo>
                  <a:lnTo>
                    <a:pt x="603198" y="451068"/>
                  </a:lnTo>
                  <a:lnTo>
                    <a:pt x="595215" y="443972"/>
                  </a:lnTo>
                  <a:lnTo>
                    <a:pt x="573038" y="401393"/>
                  </a:lnTo>
                  <a:lnTo>
                    <a:pt x="561506" y="405828"/>
                  </a:lnTo>
                  <a:lnTo>
                    <a:pt x="559289" y="420908"/>
                  </a:lnTo>
                  <a:lnTo>
                    <a:pt x="555297" y="412925"/>
                  </a:lnTo>
                  <a:lnTo>
                    <a:pt x="587675" y="360145"/>
                  </a:lnTo>
                  <a:lnTo>
                    <a:pt x="594771" y="357040"/>
                  </a:lnTo>
                  <a:lnTo>
                    <a:pt x="589005" y="367685"/>
                  </a:lnTo>
                  <a:lnTo>
                    <a:pt x="596989" y="369902"/>
                  </a:lnTo>
                  <a:lnTo>
                    <a:pt x="612512" y="358814"/>
                  </a:lnTo>
                  <a:lnTo>
                    <a:pt x="610295" y="339299"/>
                  </a:lnTo>
                  <a:lnTo>
                    <a:pt x="655534" y="278536"/>
                  </a:lnTo>
                  <a:lnTo>
                    <a:pt x="652873" y="263899"/>
                  </a:lnTo>
                  <a:lnTo>
                    <a:pt x="629810" y="262569"/>
                  </a:lnTo>
                  <a:lnTo>
                    <a:pt x="633801" y="247489"/>
                  </a:lnTo>
                  <a:lnTo>
                    <a:pt x="658639" y="229304"/>
                  </a:lnTo>
                  <a:lnTo>
                    <a:pt x="645333" y="234626"/>
                  </a:lnTo>
                  <a:lnTo>
                    <a:pt x="646220" y="225756"/>
                  </a:lnTo>
                  <a:lnTo>
                    <a:pt x="673719" y="203136"/>
                  </a:lnTo>
                  <a:lnTo>
                    <a:pt x="708314" y="202692"/>
                  </a:lnTo>
                  <a:lnTo>
                    <a:pt x="755328" y="186282"/>
                  </a:lnTo>
                  <a:lnTo>
                    <a:pt x="843147" y="72295"/>
                  </a:lnTo>
                  <a:lnTo>
                    <a:pt x="872863" y="47901"/>
                  </a:lnTo>
                  <a:lnTo>
                    <a:pt x="890161" y="52780"/>
                  </a:lnTo>
                  <a:lnTo>
                    <a:pt x="877298" y="61207"/>
                  </a:lnTo>
                  <a:lnTo>
                    <a:pt x="954472" y="91810"/>
                  </a:lnTo>
                  <a:lnTo>
                    <a:pt x="966891" y="107334"/>
                  </a:lnTo>
                  <a:lnTo>
                    <a:pt x="960238" y="112213"/>
                  </a:lnTo>
                  <a:lnTo>
                    <a:pt x="971327" y="111769"/>
                  </a:lnTo>
                  <a:lnTo>
                    <a:pt x="992172" y="139268"/>
                  </a:lnTo>
                  <a:lnTo>
                    <a:pt x="970439" y="194265"/>
                  </a:lnTo>
                  <a:lnTo>
                    <a:pt x="926530" y="238175"/>
                  </a:lnTo>
                  <a:lnTo>
                    <a:pt x="917660" y="258133"/>
                  </a:lnTo>
                  <a:lnTo>
                    <a:pt x="882621" y="277205"/>
                  </a:lnTo>
                  <a:lnTo>
                    <a:pt x="884395" y="306921"/>
                  </a:lnTo>
                  <a:lnTo>
                    <a:pt x="897701" y="336638"/>
                  </a:lnTo>
                  <a:lnTo>
                    <a:pt x="891048" y="375225"/>
                  </a:lnTo>
                  <a:lnTo>
                    <a:pt x="871089" y="403611"/>
                  </a:lnTo>
                  <a:lnTo>
                    <a:pt x="864436" y="429779"/>
                  </a:lnTo>
                  <a:lnTo>
                    <a:pt x="842260" y="441311"/>
                  </a:lnTo>
                  <a:lnTo>
                    <a:pt x="843590" y="460826"/>
                  </a:lnTo>
                  <a:lnTo>
                    <a:pt x="831172" y="473688"/>
                  </a:lnTo>
                  <a:lnTo>
                    <a:pt x="828510" y="503848"/>
                  </a:lnTo>
                  <a:lnTo>
                    <a:pt x="809439" y="524694"/>
                  </a:lnTo>
                  <a:lnTo>
                    <a:pt x="804116" y="553523"/>
                  </a:lnTo>
                  <a:lnTo>
                    <a:pt x="795690" y="554410"/>
                  </a:lnTo>
                  <a:lnTo>
                    <a:pt x="796133" y="573038"/>
                  </a:lnTo>
                  <a:lnTo>
                    <a:pt x="781940" y="584570"/>
                  </a:lnTo>
                  <a:lnTo>
                    <a:pt x="773957" y="615617"/>
                  </a:lnTo>
                  <a:lnTo>
                    <a:pt x="798351" y="682590"/>
                  </a:lnTo>
                  <a:lnTo>
                    <a:pt x="795690" y="702548"/>
                  </a:lnTo>
                  <a:lnTo>
                    <a:pt x="795690" y="695008"/>
                  </a:lnTo>
                  <a:lnTo>
                    <a:pt x="757102" y="721177"/>
                  </a:lnTo>
                  <a:lnTo>
                    <a:pt x="748675" y="757102"/>
                  </a:lnTo>
                  <a:lnTo>
                    <a:pt x="729604" y="789924"/>
                  </a:lnTo>
                  <a:lnTo>
                    <a:pt x="728273" y="783271"/>
                  </a:lnTo>
                  <a:lnTo>
                    <a:pt x="713637" y="791698"/>
                  </a:lnTo>
                  <a:lnTo>
                    <a:pt x="699887" y="788149"/>
                  </a:lnTo>
                  <a:lnTo>
                    <a:pt x="674606" y="821858"/>
                  </a:lnTo>
                  <a:lnTo>
                    <a:pt x="655978" y="817422"/>
                  </a:lnTo>
                  <a:lnTo>
                    <a:pt x="656422" y="840042"/>
                  </a:lnTo>
                  <a:lnTo>
                    <a:pt x="654204" y="831615"/>
                  </a:lnTo>
                  <a:lnTo>
                    <a:pt x="651986" y="838268"/>
                  </a:lnTo>
                  <a:lnTo>
                    <a:pt x="639567" y="836494"/>
                  </a:lnTo>
                  <a:lnTo>
                    <a:pt x="639124" y="848469"/>
                  </a:lnTo>
                  <a:lnTo>
                    <a:pt x="618722" y="860888"/>
                  </a:lnTo>
                  <a:lnTo>
                    <a:pt x="598763" y="846252"/>
                  </a:lnTo>
                  <a:lnTo>
                    <a:pt x="604972" y="860445"/>
                  </a:lnTo>
                  <a:lnTo>
                    <a:pt x="595215" y="890161"/>
                  </a:lnTo>
                  <a:lnTo>
                    <a:pt x="574812" y="880847"/>
                  </a:lnTo>
                  <a:lnTo>
                    <a:pt x="576143" y="887056"/>
                  </a:lnTo>
                  <a:lnTo>
                    <a:pt x="559289" y="885282"/>
                  </a:lnTo>
                  <a:lnTo>
                    <a:pt x="558402" y="892378"/>
                  </a:lnTo>
                  <a:lnTo>
                    <a:pt x="542435" y="888387"/>
                  </a:lnTo>
                  <a:lnTo>
                    <a:pt x="530460" y="863549"/>
                  </a:lnTo>
                  <a:lnTo>
                    <a:pt x="548644" y="863549"/>
                  </a:lnTo>
                  <a:lnTo>
                    <a:pt x="559732" y="858670"/>
                  </a:lnTo>
                  <a:lnTo>
                    <a:pt x="532677" y="857783"/>
                  </a:lnTo>
                  <a:lnTo>
                    <a:pt x="524694" y="824075"/>
                  </a:lnTo>
                  <a:lnTo>
                    <a:pt x="518484" y="829841"/>
                  </a:lnTo>
                  <a:lnTo>
                    <a:pt x="508283" y="821414"/>
                  </a:lnTo>
                  <a:lnTo>
                    <a:pt x="505178" y="827623"/>
                  </a:lnTo>
                  <a:lnTo>
                    <a:pt x="499413" y="824075"/>
                  </a:lnTo>
                  <a:lnTo>
                    <a:pt x="498082" y="832059"/>
                  </a:lnTo>
                  <a:lnTo>
                    <a:pt x="501187" y="840486"/>
                  </a:lnTo>
                  <a:lnTo>
                    <a:pt x="502074" y="829398"/>
                  </a:lnTo>
                  <a:lnTo>
                    <a:pt x="522476" y="848469"/>
                  </a:lnTo>
                  <a:lnTo>
                    <a:pt x="517154" y="870202"/>
                  </a:lnTo>
                  <a:lnTo>
                    <a:pt x="499413" y="873750"/>
                  </a:lnTo>
                  <a:lnTo>
                    <a:pt x="490099" y="851574"/>
                  </a:lnTo>
                  <a:lnTo>
                    <a:pt x="495421" y="826293"/>
                  </a:lnTo>
                  <a:lnTo>
                    <a:pt x="485663" y="824962"/>
                  </a:lnTo>
                  <a:lnTo>
                    <a:pt x="484332" y="815205"/>
                  </a:lnTo>
                  <a:lnTo>
                    <a:pt x="475462" y="809882"/>
                  </a:lnTo>
                  <a:lnTo>
                    <a:pt x="479454" y="817866"/>
                  </a:lnTo>
                  <a:lnTo>
                    <a:pt x="470583" y="839599"/>
                  </a:lnTo>
                  <a:lnTo>
                    <a:pt x="515379" y="903910"/>
                  </a:lnTo>
                  <a:lnTo>
                    <a:pt x="570377" y="926087"/>
                  </a:lnTo>
                  <a:lnTo>
                    <a:pt x="583683" y="950924"/>
                  </a:lnTo>
                  <a:lnTo>
                    <a:pt x="611182" y="954472"/>
                  </a:lnTo>
                  <a:lnTo>
                    <a:pt x="628923" y="928304"/>
                  </a:lnTo>
                  <a:lnTo>
                    <a:pt x="625375" y="923869"/>
                  </a:lnTo>
                  <a:lnTo>
                    <a:pt x="639124" y="915886"/>
                  </a:lnTo>
                  <a:lnTo>
                    <a:pt x="663961" y="920764"/>
                  </a:lnTo>
                  <a:lnTo>
                    <a:pt x="671501" y="911450"/>
                  </a:lnTo>
                  <a:lnTo>
                    <a:pt x="700774" y="910563"/>
                  </a:lnTo>
                  <a:lnTo>
                    <a:pt x="723838" y="898588"/>
                  </a:lnTo>
                  <a:lnTo>
                    <a:pt x="746901" y="857340"/>
                  </a:lnTo>
                  <a:lnTo>
                    <a:pt x="808551" y="822745"/>
                  </a:lnTo>
                  <a:lnTo>
                    <a:pt x="826293" y="791254"/>
                  </a:lnTo>
                  <a:lnTo>
                    <a:pt x="832059" y="761538"/>
                  </a:lnTo>
                  <a:lnTo>
                    <a:pt x="825406" y="723394"/>
                  </a:lnTo>
                  <a:lnTo>
                    <a:pt x="850243" y="682590"/>
                  </a:lnTo>
                  <a:lnTo>
                    <a:pt x="891491" y="675493"/>
                  </a:lnTo>
                  <a:lnTo>
                    <a:pt x="942054" y="678598"/>
                  </a:lnTo>
                  <a:lnTo>
                    <a:pt x="962456" y="688356"/>
                  </a:lnTo>
                  <a:lnTo>
                    <a:pt x="955360" y="716298"/>
                  </a:lnTo>
                  <a:lnTo>
                    <a:pt x="975762" y="759320"/>
                  </a:lnTo>
                  <a:lnTo>
                    <a:pt x="957133" y="786819"/>
                  </a:lnTo>
                  <a:lnTo>
                    <a:pt x="963786" y="798351"/>
                  </a:lnTo>
                  <a:lnTo>
                    <a:pt x="944271" y="828511"/>
                  </a:lnTo>
                  <a:lnTo>
                    <a:pt x="946045" y="840486"/>
                  </a:lnTo>
                  <a:lnTo>
                    <a:pt x="931409" y="846695"/>
                  </a:lnTo>
                  <a:lnTo>
                    <a:pt x="930522" y="856009"/>
                  </a:lnTo>
                  <a:lnTo>
                    <a:pt x="950924" y="885726"/>
                  </a:lnTo>
                  <a:lnTo>
                    <a:pt x="948263" y="895927"/>
                  </a:lnTo>
                  <a:lnTo>
                    <a:pt x="1017897" y="914999"/>
                  </a:lnTo>
                  <a:lnTo>
                    <a:pt x="1008139" y="905241"/>
                  </a:lnTo>
                  <a:lnTo>
                    <a:pt x="1012131" y="901249"/>
                  </a:lnTo>
                  <a:lnTo>
                    <a:pt x="994833" y="902580"/>
                  </a:lnTo>
                  <a:lnTo>
                    <a:pt x="991285" y="897257"/>
                  </a:lnTo>
                  <a:lnTo>
                    <a:pt x="999712" y="895483"/>
                  </a:lnTo>
                  <a:lnTo>
                    <a:pt x="993060" y="887500"/>
                  </a:lnTo>
                  <a:lnTo>
                    <a:pt x="988180" y="895483"/>
                  </a:lnTo>
                  <a:lnTo>
                    <a:pt x="963786" y="879960"/>
                  </a:lnTo>
                  <a:lnTo>
                    <a:pt x="969552" y="875524"/>
                  </a:lnTo>
                  <a:lnTo>
                    <a:pt x="963343" y="866210"/>
                  </a:lnTo>
                  <a:lnTo>
                    <a:pt x="948263" y="864880"/>
                  </a:lnTo>
                  <a:lnTo>
                    <a:pt x="967778" y="815205"/>
                  </a:lnTo>
                  <a:lnTo>
                    <a:pt x="980197" y="805890"/>
                  </a:lnTo>
                  <a:lnTo>
                    <a:pt x="1005478" y="806334"/>
                  </a:lnTo>
                  <a:lnTo>
                    <a:pt x="1004591" y="769965"/>
                  </a:lnTo>
                  <a:lnTo>
                    <a:pt x="997495" y="768191"/>
                  </a:lnTo>
                  <a:lnTo>
                    <a:pt x="1009026" y="713193"/>
                  </a:lnTo>
                  <a:lnTo>
                    <a:pt x="979754" y="687912"/>
                  </a:lnTo>
                  <a:lnTo>
                    <a:pt x="976205" y="668840"/>
                  </a:lnTo>
                  <a:lnTo>
                    <a:pt x="949150" y="642672"/>
                  </a:lnTo>
                  <a:lnTo>
                    <a:pt x="925643" y="630253"/>
                  </a:lnTo>
                  <a:lnTo>
                    <a:pt x="899031" y="644003"/>
                  </a:lnTo>
                  <a:lnTo>
                    <a:pt x="882621" y="640898"/>
                  </a:lnTo>
                  <a:lnTo>
                    <a:pt x="864436" y="623601"/>
                  </a:lnTo>
                  <a:lnTo>
                    <a:pt x="842703" y="622713"/>
                  </a:lnTo>
                  <a:lnTo>
                    <a:pt x="840929" y="608520"/>
                  </a:lnTo>
                  <a:lnTo>
                    <a:pt x="860001" y="580578"/>
                  </a:lnTo>
                  <a:lnTo>
                    <a:pt x="860445" y="530903"/>
                  </a:lnTo>
                  <a:lnTo>
                    <a:pt x="891048" y="480784"/>
                  </a:lnTo>
                  <a:lnTo>
                    <a:pt x="941166" y="435988"/>
                  </a:lnTo>
                  <a:lnTo>
                    <a:pt x="942941" y="337081"/>
                  </a:lnTo>
                  <a:lnTo>
                    <a:pt x="930078" y="305591"/>
                  </a:lnTo>
                  <a:lnTo>
                    <a:pt x="962456" y="283414"/>
                  </a:lnTo>
                  <a:lnTo>
                    <a:pt x="971770" y="263899"/>
                  </a:lnTo>
                  <a:lnTo>
                    <a:pt x="1048057" y="247489"/>
                  </a:lnTo>
                  <a:lnTo>
                    <a:pt x="1073338" y="189387"/>
                  </a:lnTo>
                  <a:lnTo>
                    <a:pt x="1072451" y="155678"/>
                  </a:lnTo>
                  <a:lnTo>
                    <a:pt x="1087087" y="152574"/>
                  </a:lnTo>
                  <a:lnTo>
                    <a:pt x="1095071" y="164549"/>
                  </a:lnTo>
                  <a:lnTo>
                    <a:pt x="1099506" y="177855"/>
                  </a:lnTo>
                  <a:lnTo>
                    <a:pt x="1088862" y="182290"/>
                  </a:lnTo>
                  <a:lnTo>
                    <a:pt x="1097732" y="203136"/>
                  </a:lnTo>
                  <a:lnTo>
                    <a:pt x="1088418" y="209789"/>
                  </a:lnTo>
                  <a:lnTo>
                    <a:pt x="1084426" y="242610"/>
                  </a:lnTo>
                  <a:lnTo>
                    <a:pt x="1048501" y="276762"/>
                  </a:lnTo>
                  <a:lnTo>
                    <a:pt x="1039186" y="297607"/>
                  </a:lnTo>
                  <a:lnTo>
                    <a:pt x="1040517" y="333090"/>
                  </a:lnTo>
                  <a:lnTo>
                    <a:pt x="1032533" y="341960"/>
                  </a:lnTo>
                  <a:lnTo>
                    <a:pt x="1023663" y="339743"/>
                  </a:lnTo>
                  <a:lnTo>
                    <a:pt x="1020115" y="351718"/>
                  </a:lnTo>
                  <a:lnTo>
                    <a:pt x="1048057" y="385870"/>
                  </a:lnTo>
                  <a:lnTo>
                    <a:pt x="1080878" y="400062"/>
                  </a:lnTo>
                  <a:lnTo>
                    <a:pt x="1076443" y="416029"/>
                  </a:lnTo>
                  <a:lnTo>
                    <a:pt x="1085313" y="402724"/>
                  </a:lnTo>
                  <a:lnTo>
                    <a:pt x="1116803" y="420021"/>
                  </a:lnTo>
                  <a:lnTo>
                    <a:pt x="1116803" y="444415"/>
                  </a:lnTo>
                  <a:lnTo>
                    <a:pt x="1134989" y="462600"/>
                  </a:lnTo>
                  <a:lnTo>
                    <a:pt x="1162487" y="465261"/>
                  </a:lnTo>
                  <a:lnTo>
                    <a:pt x="1168697" y="455060"/>
                  </a:lnTo>
                  <a:lnTo>
                    <a:pt x="1135432" y="459495"/>
                  </a:lnTo>
                  <a:lnTo>
                    <a:pt x="1146077" y="443972"/>
                  </a:lnTo>
                  <a:lnTo>
                    <a:pt x="1146520" y="433771"/>
                  </a:lnTo>
                  <a:lnTo>
                    <a:pt x="1139424" y="433771"/>
                  </a:lnTo>
                  <a:lnTo>
                    <a:pt x="1143415" y="443085"/>
                  </a:lnTo>
                  <a:lnTo>
                    <a:pt x="1134989" y="430666"/>
                  </a:lnTo>
                  <a:lnTo>
                    <a:pt x="1143415" y="411594"/>
                  </a:lnTo>
                  <a:lnTo>
                    <a:pt x="1128336" y="406715"/>
                  </a:lnTo>
                  <a:lnTo>
                    <a:pt x="1136319" y="392079"/>
                  </a:lnTo>
                  <a:lnTo>
                    <a:pt x="1120352" y="400506"/>
                  </a:lnTo>
                  <a:lnTo>
                    <a:pt x="1110594" y="389418"/>
                  </a:lnTo>
                  <a:lnTo>
                    <a:pt x="1111481" y="394740"/>
                  </a:lnTo>
                  <a:lnTo>
                    <a:pt x="1072895" y="340630"/>
                  </a:lnTo>
                  <a:lnTo>
                    <a:pt x="1077330" y="292729"/>
                  </a:lnTo>
                  <a:lnTo>
                    <a:pt x="1120352" y="287406"/>
                  </a:lnTo>
                  <a:lnTo>
                    <a:pt x="1139867" y="326437"/>
                  </a:lnTo>
                  <a:lnTo>
                    <a:pt x="1163818" y="327324"/>
                  </a:lnTo>
                  <a:lnTo>
                    <a:pt x="1173132" y="315792"/>
                  </a:lnTo>
                  <a:lnTo>
                    <a:pt x="1170027" y="298494"/>
                  </a:lnTo>
                  <a:lnTo>
                    <a:pt x="1145633" y="293616"/>
                  </a:lnTo>
                  <a:lnTo>
                    <a:pt x="1150955" y="274987"/>
                  </a:lnTo>
                  <a:lnTo>
                    <a:pt x="1159383" y="280310"/>
                  </a:lnTo>
                  <a:lnTo>
                    <a:pt x="1186881" y="261682"/>
                  </a:lnTo>
                  <a:lnTo>
                    <a:pt x="1201961" y="267004"/>
                  </a:lnTo>
                  <a:lnTo>
                    <a:pt x="1198856" y="291398"/>
                  </a:lnTo>
                  <a:lnTo>
                    <a:pt x="1207727" y="307365"/>
                  </a:lnTo>
                  <a:lnTo>
                    <a:pt x="1225912" y="324662"/>
                  </a:lnTo>
                  <a:lnTo>
                    <a:pt x="1237443" y="325550"/>
                  </a:lnTo>
                  <a:lnTo>
                    <a:pt x="1257846" y="356153"/>
                  </a:lnTo>
                  <a:lnTo>
                    <a:pt x="1242766" y="360145"/>
                  </a:lnTo>
                  <a:lnTo>
                    <a:pt x="1238774" y="382765"/>
                  </a:lnTo>
                  <a:lnTo>
                    <a:pt x="1225912" y="388087"/>
                  </a:lnTo>
                  <a:lnTo>
                    <a:pt x="1205509" y="380103"/>
                  </a:lnTo>
                  <a:lnTo>
                    <a:pt x="1199744" y="395627"/>
                  </a:lnTo>
                  <a:lnTo>
                    <a:pt x="1187325" y="403167"/>
                  </a:lnTo>
                  <a:lnTo>
                    <a:pt x="1186881" y="416917"/>
                  </a:lnTo>
                  <a:lnTo>
                    <a:pt x="1210832" y="451512"/>
                  </a:lnTo>
                  <a:lnTo>
                    <a:pt x="1233008" y="469253"/>
                  </a:lnTo>
                  <a:lnTo>
                    <a:pt x="1221920" y="514936"/>
                  </a:lnTo>
                  <a:lnTo>
                    <a:pt x="1226799" y="526024"/>
                  </a:lnTo>
                  <a:lnTo>
                    <a:pt x="1213936" y="544653"/>
                  </a:lnTo>
                  <a:lnTo>
                    <a:pt x="1219702" y="556184"/>
                  </a:lnTo>
                  <a:lnTo>
                    <a:pt x="1214824" y="561063"/>
                  </a:lnTo>
                  <a:lnTo>
                    <a:pt x="1210832" y="549531"/>
                  </a:lnTo>
                  <a:lnTo>
                    <a:pt x="1192203" y="548201"/>
                  </a:lnTo>
                  <a:lnTo>
                    <a:pt x="1172244" y="564611"/>
                  </a:lnTo>
                  <a:lnTo>
                    <a:pt x="1164705" y="562394"/>
                  </a:lnTo>
                  <a:lnTo>
                    <a:pt x="1147850" y="581465"/>
                  </a:lnTo>
                  <a:lnTo>
                    <a:pt x="1142085" y="574369"/>
                  </a:lnTo>
                  <a:lnTo>
                    <a:pt x="1138980" y="587675"/>
                  </a:lnTo>
                  <a:lnTo>
                    <a:pt x="1131440" y="585457"/>
                  </a:lnTo>
                  <a:lnTo>
                    <a:pt x="1126561" y="596545"/>
                  </a:lnTo>
                  <a:lnTo>
                    <a:pt x="1109707" y="603642"/>
                  </a:lnTo>
                  <a:lnTo>
                    <a:pt x="1115030" y="625818"/>
                  </a:lnTo>
                  <a:lnTo>
                    <a:pt x="1108377" y="629366"/>
                  </a:lnTo>
                  <a:lnTo>
                    <a:pt x="1128336" y="642672"/>
                  </a:lnTo>
                  <a:lnTo>
                    <a:pt x="1133214" y="688799"/>
                  </a:lnTo>
                  <a:lnTo>
                    <a:pt x="1172244" y="706984"/>
                  </a:lnTo>
                  <a:lnTo>
                    <a:pt x="1179341" y="723394"/>
                  </a:lnTo>
                  <a:lnTo>
                    <a:pt x="1199300" y="718072"/>
                  </a:lnTo>
                  <a:lnTo>
                    <a:pt x="1210832" y="722951"/>
                  </a:lnTo>
                  <a:lnTo>
                    <a:pt x="1222807" y="701218"/>
                  </a:lnTo>
                  <a:lnTo>
                    <a:pt x="1230790" y="717185"/>
                  </a:lnTo>
                  <a:lnTo>
                    <a:pt x="1219259" y="728273"/>
                  </a:lnTo>
                  <a:lnTo>
                    <a:pt x="1220589" y="737144"/>
                  </a:lnTo>
                  <a:lnTo>
                    <a:pt x="1248975" y="749563"/>
                  </a:lnTo>
                  <a:lnTo>
                    <a:pt x="1238774" y="763755"/>
                  </a:lnTo>
                  <a:lnTo>
                    <a:pt x="1241435" y="796133"/>
                  </a:lnTo>
                  <a:lnTo>
                    <a:pt x="1259620" y="824519"/>
                  </a:lnTo>
                  <a:lnTo>
                    <a:pt x="1228129" y="829398"/>
                  </a:lnTo>
                  <a:lnTo>
                    <a:pt x="1235669" y="843590"/>
                  </a:lnTo>
                  <a:lnTo>
                    <a:pt x="1229903" y="870202"/>
                  </a:lnTo>
                  <a:lnTo>
                    <a:pt x="1217485" y="885282"/>
                  </a:lnTo>
                  <a:lnTo>
                    <a:pt x="1209944" y="882621"/>
                  </a:lnTo>
                  <a:lnTo>
                    <a:pt x="1200187" y="913668"/>
                  </a:lnTo>
                  <a:lnTo>
                    <a:pt x="1166922" y="907902"/>
                  </a:lnTo>
                  <a:lnTo>
                    <a:pt x="1178454" y="940280"/>
                  </a:lnTo>
                  <a:lnTo>
                    <a:pt x="1174906" y="956247"/>
                  </a:lnTo>
                  <a:lnTo>
                    <a:pt x="1186438" y="969996"/>
                  </a:lnTo>
                  <a:lnTo>
                    <a:pt x="1174906" y="983745"/>
                  </a:lnTo>
                  <a:lnTo>
                    <a:pt x="1177124" y="997495"/>
                  </a:lnTo>
                  <a:lnTo>
                    <a:pt x="1161600" y="1005922"/>
                  </a:lnTo>
                  <a:lnTo>
                    <a:pt x="1197082" y="1067129"/>
                  </a:lnTo>
                  <a:lnTo>
                    <a:pt x="1202848" y="1097288"/>
                  </a:lnTo>
                  <a:lnTo>
                    <a:pt x="1189542" y="1106159"/>
                  </a:lnTo>
                  <a:lnTo>
                    <a:pt x="1185107" y="1123013"/>
                  </a:lnTo>
                  <a:lnTo>
                    <a:pt x="1199300" y="1169584"/>
                  </a:lnTo>
                  <a:lnTo>
                    <a:pt x="1181559" y="1183333"/>
                  </a:lnTo>
                  <a:lnTo>
                    <a:pt x="1185550" y="1220146"/>
                  </a:lnTo>
                  <a:lnTo>
                    <a:pt x="1188212" y="1227686"/>
                  </a:lnTo>
                  <a:lnTo>
                    <a:pt x="1212606" y="1231234"/>
                  </a:lnTo>
                  <a:lnTo>
                    <a:pt x="1225024" y="1249862"/>
                  </a:lnTo>
                  <a:lnTo>
                    <a:pt x="1215267" y="1260507"/>
                  </a:lnTo>
                  <a:lnTo>
                    <a:pt x="1229460" y="1278248"/>
                  </a:lnTo>
                  <a:lnTo>
                    <a:pt x="1227242" y="1307521"/>
                  </a:lnTo>
                  <a:lnTo>
                    <a:pt x="1205509" y="1330584"/>
                  </a:lnTo>
                  <a:lnTo>
                    <a:pt x="1197969" y="1357196"/>
                  </a:lnTo>
                  <a:lnTo>
                    <a:pt x="1234782" y="1362075"/>
                  </a:lnTo>
                  <a:lnTo>
                    <a:pt x="1232565" y="1376711"/>
                  </a:lnTo>
                  <a:lnTo>
                    <a:pt x="1242322" y="1389574"/>
                  </a:lnTo>
                  <a:lnTo>
                    <a:pt x="1268047" y="1383808"/>
                  </a:lnTo>
                  <a:lnTo>
                    <a:pt x="1283126" y="1398000"/>
                  </a:lnTo>
                  <a:lnTo>
                    <a:pt x="1273369" y="1438805"/>
                  </a:lnTo>
                  <a:lnTo>
                    <a:pt x="1279135" y="1466747"/>
                  </a:lnTo>
                  <a:lnTo>
                    <a:pt x="1268934" y="1495133"/>
                  </a:lnTo>
                  <a:lnTo>
                    <a:pt x="1239661" y="1507552"/>
                  </a:lnTo>
                  <a:lnTo>
                    <a:pt x="1215267" y="1543478"/>
                  </a:lnTo>
                  <a:lnTo>
                    <a:pt x="1198856" y="1549244"/>
                  </a:lnTo>
                  <a:lnTo>
                    <a:pt x="1212606" y="1562550"/>
                  </a:lnTo>
                  <a:lnTo>
                    <a:pt x="1214824" y="1587387"/>
                  </a:lnTo>
                  <a:lnTo>
                    <a:pt x="1230347" y="1589161"/>
                  </a:lnTo>
                  <a:lnTo>
                    <a:pt x="1211719" y="1615773"/>
                  </a:lnTo>
                  <a:lnTo>
                    <a:pt x="1216597" y="1627748"/>
                  </a:lnTo>
                  <a:lnTo>
                    <a:pt x="1208171" y="1646376"/>
                  </a:lnTo>
                  <a:lnTo>
                    <a:pt x="1194421" y="1652586"/>
                  </a:lnTo>
                  <a:lnTo>
                    <a:pt x="1117247" y="1735525"/>
                  </a:lnTo>
                  <a:lnTo>
                    <a:pt x="1111481" y="1705366"/>
                  </a:lnTo>
                  <a:lnTo>
                    <a:pt x="1098619" y="1699156"/>
                  </a:lnTo>
                  <a:lnTo>
                    <a:pt x="1089748" y="1672988"/>
                  </a:lnTo>
                  <a:lnTo>
                    <a:pt x="1055153" y="1679197"/>
                  </a:lnTo>
                  <a:lnTo>
                    <a:pt x="1030315" y="1641941"/>
                  </a:lnTo>
                  <a:lnTo>
                    <a:pt x="1032533" y="1630409"/>
                  </a:lnTo>
                  <a:lnTo>
                    <a:pt x="999268" y="1613112"/>
                  </a:lnTo>
                  <a:lnTo>
                    <a:pt x="971327" y="1623313"/>
                  </a:lnTo>
                  <a:lnTo>
                    <a:pt x="949594" y="1597145"/>
                  </a:lnTo>
                  <a:lnTo>
                    <a:pt x="947376" y="1553679"/>
                  </a:lnTo>
                  <a:lnTo>
                    <a:pt x="914111" y="1548800"/>
                  </a:lnTo>
                  <a:lnTo>
                    <a:pt x="909233" y="1559445"/>
                  </a:lnTo>
                  <a:lnTo>
                    <a:pt x="862219" y="1575855"/>
                  </a:lnTo>
                  <a:lnTo>
                    <a:pt x="848469" y="1599806"/>
                  </a:lnTo>
                  <a:lnTo>
                    <a:pt x="786819" y="1578516"/>
                  </a:lnTo>
                  <a:lnTo>
                    <a:pt x="733595" y="1583839"/>
                  </a:lnTo>
                  <a:lnTo>
                    <a:pt x="696783" y="1521301"/>
                  </a:lnTo>
                  <a:lnTo>
                    <a:pt x="697670" y="1494246"/>
                  </a:lnTo>
                  <a:lnTo>
                    <a:pt x="681259" y="1478279"/>
                  </a:lnTo>
                  <a:lnTo>
                    <a:pt x="653760" y="1481827"/>
                  </a:lnTo>
                  <a:lnTo>
                    <a:pt x="653760" y="1471626"/>
                  </a:lnTo>
                  <a:lnTo>
                    <a:pt x="636019" y="1450780"/>
                  </a:lnTo>
                  <a:lnTo>
                    <a:pt x="553523" y="1429491"/>
                  </a:lnTo>
                  <a:lnTo>
                    <a:pt x="545096" y="1406428"/>
                  </a:lnTo>
                  <a:lnTo>
                    <a:pt x="496751" y="1381146"/>
                  </a:lnTo>
                  <a:lnTo>
                    <a:pt x="494090" y="1344777"/>
                  </a:lnTo>
                  <a:lnTo>
                    <a:pt x="459938" y="1354091"/>
                  </a:lnTo>
                  <a:lnTo>
                    <a:pt x="432883" y="1339455"/>
                  </a:lnTo>
                  <a:lnTo>
                    <a:pt x="417360" y="1347882"/>
                  </a:lnTo>
                  <a:lnTo>
                    <a:pt x="395183" y="1340342"/>
                  </a:lnTo>
                  <a:lnTo>
                    <a:pt x="415142" y="1286232"/>
                  </a:lnTo>
                  <a:lnTo>
                    <a:pt x="411150" y="1271152"/>
                  </a:lnTo>
                  <a:lnTo>
                    <a:pt x="385869" y="1256959"/>
                  </a:lnTo>
                  <a:lnTo>
                    <a:pt x="384539" y="1208171"/>
                  </a:lnTo>
                  <a:lnTo>
                    <a:pt x="403611" y="1198857"/>
                  </a:lnTo>
                  <a:lnTo>
                    <a:pt x="407602" y="1188655"/>
                  </a:lnTo>
                  <a:lnTo>
                    <a:pt x="391635" y="1157608"/>
                  </a:lnTo>
                  <a:lnTo>
                    <a:pt x="373450" y="1153173"/>
                  </a:lnTo>
                  <a:lnTo>
                    <a:pt x="330428" y="1107490"/>
                  </a:lnTo>
                  <a:lnTo>
                    <a:pt x="319784" y="1107933"/>
                  </a:lnTo>
                  <a:lnTo>
                    <a:pt x="320227" y="1125231"/>
                  </a:lnTo>
                  <a:lnTo>
                    <a:pt x="307365" y="1135875"/>
                  </a:lnTo>
                  <a:lnTo>
                    <a:pt x="287850" y="1114142"/>
                  </a:lnTo>
                  <a:lnTo>
                    <a:pt x="236844" y="1130110"/>
                  </a:lnTo>
                  <a:lnTo>
                    <a:pt x="212450" y="1109707"/>
                  </a:lnTo>
                  <a:lnTo>
                    <a:pt x="212006" y="1095958"/>
                  </a:lnTo>
                  <a:lnTo>
                    <a:pt x="197813" y="1078217"/>
                  </a:lnTo>
                  <a:lnTo>
                    <a:pt x="221320" y="1048944"/>
                  </a:lnTo>
                  <a:lnTo>
                    <a:pt x="212893" y="1032977"/>
                  </a:lnTo>
                  <a:lnTo>
                    <a:pt x="198257" y="1032533"/>
                  </a:lnTo>
                  <a:lnTo>
                    <a:pt x="180959" y="1009470"/>
                  </a:lnTo>
                  <a:lnTo>
                    <a:pt x="147251" y="994390"/>
                  </a:lnTo>
                  <a:lnTo>
                    <a:pt x="126849" y="1003260"/>
                  </a:lnTo>
                  <a:lnTo>
                    <a:pt x="96689" y="987294"/>
                  </a:lnTo>
                  <a:lnTo>
                    <a:pt x="84714" y="993059"/>
                  </a:lnTo>
                  <a:lnTo>
                    <a:pt x="59876" y="979310"/>
                  </a:lnTo>
                  <a:lnTo>
                    <a:pt x="48344" y="984189"/>
                  </a:lnTo>
                  <a:lnTo>
                    <a:pt x="28386" y="971327"/>
                  </a:lnTo>
                  <a:lnTo>
                    <a:pt x="39474" y="950481"/>
                  </a:lnTo>
                  <a:lnTo>
                    <a:pt x="32821" y="934957"/>
                  </a:lnTo>
                  <a:lnTo>
                    <a:pt x="12419" y="930522"/>
                  </a:lnTo>
                  <a:lnTo>
                    <a:pt x="0" y="909676"/>
                  </a:lnTo>
                  <a:lnTo>
                    <a:pt x="27055" y="896370"/>
                  </a:lnTo>
                  <a:lnTo>
                    <a:pt x="32377" y="873307"/>
                  </a:lnTo>
                  <a:lnTo>
                    <a:pt x="68747" y="829398"/>
                  </a:lnTo>
                  <a:lnTo>
                    <a:pt x="56772" y="812100"/>
                  </a:lnTo>
                  <a:lnTo>
                    <a:pt x="67416" y="773070"/>
                  </a:lnTo>
                  <a:lnTo>
                    <a:pt x="62094" y="753998"/>
                  </a:lnTo>
                  <a:lnTo>
                    <a:pt x="113987" y="760207"/>
                  </a:lnTo>
                  <a:lnTo>
                    <a:pt x="129510" y="736257"/>
                  </a:lnTo>
                  <a:lnTo>
                    <a:pt x="153904" y="722507"/>
                  </a:lnTo>
                  <a:lnTo>
                    <a:pt x="162331" y="729160"/>
                  </a:lnTo>
                  <a:lnTo>
                    <a:pt x="166323" y="716741"/>
                  </a:lnTo>
                  <a:lnTo>
                    <a:pt x="185838" y="703436"/>
                  </a:lnTo>
                  <a:lnTo>
                    <a:pt x="295390" y="699887"/>
                  </a:lnTo>
                  <a:lnTo>
                    <a:pt x="316679" y="671502"/>
                  </a:lnTo>
                  <a:lnTo>
                    <a:pt x="350387" y="663518"/>
                  </a:lnTo>
                  <a:lnTo>
                    <a:pt x="357927" y="655091"/>
                  </a:lnTo>
                  <a:lnTo>
                    <a:pt x="369015" y="660857"/>
                  </a:lnTo>
                  <a:lnTo>
                    <a:pt x="380990" y="655535"/>
                  </a:lnTo>
                  <a:lnTo>
                    <a:pt x="385869" y="640898"/>
                  </a:lnTo>
                  <a:lnTo>
                    <a:pt x="374338" y="635576"/>
                  </a:lnTo>
                  <a:lnTo>
                    <a:pt x="382765" y="626262"/>
                  </a:lnTo>
                  <a:lnTo>
                    <a:pt x="401836" y="630697"/>
                  </a:lnTo>
                  <a:lnTo>
                    <a:pt x="400506" y="612956"/>
                  </a:lnTo>
                  <a:lnTo>
                    <a:pt x="412925" y="598319"/>
                  </a:lnTo>
                  <a:lnTo>
                    <a:pt x="382321" y="582796"/>
                  </a:lnTo>
                  <a:lnTo>
                    <a:pt x="381878" y="567716"/>
                  </a:lnTo>
                  <a:lnTo>
                    <a:pt x="396514" y="540661"/>
                  </a:lnTo>
                  <a:lnTo>
                    <a:pt x="419577" y="521589"/>
                  </a:lnTo>
                  <a:lnTo>
                    <a:pt x="435988" y="510501"/>
                  </a:lnTo>
                  <a:lnTo>
                    <a:pt x="438649" y="473688"/>
                  </a:lnTo>
                  <a:lnTo>
                    <a:pt x="410707" y="439980"/>
                  </a:lnTo>
                  <a:lnTo>
                    <a:pt x="419134" y="424900"/>
                  </a:lnTo>
                  <a:lnTo>
                    <a:pt x="458608" y="407602"/>
                  </a:lnTo>
                  <a:close/>
                  <a:moveTo>
                    <a:pt x="1200630" y="241723"/>
                  </a:moveTo>
                  <a:lnTo>
                    <a:pt x="1202405" y="251480"/>
                  </a:lnTo>
                  <a:lnTo>
                    <a:pt x="1168697" y="267004"/>
                  </a:lnTo>
                  <a:lnTo>
                    <a:pt x="1132327" y="253698"/>
                  </a:lnTo>
                  <a:lnTo>
                    <a:pt x="1175349" y="222208"/>
                  </a:lnTo>
                  <a:lnTo>
                    <a:pt x="1200630" y="241723"/>
                  </a:lnTo>
                  <a:close/>
                  <a:moveTo>
                    <a:pt x="976205" y="54554"/>
                  </a:moveTo>
                  <a:lnTo>
                    <a:pt x="967335" y="79835"/>
                  </a:lnTo>
                  <a:lnTo>
                    <a:pt x="962013" y="55441"/>
                  </a:lnTo>
                  <a:lnTo>
                    <a:pt x="920321" y="55441"/>
                  </a:lnTo>
                  <a:lnTo>
                    <a:pt x="911894" y="53667"/>
                  </a:lnTo>
                  <a:lnTo>
                    <a:pt x="910119" y="43022"/>
                  </a:lnTo>
                  <a:lnTo>
                    <a:pt x="904797" y="53223"/>
                  </a:lnTo>
                  <a:lnTo>
                    <a:pt x="897701" y="46570"/>
                  </a:lnTo>
                  <a:lnTo>
                    <a:pt x="916772" y="25281"/>
                  </a:lnTo>
                  <a:lnTo>
                    <a:pt x="922095" y="3548"/>
                  </a:lnTo>
                  <a:lnTo>
                    <a:pt x="946932" y="0"/>
                  </a:lnTo>
                  <a:lnTo>
                    <a:pt x="965560" y="5766"/>
                  </a:lnTo>
                  <a:lnTo>
                    <a:pt x="973101" y="17298"/>
                  </a:lnTo>
                  <a:lnTo>
                    <a:pt x="952255" y="37700"/>
                  </a:lnTo>
                  <a:lnTo>
                    <a:pt x="963343" y="44796"/>
                  </a:lnTo>
                  <a:lnTo>
                    <a:pt x="974431" y="34595"/>
                  </a:lnTo>
                  <a:lnTo>
                    <a:pt x="976205" y="54554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4F4954A2-535C-819A-6CCE-D4C33BB6E3BD}"/>
                </a:ext>
              </a:extLst>
            </p:cNvPr>
            <p:cNvSpPr/>
            <p:nvPr/>
          </p:nvSpPr>
          <p:spPr>
            <a:xfrm>
              <a:off x="2771378" y="2715362"/>
              <a:ext cx="334863" cy="274987"/>
            </a:xfrm>
            <a:custGeom>
              <a:avLst/>
              <a:gdLst>
                <a:gd name="csX0" fmla="*/ 334864 w 334863"/>
                <a:gd name="csY0" fmla="*/ 184951 h 274987"/>
                <a:gd name="csX1" fmla="*/ 322001 w 334863"/>
                <a:gd name="csY1" fmla="*/ 217772 h 274987"/>
                <a:gd name="csX2" fmla="*/ 248819 w 334863"/>
                <a:gd name="csY2" fmla="*/ 225756 h 274987"/>
                <a:gd name="csX3" fmla="*/ 214224 w 334863"/>
                <a:gd name="csY3" fmla="*/ 259908 h 274987"/>
                <a:gd name="csX4" fmla="*/ 206241 w 334863"/>
                <a:gd name="csY4" fmla="*/ 260795 h 274987"/>
                <a:gd name="csX5" fmla="*/ 205797 w 334863"/>
                <a:gd name="csY5" fmla="*/ 250593 h 274987"/>
                <a:gd name="csX6" fmla="*/ 196483 w 334863"/>
                <a:gd name="csY6" fmla="*/ 257690 h 274987"/>
                <a:gd name="csX7" fmla="*/ 192048 w 334863"/>
                <a:gd name="csY7" fmla="*/ 251037 h 274987"/>
                <a:gd name="csX8" fmla="*/ 169871 w 334863"/>
                <a:gd name="csY8" fmla="*/ 274987 h 274987"/>
                <a:gd name="csX9" fmla="*/ 159227 w 334863"/>
                <a:gd name="csY9" fmla="*/ 259464 h 274987"/>
                <a:gd name="csX10" fmla="*/ 149469 w 334863"/>
                <a:gd name="csY10" fmla="*/ 265673 h 274987"/>
                <a:gd name="csX11" fmla="*/ 130397 w 334863"/>
                <a:gd name="csY11" fmla="*/ 248819 h 274987"/>
                <a:gd name="csX12" fmla="*/ 122414 w 334863"/>
                <a:gd name="csY12" fmla="*/ 253698 h 274987"/>
                <a:gd name="csX13" fmla="*/ 98907 w 334863"/>
                <a:gd name="csY13" fmla="*/ 243054 h 274987"/>
                <a:gd name="csX14" fmla="*/ 94915 w 334863"/>
                <a:gd name="csY14" fmla="*/ 251924 h 274987"/>
                <a:gd name="csX15" fmla="*/ 74069 w 334863"/>
                <a:gd name="csY15" fmla="*/ 251037 h 274987"/>
                <a:gd name="csX16" fmla="*/ 65642 w 334863"/>
                <a:gd name="csY16" fmla="*/ 259464 h 274987"/>
                <a:gd name="csX17" fmla="*/ 32821 w 334863"/>
                <a:gd name="csY17" fmla="*/ 270996 h 274987"/>
                <a:gd name="csX18" fmla="*/ 16854 w 334863"/>
                <a:gd name="csY18" fmla="*/ 234183 h 274987"/>
                <a:gd name="csX19" fmla="*/ 0 w 334863"/>
                <a:gd name="csY19" fmla="*/ 227974 h 274987"/>
                <a:gd name="csX20" fmla="*/ 8871 w 334863"/>
                <a:gd name="csY20" fmla="*/ 203580 h 274987"/>
                <a:gd name="csX21" fmla="*/ 11532 w 334863"/>
                <a:gd name="csY21" fmla="*/ 189830 h 274987"/>
                <a:gd name="csX22" fmla="*/ 17741 w 334863"/>
                <a:gd name="csY22" fmla="*/ 172533 h 274987"/>
                <a:gd name="csX23" fmla="*/ 47457 w 334863"/>
                <a:gd name="csY23" fmla="*/ 162775 h 274987"/>
                <a:gd name="csX24" fmla="*/ 58546 w 334863"/>
                <a:gd name="csY24" fmla="*/ 144590 h 274987"/>
                <a:gd name="csX25" fmla="*/ 70964 w 334863"/>
                <a:gd name="csY25" fmla="*/ 149469 h 274987"/>
                <a:gd name="csX26" fmla="*/ 79835 w 334863"/>
                <a:gd name="csY26" fmla="*/ 140598 h 274987"/>
                <a:gd name="csX27" fmla="*/ 68303 w 334863"/>
                <a:gd name="csY27" fmla="*/ 130841 h 274987"/>
                <a:gd name="csX28" fmla="*/ 65642 w 334863"/>
                <a:gd name="csY28" fmla="*/ 105560 h 274987"/>
                <a:gd name="csX29" fmla="*/ 89149 w 334863"/>
                <a:gd name="csY29" fmla="*/ 90923 h 274987"/>
                <a:gd name="csX30" fmla="*/ 97133 w 334863"/>
                <a:gd name="csY30" fmla="*/ 40805 h 274987"/>
                <a:gd name="csX31" fmla="*/ 104673 w 334863"/>
                <a:gd name="csY31" fmla="*/ 48788 h 274987"/>
                <a:gd name="csX32" fmla="*/ 108221 w 334863"/>
                <a:gd name="csY32" fmla="*/ 34152 h 274987"/>
                <a:gd name="csX33" fmla="*/ 133058 w 334863"/>
                <a:gd name="csY33" fmla="*/ 43909 h 274987"/>
                <a:gd name="csX34" fmla="*/ 138381 w 334863"/>
                <a:gd name="csY34" fmla="*/ 10201 h 274987"/>
                <a:gd name="csX35" fmla="*/ 150800 w 334863"/>
                <a:gd name="csY35" fmla="*/ 3105 h 274987"/>
                <a:gd name="csX36" fmla="*/ 171645 w 334863"/>
                <a:gd name="csY36" fmla="*/ 11975 h 274987"/>
                <a:gd name="csX37" fmla="*/ 177855 w 334863"/>
                <a:gd name="csY37" fmla="*/ 5766 h 274987"/>
                <a:gd name="csX38" fmla="*/ 197813 w 334863"/>
                <a:gd name="csY38" fmla="*/ 0 h 274987"/>
                <a:gd name="csX39" fmla="*/ 203579 w 334863"/>
                <a:gd name="csY39" fmla="*/ 10201 h 274987"/>
                <a:gd name="csX40" fmla="*/ 223982 w 334863"/>
                <a:gd name="csY40" fmla="*/ 9314 h 274987"/>
                <a:gd name="csX41" fmla="*/ 239505 w 334863"/>
                <a:gd name="csY41" fmla="*/ 36369 h 274987"/>
                <a:gd name="csX42" fmla="*/ 251480 w 334863"/>
                <a:gd name="csY42" fmla="*/ 34595 h 274987"/>
                <a:gd name="csX43" fmla="*/ 262125 w 334863"/>
                <a:gd name="csY43" fmla="*/ 57659 h 274987"/>
                <a:gd name="csX44" fmla="*/ 278536 w 334863"/>
                <a:gd name="csY44" fmla="*/ 53667 h 274987"/>
                <a:gd name="csX45" fmla="*/ 285189 w 334863"/>
                <a:gd name="csY45" fmla="*/ 42135 h 274987"/>
                <a:gd name="csX46" fmla="*/ 294503 w 334863"/>
                <a:gd name="csY46" fmla="*/ 50119 h 274987"/>
                <a:gd name="csX47" fmla="*/ 310913 w 334863"/>
                <a:gd name="csY47" fmla="*/ 81609 h 274987"/>
                <a:gd name="csX48" fmla="*/ 311357 w 334863"/>
                <a:gd name="csY48" fmla="*/ 115761 h 274987"/>
                <a:gd name="csX49" fmla="*/ 298051 w 334863"/>
                <a:gd name="csY49" fmla="*/ 145477 h 274987"/>
                <a:gd name="csX50" fmla="*/ 324219 w 334863"/>
                <a:gd name="csY50" fmla="*/ 165880 h 274987"/>
                <a:gd name="csX51" fmla="*/ 334864 w 334863"/>
                <a:gd name="csY51" fmla="*/ 184951 h 2749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4863" h="274987">
                  <a:moveTo>
                    <a:pt x="334864" y="184951"/>
                  </a:moveTo>
                  <a:lnTo>
                    <a:pt x="322001" y="217772"/>
                  </a:lnTo>
                  <a:lnTo>
                    <a:pt x="248819" y="225756"/>
                  </a:lnTo>
                  <a:lnTo>
                    <a:pt x="214224" y="259908"/>
                  </a:lnTo>
                  <a:lnTo>
                    <a:pt x="206241" y="260795"/>
                  </a:lnTo>
                  <a:lnTo>
                    <a:pt x="205797" y="250593"/>
                  </a:lnTo>
                  <a:lnTo>
                    <a:pt x="196483" y="257690"/>
                  </a:lnTo>
                  <a:lnTo>
                    <a:pt x="192048" y="251037"/>
                  </a:lnTo>
                  <a:lnTo>
                    <a:pt x="169871" y="274987"/>
                  </a:lnTo>
                  <a:lnTo>
                    <a:pt x="159227" y="259464"/>
                  </a:lnTo>
                  <a:lnTo>
                    <a:pt x="149469" y="265673"/>
                  </a:lnTo>
                  <a:lnTo>
                    <a:pt x="130397" y="248819"/>
                  </a:lnTo>
                  <a:lnTo>
                    <a:pt x="122414" y="253698"/>
                  </a:lnTo>
                  <a:lnTo>
                    <a:pt x="98907" y="243054"/>
                  </a:lnTo>
                  <a:lnTo>
                    <a:pt x="94915" y="251924"/>
                  </a:lnTo>
                  <a:lnTo>
                    <a:pt x="74069" y="251037"/>
                  </a:lnTo>
                  <a:lnTo>
                    <a:pt x="65642" y="259464"/>
                  </a:lnTo>
                  <a:lnTo>
                    <a:pt x="32821" y="270996"/>
                  </a:lnTo>
                  <a:lnTo>
                    <a:pt x="16854" y="234183"/>
                  </a:lnTo>
                  <a:lnTo>
                    <a:pt x="0" y="227974"/>
                  </a:lnTo>
                  <a:lnTo>
                    <a:pt x="8871" y="203580"/>
                  </a:lnTo>
                  <a:lnTo>
                    <a:pt x="11532" y="189830"/>
                  </a:lnTo>
                  <a:lnTo>
                    <a:pt x="17741" y="172533"/>
                  </a:lnTo>
                  <a:lnTo>
                    <a:pt x="47457" y="162775"/>
                  </a:lnTo>
                  <a:lnTo>
                    <a:pt x="58546" y="144590"/>
                  </a:lnTo>
                  <a:lnTo>
                    <a:pt x="70964" y="149469"/>
                  </a:lnTo>
                  <a:lnTo>
                    <a:pt x="79835" y="140598"/>
                  </a:lnTo>
                  <a:lnTo>
                    <a:pt x="68303" y="130841"/>
                  </a:lnTo>
                  <a:lnTo>
                    <a:pt x="65642" y="105560"/>
                  </a:lnTo>
                  <a:lnTo>
                    <a:pt x="89149" y="90923"/>
                  </a:lnTo>
                  <a:lnTo>
                    <a:pt x="97133" y="40805"/>
                  </a:lnTo>
                  <a:lnTo>
                    <a:pt x="104673" y="48788"/>
                  </a:lnTo>
                  <a:lnTo>
                    <a:pt x="108221" y="34152"/>
                  </a:lnTo>
                  <a:lnTo>
                    <a:pt x="133058" y="43909"/>
                  </a:lnTo>
                  <a:lnTo>
                    <a:pt x="138381" y="10201"/>
                  </a:lnTo>
                  <a:lnTo>
                    <a:pt x="150800" y="3105"/>
                  </a:lnTo>
                  <a:lnTo>
                    <a:pt x="171645" y="11975"/>
                  </a:lnTo>
                  <a:lnTo>
                    <a:pt x="177855" y="5766"/>
                  </a:lnTo>
                  <a:lnTo>
                    <a:pt x="197813" y="0"/>
                  </a:lnTo>
                  <a:lnTo>
                    <a:pt x="203579" y="10201"/>
                  </a:lnTo>
                  <a:lnTo>
                    <a:pt x="223982" y="9314"/>
                  </a:lnTo>
                  <a:lnTo>
                    <a:pt x="239505" y="36369"/>
                  </a:lnTo>
                  <a:lnTo>
                    <a:pt x="251480" y="34595"/>
                  </a:lnTo>
                  <a:lnTo>
                    <a:pt x="262125" y="57659"/>
                  </a:lnTo>
                  <a:lnTo>
                    <a:pt x="278536" y="53667"/>
                  </a:lnTo>
                  <a:lnTo>
                    <a:pt x="285189" y="42135"/>
                  </a:lnTo>
                  <a:lnTo>
                    <a:pt x="294503" y="50119"/>
                  </a:lnTo>
                  <a:lnTo>
                    <a:pt x="310913" y="81609"/>
                  </a:lnTo>
                  <a:lnTo>
                    <a:pt x="311357" y="115761"/>
                  </a:lnTo>
                  <a:lnTo>
                    <a:pt x="298051" y="145477"/>
                  </a:lnTo>
                  <a:lnTo>
                    <a:pt x="324219" y="165880"/>
                  </a:lnTo>
                  <a:lnTo>
                    <a:pt x="334864" y="18495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18B01B6C-BDD1-13F0-C7E4-5FF3D3958B81}"/>
                </a:ext>
              </a:extLst>
            </p:cNvPr>
            <p:cNvSpPr/>
            <p:nvPr/>
          </p:nvSpPr>
          <p:spPr>
            <a:xfrm>
              <a:off x="9562680" y="5228836"/>
              <a:ext cx="380103" cy="287849"/>
            </a:xfrm>
            <a:custGeom>
              <a:avLst/>
              <a:gdLst>
                <a:gd name="csX0" fmla="*/ 0 w 380103"/>
                <a:gd name="csY0" fmla="*/ 156122 h 287849"/>
                <a:gd name="csX1" fmla="*/ 10201 w 380103"/>
                <a:gd name="csY1" fmla="*/ 134389 h 287849"/>
                <a:gd name="csX2" fmla="*/ 23507 w 380103"/>
                <a:gd name="csY2" fmla="*/ 129510 h 287849"/>
                <a:gd name="csX3" fmla="*/ 22176 w 380103"/>
                <a:gd name="csY3" fmla="*/ 87375 h 287849"/>
                <a:gd name="csX4" fmla="*/ 40361 w 380103"/>
                <a:gd name="csY4" fmla="*/ 78504 h 287849"/>
                <a:gd name="csX5" fmla="*/ 48345 w 380103"/>
                <a:gd name="csY5" fmla="*/ 80278 h 287849"/>
                <a:gd name="csX6" fmla="*/ 68303 w 380103"/>
                <a:gd name="csY6" fmla="*/ 51449 h 287849"/>
                <a:gd name="csX7" fmla="*/ 89149 w 380103"/>
                <a:gd name="csY7" fmla="*/ 54997 h 287849"/>
                <a:gd name="csX8" fmla="*/ 81609 w 380103"/>
                <a:gd name="csY8" fmla="*/ 37256 h 287849"/>
                <a:gd name="csX9" fmla="*/ 85601 w 380103"/>
                <a:gd name="csY9" fmla="*/ 17741 h 287849"/>
                <a:gd name="csX10" fmla="*/ 112656 w 380103"/>
                <a:gd name="csY10" fmla="*/ 18185 h 287849"/>
                <a:gd name="csX11" fmla="*/ 118422 w 380103"/>
                <a:gd name="csY11" fmla="*/ 30603 h 287849"/>
                <a:gd name="csX12" fmla="*/ 139711 w 380103"/>
                <a:gd name="csY12" fmla="*/ 19959 h 287849"/>
                <a:gd name="csX13" fmla="*/ 145477 w 380103"/>
                <a:gd name="csY13" fmla="*/ 7983 h 287849"/>
                <a:gd name="csX14" fmla="*/ 156565 w 380103"/>
                <a:gd name="csY14" fmla="*/ 19959 h 287849"/>
                <a:gd name="csX15" fmla="*/ 189386 w 380103"/>
                <a:gd name="csY15" fmla="*/ 11532 h 287849"/>
                <a:gd name="csX16" fmla="*/ 224869 w 380103"/>
                <a:gd name="csY16" fmla="*/ 48788 h 287849"/>
                <a:gd name="csX17" fmla="*/ 265229 w 380103"/>
                <a:gd name="csY17" fmla="*/ 36369 h 287849"/>
                <a:gd name="csX18" fmla="*/ 286962 w 380103"/>
                <a:gd name="csY18" fmla="*/ 43465 h 287849"/>
                <a:gd name="csX19" fmla="*/ 310913 w 380103"/>
                <a:gd name="csY19" fmla="*/ 26168 h 287849"/>
                <a:gd name="csX20" fmla="*/ 316679 w 380103"/>
                <a:gd name="csY20" fmla="*/ 10201 h 287849"/>
                <a:gd name="csX21" fmla="*/ 340186 w 380103"/>
                <a:gd name="csY21" fmla="*/ 19959 h 287849"/>
                <a:gd name="csX22" fmla="*/ 373894 w 380103"/>
                <a:gd name="csY22" fmla="*/ 0 h 287849"/>
                <a:gd name="csX23" fmla="*/ 380103 w 380103"/>
                <a:gd name="csY23" fmla="*/ 24837 h 287849"/>
                <a:gd name="csX24" fmla="*/ 372564 w 380103"/>
                <a:gd name="csY24" fmla="*/ 37700 h 287849"/>
                <a:gd name="csX25" fmla="*/ 354379 w 380103"/>
                <a:gd name="csY25" fmla="*/ 41248 h 287849"/>
                <a:gd name="csX26" fmla="*/ 341073 w 380103"/>
                <a:gd name="csY26" fmla="*/ 54554 h 287849"/>
                <a:gd name="csX27" fmla="*/ 296720 w 380103"/>
                <a:gd name="csY27" fmla="*/ 99794 h 287849"/>
                <a:gd name="csX28" fmla="*/ 289624 w 380103"/>
                <a:gd name="csY28" fmla="*/ 128179 h 287849"/>
                <a:gd name="csX29" fmla="*/ 252368 w 380103"/>
                <a:gd name="csY29" fmla="*/ 147695 h 287849"/>
                <a:gd name="csX30" fmla="*/ 240392 w 380103"/>
                <a:gd name="csY30" fmla="*/ 179629 h 287849"/>
                <a:gd name="csX31" fmla="*/ 228860 w 380103"/>
                <a:gd name="csY31" fmla="*/ 183620 h 287849"/>
                <a:gd name="csX32" fmla="*/ 231965 w 380103"/>
                <a:gd name="csY32" fmla="*/ 219990 h 287849"/>
                <a:gd name="csX33" fmla="*/ 213780 w 380103"/>
                <a:gd name="csY33" fmla="*/ 225312 h 287849"/>
                <a:gd name="csX34" fmla="*/ 157452 w 380103"/>
                <a:gd name="csY34" fmla="*/ 266117 h 287849"/>
                <a:gd name="csX35" fmla="*/ 136606 w 380103"/>
                <a:gd name="csY35" fmla="*/ 263899 h 287849"/>
                <a:gd name="csX36" fmla="*/ 109108 w 380103"/>
                <a:gd name="csY36" fmla="*/ 287849 h 287849"/>
                <a:gd name="csX37" fmla="*/ 97576 w 380103"/>
                <a:gd name="csY37" fmla="*/ 286962 h 287849"/>
                <a:gd name="csX38" fmla="*/ 84714 w 380103"/>
                <a:gd name="csY38" fmla="*/ 267891 h 287849"/>
                <a:gd name="csX39" fmla="*/ 53667 w 380103"/>
                <a:gd name="csY39" fmla="*/ 255029 h 287849"/>
                <a:gd name="csX40" fmla="*/ 51006 w 380103"/>
                <a:gd name="csY40" fmla="*/ 217329 h 287849"/>
                <a:gd name="csX41" fmla="*/ 35039 w 380103"/>
                <a:gd name="csY41" fmla="*/ 199144 h 287849"/>
                <a:gd name="csX42" fmla="*/ 24394 w 380103"/>
                <a:gd name="csY42" fmla="*/ 204910 h 287849"/>
                <a:gd name="csX43" fmla="*/ 7983 w 380103"/>
                <a:gd name="csY43" fmla="*/ 192047 h 287849"/>
                <a:gd name="csX44" fmla="*/ 5322 w 380103"/>
                <a:gd name="csY44" fmla="*/ 156122 h 287849"/>
                <a:gd name="csX45" fmla="*/ 0 w 380103"/>
                <a:gd name="csY45" fmla="*/ 156122 h 287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80103" h="287849">
                  <a:moveTo>
                    <a:pt x="0" y="156122"/>
                  </a:moveTo>
                  <a:lnTo>
                    <a:pt x="10201" y="134389"/>
                  </a:lnTo>
                  <a:lnTo>
                    <a:pt x="23507" y="129510"/>
                  </a:lnTo>
                  <a:lnTo>
                    <a:pt x="22176" y="87375"/>
                  </a:lnTo>
                  <a:lnTo>
                    <a:pt x="40361" y="78504"/>
                  </a:lnTo>
                  <a:lnTo>
                    <a:pt x="48345" y="80278"/>
                  </a:lnTo>
                  <a:lnTo>
                    <a:pt x="68303" y="51449"/>
                  </a:lnTo>
                  <a:lnTo>
                    <a:pt x="89149" y="54997"/>
                  </a:lnTo>
                  <a:lnTo>
                    <a:pt x="81609" y="37256"/>
                  </a:lnTo>
                  <a:lnTo>
                    <a:pt x="85601" y="17741"/>
                  </a:lnTo>
                  <a:lnTo>
                    <a:pt x="112656" y="18185"/>
                  </a:lnTo>
                  <a:lnTo>
                    <a:pt x="118422" y="30603"/>
                  </a:lnTo>
                  <a:lnTo>
                    <a:pt x="139711" y="19959"/>
                  </a:lnTo>
                  <a:lnTo>
                    <a:pt x="145477" y="7983"/>
                  </a:lnTo>
                  <a:lnTo>
                    <a:pt x="156565" y="19959"/>
                  </a:lnTo>
                  <a:lnTo>
                    <a:pt x="189386" y="11532"/>
                  </a:lnTo>
                  <a:lnTo>
                    <a:pt x="224869" y="48788"/>
                  </a:lnTo>
                  <a:lnTo>
                    <a:pt x="265229" y="36369"/>
                  </a:lnTo>
                  <a:lnTo>
                    <a:pt x="286962" y="43465"/>
                  </a:lnTo>
                  <a:lnTo>
                    <a:pt x="310913" y="26168"/>
                  </a:lnTo>
                  <a:lnTo>
                    <a:pt x="316679" y="10201"/>
                  </a:lnTo>
                  <a:lnTo>
                    <a:pt x="340186" y="19959"/>
                  </a:lnTo>
                  <a:lnTo>
                    <a:pt x="373894" y="0"/>
                  </a:lnTo>
                  <a:lnTo>
                    <a:pt x="380103" y="24837"/>
                  </a:lnTo>
                  <a:lnTo>
                    <a:pt x="372564" y="37700"/>
                  </a:lnTo>
                  <a:lnTo>
                    <a:pt x="354379" y="41248"/>
                  </a:lnTo>
                  <a:lnTo>
                    <a:pt x="341073" y="54554"/>
                  </a:lnTo>
                  <a:lnTo>
                    <a:pt x="296720" y="99794"/>
                  </a:lnTo>
                  <a:lnTo>
                    <a:pt x="289624" y="128179"/>
                  </a:lnTo>
                  <a:lnTo>
                    <a:pt x="252368" y="147695"/>
                  </a:lnTo>
                  <a:lnTo>
                    <a:pt x="240392" y="179629"/>
                  </a:lnTo>
                  <a:lnTo>
                    <a:pt x="228860" y="183620"/>
                  </a:lnTo>
                  <a:lnTo>
                    <a:pt x="231965" y="219990"/>
                  </a:lnTo>
                  <a:lnTo>
                    <a:pt x="213780" y="225312"/>
                  </a:lnTo>
                  <a:lnTo>
                    <a:pt x="157452" y="266117"/>
                  </a:lnTo>
                  <a:lnTo>
                    <a:pt x="136606" y="263899"/>
                  </a:lnTo>
                  <a:lnTo>
                    <a:pt x="109108" y="287849"/>
                  </a:lnTo>
                  <a:lnTo>
                    <a:pt x="97576" y="286962"/>
                  </a:lnTo>
                  <a:lnTo>
                    <a:pt x="84714" y="267891"/>
                  </a:lnTo>
                  <a:lnTo>
                    <a:pt x="53667" y="255029"/>
                  </a:lnTo>
                  <a:lnTo>
                    <a:pt x="51006" y="217329"/>
                  </a:lnTo>
                  <a:lnTo>
                    <a:pt x="35039" y="199144"/>
                  </a:lnTo>
                  <a:lnTo>
                    <a:pt x="24394" y="204910"/>
                  </a:lnTo>
                  <a:lnTo>
                    <a:pt x="7983" y="192047"/>
                  </a:lnTo>
                  <a:lnTo>
                    <a:pt x="5322" y="156122"/>
                  </a:lnTo>
                  <a:lnTo>
                    <a:pt x="0" y="156122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5ECA0D6-F885-A2DB-0EC6-B70C1E223760}"/>
                </a:ext>
              </a:extLst>
            </p:cNvPr>
            <p:cNvSpPr/>
            <p:nvPr/>
          </p:nvSpPr>
          <p:spPr>
            <a:xfrm>
              <a:off x="7144564" y="5001749"/>
              <a:ext cx="459938" cy="640454"/>
            </a:xfrm>
            <a:custGeom>
              <a:avLst/>
              <a:gdLst>
                <a:gd name="csX0" fmla="*/ 240393 w 459938"/>
                <a:gd name="csY0" fmla="*/ 440424 h 640454"/>
                <a:gd name="csX1" fmla="*/ 235070 w 459938"/>
                <a:gd name="csY1" fmla="*/ 421352 h 640454"/>
                <a:gd name="csX2" fmla="*/ 276762 w 459938"/>
                <a:gd name="csY2" fmla="*/ 383208 h 640454"/>
                <a:gd name="csX3" fmla="*/ 291842 w 459938"/>
                <a:gd name="csY3" fmla="*/ 353048 h 640454"/>
                <a:gd name="csX4" fmla="*/ 314462 w 459938"/>
                <a:gd name="csY4" fmla="*/ 330872 h 640454"/>
                <a:gd name="csX5" fmla="*/ 344622 w 459938"/>
                <a:gd name="csY5" fmla="*/ 278979 h 640454"/>
                <a:gd name="csX6" fmla="*/ 365467 w 459938"/>
                <a:gd name="csY6" fmla="*/ 219546 h 640454"/>
                <a:gd name="csX7" fmla="*/ 404941 w 459938"/>
                <a:gd name="csY7" fmla="*/ 105560 h 640454"/>
                <a:gd name="csX8" fmla="*/ 406272 w 459938"/>
                <a:gd name="csY8" fmla="*/ 32821 h 640454"/>
                <a:gd name="csX9" fmla="*/ 426674 w 459938"/>
                <a:gd name="csY9" fmla="*/ 2218 h 640454"/>
                <a:gd name="csX10" fmla="*/ 459939 w 459938"/>
                <a:gd name="csY10" fmla="*/ 0 h 640454"/>
                <a:gd name="csX11" fmla="*/ 456834 w 459938"/>
                <a:gd name="csY11" fmla="*/ 104673 h 640454"/>
                <a:gd name="csX12" fmla="*/ 459052 w 459938"/>
                <a:gd name="csY12" fmla="*/ 141486 h 640454"/>
                <a:gd name="csX13" fmla="*/ 452399 w 459938"/>
                <a:gd name="csY13" fmla="*/ 196927 h 640454"/>
                <a:gd name="csX14" fmla="*/ 449738 w 459938"/>
                <a:gd name="csY14" fmla="*/ 270996 h 640454"/>
                <a:gd name="csX15" fmla="*/ 445302 w 459938"/>
                <a:gd name="csY15" fmla="*/ 300269 h 640454"/>
                <a:gd name="csX16" fmla="*/ 424457 w 459938"/>
                <a:gd name="csY16" fmla="*/ 280310 h 640454"/>
                <a:gd name="csX17" fmla="*/ 397845 w 459938"/>
                <a:gd name="csY17" fmla="*/ 331759 h 640454"/>
                <a:gd name="csX18" fmla="*/ 415586 w 459938"/>
                <a:gd name="csY18" fmla="*/ 338412 h 640454"/>
                <a:gd name="csX19" fmla="*/ 415586 w 459938"/>
                <a:gd name="csY19" fmla="*/ 363693 h 640454"/>
                <a:gd name="csX20" fmla="*/ 391636 w 459938"/>
                <a:gd name="csY20" fmla="*/ 375225 h 640454"/>
                <a:gd name="csX21" fmla="*/ 374338 w 459938"/>
                <a:gd name="csY21" fmla="*/ 425787 h 640454"/>
                <a:gd name="csX22" fmla="*/ 345952 w 459938"/>
                <a:gd name="csY22" fmla="*/ 459939 h 640454"/>
                <a:gd name="csX23" fmla="*/ 308252 w 459938"/>
                <a:gd name="csY23" fmla="*/ 486994 h 640454"/>
                <a:gd name="csX24" fmla="*/ 252368 w 459938"/>
                <a:gd name="csY24" fmla="*/ 506953 h 640454"/>
                <a:gd name="csX25" fmla="*/ 209789 w 459938"/>
                <a:gd name="csY25" fmla="*/ 550418 h 640454"/>
                <a:gd name="csX26" fmla="*/ 182734 w 459938"/>
                <a:gd name="csY26" fmla="*/ 592110 h 640454"/>
                <a:gd name="csX27" fmla="*/ 142373 w 459938"/>
                <a:gd name="csY27" fmla="*/ 629366 h 640454"/>
                <a:gd name="csX28" fmla="*/ 106447 w 459938"/>
                <a:gd name="csY28" fmla="*/ 640455 h 640454"/>
                <a:gd name="csX29" fmla="*/ 60764 w 459938"/>
                <a:gd name="csY29" fmla="*/ 637794 h 640454"/>
                <a:gd name="csX30" fmla="*/ 13306 w 459938"/>
                <a:gd name="csY30" fmla="*/ 626705 h 640454"/>
                <a:gd name="csX31" fmla="*/ 0 w 459938"/>
                <a:gd name="csY31" fmla="*/ 607633 h 640454"/>
                <a:gd name="csX32" fmla="*/ 19959 w 459938"/>
                <a:gd name="csY32" fmla="*/ 589892 h 640454"/>
                <a:gd name="csX33" fmla="*/ 66086 w 459938"/>
                <a:gd name="csY33" fmla="*/ 587231 h 640454"/>
                <a:gd name="csX34" fmla="*/ 121527 w 459938"/>
                <a:gd name="csY34" fmla="*/ 563281 h 640454"/>
                <a:gd name="csX35" fmla="*/ 154348 w 459938"/>
                <a:gd name="csY35" fmla="*/ 521589 h 640454"/>
                <a:gd name="csX36" fmla="*/ 193822 w 459938"/>
                <a:gd name="csY36" fmla="*/ 484333 h 640454"/>
                <a:gd name="csX37" fmla="*/ 215999 w 459938"/>
                <a:gd name="csY37" fmla="*/ 468366 h 640454"/>
                <a:gd name="csX38" fmla="*/ 240393 w 459938"/>
                <a:gd name="csY38" fmla="*/ 440424 h 640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459938" h="640454">
                  <a:moveTo>
                    <a:pt x="240393" y="440424"/>
                  </a:moveTo>
                  <a:lnTo>
                    <a:pt x="235070" y="421352"/>
                  </a:lnTo>
                  <a:lnTo>
                    <a:pt x="276762" y="383208"/>
                  </a:lnTo>
                  <a:lnTo>
                    <a:pt x="291842" y="353048"/>
                  </a:lnTo>
                  <a:lnTo>
                    <a:pt x="314462" y="330872"/>
                  </a:lnTo>
                  <a:lnTo>
                    <a:pt x="344622" y="278979"/>
                  </a:lnTo>
                  <a:lnTo>
                    <a:pt x="365467" y="219546"/>
                  </a:lnTo>
                  <a:lnTo>
                    <a:pt x="404941" y="105560"/>
                  </a:lnTo>
                  <a:lnTo>
                    <a:pt x="406272" y="32821"/>
                  </a:lnTo>
                  <a:lnTo>
                    <a:pt x="426674" y="2218"/>
                  </a:lnTo>
                  <a:lnTo>
                    <a:pt x="459939" y="0"/>
                  </a:lnTo>
                  <a:lnTo>
                    <a:pt x="456834" y="104673"/>
                  </a:lnTo>
                  <a:lnTo>
                    <a:pt x="459052" y="141486"/>
                  </a:lnTo>
                  <a:lnTo>
                    <a:pt x="452399" y="196927"/>
                  </a:lnTo>
                  <a:lnTo>
                    <a:pt x="449738" y="270996"/>
                  </a:lnTo>
                  <a:lnTo>
                    <a:pt x="445302" y="300269"/>
                  </a:lnTo>
                  <a:lnTo>
                    <a:pt x="424457" y="280310"/>
                  </a:lnTo>
                  <a:lnTo>
                    <a:pt x="397845" y="331759"/>
                  </a:lnTo>
                  <a:lnTo>
                    <a:pt x="415586" y="338412"/>
                  </a:lnTo>
                  <a:lnTo>
                    <a:pt x="415586" y="363693"/>
                  </a:lnTo>
                  <a:lnTo>
                    <a:pt x="391636" y="375225"/>
                  </a:lnTo>
                  <a:lnTo>
                    <a:pt x="374338" y="425787"/>
                  </a:lnTo>
                  <a:lnTo>
                    <a:pt x="345952" y="459939"/>
                  </a:lnTo>
                  <a:lnTo>
                    <a:pt x="308252" y="486994"/>
                  </a:lnTo>
                  <a:lnTo>
                    <a:pt x="252368" y="506953"/>
                  </a:lnTo>
                  <a:lnTo>
                    <a:pt x="209789" y="550418"/>
                  </a:lnTo>
                  <a:lnTo>
                    <a:pt x="182734" y="592110"/>
                  </a:lnTo>
                  <a:lnTo>
                    <a:pt x="142373" y="629366"/>
                  </a:lnTo>
                  <a:lnTo>
                    <a:pt x="106447" y="640455"/>
                  </a:lnTo>
                  <a:lnTo>
                    <a:pt x="60764" y="637794"/>
                  </a:lnTo>
                  <a:lnTo>
                    <a:pt x="13306" y="626705"/>
                  </a:lnTo>
                  <a:lnTo>
                    <a:pt x="0" y="607633"/>
                  </a:lnTo>
                  <a:lnTo>
                    <a:pt x="19959" y="589892"/>
                  </a:lnTo>
                  <a:lnTo>
                    <a:pt x="66086" y="587231"/>
                  </a:lnTo>
                  <a:lnTo>
                    <a:pt x="121527" y="563281"/>
                  </a:lnTo>
                  <a:lnTo>
                    <a:pt x="154348" y="521589"/>
                  </a:lnTo>
                  <a:lnTo>
                    <a:pt x="193822" y="484333"/>
                  </a:lnTo>
                  <a:lnTo>
                    <a:pt x="215999" y="468366"/>
                  </a:lnTo>
                  <a:lnTo>
                    <a:pt x="240393" y="440424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2A43BE73-42DF-D2A5-86C4-D84FF1A6F28E}"/>
                </a:ext>
              </a:extLst>
            </p:cNvPr>
            <p:cNvSpPr/>
            <p:nvPr/>
          </p:nvSpPr>
          <p:spPr>
            <a:xfrm>
              <a:off x="2860527" y="2057610"/>
              <a:ext cx="215554" cy="233295"/>
            </a:xfrm>
            <a:custGeom>
              <a:avLst/>
              <a:gdLst>
                <a:gd name="csX0" fmla="*/ 114430 w 215554"/>
                <a:gd name="csY0" fmla="*/ 0 h 233295"/>
                <a:gd name="csX1" fmla="*/ 215555 w 215554"/>
                <a:gd name="csY1" fmla="*/ 17741 h 233295"/>
                <a:gd name="csX2" fmla="*/ 194265 w 215554"/>
                <a:gd name="csY2" fmla="*/ 160557 h 233295"/>
                <a:gd name="csX3" fmla="*/ 152574 w 215554"/>
                <a:gd name="csY3" fmla="*/ 220877 h 233295"/>
                <a:gd name="csX4" fmla="*/ 128623 w 215554"/>
                <a:gd name="csY4" fmla="*/ 225756 h 233295"/>
                <a:gd name="csX5" fmla="*/ 126849 w 215554"/>
                <a:gd name="csY5" fmla="*/ 209345 h 233295"/>
                <a:gd name="csX6" fmla="*/ 87375 w 215554"/>
                <a:gd name="csY6" fmla="*/ 233296 h 233295"/>
                <a:gd name="csX7" fmla="*/ 58546 w 215554"/>
                <a:gd name="csY7" fmla="*/ 180072 h 233295"/>
                <a:gd name="csX8" fmla="*/ 13749 w 215554"/>
                <a:gd name="csY8" fmla="*/ 192491 h 233295"/>
                <a:gd name="csX9" fmla="*/ 0 w 215554"/>
                <a:gd name="csY9" fmla="*/ 168097 h 233295"/>
                <a:gd name="csX10" fmla="*/ 26612 w 215554"/>
                <a:gd name="csY10" fmla="*/ 152130 h 233295"/>
                <a:gd name="csX11" fmla="*/ 65199 w 215554"/>
                <a:gd name="csY11" fmla="*/ 82940 h 233295"/>
                <a:gd name="csX12" fmla="*/ 90036 w 215554"/>
                <a:gd name="csY12" fmla="*/ 65642 h 233295"/>
                <a:gd name="csX13" fmla="*/ 114430 w 215554"/>
                <a:gd name="csY13" fmla="*/ 0 h 233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15554" h="233295">
                  <a:moveTo>
                    <a:pt x="114430" y="0"/>
                  </a:moveTo>
                  <a:lnTo>
                    <a:pt x="215555" y="17741"/>
                  </a:lnTo>
                  <a:lnTo>
                    <a:pt x="194265" y="160557"/>
                  </a:lnTo>
                  <a:lnTo>
                    <a:pt x="152574" y="220877"/>
                  </a:lnTo>
                  <a:lnTo>
                    <a:pt x="128623" y="225756"/>
                  </a:lnTo>
                  <a:lnTo>
                    <a:pt x="126849" y="209345"/>
                  </a:lnTo>
                  <a:lnTo>
                    <a:pt x="87375" y="233296"/>
                  </a:lnTo>
                  <a:lnTo>
                    <a:pt x="58546" y="180072"/>
                  </a:lnTo>
                  <a:lnTo>
                    <a:pt x="13749" y="192491"/>
                  </a:lnTo>
                  <a:lnTo>
                    <a:pt x="0" y="168097"/>
                  </a:lnTo>
                  <a:lnTo>
                    <a:pt x="26612" y="152130"/>
                  </a:lnTo>
                  <a:lnTo>
                    <a:pt x="65199" y="82940"/>
                  </a:lnTo>
                  <a:lnTo>
                    <a:pt x="90036" y="65642"/>
                  </a:lnTo>
                  <a:lnTo>
                    <a:pt x="114430" y="0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A94585F-30CC-4EC2-7056-13F938A0B4E0}"/>
                </a:ext>
              </a:extLst>
            </p:cNvPr>
            <p:cNvSpPr/>
            <p:nvPr/>
          </p:nvSpPr>
          <p:spPr>
            <a:xfrm>
              <a:off x="2157978" y="1088501"/>
              <a:ext cx="135276" cy="94914"/>
            </a:xfrm>
            <a:custGeom>
              <a:avLst/>
              <a:gdLst>
                <a:gd name="csX0" fmla="*/ 125075 w 135276"/>
                <a:gd name="csY0" fmla="*/ 86931 h 94914"/>
                <a:gd name="csX1" fmla="*/ 109108 w 135276"/>
                <a:gd name="csY1" fmla="*/ 91810 h 94914"/>
                <a:gd name="csX2" fmla="*/ 82496 w 135276"/>
                <a:gd name="csY2" fmla="*/ 94915 h 94914"/>
                <a:gd name="csX3" fmla="*/ 29716 w 135276"/>
                <a:gd name="csY3" fmla="*/ 62981 h 94914"/>
                <a:gd name="csX4" fmla="*/ 7540 w 135276"/>
                <a:gd name="csY4" fmla="*/ 35482 h 94914"/>
                <a:gd name="csX5" fmla="*/ 0 w 135276"/>
                <a:gd name="csY5" fmla="*/ 9758 h 94914"/>
                <a:gd name="csX6" fmla="*/ 38143 w 135276"/>
                <a:gd name="csY6" fmla="*/ 4879 h 94914"/>
                <a:gd name="csX7" fmla="*/ 52336 w 135276"/>
                <a:gd name="csY7" fmla="*/ 0 h 94914"/>
                <a:gd name="csX8" fmla="*/ 65642 w 135276"/>
                <a:gd name="csY8" fmla="*/ 9314 h 94914"/>
                <a:gd name="csX9" fmla="*/ 77174 w 135276"/>
                <a:gd name="csY9" fmla="*/ 30160 h 94914"/>
                <a:gd name="csX10" fmla="*/ 98907 w 135276"/>
                <a:gd name="csY10" fmla="*/ 36369 h 94914"/>
                <a:gd name="csX11" fmla="*/ 135276 w 135276"/>
                <a:gd name="csY11" fmla="*/ 55441 h 94914"/>
                <a:gd name="csX12" fmla="*/ 125075 w 135276"/>
                <a:gd name="csY12" fmla="*/ 86931 h 94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5276" h="94914">
                  <a:moveTo>
                    <a:pt x="125075" y="86931"/>
                  </a:moveTo>
                  <a:lnTo>
                    <a:pt x="109108" y="91810"/>
                  </a:lnTo>
                  <a:lnTo>
                    <a:pt x="82496" y="94915"/>
                  </a:lnTo>
                  <a:lnTo>
                    <a:pt x="29716" y="62981"/>
                  </a:lnTo>
                  <a:lnTo>
                    <a:pt x="7540" y="35482"/>
                  </a:lnTo>
                  <a:lnTo>
                    <a:pt x="0" y="9758"/>
                  </a:lnTo>
                  <a:lnTo>
                    <a:pt x="38143" y="4879"/>
                  </a:lnTo>
                  <a:lnTo>
                    <a:pt x="52336" y="0"/>
                  </a:lnTo>
                  <a:lnTo>
                    <a:pt x="65642" y="9314"/>
                  </a:lnTo>
                  <a:lnTo>
                    <a:pt x="77174" y="30160"/>
                  </a:lnTo>
                  <a:lnTo>
                    <a:pt x="98907" y="36369"/>
                  </a:lnTo>
                  <a:lnTo>
                    <a:pt x="135276" y="55441"/>
                  </a:lnTo>
                  <a:lnTo>
                    <a:pt x="125075" y="86931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4F88CE2-10C0-248F-92F5-67C6CDFEDD7E}"/>
                </a:ext>
              </a:extLst>
            </p:cNvPr>
            <p:cNvSpPr/>
            <p:nvPr/>
          </p:nvSpPr>
          <p:spPr>
            <a:xfrm>
              <a:off x="3139506" y="2203087"/>
              <a:ext cx="196926" cy="221764"/>
            </a:xfrm>
            <a:custGeom>
              <a:avLst/>
              <a:gdLst>
                <a:gd name="csX0" fmla="*/ 168541 w 196926"/>
                <a:gd name="csY0" fmla="*/ 96689 h 221764"/>
                <a:gd name="csX1" fmla="*/ 115761 w 196926"/>
                <a:gd name="csY1" fmla="*/ 161001 h 221764"/>
                <a:gd name="csX2" fmla="*/ 78061 w 196926"/>
                <a:gd name="csY2" fmla="*/ 215111 h 221764"/>
                <a:gd name="csX3" fmla="*/ 36813 w 196926"/>
                <a:gd name="csY3" fmla="*/ 221764 h 221764"/>
                <a:gd name="csX4" fmla="*/ 0 w 196926"/>
                <a:gd name="csY4" fmla="*/ 185395 h 221764"/>
                <a:gd name="csX5" fmla="*/ 887 w 196926"/>
                <a:gd name="csY5" fmla="*/ 145477 h 221764"/>
                <a:gd name="csX6" fmla="*/ 13749 w 196926"/>
                <a:gd name="csY6" fmla="*/ 164105 h 221764"/>
                <a:gd name="csX7" fmla="*/ 24837 w 196926"/>
                <a:gd name="csY7" fmla="*/ 186725 h 221764"/>
                <a:gd name="csX8" fmla="*/ 44796 w 196926"/>
                <a:gd name="csY8" fmla="*/ 139268 h 221764"/>
                <a:gd name="csX9" fmla="*/ 51893 w 196926"/>
                <a:gd name="csY9" fmla="*/ 109995 h 221764"/>
                <a:gd name="csX10" fmla="*/ 74956 w 196926"/>
                <a:gd name="csY10" fmla="*/ 64755 h 221764"/>
                <a:gd name="csX11" fmla="*/ 108664 w 196926"/>
                <a:gd name="csY11" fmla="*/ 24838 h 221764"/>
                <a:gd name="csX12" fmla="*/ 118865 w 196926"/>
                <a:gd name="csY12" fmla="*/ 19959 h 221764"/>
                <a:gd name="csX13" fmla="*/ 124188 w 196926"/>
                <a:gd name="csY13" fmla="*/ 45240 h 221764"/>
                <a:gd name="csX14" fmla="*/ 149025 w 196926"/>
                <a:gd name="csY14" fmla="*/ 25281 h 221764"/>
                <a:gd name="csX15" fmla="*/ 138381 w 196926"/>
                <a:gd name="csY15" fmla="*/ 48788 h 221764"/>
                <a:gd name="csX16" fmla="*/ 129067 w 196926"/>
                <a:gd name="csY16" fmla="*/ 74513 h 221764"/>
                <a:gd name="csX17" fmla="*/ 140155 w 196926"/>
                <a:gd name="csY17" fmla="*/ 77617 h 221764"/>
                <a:gd name="csX18" fmla="*/ 156565 w 196926"/>
                <a:gd name="csY18" fmla="*/ 85601 h 221764"/>
                <a:gd name="csX19" fmla="*/ 171645 w 196926"/>
                <a:gd name="csY19" fmla="*/ 49675 h 221764"/>
                <a:gd name="csX20" fmla="*/ 184951 w 196926"/>
                <a:gd name="csY20" fmla="*/ 0 h 221764"/>
                <a:gd name="csX21" fmla="*/ 196926 w 196926"/>
                <a:gd name="csY21" fmla="*/ 20846 h 221764"/>
                <a:gd name="csX22" fmla="*/ 196926 w 196926"/>
                <a:gd name="csY22" fmla="*/ 39474 h 221764"/>
                <a:gd name="csX23" fmla="*/ 168541 w 196926"/>
                <a:gd name="csY23" fmla="*/ 96689 h 221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6926" h="221764">
                  <a:moveTo>
                    <a:pt x="168541" y="96689"/>
                  </a:moveTo>
                  <a:lnTo>
                    <a:pt x="115761" y="161001"/>
                  </a:lnTo>
                  <a:lnTo>
                    <a:pt x="78061" y="215111"/>
                  </a:lnTo>
                  <a:lnTo>
                    <a:pt x="36813" y="221764"/>
                  </a:lnTo>
                  <a:lnTo>
                    <a:pt x="0" y="185395"/>
                  </a:lnTo>
                  <a:lnTo>
                    <a:pt x="887" y="145477"/>
                  </a:lnTo>
                  <a:lnTo>
                    <a:pt x="13749" y="164105"/>
                  </a:lnTo>
                  <a:lnTo>
                    <a:pt x="24837" y="186725"/>
                  </a:lnTo>
                  <a:lnTo>
                    <a:pt x="44796" y="139268"/>
                  </a:lnTo>
                  <a:lnTo>
                    <a:pt x="51893" y="109995"/>
                  </a:lnTo>
                  <a:lnTo>
                    <a:pt x="74956" y="64755"/>
                  </a:lnTo>
                  <a:lnTo>
                    <a:pt x="108664" y="24838"/>
                  </a:lnTo>
                  <a:lnTo>
                    <a:pt x="118865" y="19959"/>
                  </a:lnTo>
                  <a:lnTo>
                    <a:pt x="124188" y="45240"/>
                  </a:lnTo>
                  <a:lnTo>
                    <a:pt x="149025" y="25281"/>
                  </a:lnTo>
                  <a:lnTo>
                    <a:pt x="138381" y="48788"/>
                  </a:lnTo>
                  <a:lnTo>
                    <a:pt x="129067" y="74513"/>
                  </a:lnTo>
                  <a:lnTo>
                    <a:pt x="140155" y="77617"/>
                  </a:lnTo>
                  <a:lnTo>
                    <a:pt x="156565" y="85601"/>
                  </a:lnTo>
                  <a:lnTo>
                    <a:pt x="171645" y="49675"/>
                  </a:lnTo>
                  <a:lnTo>
                    <a:pt x="184951" y="0"/>
                  </a:lnTo>
                  <a:lnTo>
                    <a:pt x="196926" y="20846"/>
                  </a:lnTo>
                  <a:lnTo>
                    <a:pt x="196926" y="39474"/>
                  </a:lnTo>
                  <a:lnTo>
                    <a:pt x="168541" y="96689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34A7E51C-B62D-DF9B-7744-7B2D8CDCD936}"/>
                </a:ext>
              </a:extLst>
            </p:cNvPr>
            <p:cNvSpPr txBox="1"/>
            <p:nvPr/>
          </p:nvSpPr>
          <p:spPr>
            <a:xfrm>
              <a:off x="5178087" y="5224153"/>
              <a:ext cx="396263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Altay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B08EB87-002D-1400-3620-9D2CCE159A48}"/>
                </a:ext>
              </a:extLst>
            </p:cNvPr>
            <p:cNvSpPr txBox="1"/>
            <p:nvPr/>
          </p:nvSpPr>
          <p:spPr>
            <a:xfrm>
              <a:off x="8874333" y="4834736"/>
              <a:ext cx="41069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Amur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63D4562D-DF0A-757D-F050-7AC29DA76FA4}"/>
                </a:ext>
              </a:extLst>
            </p:cNvPr>
            <p:cNvSpPr txBox="1"/>
            <p:nvPr/>
          </p:nvSpPr>
          <p:spPr>
            <a:xfrm>
              <a:off x="3292739" y="2409361"/>
              <a:ext cx="846707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Arkhangel'sk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EC8B2156-FA08-E05F-E1C5-FE98BEAFAA18}"/>
                </a:ext>
              </a:extLst>
            </p:cNvPr>
            <p:cNvSpPr txBox="1"/>
            <p:nvPr/>
          </p:nvSpPr>
          <p:spPr>
            <a:xfrm>
              <a:off x="1991419" y="4295873"/>
              <a:ext cx="58060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Astrakhan'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9CD38F2-E8F9-6F97-DA08-AA0D334139E7}"/>
                </a:ext>
              </a:extLst>
            </p:cNvPr>
            <p:cNvSpPr txBox="1"/>
            <p:nvPr/>
          </p:nvSpPr>
          <p:spPr>
            <a:xfrm>
              <a:off x="3152695" y="4082069"/>
              <a:ext cx="790602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Bashkortostan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7DDFEB8-E9A5-CC0F-C711-B1BFF3F3E1D9}"/>
                </a:ext>
              </a:extLst>
            </p:cNvPr>
            <p:cNvSpPr txBox="1"/>
            <p:nvPr/>
          </p:nvSpPr>
          <p:spPr>
            <a:xfrm>
              <a:off x="7611120" y="4984811"/>
              <a:ext cx="45878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Buryat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4F6E3FFD-A6B4-89B1-1BEF-F4EF13881755}"/>
                </a:ext>
              </a:extLst>
            </p:cNvPr>
            <p:cNvSpPr txBox="1"/>
            <p:nvPr/>
          </p:nvSpPr>
          <p:spPr>
            <a:xfrm>
              <a:off x="3496728" y="4246641"/>
              <a:ext cx="63831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Chelyabinsk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F0884AE4-1E31-4C06-E52B-A9560846B3D0}"/>
                </a:ext>
              </a:extLst>
            </p:cNvPr>
            <p:cNvSpPr txBox="1"/>
            <p:nvPr/>
          </p:nvSpPr>
          <p:spPr>
            <a:xfrm>
              <a:off x="8008619" y="5347607"/>
              <a:ext cx="44916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Chita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8D31EA56-28B9-DF0A-05EF-9BA4EBAF0744}"/>
                </a:ext>
              </a:extLst>
            </p:cNvPr>
            <p:cNvSpPr txBox="1"/>
            <p:nvPr/>
          </p:nvSpPr>
          <p:spPr>
            <a:xfrm>
              <a:off x="9536512" y="1466387"/>
              <a:ext cx="997938" cy="4732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Chukchi Autonomous Okrug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EE5B73C9-31C9-149F-31E5-2AFA44330AA7}"/>
                </a:ext>
              </a:extLst>
            </p:cNvPr>
            <p:cNvSpPr txBox="1"/>
            <p:nvPr/>
          </p:nvSpPr>
          <p:spPr>
            <a:xfrm>
              <a:off x="1566915" y="4739187"/>
              <a:ext cx="53251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Dagestan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9F02E11A-0596-3C28-D6DC-9E9D64CBB4A1}"/>
                </a:ext>
              </a:extLst>
            </p:cNvPr>
            <p:cNvSpPr txBox="1"/>
            <p:nvPr/>
          </p:nvSpPr>
          <p:spPr>
            <a:xfrm>
              <a:off x="5377217" y="5572790"/>
              <a:ext cx="62869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Gorno-Altay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9813552-6AAF-8316-3AB3-95593B75FB18}"/>
                </a:ext>
              </a:extLst>
            </p:cNvPr>
            <p:cNvSpPr txBox="1"/>
            <p:nvPr/>
          </p:nvSpPr>
          <p:spPr>
            <a:xfrm>
              <a:off x="7017130" y="4765499"/>
              <a:ext cx="532518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Irkutsk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E0E2C785-2108-4971-E99F-3DA911F0DFEC}"/>
                </a:ext>
              </a:extLst>
            </p:cNvPr>
            <p:cNvSpPr txBox="1"/>
            <p:nvPr/>
          </p:nvSpPr>
          <p:spPr>
            <a:xfrm>
              <a:off x="1882547" y="4171428"/>
              <a:ext cx="46038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Kalmyk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5C4607B-8C5F-FD63-CBA5-C3FEA946F5F4}"/>
                </a:ext>
              </a:extLst>
            </p:cNvPr>
            <p:cNvSpPr txBox="1"/>
            <p:nvPr/>
          </p:nvSpPr>
          <p:spPr>
            <a:xfrm>
              <a:off x="10313175" y="2627250"/>
              <a:ext cx="752130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Kamchatka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D0A46A9-FAA1-EE4E-AE0C-235B745EDB76}"/>
                </a:ext>
              </a:extLst>
            </p:cNvPr>
            <p:cNvSpPr txBox="1"/>
            <p:nvPr/>
          </p:nvSpPr>
          <p:spPr>
            <a:xfrm>
              <a:off x="3121562" y="1991721"/>
              <a:ext cx="4732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Karelia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214C3CBF-0A8E-F23C-A609-5A72070542D2}"/>
                </a:ext>
              </a:extLst>
            </p:cNvPr>
            <p:cNvSpPr txBox="1"/>
            <p:nvPr/>
          </p:nvSpPr>
          <p:spPr>
            <a:xfrm>
              <a:off x="5535597" y="5017049"/>
              <a:ext cx="56297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Kemerovo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EA25EA2-39A2-A6CC-3F5A-CF31AD712DA9}"/>
                </a:ext>
              </a:extLst>
            </p:cNvPr>
            <p:cNvSpPr txBox="1"/>
            <p:nvPr/>
          </p:nvSpPr>
          <p:spPr>
            <a:xfrm>
              <a:off x="9272581" y="4347252"/>
              <a:ext cx="792205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Khabarovsk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E46F322D-3326-7A16-CD4E-805EE0A9ECEB}"/>
                </a:ext>
              </a:extLst>
            </p:cNvPr>
            <p:cNvSpPr txBox="1"/>
            <p:nvPr/>
          </p:nvSpPr>
          <p:spPr>
            <a:xfrm>
              <a:off x="5740003" y="5250789"/>
              <a:ext cx="503664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Khakass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70A36B8-23F9-749B-3DCB-89338E93CF84}"/>
                </a:ext>
              </a:extLst>
            </p:cNvPr>
            <p:cNvSpPr txBox="1"/>
            <p:nvPr/>
          </p:nvSpPr>
          <p:spPr>
            <a:xfrm>
              <a:off x="4432605" y="3726088"/>
              <a:ext cx="938077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Khanty-Mansiy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4C108EB5-DE49-D044-E899-0E396E795D81}"/>
                </a:ext>
              </a:extLst>
            </p:cNvPr>
            <p:cNvSpPr txBox="1"/>
            <p:nvPr/>
          </p:nvSpPr>
          <p:spPr>
            <a:xfrm>
              <a:off x="3364174" y="3278419"/>
              <a:ext cx="38183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Kirov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A9CEB0A-F6A3-C020-F833-3F1FB41E546B}"/>
                </a:ext>
              </a:extLst>
            </p:cNvPr>
            <p:cNvSpPr txBox="1"/>
            <p:nvPr/>
          </p:nvSpPr>
          <p:spPr>
            <a:xfrm>
              <a:off x="4061888" y="2889819"/>
              <a:ext cx="44916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Komi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12A75F39-EDB0-D9FF-4B86-F6ADB88F8EC1}"/>
                </a:ext>
              </a:extLst>
            </p:cNvPr>
            <p:cNvSpPr txBox="1"/>
            <p:nvPr/>
          </p:nvSpPr>
          <p:spPr>
            <a:xfrm>
              <a:off x="2955540" y="2988352"/>
              <a:ext cx="54534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Kostroma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8D4BD4C-3AF1-04E3-C58A-6B5D2F542958}"/>
                </a:ext>
              </a:extLst>
            </p:cNvPr>
            <p:cNvSpPr txBox="1"/>
            <p:nvPr/>
          </p:nvSpPr>
          <p:spPr>
            <a:xfrm>
              <a:off x="1292349" y="3899802"/>
              <a:ext cx="57099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Krasnodar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316F7778-146A-80B2-9F5E-313B93D8F3D6}"/>
                </a:ext>
              </a:extLst>
            </p:cNvPr>
            <p:cNvSpPr txBox="1"/>
            <p:nvPr/>
          </p:nvSpPr>
          <p:spPr>
            <a:xfrm>
              <a:off x="6097608" y="3542201"/>
              <a:ext cx="938078" cy="2423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Krasnoyarsk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EF10BFE-EC88-FD2B-8AE9-8D612B8774CD}"/>
                </a:ext>
              </a:extLst>
            </p:cNvPr>
            <p:cNvSpPr txBox="1"/>
            <p:nvPr/>
          </p:nvSpPr>
          <p:spPr>
            <a:xfrm>
              <a:off x="3965012" y="4310066"/>
              <a:ext cx="453971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Kurgan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087633CF-7FDD-D94B-BFBC-39751B9BFC17}"/>
                </a:ext>
              </a:extLst>
            </p:cNvPr>
            <p:cNvSpPr txBox="1"/>
            <p:nvPr/>
          </p:nvSpPr>
          <p:spPr>
            <a:xfrm>
              <a:off x="2614094" y="2176252"/>
              <a:ext cx="55496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Leningrad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0622C55E-3CA9-6B95-0A82-F7BB9E6F736D}"/>
                </a:ext>
              </a:extLst>
            </p:cNvPr>
            <p:cNvSpPr txBox="1"/>
            <p:nvPr/>
          </p:nvSpPr>
          <p:spPr>
            <a:xfrm>
              <a:off x="9382150" y="2688013"/>
              <a:ext cx="1008610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Maga Buryatdan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03488C81-D969-76EA-0382-C71A1EE96FFE}"/>
                </a:ext>
              </a:extLst>
            </p:cNvPr>
            <p:cNvSpPr txBox="1"/>
            <p:nvPr/>
          </p:nvSpPr>
          <p:spPr>
            <a:xfrm>
              <a:off x="2333347" y="2894478"/>
              <a:ext cx="596638" cy="1692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00" b="1" spc="0" baseline="0" noProof="1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Moskovskaya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1FECF49-2E3E-E3AB-BBA7-A8705725E074}"/>
                </a:ext>
              </a:extLst>
            </p:cNvPr>
            <p:cNvSpPr txBox="1"/>
            <p:nvPr/>
          </p:nvSpPr>
          <p:spPr>
            <a:xfrm>
              <a:off x="3609160" y="1722499"/>
              <a:ext cx="617477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Murmansk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9805E5BC-4ED3-58EB-C4EF-4A85F28B8FF7}"/>
                </a:ext>
              </a:extLst>
            </p:cNvPr>
            <p:cNvSpPr txBox="1"/>
            <p:nvPr/>
          </p:nvSpPr>
          <p:spPr>
            <a:xfrm>
              <a:off x="4400697" y="2484924"/>
              <a:ext cx="4732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Nenets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E990AFDA-F6B8-A5EF-2F43-C8EF4E37AF4F}"/>
                </a:ext>
              </a:extLst>
            </p:cNvPr>
            <p:cNvSpPr txBox="1"/>
            <p:nvPr/>
          </p:nvSpPr>
          <p:spPr>
            <a:xfrm>
              <a:off x="2737472" y="3243381"/>
              <a:ext cx="60625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Nizhegorod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7BFBB8B0-82E4-8797-2854-5B797FCDB1B3}"/>
                </a:ext>
              </a:extLst>
            </p:cNvPr>
            <p:cNvSpPr txBox="1"/>
            <p:nvPr/>
          </p:nvSpPr>
          <p:spPr>
            <a:xfrm>
              <a:off x="2442464" y="2351446"/>
              <a:ext cx="546945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Novgorod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D1220C4E-7D92-731C-51EE-0B41083E2D99}"/>
                </a:ext>
              </a:extLst>
            </p:cNvPr>
            <p:cNvSpPr txBox="1"/>
            <p:nvPr/>
          </p:nvSpPr>
          <p:spPr>
            <a:xfrm>
              <a:off x="4919573" y="4798367"/>
              <a:ext cx="679994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Novosibirsk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8B249D70-BEFE-2BDE-87AB-21EC875294CE}"/>
                </a:ext>
              </a:extLst>
            </p:cNvPr>
            <p:cNvSpPr txBox="1"/>
            <p:nvPr/>
          </p:nvSpPr>
          <p:spPr>
            <a:xfrm>
              <a:off x="4613242" y="4521605"/>
              <a:ext cx="42511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Omsk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C162B681-7FB7-9B31-A635-EC844EBC8491}"/>
                </a:ext>
              </a:extLst>
            </p:cNvPr>
            <p:cNvSpPr txBox="1"/>
            <p:nvPr/>
          </p:nvSpPr>
          <p:spPr>
            <a:xfrm>
              <a:off x="3033446" y="4293212"/>
              <a:ext cx="534121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Orenburg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4C971E6F-1ED5-AC0E-B62C-D8F1A716CA94}"/>
                </a:ext>
              </a:extLst>
            </p:cNvPr>
            <p:cNvSpPr txBox="1"/>
            <p:nvPr/>
          </p:nvSpPr>
          <p:spPr>
            <a:xfrm>
              <a:off x="2520178" y="3540101"/>
              <a:ext cx="407484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Penza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653ADD5-D2A0-4E0B-5AE6-310FA20892B0}"/>
                </a:ext>
              </a:extLst>
            </p:cNvPr>
            <p:cNvSpPr txBox="1"/>
            <p:nvPr/>
          </p:nvSpPr>
          <p:spPr>
            <a:xfrm>
              <a:off x="3730006" y="3524554"/>
              <a:ext cx="42191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Perm'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17930E7D-087C-DA35-5590-9A6AADB3A8BA}"/>
                </a:ext>
              </a:extLst>
            </p:cNvPr>
            <p:cNvSpPr txBox="1"/>
            <p:nvPr/>
          </p:nvSpPr>
          <p:spPr>
            <a:xfrm>
              <a:off x="9853397" y="5576758"/>
              <a:ext cx="580608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Primor'ye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A4549C21-89B5-2215-57CE-BAC4AF880A69}"/>
                </a:ext>
              </a:extLst>
            </p:cNvPr>
            <p:cNvSpPr txBox="1"/>
            <p:nvPr/>
          </p:nvSpPr>
          <p:spPr>
            <a:xfrm>
              <a:off x="2254762" y="2228145"/>
              <a:ext cx="41229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Pskov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83CB13CA-F45D-FEC4-46D2-034C65016255}"/>
                </a:ext>
              </a:extLst>
            </p:cNvPr>
            <p:cNvSpPr txBox="1"/>
            <p:nvPr/>
          </p:nvSpPr>
          <p:spPr>
            <a:xfrm>
              <a:off x="1733639" y="3822185"/>
              <a:ext cx="44595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Rostov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03DB3A87-5A1D-0E75-8330-F087E910EC2A}"/>
                </a:ext>
              </a:extLst>
            </p:cNvPr>
            <p:cNvSpPr txBox="1"/>
            <p:nvPr/>
          </p:nvSpPr>
          <p:spPr>
            <a:xfrm>
              <a:off x="2391072" y="3187052"/>
              <a:ext cx="47320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Ryazan'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5CDBCD7-DDC8-646D-6EB7-91E7731A60D4}"/>
                </a:ext>
              </a:extLst>
            </p:cNvPr>
            <p:cNvSpPr txBox="1"/>
            <p:nvPr/>
          </p:nvSpPr>
          <p:spPr>
            <a:xfrm>
              <a:off x="7875366" y="3178508"/>
              <a:ext cx="1114408" cy="2423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Sakha (Yakutia)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B6A1BEAF-823D-649C-E568-0C1AA6905FB4}"/>
                </a:ext>
              </a:extLst>
            </p:cNvPr>
            <p:cNvSpPr txBox="1"/>
            <p:nvPr/>
          </p:nvSpPr>
          <p:spPr>
            <a:xfrm>
              <a:off x="10151163" y="4573521"/>
              <a:ext cx="50045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Sakhalin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A0401BDD-7925-C4BE-F4EF-01084842442B}"/>
                </a:ext>
              </a:extLst>
            </p:cNvPr>
            <p:cNvSpPr txBox="1"/>
            <p:nvPr/>
          </p:nvSpPr>
          <p:spPr>
            <a:xfrm>
              <a:off x="2843929" y="3872747"/>
              <a:ext cx="46519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Samara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0E4BD33-EF58-95B6-B969-04FD65182C34}"/>
                </a:ext>
              </a:extLst>
            </p:cNvPr>
            <p:cNvSpPr txBox="1"/>
            <p:nvPr/>
          </p:nvSpPr>
          <p:spPr>
            <a:xfrm>
              <a:off x="2454239" y="3828394"/>
              <a:ext cx="46839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Saratov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E4721AE-67C6-F404-8220-09AAECBD63D2}"/>
                </a:ext>
              </a:extLst>
            </p:cNvPr>
            <p:cNvSpPr txBox="1"/>
            <p:nvPr/>
          </p:nvSpPr>
          <p:spPr>
            <a:xfrm>
              <a:off x="2062889" y="2639739"/>
              <a:ext cx="54854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Smolensk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34A5635-9CD1-15DD-1F36-8E989D89A7FE}"/>
                </a:ext>
              </a:extLst>
            </p:cNvPr>
            <p:cNvSpPr txBox="1"/>
            <p:nvPr/>
          </p:nvSpPr>
          <p:spPr>
            <a:xfrm>
              <a:off x="1549037" y="4232602"/>
              <a:ext cx="494045" cy="1692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sz="500" dirty="0">
                  <a:sym typeface="Arial"/>
                </a:rPr>
                <a:t>Stavropol'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E6AE8A53-E5DE-A067-2DD3-4EAE968CBB25}"/>
                </a:ext>
              </a:extLst>
            </p:cNvPr>
            <p:cNvSpPr txBox="1"/>
            <p:nvPr/>
          </p:nvSpPr>
          <p:spPr>
            <a:xfrm>
              <a:off x="3833959" y="3895422"/>
              <a:ext cx="646332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Sverdlovsk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4B16D431-2265-D205-C54C-B89597598EE2}"/>
                </a:ext>
              </a:extLst>
            </p:cNvPr>
            <p:cNvSpPr txBox="1"/>
            <p:nvPr/>
          </p:nvSpPr>
          <p:spPr>
            <a:xfrm>
              <a:off x="3034247" y="3679369"/>
              <a:ext cx="53251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Tatarstan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45A2801-B881-1918-4C80-D5599D5964A6}"/>
                </a:ext>
              </a:extLst>
            </p:cNvPr>
            <p:cNvSpPr txBox="1"/>
            <p:nvPr/>
          </p:nvSpPr>
          <p:spPr>
            <a:xfrm>
              <a:off x="5329818" y="4412497"/>
              <a:ext cx="463589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Tomsk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79B098DE-FC86-D2D3-4D20-17198D442AE1}"/>
                </a:ext>
              </a:extLst>
            </p:cNvPr>
            <p:cNvSpPr txBox="1"/>
            <p:nvPr/>
          </p:nvSpPr>
          <p:spPr>
            <a:xfrm>
              <a:off x="6184383" y="5539502"/>
              <a:ext cx="386645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Tuva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1E5806BE-9178-03AC-8E01-9ECB82FAB12C}"/>
                </a:ext>
              </a:extLst>
            </p:cNvPr>
            <p:cNvSpPr txBox="1"/>
            <p:nvPr/>
          </p:nvSpPr>
          <p:spPr>
            <a:xfrm>
              <a:off x="2478923" y="2582080"/>
              <a:ext cx="36580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Tver'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D7A5B808-36DE-AA52-77AF-A20769CAF10A}"/>
                </a:ext>
              </a:extLst>
            </p:cNvPr>
            <p:cNvSpPr txBox="1"/>
            <p:nvPr/>
          </p:nvSpPr>
          <p:spPr>
            <a:xfrm>
              <a:off x="4357549" y="4183193"/>
              <a:ext cx="537327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Tyumen'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5A4924D-34D2-5403-2145-BDD8E0EBAA2E}"/>
                </a:ext>
              </a:extLst>
            </p:cNvPr>
            <p:cNvSpPr txBox="1"/>
            <p:nvPr/>
          </p:nvSpPr>
          <p:spPr>
            <a:xfrm>
              <a:off x="3347435" y="3581349"/>
              <a:ext cx="45878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Udmurt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B46049B2-61A1-8449-B27F-02330B7C4EED}"/>
                </a:ext>
              </a:extLst>
            </p:cNvPr>
            <p:cNvSpPr txBox="1"/>
            <p:nvPr/>
          </p:nvSpPr>
          <p:spPr>
            <a:xfrm>
              <a:off x="2044145" y="3848353"/>
              <a:ext cx="562975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Volgograd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0C1BE8DB-DEC0-A3F2-A620-A30DFAD1791D}"/>
                </a:ext>
              </a:extLst>
            </p:cNvPr>
            <p:cNvSpPr txBox="1"/>
            <p:nvPr/>
          </p:nvSpPr>
          <p:spPr>
            <a:xfrm>
              <a:off x="2979352" y="2666771"/>
              <a:ext cx="5261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Vologda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05D28E5E-0CD8-D126-19DB-F0DB2CC60FD1}"/>
                </a:ext>
              </a:extLst>
            </p:cNvPr>
            <p:cNvSpPr txBox="1"/>
            <p:nvPr/>
          </p:nvSpPr>
          <p:spPr>
            <a:xfrm>
              <a:off x="1972970" y="3458492"/>
              <a:ext cx="53412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Voronezh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6A0D702D-D0A7-E5BA-3AB8-5891B06E73FA}"/>
                </a:ext>
              </a:extLst>
            </p:cNvPr>
            <p:cNvSpPr txBox="1"/>
            <p:nvPr/>
          </p:nvSpPr>
          <p:spPr>
            <a:xfrm>
              <a:off x="5059855" y="3265337"/>
              <a:ext cx="886781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Yamal-Nenets</a:t>
              </a:r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811689DB-F023-C79F-E3CE-0BBB7FA7DBC9}"/>
                </a:ext>
              </a:extLst>
            </p:cNvPr>
            <p:cNvSpPr/>
            <p:nvPr/>
          </p:nvSpPr>
          <p:spPr>
            <a:xfrm>
              <a:off x="1045166" y="4053486"/>
              <a:ext cx="484332" cy="253698"/>
            </a:xfrm>
            <a:custGeom>
              <a:avLst/>
              <a:gdLst>
                <a:gd name="csX0" fmla="*/ 484333 w 484332"/>
                <a:gd name="csY0" fmla="*/ 0 h 253698"/>
                <a:gd name="csX1" fmla="*/ 381434 w 484332"/>
                <a:gd name="csY1" fmla="*/ 253698 h 253698"/>
                <a:gd name="csX2" fmla="*/ 0 w 484332"/>
                <a:gd name="csY2" fmla="*/ 253698 h 253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4332" h="253698">
                  <a:moveTo>
                    <a:pt x="484333" y="0"/>
                  </a:moveTo>
                  <a:lnTo>
                    <a:pt x="381434" y="253698"/>
                  </a:lnTo>
                  <a:lnTo>
                    <a:pt x="0" y="25369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088AA053-0D20-5AA8-4593-1A3B968B29B6}"/>
                </a:ext>
              </a:extLst>
            </p:cNvPr>
            <p:cNvSpPr/>
            <p:nvPr/>
          </p:nvSpPr>
          <p:spPr>
            <a:xfrm>
              <a:off x="1519298" y="404328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A7FF1C55-29C9-A605-9916-E14AB58BA935}"/>
                </a:ext>
              </a:extLst>
            </p:cNvPr>
            <p:cNvSpPr txBox="1"/>
            <p:nvPr/>
          </p:nvSpPr>
          <p:spPr>
            <a:xfrm>
              <a:off x="736812" y="4255695"/>
              <a:ext cx="26289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Adygea</a:t>
              </a:r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185BAED6-2AB4-2DD7-A95B-11F1F1DE2052}"/>
                </a:ext>
              </a:extLst>
            </p:cNvPr>
            <p:cNvSpPr/>
            <p:nvPr/>
          </p:nvSpPr>
          <p:spPr>
            <a:xfrm>
              <a:off x="1045166" y="3375332"/>
              <a:ext cx="1006365" cy="248819"/>
            </a:xfrm>
            <a:custGeom>
              <a:avLst/>
              <a:gdLst>
                <a:gd name="csX0" fmla="*/ 1006365 w 1006365"/>
                <a:gd name="csY0" fmla="*/ 0 h 248819"/>
                <a:gd name="csX1" fmla="*/ 381434 w 1006365"/>
                <a:gd name="csY1" fmla="*/ 248819 h 248819"/>
                <a:gd name="csX2" fmla="*/ 0 w 1006365"/>
                <a:gd name="csY2" fmla="*/ 248819 h 248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06365" h="248819">
                  <a:moveTo>
                    <a:pt x="1006365" y="0"/>
                  </a:moveTo>
                  <a:lnTo>
                    <a:pt x="381434" y="248819"/>
                  </a:lnTo>
                  <a:lnTo>
                    <a:pt x="0" y="24881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59DB6B61-A994-F601-A493-2336C885F432}"/>
                </a:ext>
              </a:extLst>
            </p:cNvPr>
            <p:cNvSpPr/>
            <p:nvPr/>
          </p:nvSpPr>
          <p:spPr>
            <a:xfrm>
              <a:off x="2041330" y="336513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69994C26-7592-44BA-4324-6D91BA40F864}"/>
                </a:ext>
              </a:extLst>
            </p:cNvPr>
            <p:cNvSpPr txBox="1"/>
            <p:nvPr/>
          </p:nvSpPr>
          <p:spPr>
            <a:xfrm>
              <a:off x="688721" y="3574697"/>
              <a:ext cx="31098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Belgorod</a:t>
              </a:r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253999C1-8BB0-21D8-01CA-2C389BE53D5C}"/>
                </a:ext>
              </a:extLst>
            </p:cNvPr>
            <p:cNvSpPr/>
            <p:nvPr/>
          </p:nvSpPr>
          <p:spPr>
            <a:xfrm>
              <a:off x="1045166" y="2630648"/>
              <a:ext cx="1059588" cy="269665"/>
            </a:xfrm>
            <a:custGeom>
              <a:avLst/>
              <a:gdLst>
                <a:gd name="csX0" fmla="*/ 1059589 w 1059588"/>
                <a:gd name="csY0" fmla="*/ 269665 h 269665"/>
                <a:gd name="csX1" fmla="*/ 381434 w 1059588"/>
                <a:gd name="csY1" fmla="*/ 0 h 269665"/>
                <a:gd name="csX2" fmla="*/ 0 w 1059588"/>
                <a:gd name="csY2" fmla="*/ 0 h 269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59588" h="269665">
                  <a:moveTo>
                    <a:pt x="1059589" y="269665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687B8A7E-7284-FDE5-C5A1-F4C73E284BDD}"/>
                </a:ext>
              </a:extLst>
            </p:cNvPr>
            <p:cNvSpPr/>
            <p:nvPr/>
          </p:nvSpPr>
          <p:spPr>
            <a:xfrm>
              <a:off x="2094554" y="289011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0E9FD28E-68AA-0406-195F-4555DA16AA3C}"/>
                </a:ext>
              </a:extLst>
            </p:cNvPr>
            <p:cNvSpPr txBox="1"/>
            <p:nvPr/>
          </p:nvSpPr>
          <p:spPr>
            <a:xfrm>
              <a:off x="720781" y="2587586"/>
              <a:ext cx="27892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Bryansk</a:t>
              </a:r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AEFA415-C226-26EE-E415-E5118E75B6A4}"/>
                </a:ext>
              </a:extLst>
            </p:cNvPr>
            <p:cNvSpPr/>
            <p:nvPr/>
          </p:nvSpPr>
          <p:spPr>
            <a:xfrm>
              <a:off x="1045166" y="4626081"/>
              <a:ext cx="753554" cy="257689"/>
            </a:xfrm>
            <a:custGeom>
              <a:avLst/>
              <a:gdLst>
                <a:gd name="csX0" fmla="*/ 753554 w 753554"/>
                <a:gd name="csY0" fmla="*/ 0 h 257689"/>
                <a:gd name="csX1" fmla="*/ 381434 w 753554"/>
                <a:gd name="csY1" fmla="*/ 257690 h 257689"/>
                <a:gd name="csX2" fmla="*/ 0 w 753554"/>
                <a:gd name="csY2" fmla="*/ 257690 h 257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3554" h="257689">
                  <a:moveTo>
                    <a:pt x="753554" y="0"/>
                  </a:moveTo>
                  <a:lnTo>
                    <a:pt x="381434" y="257690"/>
                  </a:lnTo>
                  <a:lnTo>
                    <a:pt x="0" y="25769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78FC363B-927F-B7DD-B32E-5CAB560E9264}"/>
                </a:ext>
              </a:extLst>
            </p:cNvPr>
            <p:cNvSpPr/>
            <p:nvPr/>
          </p:nvSpPr>
          <p:spPr>
            <a:xfrm>
              <a:off x="1788519" y="4615880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82A17594-BEE1-9A32-0045-227C71104BDE}"/>
                </a:ext>
              </a:extLst>
            </p:cNvPr>
            <p:cNvSpPr txBox="1"/>
            <p:nvPr/>
          </p:nvSpPr>
          <p:spPr>
            <a:xfrm>
              <a:off x="650249" y="4838895"/>
              <a:ext cx="34945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Chechnya</a:t>
              </a:r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704C455-17B1-32B8-5514-9B785583EE9E}"/>
                </a:ext>
              </a:extLst>
            </p:cNvPr>
            <p:cNvSpPr/>
            <p:nvPr/>
          </p:nvSpPr>
          <p:spPr>
            <a:xfrm>
              <a:off x="3094266" y="3539881"/>
              <a:ext cx="665292" cy="1299537"/>
            </a:xfrm>
            <a:custGeom>
              <a:avLst/>
              <a:gdLst>
                <a:gd name="csX0" fmla="*/ 0 w 665292"/>
                <a:gd name="csY0" fmla="*/ 0 h 1299537"/>
                <a:gd name="csX1" fmla="*/ 585457 w 665292"/>
                <a:gd name="csY1" fmla="*/ 1299537 h 1299537"/>
                <a:gd name="csX2" fmla="*/ 665292 w 665292"/>
                <a:gd name="csY2" fmla="*/ 1299537 h 1299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5292" h="1299537">
                  <a:moveTo>
                    <a:pt x="0" y="0"/>
                  </a:moveTo>
                  <a:lnTo>
                    <a:pt x="585457" y="1299537"/>
                  </a:lnTo>
                  <a:lnTo>
                    <a:pt x="665292" y="1299537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C6C39D99-305C-1FE3-5168-97CC5E89EAB2}"/>
                </a:ext>
              </a:extLst>
            </p:cNvPr>
            <p:cNvSpPr/>
            <p:nvPr/>
          </p:nvSpPr>
          <p:spPr>
            <a:xfrm>
              <a:off x="3084065" y="3529680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A8897CE5-2593-64AF-6EBE-75EE6ED13286}"/>
                </a:ext>
              </a:extLst>
            </p:cNvPr>
            <p:cNvSpPr txBox="1"/>
            <p:nvPr/>
          </p:nvSpPr>
          <p:spPr>
            <a:xfrm>
              <a:off x="3416036" y="4850438"/>
              <a:ext cx="574195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ym typeface="Arial"/>
                </a:rPr>
                <a:t>Chuvashia</a:t>
              </a:r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17FB4BA4-799D-4CE2-CEA9-9167929F5F4F}"/>
                </a:ext>
              </a:extLst>
            </p:cNvPr>
            <p:cNvSpPr/>
            <p:nvPr/>
          </p:nvSpPr>
          <p:spPr>
            <a:xfrm>
              <a:off x="2393492" y="1646016"/>
              <a:ext cx="431552" cy="517597"/>
            </a:xfrm>
            <a:custGeom>
              <a:avLst/>
              <a:gdLst>
                <a:gd name="csX0" fmla="*/ 431553 w 431552"/>
                <a:gd name="csY0" fmla="*/ 517597 h 517597"/>
                <a:gd name="csX1" fmla="*/ 381434 w 431552"/>
                <a:gd name="csY1" fmla="*/ 0 h 517597"/>
                <a:gd name="csX2" fmla="*/ 0 w 431552"/>
                <a:gd name="csY2" fmla="*/ 0 h 517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1552" h="517597">
                  <a:moveTo>
                    <a:pt x="431553" y="517597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C1A36E33-FA64-C32F-793B-80138561D847}"/>
                </a:ext>
              </a:extLst>
            </p:cNvPr>
            <p:cNvSpPr/>
            <p:nvPr/>
          </p:nvSpPr>
          <p:spPr>
            <a:xfrm>
              <a:off x="2814843" y="215341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94BD4F9E-4447-8E6C-63DF-1055D86F9B31}"/>
                </a:ext>
              </a:extLst>
            </p:cNvPr>
            <p:cNvSpPr txBox="1"/>
            <p:nvPr/>
          </p:nvSpPr>
          <p:spPr>
            <a:xfrm>
              <a:off x="1378997" y="1521828"/>
              <a:ext cx="103105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Saint Petersburg</a:t>
              </a:r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F8A0F87-3CBB-B8DD-F844-86D1907FCC33}"/>
                </a:ext>
              </a:extLst>
            </p:cNvPr>
            <p:cNvSpPr/>
            <p:nvPr/>
          </p:nvSpPr>
          <p:spPr>
            <a:xfrm>
              <a:off x="1045166" y="3574920"/>
              <a:ext cx="381434" cy="501630"/>
            </a:xfrm>
            <a:custGeom>
              <a:avLst/>
              <a:gdLst>
                <a:gd name="csX0" fmla="*/ 237288 w 381434"/>
                <a:gd name="csY0" fmla="*/ 0 h 501630"/>
                <a:gd name="csX1" fmla="*/ 381434 w 381434"/>
                <a:gd name="csY1" fmla="*/ 501630 h 501630"/>
                <a:gd name="csX2" fmla="*/ 0 w 381434"/>
                <a:gd name="csY2" fmla="*/ 501630 h 501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434" h="501630">
                  <a:moveTo>
                    <a:pt x="237288" y="0"/>
                  </a:moveTo>
                  <a:lnTo>
                    <a:pt x="381434" y="501630"/>
                  </a:lnTo>
                  <a:lnTo>
                    <a:pt x="0" y="50163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29CE3EA2-5E5D-B5C4-9FAA-4A17E650F8E9}"/>
                </a:ext>
              </a:extLst>
            </p:cNvPr>
            <p:cNvSpPr/>
            <p:nvPr/>
          </p:nvSpPr>
          <p:spPr>
            <a:xfrm>
              <a:off x="1272253" y="356471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789BD9D8-59B8-94A8-D6C5-AB7154DD246B}"/>
                </a:ext>
              </a:extLst>
            </p:cNvPr>
            <p:cNvSpPr txBox="1"/>
            <p:nvPr/>
          </p:nvSpPr>
          <p:spPr>
            <a:xfrm>
              <a:off x="749636" y="4024617"/>
              <a:ext cx="250068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Crimea</a:t>
              </a:r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5032A6BD-9D5D-DB6C-A225-750BC175DBB7}"/>
                </a:ext>
              </a:extLst>
            </p:cNvPr>
            <p:cNvSpPr/>
            <p:nvPr/>
          </p:nvSpPr>
          <p:spPr>
            <a:xfrm>
              <a:off x="1045166" y="4579954"/>
              <a:ext cx="664405" cy="188499"/>
            </a:xfrm>
            <a:custGeom>
              <a:avLst/>
              <a:gdLst>
                <a:gd name="csX0" fmla="*/ 664405 w 664405"/>
                <a:gd name="csY0" fmla="*/ 0 h 188499"/>
                <a:gd name="csX1" fmla="*/ 381434 w 664405"/>
                <a:gd name="csY1" fmla="*/ 188499 h 188499"/>
                <a:gd name="csX2" fmla="*/ 0 w 664405"/>
                <a:gd name="csY2" fmla="*/ 188499 h 188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4405" h="188499">
                  <a:moveTo>
                    <a:pt x="664405" y="0"/>
                  </a:moveTo>
                  <a:lnTo>
                    <a:pt x="381434" y="188499"/>
                  </a:lnTo>
                  <a:lnTo>
                    <a:pt x="0" y="18849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BFE58DD0-DAC6-020E-0A3E-815B11175E4E}"/>
                </a:ext>
              </a:extLst>
            </p:cNvPr>
            <p:cNvSpPr/>
            <p:nvPr/>
          </p:nvSpPr>
          <p:spPr>
            <a:xfrm>
              <a:off x="1699370" y="4569753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C61739BE-3027-CEA0-1820-645B1B07BD23}"/>
                </a:ext>
              </a:extLst>
            </p:cNvPr>
            <p:cNvSpPr txBox="1"/>
            <p:nvPr/>
          </p:nvSpPr>
          <p:spPr>
            <a:xfrm>
              <a:off x="642234" y="4714417"/>
              <a:ext cx="357470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Ingushetia</a:t>
              </a:r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48466BDF-D1C3-7541-EAAA-BFA97D363C75}"/>
                </a:ext>
              </a:extLst>
            </p:cNvPr>
            <p:cNvSpPr/>
            <p:nvPr/>
          </p:nvSpPr>
          <p:spPr>
            <a:xfrm>
              <a:off x="1045166" y="3003212"/>
              <a:ext cx="1936443" cy="78060"/>
            </a:xfrm>
            <a:custGeom>
              <a:avLst/>
              <a:gdLst>
                <a:gd name="csX0" fmla="*/ 1936444 w 1936443"/>
                <a:gd name="csY0" fmla="*/ 78061 h 78060"/>
                <a:gd name="csX1" fmla="*/ 381434 w 1936443"/>
                <a:gd name="csY1" fmla="*/ 0 h 78060"/>
                <a:gd name="csX2" fmla="*/ 0 w 1936443"/>
                <a:gd name="csY2" fmla="*/ 0 h 78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36443" h="78060">
                  <a:moveTo>
                    <a:pt x="1936444" y="78061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6ED40BC6-E2F4-5C95-14B3-6E2620BF08AE}"/>
                </a:ext>
              </a:extLst>
            </p:cNvPr>
            <p:cNvSpPr/>
            <p:nvPr/>
          </p:nvSpPr>
          <p:spPr>
            <a:xfrm>
              <a:off x="2971409" y="307107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12565A77-B5F3-33A7-EA31-525C45C213DD}"/>
                </a:ext>
              </a:extLst>
            </p:cNvPr>
            <p:cNvSpPr txBox="1"/>
            <p:nvPr/>
          </p:nvSpPr>
          <p:spPr>
            <a:xfrm>
              <a:off x="728797" y="2948052"/>
              <a:ext cx="27090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Ivanovo</a:t>
              </a:r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8CFDA1F-F874-DB49-8AD7-284B1893A1AB}"/>
                </a:ext>
              </a:extLst>
            </p:cNvPr>
            <p:cNvSpPr/>
            <p:nvPr/>
          </p:nvSpPr>
          <p:spPr>
            <a:xfrm>
              <a:off x="1045166" y="4438469"/>
              <a:ext cx="615616" cy="99350"/>
            </a:xfrm>
            <a:custGeom>
              <a:avLst/>
              <a:gdLst>
                <a:gd name="csX0" fmla="*/ 615617 w 615616"/>
                <a:gd name="csY0" fmla="*/ 0 h 99350"/>
                <a:gd name="csX1" fmla="*/ 381434 w 615616"/>
                <a:gd name="csY1" fmla="*/ 99350 h 99350"/>
                <a:gd name="csX2" fmla="*/ 0 w 615616"/>
                <a:gd name="csY2" fmla="*/ 99350 h 99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15616" h="99350">
                  <a:moveTo>
                    <a:pt x="615617" y="0"/>
                  </a:moveTo>
                  <a:lnTo>
                    <a:pt x="381434" y="99350"/>
                  </a:lnTo>
                  <a:lnTo>
                    <a:pt x="0" y="9935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614202E7-DA08-A82B-991D-CCD587F31C68}"/>
                </a:ext>
              </a:extLst>
            </p:cNvPr>
            <p:cNvSpPr/>
            <p:nvPr/>
          </p:nvSpPr>
          <p:spPr>
            <a:xfrm>
              <a:off x="1650582" y="442826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360B40C8-1FC4-74FF-8A28-B4020056DAFF}"/>
                </a:ext>
              </a:extLst>
            </p:cNvPr>
            <p:cNvSpPr txBox="1"/>
            <p:nvPr/>
          </p:nvSpPr>
          <p:spPr>
            <a:xfrm>
              <a:off x="339267" y="4485434"/>
              <a:ext cx="66043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Kabardino-Balkaria</a:t>
              </a:r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1E87B8AB-F33E-9BE8-631E-83F0011ADB4E}"/>
                </a:ext>
              </a:extLst>
            </p:cNvPr>
            <p:cNvSpPr/>
            <p:nvPr/>
          </p:nvSpPr>
          <p:spPr>
            <a:xfrm>
              <a:off x="1862145" y="190681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E6EB7283-E980-F672-9F3C-34B3E5F64AC5}"/>
                </a:ext>
              </a:extLst>
            </p:cNvPr>
            <p:cNvSpPr txBox="1"/>
            <p:nvPr/>
          </p:nvSpPr>
          <p:spPr>
            <a:xfrm>
              <a:off x="1397659" y="1845610"/>
              <a:ext cx="389530" cy="9233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r">
                <a:defRPr sz="600" spc="0" baseline="0">
                  <a:ln/>
                  <a:solidFill>
                    <a:srgbClr val="283446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ym typeface="Arial"/>
                </a:rPr>
                <a:t>Kaliningrad</a:t>
              </a:r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2036BFFA-2346-6F98-8E93-D8CB4A936352}"/>
                </a:ext>
              </a:extLst>
            </p:cNvPr>
            <p:cNvSpPr/>
            <p:nvPr/>
          </p:nvSpPr>
          <p:spPr>
            <a:xfrm>
              <a:off x="1045166" y="2754836"/>
              <a:ext cx="1341228" cy="159670"/>
            </a:xfrm>
            <a:custGeom>
              <a:avLst/>
              <a:gdLst>
                <a:gd name="csX0" fmla="*/ 1341229 w 1341228"/>
                <a:gd name="csY0" fmla="*/ 159670 h 159670"/>
                <a:gd name="csX1" fmla="*/ 381434 w 1341228"/>
                <a:gd name="csY1" fmla="*/ 0 h 159670"/>
                <a:gd name="csX2" fmla="*/ 0 w 1341228"/>
                <a:gd name="csY2" fmla="*/ 0 h 159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41228" h="159670">
                  <a:moveTo>
                    <a:pt x="1341229" y="159670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D8431DE4-C7AA-0AAE-92B7-AECED637B262}"/>
                </a:ext>
              </a:extLst>
            </p:cNvPr>
            <p:cNvSpPr/>
            <p:nvPr/>
          </p:nvSpPr>
          <p:spPr>
            <a:xfrm>
              <a:off x="2376194" y="290430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6047C3CE-D5B6-52DE-AF68-2E9B667A38E3}"/>
                </a:ext>
              </a:extLst>
            </p:cNvPr>
            <p:cNvSpPr txBox="1"/>
            <p:nvPr/>
          </p:nvSpPr>
          <p:spPr>
            <a:xfrm>
              <a:off x="757651" y="2700868"/>
              <a:ext cx="24205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Kaluga</a:t>
              </a:r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996C43F-DF91-3A0B-110B-A613271F3856}"/>
                </a:ext>
              </a:extLst>
            </p:cNvPr>
            <p:cNvSpPr/>
            <p:nvPr/>
          </p:nvSpPr>
          <p:spPr>
            <a:xfrm>
              <a:off x="1045166" y="4282791"/>
              <a:ext cx="526467" cy="139711"/>
            </a:xfrm>
            <a:custGeom>
              <a:avLst/>
              <a:gdLst>
                <a:gd name="csX0" fmla="*/ 526468 w 526467"/>
                <a:gd name="csY0" fmla="*/ 0 h 139711"/>
                <a:gd name="csX1" fmla="*/ 381434 w 526467"/>
                <a:gd name="csY1" fmla="*/ 139711 h 139711"/>
                <a:gd name="csX2" fmla="*/ 0 w 526467"/>
                <a:gd name="csY2" fmla="*/ 139711 h 1397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6467" h="139711">
                  <a:moveTo>
                    <a:pt x="526468" y="0"/>
                  </a:moveTo>
                  <a:lnTo>
                    <a:pt x="381434" y="139711"/>
                  </a:lnTo>
                  <a:lnTo>
                    <a:pt x="0" y="139711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D148A582-47EF-BD6E-9D48-DF8C34D2EC9E}"/>
                </a:ext>
              </a:extLst>
            </p:cNvPr>
            <p:cNvSpPr/>
            <p:nvPr/>
          </p:nvSpPr>
          <p:spPr>
            <a:xfrm>
              <a:off x="1561433" y="427258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2C79C3AA-9D0B-AA2A-4FDA-E70A8462181E}"/>
                </a:ext>
              </a:extLst>
            </p:cNvPr>
            <p:cNvSpPr txBox="1"/>
            <p:nvPr/>
          </p:nvSpPr>
          <p:spPr>
            <a:xfrm>
              <a:off x="259117" y="4367869"/>
              <a:ext cx="74058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Karachay-Cherkessia</a:t>
              </a:r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7EC363B6-C207-2D8F-9EFA-B42C9CABCBB4}"/>
                </a:ext>
              </a:extLst>
            </p:cNvPr>
            <p:cNvSpPr/>
            <p:nvPr/>
          </p:nvSpPr>
          <p:spPr>
            <a:xfrm>
              <a:off x="1045166" y="3209453"/>
              <a:ext cx="1057814" cy="290510"/>
            </a:xfrm>
            <a:custGeom>
              <a:avLst/>
              <a:gdLst>
                <a:gd name="csX0" fmla="*/ 1057815 w 1057814"/>
                <a:gd name="csY0" fmla="*/ 0 h 290510"/>
                <a:gd name="csX1" fmla="*/ 381434 w 1057814"/>
                <a:gd name="csY1" fmla="*/ 290511 h 290510"/>
                <a:gd name="csX2" fmla="*/ 0 w 1057814"/>
                <a:gd name="csY2" fmla="*/ 290511 h 2905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57814" h="290510">
                  <a:moveTo>
                    <a:pt x="1057815" y="0"/>
                  </a:moveTo>
                  <a:lnTo>
                    <a:pt x="381434" y="290511"/>
                  </a:lnTo>
                  <a:lnTo>
                    <a:pt x="0" y="290511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D5D61D6F-1DCC-83F0-E3E1-CDE3611CB1A3}"/>
                </a:ext>
              </a:extLst>
            </p:cNvPr>
            <p:cNvSpPr/>
            <p:nvPr/>
          </p:nvSpPr>
          <p:spPr>
            <a:xfrm>
              <a:off x="2092780" y="319925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BD3160F-AA15-DD91-F553-6B3D4BFB78B2}"/>
                </a:ext>
              </a:extLst>
            </p:cNvPr>
            <p:cNvSpPr txBox="1"/>
            <p:nvPr/>
          </p:nvSpPr>
          <p:spPr>
            <a:xfrm>
              <a:off x="802535" y="3447770"/>
              <a:ext cx="197169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Kursk</a:t>
              </a:r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90BB1ACA-25F8-2F03-AFEF-E732CB58FA7C}"/>
                </a:ext>
              </a:extLst>
            </p:cNvPr>
            <p:cNvSpPr/>
            <p:nvPr/>
          </p:nvSpPr>
          <p:spPr>
            <a:xfrm>
              <a:off x="1045166" y="3333640"/>
              <a:ext cx="1313730" cy="414698"/>
            </a:xfrm>
            <a:custGeom>
              <a:avLst/>
              <a:gdLst>
                <a:gd name="csX0" fmla="*/ 1313730 w 1313730"/>
                <a:gd name="csY0" fmla="*/ 0 h 414698"/>
                <a:gd name="csX1" fmla="*/ 381434 w 1313730"/>
                <a:gd name="csY1" fmla="*/ 414699 h 414698"/>
                <a:gd name="csX2" fmla="*/ 0 w 1313730"/>
                <a:gd name="csY2" fmla="*/ 414699 h 414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13730" h="414698">
                  <a:moveTo>
                    <a:pt x="1313730" y="0"/>
                  </a:moveTo>
                  <a:lnTo>
                    <a:pt x="381434" y="414699"/>
                  </a:lnTo>
                  <a:lnTo>
                    <a:pt x="0" y="41469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F45D3DAC-4DD8-DE29-25D3-26DA775502EB}"/>
                </a:ext>
              </a:extLst>
            </p:cNvPr>
            <p:cNvSpPr/>
            <p:nvPr/>
          </p:nvSpPr>
          <p:spPr>
            <a:xfrm>
              <a:off x="2348695" y="332343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65210CAF-BB80-1CA6-1E62-685B0717E399}"/>
                </a:ext>
              </a:extLst>
            </p:cNvPr>
            <p:cNvSpPr txBox="1"/>
            <p:nvPr/>
          </p:nvSpPr>
          <p:spPr>
            <a:xfrm>
              <a:off x="754445" y="3695480"/>
              <a:ext cx="245259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Lipetsk</a:t>
              </a:r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14887CD-9798-6281-1F89-B30E2EE93EFF}"/>
                </a:ext>
              </a:extLst>
            </p:cNvPr>
            <p:cNvSpPr/>
            <p:nvPr/>
          </p:nvSpPr>
          <p:spPr>
            <a:xfrm>
              <a:off x="3245953" y="3467142"/>
              <a:ext cx="992615" cy="1496463"/>
            </a:xfrm>
            <a:custGeom>
              <a:avLst/>
              <a:gdLst>
                <a:gd name="csX0" fmla="*/ 0 w 992615"/>
                <a:gd name="csY0" fmla="*/ 0 h 1496463"/>
                <a:gd name="csX1" fmla="*/ 912781 w 992615"/>
                <a:gd name="csY1" fmla="*/ 1496464 h 1496463"/>
                <a:gd name="csX2" fmla="*/ 992616 w 992615"/>
                <a:gd name="csY2" fmla="*/ 1496464 h 14964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92615" h="1496463">
                  <a:moveTo>
                    <a:pt x="0" y="0"/>
                  </a:moveTo>
                  <a:lnTo>
                    <a:pt x="912781" y="1496464"/>
                  </a:lnTo>
                  <a:lnTo>
                    <a:pt x="992616" y="1496464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E16DCED6-AC49-0F87-2B92-47473B2BFD56}"/>
                </a:ext>
              </a:extLst>
            </p:cNvPr>
            <p:cNvSpPr/>
            <p:nvPr/>
          </p:nvSpPr>
          <p:spPr>
            <a:xfrm>
              <a:off x="3235752" y="345694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E95F2848-B31A-10EB-F3DC-F7C9AAC91C4F}"/>
                </a:ext>
              </a:extLst>
            </p:cNvPr>
            <p:cNvSpPr txBox="1"/>
            <p:nvPr/>
          </p:nvSpPr>
          <p:spPr>
            <a:xfrm>
              <a:off x="4018674" y="4962560"/>
              <a:ext cx="436337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ym typeface="Arial"/>
                </a:rPr>
                <a:t>Mari El</a:t>
              </a:r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6D9EEE22-ACE9-174E-2CED-87A7617EC3C7}"/>
                </a:ext>
              </a:extLst>
            </p:cNvPr>
            <p:cNvSpPr/>
            <p:nvPr/>
          </p:nvSpPr>
          <p:spPr>
            <a:xfrm flipH="1">
              <a:off x="2481311" y="3480005"/>
              <a:ext cx="353048" cy="1248531"/>
            </a:xfrm>
            <a:custGeom>
              <a:avLst/>
              <a:gdLst>
                <a:gd name="csX0" fmla="*/ 0 w 1892090"/>
                <a:gd name="csY0" fmla="*/ 0 h 1607789"/>
                <a:gd name="csX1" fmla="*/ 1812256 w 1892090"/>
                <a:gd name="csY1" fmla="*/ 1607789 h 1607789"/>
                <a:gd name="csX2" fmla="*/ 1892091 w 1892090"/>
                <a:gd name="csY2" fmla="*/ 1607789 h 1607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92090" h="1607789">
                  <a:moveTo>
                    <a:pt x="0" y="0"/>
                  </a:moveTo>
                  <a:lnTo>
                    <a:pt x="1812256" y="1607789"/>
                  </a:lnTo>
                  <a:lnTo>
                    <a:pt x="1892091" y="160778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33AE3E93-0DC9-A511-50A1-CB947CF60DC1}"/>
                </a:ext>
              </a:extLst>
            </p:cNvPr>
            <p:cNvSpPr/>
            <p:nvPr/>
          </p:nvSpPr>
          <p:spPr>
            <a:xfrm>
              <a:off x="2824158" y="3469804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B05A5308-9712-0F16-E174-51B082B25224}"/>
                </a:ext>
              </a:extLst>
            </p:cNvPr>
            <p:cNvSpPr txBox="1"/>
            <p:nvPr/>
          </p:nvSpPr>
          <p:spPr>
            <a:xfrm>
              <a:off x="2159188" y="4725275"/>
              <a:ext cx="526105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ym typeface="Arial"/>
                </a:rPr>
                <a:t>Mordovia</a:t>
              </a:r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05A36E-12BC-8BAF-CB08-6C2501D84ACC}"/>
                </a:ext>
              </a:extLst>
            </p:cNvPr>
            <p:cNvSpPr/>
            <p:nvPr/>
          </p:nvSpPr>
          <p:spPr>
            <a:xfrm>
              <a:off x="1045166" y="2879024"/>
              <a:ext cx="1547469" cy="77173"/>
            </a:xfrm>
            <a:custGeom>
              <a:avLst/>
              <a:gdLst>
                <a:gd name="csX0" fmla="*/ 1547470 w 1547469"/>
                <a:gd name="csY0" fmla="*/ 77174 h 77173"/>
                <a:gd name="csX1" fmla="*/ 381434 w 1547469"/>
                <a:gd name="csY1" fmla="*/ 0 h 77173"/>
                <a:gd name="csX2" fmla="*/ 0 w 1547469"/>
                <a:gd name="csY2" fmla="*/ 0 h 77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47469" h="77173">
                  <a:moveTo>
                    <a:pt x="1547470" y="77174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B79D852D-1536-E7A3-B7E6-53AF07FA6238}"/>
                </a:ext>
              </a:extLst>
            </p:cNvPr>
            <p:cNvSpPr/>
            <p:nvPr/>
          </p:nvSpPr>
          <p:spPr>
            <a:xfrm>
              <a:off x="2582435" y="294599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BB8FD5E2-4A2F-979E-C5B8-5F184A9A5071}"/>
                </a:ext>
              </a:extLst>
            </p:cNvPr>
            <p:cNvSpPr txBox="1"/>
            <p:nvPr/>
          </p:nvSpPr>
          <p:spPr>
            <a:xfrm>
              <a:off x="715973" y="2821951"/>
              <a:ext cx="283731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Moscow</a:t>
              </a:r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4193B87-C21B-2D33-ED14-9C6351A90E07}"/>
                </a:ext>
              </a:extLst>
            </p:cNvPr>
            <p:cNvSpPr/>
            <p:nvPr/>
          </p:nvSpPr>
          <p:spPr>
            <a:xfrm>
              <a:off x="1045166" y="4544029"/>
              <a:ext cx="634688" cy="109107"/>
            </a:xfrm>
            <a:custGeom>
              <a:avLst/>
              <a:gdLst>
                <a:gd name="csX0" fmla="*/ 634689 w 634688"/>
                <a:gd name="csY0" fmla="*/ 0 h 109107"/>
                <a:gd name="csX1" fmla="*/ 381434 w 634688"/>
                <a:gd name="csY1" fmla="*/ 109108 h 109107"/>
                <a:gd name="csX2" fmla="*/ 0 w 634688"/>
                <a:gd name="csY2" fmla="*/ 109108 h 109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34688" h="109107">
                  <a:moveTo>
                    <a:pt x="634689" y="0"/>
                  </a:moveTo>
                  <a:lnTo>
                    <a:pt x="381434" y="109108"/>
                  </a:lnTo>
                  <a:lnTo>
                    <a:pt x="0" y="10910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E829D97F-59D7-E72C-30E2-D026C943F7BE}"/>
                </a:ext>
              </a:extLst>
            </p:cNvPr>
            <p:cNvSpPr/>
            <p:nvPr/>
          </p:nvSpPr>
          <p:spPr>
            <a:xfrm>
              <a:off x="1669654" y="453382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5C51BD66-B05E-95B9-320F-E9784EAF131D}"/>
                </a:ext>
              </a:extLst>
            </p:cNvPr>
            <p:cNvSpPr txBox="1"/>
            <p:nvPr/>
          </p:nvSpPr>
          <p:spPr>
            <a:xfrm>
              <a:off x="286367" y="4600301"/>
              <a:ext cx="71333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North Ossetia-Alania</a:t>
              </a:r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403C5A09-8541-C50A-045C-00CCD3EFBB7D}"/>
                </a:ext>
              </a:extLst>
            </p:cNvPr>
            <p:cNvSpPr/>
            <p:nvPr/>
          </p:nvSpPr>
          <p:spPr>
            <a:xfrm>
              <a:off x="1045166" y="3133166"/>
              <a:ext cx="1193977" cy="118422"/>
            </a:xfrm>
            <a:custGeom>
              <a:avLst/>
              <a:gdLst>
                <a:gd name="csX0" fmla="*/ 1193978 w 1193977"/>
                <a:gd name="csY0" fmla="*/ 0 h 118422"/>
                <a:gd name="csX1" fmla="*/ 381434 w 1193977"/>
                <a:gd name="csY1" fmla="*/ 118422 h 118422"/>
                <a:gd name="csX2" fmla="*/ 0 w 1193977"/>
                <a:gd name="csY2" fmla="*/ 118422 h 118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93977" h="118422">
                  <a:moveTo>
                    <a:pt x="1193978" y="0"/>
                  </a:moveTo>
                  <a:lnTo>
                    <a:pt x="381434" y="118422"/>
                  </a:lnTo>
                  <a:lnTo>
                    <a:pt x="0" y="118422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E2813E65-BBDB-6F63-F9CD-13FACE878861}"/>
                </a:ext>
              </a:extLst>
            </p:cNvPr>
            <p:cNvSpPr/>
            <p:nvPr/>
          </p:nvSpPr>
          <p:spPr>
            <a:xfrm>
              <a:off x="2228943" y="312296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618C32AE-90EA-A7AA-D5E0-7BBDFDD1BC49}"/>
                </a:ext>
              </a:extLst>
            </p:cNvPr>
            <p:cNvSpPr txBox="1"/>
            <p:nvPr/>
          </p:nvSpPr>
          <p:spPr>
            <a:xfrm>
              <a:off x="815359" y="3209674"/>
              <a:ext cx="18434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Oryol</a:t>
              </a:r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DEB71FED-6212-CDC5-DD6B-8A6F25596881}"/>
                </a:ext>
              </a:extLst>
            </p:cNvPr>
            <p:cNvSpPr/>
            <p:nvPr/>
          </p:nvSpPr>
          <p:spPr>
            <a:xfrm>
              <a:off x="1045166" y="3558509"/>
              <a:ext cx="381434" cy="633358"/>
            </a:xfrm>
            <a:custGeom>
              <a:avLst/>
              <a:gdLst>
                <a:gd name="csX0" fmla="*/ 119309 w 381434"/>
                <a:gd name="csY0" fmla="*/ 0 h 633358"/>
                <a:gd name="csX1" fmla="*/ 381434 w 381434"/>
                <a:gd name="csY1" fmla="*/ 633358 h 633358"/>
                <a:gd name="csX2" fmla="*/ 0 w 381434"/>
                <a:gd name="csY2" fmla="*/ 633358 h 633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434" h="633358">
                  <a:moveTo>
                    <a:pt x="119309" y="0"/>
                  </a:moveTo>
                  <a:lnTo>
                    <a:pt x="381434" y="633358"/>
                  </a:lnTo>
                  <a:lnTo>
                    <a:pt x="0" y="63335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46FC133D-E8C6-E109-6595-AF80C3661F99}"/>
                </a:ext>
              </a:extLst>
            </p:cNvPr>
            <p:cNvSpPr/>
            <p:nvPr/>
          </p:nvSpPr>
          <p:spPr>
            <a:xfrm>
              <a:off x="1154274" y="354830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F31E98EB-F6DA-924F-4225-74AEC7DC7385}"/>
                </a:ext>
              </a:extLst>
            </p:cNvPr>
            <p:cNvSpPr txBox="1"/>
            <p:nvPr/>
          </p:nvSpPr>
          <p:spPr>
            <a:xfrm>
              <a:off x="616586" y="4138160"/>
              <a:ext cx="383118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Sevastopol</a:t>
              </a:r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A9C3AA67-1341-ED2A-CF8C-877F419117D9}"/>
                </a:ext>
              </a:extLst>
            </p:cNvPr>
            <p:cNvSpPr/>
            <p:nvPr/>
          </p:nvSpPr>
          <p:spPr>
            <a:xfrm>
              <a:off x="1045166" y="3476900"/>
              <a:ext cx="1461425" cy="395627"/>
            </a:xfrm>
            <a:custGeom>
              <a:avLst/>
              <a:gdLst>
                <a:gd name="csX0" fmla="*/ 1461425 w 1461425"/>
                <a:gd name="csY0" fmla="*/ 0 h 395627"/>
                <a:gd name="csX1" fmla="*/ 381434 w 1461425"/>
                <a:gd name="csY1" fmla="*/ 395627 h 395627"/>
                <a:gd name="csX2" fmla="*/ 0 w 1461425"/>
                <a:gd name="csY2" fmla="*/ 395627 h 3956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61425" h="395627">
                  <a:moveTo>
                    <a:pt x="1461425" y="0"/>
                  </a:moveTo>
                  <a:lnTo>
                    <a:pt x="381434" y="395627"/>
                  </a:lnTo>
                  <a:lnTo>
                    <a:pt x="0" y="395627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574D010F-2BAB-A16E-FDB5-31C9C0F24F46}"/>
                </a:ext>
              </a:extLst>
            </p:cNvPr>
            <p:cNvSpPr/>
            <p:nvPr/>
          </p:nvSpPr>
          <p:spPr>
            <a:xfrm>
              <a:off x="2496390" y="346669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90772E90-D793-5C5A-08F1-201913010C87}"/>
                </a:ext>
              </a:extLst>
            </p:cNvPr>
            <p:cNvSpPr txBox="1"/>
            <p:nvPr/>
          </p:nvSpPr>
          <p:spPr>
            <a:xfrm>
              <a:off x="720781" y="3811653"/>
              <a:ext cx="27892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Tambov</a:t>
              </a:r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F100C06E-F15B-584A-8500-B8958FC516AE}"/>
                </a:ext>
              </a:extLst>
            </p:cNvPr>
            <p:cNvSpPr/>
            <p:nvPr/>
          </p:nvSpPr>
          <p:spPr>
            <a:xfrm>
              <a:off x="1045166" y="3113207"/>
              <a:ext cx="1390016" cy="262568"/>
            </a:xfrm>
            <a:custGeom>
              <a:avLst/>
              <a:gdLst>
                <a:gd name="csX0" fmla="*/ 1390017 w 1390016"/>
                <a:gd name="csY0" fmla="*/ 0 h 262568"/>
                <a:gd name="csX1" fmla="*/ 381434 w 1390016"/>
                <a:gd name="csY1" fmla="*/ 262569 h 262568"/>
                <a:gd name="csX2" fmla="*/ 0 w 1390016"/>
                <a:gd name="csY2" fmla="*/ 262569 h 2625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90016" h="262568">
                  <a:moveTo>
                    <a:pt x="1390017" y="0"/>
                  </a:moveTo>
                  <a:lnTo>
                    <a:pt x="381434" y="262569"/>
                  </a:lnTo>
                  <a:lnTo>
                    <a:pt x="0" y="26256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21BD3754-5A4E-AD06-CDD1-F916C8F73985}"/>
                </a:ext>
              </a:extLst>
            </p:cNvPr>
            <p:cNvSpPr/>
            <p:nvPr/>
          </p:nvSpPr>
          <p:spPr>
            <a:xfrm>
              <a:off x="2424982" y="3103006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C7AAD4E-FFC1-3C62-7BC9-57A4CBD0FC43}"/>
                </a:ext>
              </a:extLst>
            </p:cNvPr>
            <p:cNvSpPr txBox="1"/>
            <p:nvPr/>
          </p:nvSpPr>
          <p:spPr>
            <a:xfrm>
              <a:off x="849022" y="3333640"/>
              <a:ext cx="15068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Tula</a:t>
              </a:r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B35790F4-1080-8DF2-EEEC-84AB6BE6D63A}"/>
                </a:ext>
              </a:extLst>
            </p:cNvPr>
            <p:cNvSpPr/>
            <p:nvPr/>
          </p:nvSpPr>
          <p:spPr>
            <a:xfrm flipH="1">
              <a:off x="2734121" y="3729268"/>
              <a:ext cx="247489" cy="1291553"/>
            </a:xfrm>
            <a:custGeom>
              <a:avLst/>
              <a:gdLst>
                <a:gd name="csX0" fmla="*/ 0 w 2259332"/>
                <a:gd name="csY0" fmla="*/ 0 h 1482714"/>
                <a:gd name="csX1" fmla="*/ 2179497 w 2259332"/>
                <a:gd name="csY1" fmla="*/ 1482714 h 1482714"/>
                <a:gd name="csX2" fmla="*/ 2259332 w 2259332"/>
                <a:gd name="csY2" fmla="*/ 1482714 h 1482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59332" h="1482714">
                  <a:moveTo>
                    <a:pt x="0" y="0"/>
                  </a:moveTo>
                  <a:lnTo>
                    <a:pt x="2179497" y="1482714"/>
                  </a:lnTo>
                  <a:lnTo>
                    <a:pt x="2259332" y="1482714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A0291F86-5327-047D-B039-1B2AE5351086}"/>
                </a:ext>
              </a:extLst>
            </p:cNvPr>
            <p:cNvSpPr/>
            <p:nvPr/>
          </p:nvSpPr>
          <p:spPr>
            <a:xfrm>
              <a:off x="2971409" y="3719066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D769380B-4BFA-D703-1217-937882BCCDC6}"/>
                </a:ext>
              </a:extLst>
            </p:cNvPr>
            <p:cNvSpPr txBox="1"/>
            <p:nvPr/>
          </p:nvSpPr>
          <p:spPr>
            <a:xfrm>
              <a:off x="2407072" y="5054893"/>
              <a:ext cx="570989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ym typeface="Arial"/>
                </a:rPr>
                <a:t>Ulyanovsk</a:t>
              </a:r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E72731FA-B050-3034-4B7A-CDFA1564E04B}"/>
                </a:ext>
              </a:extLst>
            </p:cNvPr>
            <p:cNvSpPr/>
            <p:nvPr/>
          </p:nvSpPr>
          <p:spPr>
            <a:xfrm>
              <a:off x="1045166" y="3091918"/>
              <a:ext cx="1785644" cy="35482"/>
            </a:xfrm>
            <a:custGeom>
              <a:avLst/>
              <a:gdLst>
                <a:gd name="csX0" fmla="*/ 1785644 w 1785644"/>
                <a:gd name="csY0" fmla="*/ 0 h 35482"/>
                <a:gd name="csX1" fmla="*/ 381434 w 1785644"/>
                <a:gd name="csY1" fmla="*/ 35482 h 35482"/>
                <a:gd name="csX2" fmla="*/ 0 w 1785644"/>
                <a:gd name="csY2" fmla="*/ 35482 h 354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85644" h="35482">
                  <a:moveTo>
                    <a:pt x="1785644" y="0"/>
                  </a:moveTo>
                  <a:lnTo>
                    <a:pt x="381434" y="35482"/>
                  </a:lnTo>
                  <a:lnTo>
                    <a:pt x="0" y="35482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4A2FB556-CB68-1CCC-92FB-C8213F7FC485}"/>
                </a:ext>
              </a:extLst>
            </p:cNvPr>
            <p:cNvSpPr/>
            <p:nvPr/>
          </p:nvSpPr>
          <p:spPr>
            <a:xfrm>
              <a:off x="2820609" y="308171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2024F692-1ACD-A368-753F-F82DC961981B}"/>
                </a:ext>
              </a:extLst>
            </p:cNvPr>
            <p:cNvSpPr txBox="1"/>
            <p:nvPr/>
          </p:nvSpPr>
          <p:spPr>
            <a:xfrm>
              <a:off x="719179" y="3067261"/>
              <a:ext cx="28052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rgbClr val="283446"/>
                  </a:solidFill>
                  <a:latin typeface="Arial"/>
                  <a:cs typeface="Arial"/>
                  <a:sym typeface="Arial"/>
                  <a:rtl val="0"/>
                </a:rPr>
                <a:t>Vladimir</a:t>
              </a:r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AC95CB4C-50E9-1ED1-D9A8-1CFF619CADF8}"/>
                </a:ext>
              </a:extLst>
            </p:cNvPr>
            <p:cNvSpPr/>
            <p:nvPr/>
          </p:nvSpPr>
          <p:spPr>
            <a:xfrm>
              <a:off x="2928387" y="284265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50306134-3220-8E88-5B38-61F635C7694C}"/>
                </a:ext>
              </a:extLst>
            </p:cNvPr>
            <p:cNvSpPr txBox="1"/>
            <p:nvPr/>
          </p:nvSpPr>
          <p:spPr>
            <a:xfrm>
              <a:off x="2707981" y="2802765"/>
              <a:ext cx="468398" cy="1692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sz="500">
                  <a:sym typeface="Arial"/>
                </a:rPr>
                <a:t>Yaroslavl</a:t>
              </a:r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E15676CC-0543-EF7B-66D2-118E51225149}"/>
                </a:ext>
              </a:extLst>
            </p:cNvPr>
            <p:cNvSpPr/>
            <p:nvPr/>
          </p:nvSpPr>
          <p:spPr>
            <a:xfrm>
              <a:off x="9742309" y="536233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016C77E4-0F25-6356-2FDA-2022C05BFAB8}"/>
                </a:ext>
              </a:extLst>
            </p:cNvPr>
            <p:cNvSpPr txBox="1"/>
            <p:nvPr/>
          </p:nvSpPr>
          <p:spPr>
            <a:xfrm>
              <a:off x="9223966" y="5370147"/>
              <a:ext cx="798653" cy="40395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ym typeface="Arial"/>
                </a:rPr>
                <a:t>Jewish Autonomous Oblast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402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6C79A-38D6-3836-3B11-16C80924B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849D-C5A7-CEFB-1C37-7C72E567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Russia Regions Map – </a:t>
            </a:r>
            <a:r>
              <a:rPr lang="en-US" dirty="0"/>
              <a:t>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DA5BF3-203E-21E4-8AD9-2EC5189AB401}"/>
              </a:ext>
            </a:extLst>
          </p:cNvPr>
          <p:cNvGrpSpPr/>
          <p:nvPr/>
        </p:nvGrpSpPr>
        <p:grpSpPr>
          <a:xfrm>
            <a:off x="259117" y="662271"/>
            <a:ext cx="11084771" cy="5533456"/>
            <a:chOff x="259117" y="662271"/>
            <a:chExt cx="11084771" cy="5533456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B45A611-95A3-B5B7-06A2-6C6A909C0B63}"/>
                </a:ext>
              </a:extLst>
            </p:cNvPr>
            <p:cNvSpPr/>
            <p:nvPr/>
          </p:nvSpPr>
          <p:spPr>
            <a:xfrm>
              <a:off x="1450551" y="3934178"/>
              <a:ext cx="157452" cy="238618"/>
            </a:xfrm>
            <a:custGeom>
              <a:avLst/>
              <a:gdLst>
                <a:gd name="csX0" fmla="*/ 129954 w 157452"/>
                <a:gd name="csY0" fmla="*/ 61650 h 238618"/>
                <a:gd name="csX1" fmla="*/ 133946 w 157452"/>
                <a:gd name="csY1" fmla="*/ 91367 h 238618"/>
                <a:gd name="csX2" fmla="*/ 157452 w 157452"/>
                <a:gd name="csY2" fmla="*/ 118865 h 238618"/>
                <a:gd name="csX3" fmla="*/ 156565 w 157452"/>
                <a:gd name="csY3" fmla="*/ 155235 h 238618"/>
                <a:gd name="csX4" fmla="*/ 136607 w 157452"/>
                <a:gd name="csY4" fmla="*/ 197813 h 238618"/>
                <a:gd name="csX5" fmla="*/ 124188 w 157452"/>
                <a:gd name="csY5" fmla="*/ 211119 h 238618"/>
                <a:gd name="csX6" fmla="*/ 114874 w 157452"/>
                <a:gd name="csY6" fmla="*/ 204023 h 238618"/>
                <a:gd name="csX7" fmla="*/ 125518 w 157452"/>
                <a:gd name="csY7" fmla="*/ 200031 h 238618"/>
                <a:gd name="csX8" fmla="*/ 137937 w 157452"/>
                <a:gd name="csY8" fmla="*/ 172089 h 238618"/>
                <a:gd name="csX9" fmla="*/ 129510 w 157452"/>
                <a:gd name="csY9" fmla="*/ 161001 h 238618"/>
                <a:gd name="csX10" fmla="*/ 111769 w 157452"/>
                <a:gd name="csY10" fmla="*/ 165436 h 238618"/>
                <a:gd name="csX11" fmla="*/ 85157 w 157452"/>
                <a:gd name="csY11" fmla="*/ 201805 h 238618"/>
                <a:gd name="csX12" fmla="*/ 71852 w 157452"/>
                <a:gd name="csY12" fmla="*/ 203136 h 238618"/>
                <a:gd name="csX13" fmla="*/ 53223 w 157452"/>
                <a:gd name="csY13" fmla="*/ 220433 h 238618"/>
                <a:gd name="csX14" fmla="*/ 51006 w 157452"/>
                <a:gd name="csY14" fmla="*/ 231965 h 238618"/>
                <a:gd name="csX15" fmla="*/ 19072 w 157452"/>
                <a:gd name="csY15" fmla="*/ 238618 h 238618"/>
                <a:gd name="csX16" fmla="*/ 0 w 157452"/>
                <a:gd name="csY16" fmla="*/ 176524 h 238618"/>
                <a:gd name="csX17" fmla="*/ 28386 w 157452"/>
                <a:gd name="csY17" fmla="*/ 156122 h 238618"/>
                <a:gd name="csX18" fmla="*/ 29273 w 157452"/>
                <a:gd name="csY18" fmla="*/ 184064 h 238618"/>
                <a:gd name="csX19" fmla="*/ 55441 w 157452"/>
                <a:gd name="csY19" fmla="*/ 178742 h 238618"/>
                <a:gd name="csX20" fmla="*/ 49232 w 157452"/>
                <a:gd name="csY20" fmla="*/ 146364 h 238618"/>
                <a:gd name="csX21" fmla="*/ 94471 w 157452"/>
                <a:gd name="csY21" fmla="*/ 125962 h 238618"/>
                <a:gd name="csX22" fmla="*/ 105560 w 157452"/>
                <a:gd name="csY22" fmla="*/ 131728 h 238618"/>
                <a:gd name="csX23" fmla="*/ 125518 w 157452"/>
                <a:gd name="csY23" fmla="*/ 97132 h 238618"/>
                <a:gd name="csX24" fmla="*/ 108664 w 157452"/>
                <a:gd name="csY24" fmla="*/ 92254 h 238618"/>
                <a:gd name="csX25" fmla="*/ 102899 w 157452"/>
                <a:gd name="csY25" fmla="*/ 79391 h 238618"/>
                <a:gd name="csX26" fmla="*/ 113100 w 157452"/>
                <a:gd name="csY26" fmla="*/ 75400 h 238618"/>
                <a:gd name="csX27" fmla="*/ 104673 w 157452"/>
                <a:gd name="csY27" fmla="*/ 64312 h 238618"/>
                <a:gd name="csX28" fmla="*/ 95802 w 157452"/>
                <a:gd name="csY28" fmla="*/ 71408 h 238618"/>
                <a:gd name="csX29" fmla="*/ 95359 w 157452"/>
                <a:gd name="csY29" fmla="*/ 89592 h 238618"/>
                <a:gd name="csX30" fmla="*/ 76730 w 157452"/>
                <a:gd name="csY30" fmla="*/ 82496 h 238618"/>
                <a:gd name="csX31" fmla="*/ 53223 w 157452"/>
                <a:gd name="csY31" fmla="*/ 49232 h 238618"/>
                <a:gd name="csX32" fmla="*/ 44353 w 157452"/>
                <a:gd name="csY32" fmla="*/ 6653 h 238618"/>
                <a:gd name="csX33" fmla="*/ 54554 w 157452"/>
                <a:gd name="csY33" fmla="*/ 0 h 238618"/>
                <a:gd name="csX34" fmla="*/ 58546 w 157452"/>
                <a:gd name="csY34" fmla="*/ 12419 h 238618"/>
                <a:gd name="csX35" fmla="*/ 69634 w 157452"/>
                <a:gd name="csY35" fmla="*/ 16410 h 238618"/>
                <a:gd name="csX36" fmla="*/ 70521 w 157452"/>
                <a:gd name="csY36" fmla="*/ 37256 h 238618"/>
                <a:gd name="csX37" fmla="*/ 90036 w 157452"/>
                <a:gd name="csY37" fmla="*/ 53667 h 238618"/>
                <a:gd name="csX38" fmla="*/ 129954 w 157452"/>
                <a:gd name="csY38" fmla="*/ 61650 h 238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57452" h="238618">
                  <a:moveTo>
                    <a:pt x="129954" y="61650"/>
                  </a:moveTo>
                  <a:lnTo>
                    <a:pt x="133946" y="91367"/>
                  </a:lnTo>
                  <a:lnTo>
                    <a:pt x="157452" y="118865"/>
                  </a:lnTo>
                  <a:lnTo>
                    <a:pt x="156565" y="155235"/>
                  </a:lnTo>
                  <a:lnTo>
                    <a:pt x="136607" y="197813"/>
                  </a:lnTo>
                  <a:lnTo>
                    <a:pt x="124188" y="211119"/>
                  </a:lnTo>
                  <a:lnTo>
                    <a:pt x="114874" y="204023"/>
                  </a:lnTo>
                  <a:lnTo>
                    <a:pt x="125518" y="200031"/>
                  </a:lnTo>
                  <a:lnTo>
                    <a:pt x="137937" y="172089"/>
                  </a:lnTo>
                  <a:lnTo>
                    <a:pt x="129510" y="161001"/>
                  </a:lnTo>
                  <a:lnTo>
                    <a:pt x="111769" y="165436"/>
                  </a:lnTo>
                  <a:lnTo>
                    <a:pt x="85157" y="201805"/>
                  </a:lnTo>
                  <a:lnTo>
                    <a:pt x="71852" y="203136"/>
                  </a:lnTo>
                  <a:lnTo>
                    <a:pt x="53223" y="220433"/>
                  </a:lnTo>
                  <a:lnTo>
                    <a:pt x="51006" y="231965"/>
                  </a:lnTo>
                  <a:lnTo>
                    <a:pt x="19072" y="238618"/>
                  </a:lnTo>
                  <a:lnTo>
                    <a:pt x="0" y="176524"/>
                  </a:lnTo>
                  <a:lnTo>
                    <a:pt x="28386" y="156122"/>
                  </a:lnTo>
                  <a:lnTo>
                    <a:pt x="29273" y="184064"/>
                  </a:lnTo>
                  <a:lnTo>
                    <a:pt x="55441" y="178742"/>
                  </a:lnTo>
                  <a:lnTo>
                    <a:pt x="49232" y="146364"/>
                  </a:lnTo>
                  <a:lnTo>
                    <a:pt x="94471" y="125962"/>
                  </a:lnTo>
                  <a:lnTo>
                    <a:pt x="105560" y="131728"/>
                  </a:lnTo>
                  <a:lnTo>
                    <a:pt x="125518" y="97132"/>
                  </a:lnTo>
                  <a:lnTo>
                    <a:pt x="108664" y="92254"/>
                  </a:lnTo>
                  <a:lnTo>
                    <a:pt x="102899" y="79391"/>
                  </a:lnTo>
                  <a:lnTo>
                    <a:pt x="113100" y="75400"/>
                  </a:lnTo>
                  <a:lnTo>
                    <a:pt x="104673" y="64312"/>
                  </a:lnTo>
                  <a:lnTo>
                    <a:pt x="95802" y="71408"/>
                  </a:lnTo>
                  <a:lnTo>
                    <a:pt x="95359" y="89592"/>
                  </a:lnTo>
                  <a:lnTo>
                    <a:pt x="76730" y="82496"/>
                  </a:lnTo>
                  <a:lnTo>
                    <a:pt x="53223" y="49232"/>
                  </a:lnTo>
                  <a:lnTo>
                    <a:pt x="44353" y="6653"/>
                  </a:lnTo>
                  <a:lnTo>
                    <a:pt x="54554" y="0"/>
                  </a:lnTo>
                  <a:lnTo>
                    <a:pt x="58546" y="12419"/>
                  </a:lnTo>
                  <a:lnTo>
                    <a:pt x="69634" y="16410"/>
                  </a:lnTo>
                  <a:lnTo>
                    <a:pt x="70521" y="37256"/>
                  </a:lnTo>
                  <a:lnTo>
                    <a:pt x="90036" y="53667"/>
                  </a:lnTo>
                  <a:lnTo>
                    <a:pt x="129954" y="6165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DC7AF3C-B490-FF8A-0E7E-4D6FDEFC4D29}"/>
                </a:ext>
              </a:extLst>
            </p:cNvPr>
            <p:cNvSpPr/>
            <p:nvPr/>
          </p:nvSpPr>
          <p:spPr>
            <a:xfrm>
              <a:off x="5020952" y="5027031"/>
              <a:ext cx="743796" cy="581021"/>
            </a:xfrm>
            <a:custGeom>
              <a:avLst/>
              <a:gdLst>
                <a:gd name="csX0" fmla="*/ 0 w 743796"/>
                <a:gd name="csY0" fmla="*/ 65642 h 581021"/>
                <a:gd name="csX1" fmla="*/ 27499 w 743796"/>
                <a:gd name="csY1" fmla="*/ 54554 h 581021"/>
                <a:gd name="csX2" fmla="*/ 18628 w 743796"/>
                <a:gd name="csY2" fmla="*/ 46570 h 581021"/>
                <a:gd name="csX3" fmla="*/ 23063 w 743796"/>
                <a:gd name="csY3" fmla="*/ 37700 h 581021"/>
                <a:gd name="csX4" fmla="*/ 45683 w 743796"/>
                <a:gd name="csY4" fmla="*/ 39030 h 581021"/>
                <a:gd name="csX5" fmla="*/ 43909 w 743796"/>
                <a:gd name="csY5" fmla="*/ 54997 h 581021"/>
                <a:gd name="csX6" fmla="*/ 53667 w 743796"/>
                <a:gd name="csY6" fmla="*/ 59876 h 581021"/>
                <a:gd name="csX7" fmla="*/ 74513 w 743796"/>
                <a:gd name="csY7" fmla="*/ 61650 h 581021"/>
                <a:gd name="csX8" fmla="*/ 83827 w 743796"/>
                <a:gd name="csY8" fmla="*/ 45240 h 581021"/>
                <a:gd name="csX9" fmla="*/ 157896 w 743796"/>
                <a:gd name="csY9" fmla="*/ 57659 h 581021"/>
                <a:gd name="csX10" fmla="*/ 169871 w 743796"/>
                <a:gd name="csY10" fmla="*/ 47014 h 581021"/>
                <a:gd name="csX11" fmla="*/ 185838 w 743796"/>
                <a:gd name="csY11" fmla="*/ 47901 h 581021"/>
                <a:gd name="csX12" fmla="*/ 189386 w 743796"/>
                <a:gd name="csY12" fmla="*/ 38143 h 581021"/>
                <a:gd name="csX13" fmla="*/ 215555 w 743796"/>
                <a:gd name="csY13" fmla="*/ 25281 h 581021"/>
                <a:gd name="csX14" fmla="*/ 220433 w 743796"/>
                <a:gd name="csY14" fmla="*/ 31047 h 581021"/>
                <a:gd name="csX15" fmla="*/ 245271 w 743796"/>
                <a:gd name="csY15" fmla="*/ 28829 h 581021"/>
                <a:gd name="csX16" fmla="*/ 256359 w 743796"/>
                <a:gd name="csY16" fmla="*/ 18628 h 581021"/>
                <a:gd name="csX17" fmla="*/ 278536 w 743796"/>
                <a:gd name="csY17" fmla="*/ 16854 h 581021"/>
                <a:gd name="csX18" fmla="*/ 278536 w 743796"/>
                <a:gd name="csY18" fmla="*/ 6209 h 581021"/>
                <a:gd name="csX19" fmla="*/ 290511 w 743796"/>
                <a:gd name="csY19" fmla="*/ 0 h 581021"/>
                <a:gd name="csX20" fmla="*/ 295390 w 743796"/>
                <a:gd name="csY20" fmla="*/ 39030 h 581021"/>
                <a:gd name="csX21" fmla="*/ 320671 w 743796"/>
                <a:gd name="csY21" fmla="*/ 56328 h 581021"/>
                <a:gd name="csX22" fmla="*/ 326880 w 743796"/>
                <a:gd name="csY22" fmla="*/ 66085 h 581021"/>
                <a:gd name="csX23" fmla="*/ 322001 w 743796"/>
                <a:gd name="csY23" fmla="*/ 76730 h 581021"/>
                <a:gd name="csX24" fmla="*/ 336638 w 743796"/>
                <a:gd name="csY24" fmla="*/ 71408 h 581021"/>
                <a:gd name="csX25" fmla="*/ 346839 w 743796"/>
                <a:gd name="csY25" fmla="*/ 78948 h 581021"/>
                <a:gd name="csX26" fmla="*/ 331759 w 743796"/>
                <a:gd name="csY26" fmla="*/ 93141 h 581021"/>
                <a:gd name="csX27" fmla="*/ 335751 w 743796"/>
                <a:gd name="csY27" fmla="*/ 113100 h 581021"/>
                <a:gd name="csX28" fmla="*/ 355709 w 743796"/>
                <a:gd name="csY28" fmla="*/ 125962 h 581021"/>
                <a:gd name="csX29" fmla="*/ 364580 w 743796"/>
                <a:gd name="csY29" fmla="*/ 123300 h 581021"/>
                <a:gd name="csX30" fmla="*/ 358371 w 743796"/>
                <a:gd name="csY30" fmla="*/ 135719 h 581021"/>
                <a:gd name="csX31" fmla="*/ 378329 w 743796"/>
                <a:gd name="csY31" fmla="*/ 160114 h 581021"/>
                <a:gd name="csX32" fmla="*/ 388974 w 743796"/>
                <a:gd name="csY32" fmla="*/ 157452 h 581021"/>
                <a:gd name="csX33" fmla="*/ 385869 w 743796"/>
                <a:gd name="csY33" fmla="*/ 149912 h 581021"/>
                <a:gd name="csX34" fmla="*/ 409376 w 743796"/>
                <a:gd name="csY34" fmla="*/ 122414 h 581021"/>
                <a:gd name="csX35" fmla="*/ 455503 w 743796"/>
                <a:gd name="csY35" fmla="*/ 93584 h 581021"/>
                <a:gd name="csX36" fmla="*/ 464374 w 743796"/>
                <a:gd name="csY36" fmla="*/ 93141 h 581021"/>
                <a:gd name="csX37" fmla="*/ 468366 w 743796"/>
                <a:gd name="csY37" fmla="*/ 114873 h 581021"/>
                <a:gd name="csX38" fmla="*/ 487437 w 743796"/>
                <a:gd name="csY38" fmla="*/ 92697 h 581021"/>
                <a:gd name="csX39" fmla="*/ 514936 w 743796"/>
                <a:gd name="csY39" fmla="*/ 97576 h 581021"/>
                <a:gd name="csX40" fmla="*/ 513162 w 743796"/>
                <a:gd name="csY40" fmla="*/ 103785 h 581021"/>
                <a:gd name="csX41" fmla="*/ 545540 w 743796"/>
                <a:gd name="csY41" fmla="*/ 94028 h 581021"/>
                <a:gd name="csX42" fmla="*/ 558402 w 743796"/>
                <a:gd name="csY42" fmla="*/ 107777 h 581021"/>
                <a:gd name="csX43" fmla="*/ 583239 w 743796"/>
                <a:gd name="csY43" fmla="*/ 85157 h 581021"/>
                <a:gd name="csX44" fmla="*/ 617834 w 743796"/>
                <a:gd name="csY44" fmla="*/ 74069 h 581021"/>
                <a:gd name="csX45" fmla="*/ 624487 w 743796"/>
                <a:gd name="csY45" fmla="*/ 73182 h 581021"/>
                <a:gd name="csX46" fmla="*/ 638680 w 743796"/>
                <a:gd name="csY46" fmla="*/ 117091 h 581021"/>
                <a:gd name="csX47" fmla="*/ 651986 w 743796"/>
                <a:gd name="csY47" fmla="*/ 115761 h 581021"/>
                <a:gd name="csX48" fmla="*/ 687469 w 743796"/>
                <a:gd name="csY48" fmla="*/ 158783 h 581021"/>
                <a:gd name="csX49" fmla="*/ 709202 w 743796"/>
                <a:gd name="csY49" fmla="*/ 227973 h 581021"/>
                <a:gd name="csX50" fmla="*/ 726055 w 743796"/>
                <a:gd name="csY50" fmla="*/ 240392 h 581021"/>
                <a:gd name="csX51" fmla="*/ 743796 w 743796"/>
                <a:gd name="csY51" fmla="*/ 239061 h 581021"/>
                <a:gd name="csX52" fmla="*/ 726943 w 743796"/>
                <a:gd name="csY52" fmla="*/ 266117 h 581021"/>
                <a:gd name="csX53" fmla="*/ 709202 w 743796"/>
                <a:gd name="csY53" fmla="*/ 269221 h 581021"/>
                <a:gd name="csX54" fmla="*/ 726055 w 743796"/>
                <a:gd name="csY54" fmla="*/ 296276 h 581021"/>
                <a:gd name="csX55" fmla="*/ 738031 w 743796"/>
                <a:gd name="csY55" fmla="*/ 299825 h 581021"/>
                <a:gd name="csX56" fmla="*/ 721177 w 743796"/>
                <a:gd name="csY56" fmla="*/ 328211 h 581021"/>
                <a:gd name="csX57" fmla="*/ 728273 w 743796"/>
                <a:gd name="csY57" fmla="*/ 350387 h 581021"/>
                <a:gd name="csX58" fmla="*/ 735813 w 743796"/>
                <a:gd name="csY58" fmla="*/ 350387 h 581021"/>
                <a:gd name="csX59" fmla="*/ 733596 w 743796"/>
                <a:gd name="csY59" fmla="*/ 365467 h 581021"/>
                <a:gd name="csX60" fmla="*/ 730047 w 743796"/>
                <a:gd name="csY60" fmla="*/ 356596 h 581021"/>
                <a:gd name="csX61" fmla="*/ 707871 w 743796"/>
                <a:gd name="csY61" fmla="*/ 354822 h 581021"/>
                <a:gd name="csX62" fmla="*/ 692347 w 743796"/>
                <a:gd name="csY62" fmla="*/ 371676 h 581021"/>
                <a:gd name="csX63" fmla="*/ 680816 w 743796"/>
                <a:gd name="csY63" fmla="*/ 388530 h 581021"/>
                <a:gd name="csX64" fmla="*/ 694565 w 743796"/>
                <a:gd name="csY64" fmla="*/ 404054 h 581021"/>
                <a:gd name="csX65" fmla="*/ 686581 w 743796"/>
                <a:gd name="csY65" fmla="*/ 427561 h 581021"/>
                <a:gd name="csX66" fmla="*/ 663518 w 743796"/>
                <a:gd name="csY66" fmla="*/ 422239 h 581021"/>
                <a:gd name="csX67" fmla="*/ 649769 w 743796"/>
                <a:gd name="csY67" fmla="*/ 434658 h 581021"/>
                <a:gd name="csX68" fmla="*/ 613843 w 743796"/>
                <a:gd name="csY68" fmla="*/ 418690 h 581021"/>
                <a:gd name="csX69" fmla="*/ 605859 w 743796"/>
                <a:gd name="csY69" fmla="*/ 438649 h 581021"/>
                <a:gd name="csX70" fmla="*/ 592553 w 743796"/>
                <a:gd name="csY70" fmla="*/ 444415 h 581021"/>
                <a:gd name="csX71" fmla="*/ 589005 w 743796"/>
                <a:gd name="csY71" fmla="*/ 462156 h 581021"/>
                <a:gd name="csX72" fmla="*/ 570820 w 743796"/>
                <a:gd name="csY72" fmla="*/ 462599 h 581021"/>
                <a:gd name="csX73" fmla="*/ 561063 w 743796"/>
                <a:gd name="csY73" fmla="*/ 479454 h 581021"/>
                <a:gd name="csX74" fmla="*/ 545983 w 743796"/>
                <a:gd name="csY74" fmla="*/ 476349 h 581021"/>
                <a:gd name="csX75" fmla="*/ 537556 w 743796"/>
                <a:gd name="csY75" fmla="*/ 488324 h 581021"/>
                <a:gd name="csX76" fmla="*/ 519371 w 743796"/>
                <a:gd name="csY76" fmla="*/ 481228 h 581021"/>
                <a:gd name="csX77" fmla="*/ 460382 w 743796"/>
                <a:gd name="csY77" fmla="*/ 499856 h 581021"/>
                <a:gd name="csX78" fmla="*/ 451068 w 743796"/>
                <a:gd name="csY78" fmla="*/ 494977 h 581021"/>
                <a:gd name="csX79" fmla="*/ 434214 w 743796"/>
                <a:gd name="csY79" fmla="*/ 514493 h 581021"/>
                <a:gd name="csX80" fmla="*/ 423126 w 743796"/>
                <a:gd name="csY80" fmla="*/ 510057 h 581021"/>
                <a:gd name="csX81" fmla="*/ 421795 w 743796"/>
                <a:gd name="csY81" fmla="*/ 519815 h 581021"/>
                <a:gd name="csX82" fmla="*/ 459938 w 743796"/>
                <a:gd name="csY82" fmla="*/ 543765 h 581021"/>
                <a:gd name="csX83" fmla="*/ 464817 w 743796"/>
                <a:gd name="csY83" fmla="*/ 562837 h 581021"/>
                <a:gd name="csX84" fmla="*/ 454616 w 743796"/>
                <a:gd name="csY84" fmla="*/ 581022 h 581021"/>
                <a:gd name="csX85" fmla="*/ 413812 w 743796"/>
                <a:gd name="csY85" fmla="*/ 579248 h 581021"/>
                <a:gd name="csX86" fmla="*/ 398288 w 743796"/>
                <a:gd name="csY86" fmla="*/ 541991 h 581021"/>
                <a:gd name="csX87" fmla="*/ 360588 w 743796"/>
                <a:gd name="csY87" fmla="*/ 513162 h 581021"/>
                <a:gd name="csX88" fmla="*/ 341517 w 743796"/>
                <a:gd name="csY88" fmla="*/ 510057 h 581021"/>
                <a:gd name="csX89" fmla="*/ 326437 w 743796"/>
                <a:gd name="csY89" fmla="*/ 522032 h 581021"/>
                <a:gd name="csX90" fmla="*/ 306034 w 743796"/>
                <a:gd name="csY90" fmla="*/ 514049 h 581021"/>
                <a:gd name="csX91" fmla="*/ 297607 w 743796"/>
                <a:gd name="csY91" fmla="*/ 527798 h 581021"/>
                <a:gd name="csX92" fmla="*/ 277648 w 743796"/>
                <a:gd name="csY92" fmla="*/ 533564 h 581021"/>
                <a:gd name="csX93" fmla="*/ 266560 w 743796"/>
                <a:gd name="csY93" fmla="*/ 525137 h 581021"/>
                <a:gd name="csX94" fmla="*/ 249263 w 743796"/>
                <a:gd name="csY94" fmla="*/ 527798 h 581021"/>
                <a:gd name="csX95" fmla="*/ 218216 w 743796"/>
                <a:gd name="csY95" fmla="*/ 506952 h 581021"/>
                <a:gd name="csX96" fmla="*/ 191604 w 743796"/>
                <a:gd name="csY96" fmla="*/ 507396 h 581021"/>
                <a:gd name="csX97" fmla="*/ 195596 w 743796"/>
                <a:gd name="csY97" fmla="*/ 475462 h 581021"/>
                <a:gd name="csX98" fmla="*/ 165879 w 743796"/>
                <a:gd name="csY98" fmla="*/ 467035 h 581021"/>
                <a:gd name="csX99" fmla="*/ 183177 w 743796"/>
                <a:gd name="csY99" fmla="*/ 438649 h 581021"/>
                <a:gd name="csX100" fmla="*/ 172089 w 743796"/>
                <a:gd name="csY100" fmla="*/ 436875 h 581021"/>
                <a:gd name="csX101" fmla="*/ 166323 w 743796"/>
                <a:gd name="csY101" fmla="*/ 419577 h 581021"/>
                <a:gd name="csX102" fmla="*/ 148582 w 743796"/>
                <a:gd name="csY102" fmla="*/ 411594 h 581021"/>
                <a:gd name="csX103" fmla="*/ 137937 w 743796"/>
                <a:gd name="csY103" fmla="*/ 422239 h 581021"/>
                <a:gd name="csX104" fmla="*/ 121970 w 743796"/>
                <a:gd name="csY104" fmla="*/ 420464 h 581021"/>
                <a:gd name="csX105" fmla="*/ 114430 w 743796"/>
                <a:gd name="csY105" fmla="*/ 451511 h 581021"/>
                <a:gd name="csX106" fmla="*/ 83383 w 743796"/>
                <a:gd name="csY106" fmla="*/ 463043 h 581021"/>
                <a:gd name="csX107" fmla="*/ 73626 w 743796"/>
                <a:gd name="csY107" fmla="*/ 456834 h 581021"/>
                <a:gd name="csX108" fmla="*/ 76287 w 743796"/>
                <a:gd name="csY108" fmla="*/ 470140 h 581021"/>
                <a:gd name="csX109" fmla="*/ 71408 w 743796"/>
                <a:gd name="csY109" fmla="*/ 466591 h 581021"/>
                <a:gd name="csX110" fmla="*/ 0 w 743796"/>
                <a:gd name="csY110" fmla="*/ 65642 h 581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</a:cxnLst>
              <a:rect l="l" t="t" r="r" b="b"/>
              <a:pathLst>
                <a:path w="743796" h="581021">
                  <a:moveTo>
                    <a:pt x="0" y="65642"/>
                  </a:moveTo>
                  <a:lnTo>
                    <a:pt x="27499" y="54554"/>
                  </a:lnTo>
                  <a:lnTo>
                    <a:pt x="18628" y="46570"/>
                  </a:lnTo>
                  <a:lnTo>
                    <a:pt x="23063" y="37700"/>
                  </a:lnTo>
                  <a:lnTo>
                    <a:pt x="45683" y="39030"/>
                  </a:lnTo>
                  <a:lnTo>
                    <a:pt x="43909" y="54997"/>
                  </a:lnTo>
                  <a:lnTo>
                    <a:pt x="53667" y="59876"/>
                  </a:lnTo>
                  <a:lnTo>
                    <a:pt x="74513" y="61650"/>
                  </a:lnTo>
                  <a:lnTo>
                    <a:pt x="83827" y="45240"/>
                  </a:lnTo>
                  <a:lnTo>
                    <a:pt x="157896" y="57659"/>
                  </a:lnTo>
                  <a:lnTo>
                    <a:pt x="169871" y="47014"/>
                  </a:lnTo>
                  <a:lnTo>
                    <a:pt x="185838" y="47901"/>
                  </a:lnTo>
                  <a:lnTo>
                    <a:pt x="189386" y="38143"/>
                  </a:lnTo>
                  <a:lnTo>
                    <a:pt x="215555" y="25281"/>
                  </a:lnTo>
                  <a:lnTo>
                    <a:pt x="220433" y="31047"/>
                  </a:lnTo>
                  <a:lnTo>
                    <a:pt x="245271" y="28829"/>
                  </a:lnTo>
                  <a:lnTo>
                    <a:pt x="256359" y="18628"/>
                  </a:lnTo>
                  <a:lnTo>
                    <a:pt x="278536" y="16854"/>
                  </a:lnTo>
                  <a:lnTo>
                    <a:pt x="278536" y="6209"/>
                  </a:lnTo>
                  <a:lnTo>
                    <a:pt x="290511" y="0"/>
                  </a:lnTo>
                  <a:lnTo>
                    <a:pt x="295390" y="39030"/>
                  </a:lnTo>
                  <a:lnTo>
                    <a:pt x="320671" y="56328"/>
                  </a:lnTo>
                  <a:lnTo>
                    <a:pt x="326880" y="66085"/>
                  </a:lnTo>
                  <a:lnTo>
                    <a:pt x="322001" y="76730"/>
                  </a:lnTo>
                  <a:lnTo>
                    <a:pt x="336638" y="71408"/>
                  </a:lnTo>
                  <a:lnTo>
                    <a:pt x="346839" y="78948"/>
                  </a:lnTo>
                  <a:lnTo>
                    <a:pt x="331759" y="93141"/>
                  </a:lnTo>
                  <a:lnTo>
                    <a:pt x="335751" y="113100"/>
                  </a:lnTo>
                  <a:lnTo>
                    <a:pt x="355709" y="125962"/>
                  </a:lnTo>
                  <a:lnTo>
                    <a:pt x="364580" y="123300"/>
                  </a:lnTo>
                  <a:lnTo>
                    <a:pt x="358371" y="135719"/>
                  </a:lnTo>
                  <a:lnTo>
                    <a:pt x="378329" y="160114"/>
                  </a:lnTo>
                  <a:lnTo>
                    <a:pt x="388974" y="157452"/>
                  </a:lnTo>
                  <a:lnTo>
                    <a:pt x="385869" y="149912"/>
                  </a:lnTo>
                  <a:lnTo>
                    <a:pt x="409376" y="122414"/>
                  </a:lnTo>
                  <a:lnTo>
                    <a:pt x="455503" y="93584"/>
                  </a:lnTo>
                  <a:lnTo>
                    <a:pt x="464374" y="93141"/>
                  </a:lnTo>
                  <a:lnTo>
                    <a:pt x="468366" y="114873"/>
                  </a:lnTo>
                  <a:lnTo>
                    <a:pt x="487437" y="92697"/>
                  </a:lnTo>
                  <a:lnTo>
                    <a:pt x="514936" y="97576"/>
                  </a:lnTo>
                  <a:lnTo>
                    <a:pt x="513162" y="103785"/>
                  </a:lnTo>
                  <a:lnTo>
                    <a:pt x="545540" y="94028"/>
                  </a:lnTo>
                  <a:lnTo>
                    <a:pt x="558402" y="107777"/>
                  </a:lnTo>
                  <a:lnTo>
                    <a:pt x="583239" y="85157"/>
                  </a:lnTo>
                  <a:lnTo>
                    <a:pt x="617834" y="74069"/>
                  </a:lnTo>
                  <a:lnTo>
                    <a:pt x="624487" y="73182"/>
                  </a:lnTo>
                  <a:lnTo>
                    <a:pt x="638680" y="117091"/>
                  </a:lnTo>
                  <a:lnTo>
                    <a:pt x="651986" y="115761"/>
                  </a:lnTo>
                  <a:lnTo>
                    <a:pt x="687469" y="158783"/>
                  </a:lnTo>
                  <a:lnTo>
                    <a:pt x="709202" y="227973"/>
                  </a:lnTo>
                  <a:lnTo>
                    <a:pt x="726055" y="240392"/>
                  </a:lnTo>
                  <a:lnTo>
                    <a:pt x="743796" y="239061"/>
                  </a:lnTo>
                  <a:lnTo>
                    <a:pt x="726943" y="266117"/>
                  </a:lnTo>
                  <a:lnTo>
                    <a:pt x="709202" y="269221"/>
                  </a:lnTo>
                  <a:lnTo>
                    <a:pt x="726055" y="296276"/>
                  </a:lnTo>
                  <a:lnTo>
                    <a:pt x="738031" y="299825"/>
                  </a:lnTo>
                  <a:lnTo>
                    <a:pt x="721177" y="328211"/>
                  </a:lnTo>
                  <a:lnTo>
                    <a:pt x="728273" y="350387"/>
                  </a:lnTo>
                  <a:lnTo>
                    <a:pt x="735813" y="350387"/>
                  </a:lnTo>
                  <a:lnTo>
                    <a:pt x="733596" y="365467"/>
                  </a:lnTo>
                  <a:lnTo>
                    <a:pt x="730047" y="356596"/>
                  </a:lnTo>
                  <a:lnTo>
                    <a:pt x="707871" y="354822"/>
                  </a:lnTo>
                  <a:lnTo>
                    <a:pt x="692347" y="371676"/>
                  </a:lnTo>
                  <a:lnTo>
                    <a:pt x="680816" y="388530"/>
                  </a:lnTo>
                  <a:lnTo>
                    <a:pt x="694565" y="404054"/>
                  </a:lnTo>
                  <a:lnTo>
                    <a:pt x="686581" y="427561"/>
                  </a:lnTo>
                  <a:lnTo>
                    <a:pt x="663518" y="422239"/>
                  </a:lnTo>
                  <a:lnTo>
                    <a:pt x="649769" y="434658"/>
                  </a:lnTo>
                  <a:lnTo>
                    <a:pt x="613843" y="418690"/>
                  </a:lnTo>
                  <a:lnTo>
                    <a:pt x="605859" y="438649"/>
                  </a:lnTo>
                  <a:lnTo>
                    <a:pt x="592553" y="444415"/>
                  </a:lnTo>
                  <a:lnTo>
                    <a:pt x="589005" y="462156"/>
                  </a:lnTo>
                  <a:lnTo>
                    <a:pt x="570820" y="462599"/>
                  </a:lnTo>
                  <a:lnTo>
                    <a:pt x="561063" y="479454"/>
                  </a:lnTo>
                  <a:lnTo>
                    <a:pt x="545983" y="476349"/>
                  </a:lnTo>
                  <a:lnTo>
                    <a:pt x="537556" y="488324"/>
                  </a:lnTo>
                  <a:lnTo>
                    <a:pt x="519371" y="481228"/>
                  </a:lnTo>
                  <a:lnTo>
                    <a:pt x="460382" y="499856"/>
                  </a:lnTo>
                  <a:lnTo>
                    <a:pt x="451068" y="494977"/>
                  </a:lnTo>
                  <a:lnTo>
                    <a:pt x="434214" y="514493"/>
                  </a:lnTo>
                  <a:lnTo>
                    <a:pt x="423126" y="510057"/>
                  </a:lnTo>
                  <a:lnTo>
                    <a:pt x="421795" y="519815"/>
                  </a:lnTo>
                  <a:lnTo>
                    <a:pt x="459938" y="543765"/>
                  </a:lnTo>
                  <a:lnTo>
                    <a:pt x="464817" y="562837"/>
                  </a:lnTo>
                  <a:lnTo>
                    <a:pt x="454616" y="581022"/>
                  </a:lnTo>
                  <a:lnTo>
                    <a:pt x="413812" y="579248"/>
                  </a:lnTo>
                  <a:lnTo>
                    <a:pt x="398288" y="541991"/>
                  </a:lnTo>
                  <a:lnTo>
                    <a:pt x="360588" y="513162"/>
                  </a:lnTo>
                  <a:lnTo>
                    <a:pt x="341517" y="510057"/>
                  </a:lnTo>
                  <a:lnTo>
                    <a:pt x="326437" y="522032"/>
                  </a:lnTo>
                  <a:lnTo>
                    <a:pt x="306034" y="514049"/>
                  </a:lnTo>
                  <a:lnTo>
                    <a:pt x="297607" y="527798"/>
                  </a:lnTo>
                  <a:lnTo>
                    <a:pt x="277648" y="533564"/>
                  </a:lnTo>
                  <a:lnTo>
                    <a:pt x="266560" y="525137"/>
                  </a:lnTo>
                  <a:lnTo>
                    <a:pt x="249263" y="527798"/>
                  </a:lnTo>
                  <a:lnTo>
                    <a:pt x="218216" y="506952"/>
                  </a:lnTo>
                  <a:lnTo>
                    <a:pt x="191604" y="507396"/>
                  </a:lnTo>
                  <a:lnTo>
                    <a:pt x="195596" y="475462"/>
                  </a:lnTo>
                  <a:lnTo>
                    <a:pt x="165879" y="467035"/>
                  </a:lnTo>
                  <a:lnTo>
                    <a:pt x="183177" y="438649"/>
                  </a:lnTo>
                  <a:lnTo>
                    <a:pt x="172089" y="436875"/>
                  </a:lnTo>
                  <a:lnTo>
                    <a:pt x="166323" y="419577"/>
                  </a:lnTo>
                  <a:lnTo>
                    <a:pt x="148582" y="411594"/>
                  </a:lnTo>
                  <a:lnTo>
                    <a:pt x="137937" y="422239"/>
                  </a:lnTo>
                  <a:lnTo>
                    <a:pt x="121970" y="420464"/>
                  </a:lnTo>
                  <a:lnTo>
                    <a:pt x="114430" y="451511"/>
                  </a:lnTo>
                  <a:lnTo>
                    <a:pt x="83383" y="463043"/>
                  </a:lnTo>
                  <a:lnTo>
                    <a:pt x="73626" y="456834"/>
                  </a:lnTo>
                  <a:lnTo>
                    <a:pt x="76287" y="470140"/>
                  </a:lnTo>
                  <a:lnTo>
                    <a:pt x="71408" y="466591"/>
                  </a:lnTo>
                  <a:lnTo>
                    <a:pt x="0" y="6564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34C48F6-FC99-E7BD-8F50-8DE51E421A60}"/>
                </a:ext>
              </a:extLst>
            </p:cNvPr>
            <p:cNvSpPr/>
            <p:nvPr/>
          </p:nvSpPr>
          <p:spPr>
            <a:xfrm>
              <a:off x="8302173" y="4460202"/>
              <a:ext cx="1343003" cy="942053"/>
            </a:xfrm>
            <a:custGeom>
              <a:avLst/>
              <a:gdLst>
                <a:gd name="csX0" fmla="*/ 322002 w 1343003"/>
                <a:gd name="csY0" fmla="*/ 624044 h 942053"/>
                <a:gd name="csX1" fmla="*/ 296277 w 1343003"/>
                <a:gd name="csY1" fmla="*/ 574369 h 942053"/>
                <a:gd name="csX2" fmla="*/ 262126 w 1343003"/>
                <a:gd name="csY2" fmla="*/ 547314 h 942053"/>
                <a:gd name="csX3" fmla="*/ 268335 w 1343003"/>
                <a:gd name="csY3" fmla="*/ 535782 h 942053"/>
                <a:gd name="csX4" fmla="*/ 251481 w 1343003"/>
                <a:gd name="csY4" fmla="*/ 510057 h 942053"/>
                <a:gd name="csX5" fmla="*/ 253255 w 1343003"/>
                <a:gd name="csY5" fmla="*/ 500743 h 942053"/>
                <a:gd name="csX6" fmla="*/ 260351 w 1343003"/>
                <a:gd name="csY6" fmla="*/ 495421 h 942053"/>
                <a:gd name="csX7" fmla="*/ 269665 w 1343003"/>
                <a:gd name="csY7" fmla="*/ 502074 h 942053"/>
                <a:gd name="csX8" fmla="*/ 285189 w 1343003"/>
                <a:gd name="csY8" fmla="*/ 488324 h 942053"/>
                <a:gd name="csX9" fmla="*/ 262126 w 1343003"/>
                <a:gd name="csY9" fmla="*/ 474132 h 942053"/>
                <a:gd name="csX10" fmla="*/ 250150 w 1343003"/>
                <a:gd name="csY10" fmla="*/ 444415 h 942053"/>
                <a:gd name="csX11" fmla="*/ 234183 w 1343003"/>
                <a:gd name="csY11" fmla="*/ 458608 h 942053"/>
                <a:gd name="csX12" fmla="*/ 231522 w 1343003"/>
                <a:gd name="csY12" fmla="*/ 447077 h 942053"/>
                <a:gd name="csX13" fmla="*/ 244828 w 1343003"/>
                <a:gd name="csY13" fmla="*/ 417360 h 942053"/>
                <a:gd name="csX14" fmla="*/ 225756 w 1343003"/>
                <a:gd name="csY14" fmla="*/ 352161 h 942053"/>
                <a:gd name="csX15" fmla="*/ 205797 w 1343003"/>
                <a:gd name="csY15" fmla="*/ 338412 h 942053"/>
                <a:gd name="csX16" fmla="*/ 192491 w 1343003"/>
                <a:gd name="csY16" fmla="*/ 359258 h 942053"/>
                <a:gd name="csX17" fmla="*/ 178299 w 1343003"/>
                <a:gd name="csY17" fmla="*/ 363250 h 942053"/>
                <a:gd name="csX18" fmla="*/ 164549 w 1343003"/>
                <a:gd name="csY18" fmla="*/ 322888 h 942053"/>
                <a:gd name="csX19" fmla="*/ 144591 w 1343003"/>
                <a:gd name="csY19" fmla="*/ 298938 h 942053"/>
                <a:gd name="csX20" fmla="*/ 121083 w 1343003"/>
                <a:gd name="csY20" fmla="*/ 307365 h 942053"/>
                <a:gd name="csX21" fmla="*/ 95803 w 1343003"/>
                <a:gd name="csY21" fmla="*/ 335751 h 942053"/>
                <a:gd name="csX22" fmla="*/ 79392 w 1343003"/>
                <a:gd name="csY22" fmla="*/ 333977 h 942053"/>
                <a:gd name="csX23" fmla="*/ 74513 w 1343003"/>
                <a:gd name="csY23" fmla="*/ 341960 h 942053"/>
                <a:gd name="csX24" fmla="*/ 54998 w 1343003"/>
                <a:gd name="csY24" fmla="*/ 309139 h 942053"/>
                <a:gd name="csX25" fmla="*/ 84714 w 1343003"/>
                <a:gd name="csY25" fmla="*/ 280753 h 942053"/>
                <a:gd name="csX26" fmla="*/ 58546 w 1343003"/>
                <a:gd name="csY26" fmla="*/ 269665 h 942053"/>
                <a:gd name="csX27" fmla="*/ 57215 w 1343003"/>
                <a:gd name="csY27" fmla="*/ 261682 h 942053"/>
                <a:gd name="csX28" fmla="*/ 33265 w 1343003"/>
                <a:gd name="csY28" fmla="*/ 263899 h 942053"/>
                <a:gd name="csX29" fmla="*/ 18185 w 1343003"/>
                <a:gd name="csY29" fmla="*/ 253698 h 942053"/>
                <a:gd name="csX30" fmla="*/ 17741 w 1343003"/>
                <a:gd name="csY30" fmla="*/ 239505 h 942053"/>
                <a:gd name="csX31" fmla="*/ 0 w 1343003"/>
                <a:gd name="csY31" fmla="*/ 232409 h 942053"/>
                <a:gd name="csX32" fmla="*/ 11532 w 1343003"/>
                <a:gd name="csY32" fmla="*/ 211119 h 942053"/>
                <a:gd name="csX33" fmla="*/ 35926 w 1343003"/>
                <a:gd name="csY33" fmla="*/ 186725 h 942053"/>
                <a:gd name="csX34" fmla="*/ 60320 w 1343003"/>
                <a:gd name="csY34" fmla="*/ 174750 h 942053"/>
                <a:gd name="csX35" fmla="*/ 117535 w 1343003"/>
                <a:gd name="csY35" fmla="*/ 164993 h 942053"/>
                <a:gd name="csX36" fmla="*/ 140599 w 1343003"/>
                <a:gd name="csY36" fmla="*/ 191604 h 942053"/>
                <a:gd name="csX37" fmla="*/ 181403 w 1343003"/>
                <a:gd name="csY37" fmla="*/ 178742 h 942053"/>
                <a:gd name="csX38" fmla="*/ 223538 w 1343003"/>
                <a:gd name="csY38" fmla="*/ 201362 h 942053"/>
                <a:gd name="csX39" fmla="*/ 237288 w 1343003"/>
                <a:gd name="csY39" fmla="*/ 195596 h 942053"/>
                <a:gd name="csX40" fmla="*/ 239949 w 1343003"/>
                <a:gd name="csY40" fmla="*/ 179629 h 942053"/>
                <a:gd name="csX41" fmla="*/ 277205 w 1343003"/>
                <a:gd name="csY41" fmla="*/ 192048 h 942053"/>
                <a:gd name="csX42" fmla="*/ 324663 w 1343003"/>
                <a:gd name="csY42" fmla="*/ 181847 h 942053"/>
                <a:gd name="csX43" fmla="*/ 391636 w 1343003"/>
                <a:gd name="csY43" fmla="*/ 232409 h 942053"/>
                <a:gd name="csX44" fmla="*/ 403167 w 1343003"/>
                <a:gd name="csY44" fmla="*/ 223538 h 942053"/>
                <a:gd name="csX45" fmla="*/ 427561 w 1343003"/>
                <a:gd name="csY45" fmla="*/ 226199 h 942053"/>
                <a:gd name="csX46" fmla="*/ 445746 w 1343003"/>
                <a:gd name="csY46" fmla="*/ 210676 h 942053"/>
                <a:gd name="csX47" fmla="*/ 460382 w 1343003"/>
                <a:gd name="csY47" fmla="*/ 210232 h 942053"/>
                <a:gd name="csX48" fmla="*/ 474575 w 1343003"/>
                <a:gd name="csY48" fmla="*/ 220877 h 942053"/>
                <a:gd name="csX49" fmla="*/ 491873 w 1343003"/>
                <a:gd name="csY49" fmla="*/ 205353 h 942053"/>
                <a:gd name="csX50" fmla="*/ 513162 w 1343003"/>
                <a:gd name="csY50" fmla="*/ 208902 h 942053"/>
                <a:gd name="csX51" fmla="*/ 522033 w 1343003"/>
                <a:gd name="csY51" fmla="*/ 216885 h 942053"/>
                <a:gd name="csX52" fmla="*/ 520259 w 1343003"/>
                <a:gd name="csY52" fmla="*/ 225756 h 942053"/>
                <a:gd name="csX53" fmla="*/ 547757 w 1343003"/>
                <a:gd name="csY53" fmla="*/ 219103 h 942053"/>
                <a:gd name="csX54" fmla="*/ 556184 w 1343003"/>
                <a:gd name="csY54" fmla="*/ 200475 h 942053"/>
                <a:gd name="csX55" fmla="*/ 567273 w 1343003"/>
                <a:gd name="csY55" fmla="*/ 204466 h 942053"/>
                <a:gd name="csX56" fmla="*/ 577917 w 1343003"/>
                <a:gd name="csY56" fmla="*/ 196927 h 942053"/>
                <a:gd name="csX57" fmla="*/ 578361 w 1343003"/>
                <a:gd name="csY57" fmla="*/ 185838 h 942053"/>
                <a:gd name="csX58" fmla="*/ 595658 w 1343003"/>
                <a:gd name="csY58" fmla="*/ 177855 h 942053"/>
                <a:gd name="csX59" fmla="*/ 624044 w 1343003"/>
                <a:gd name="csY59" fmla="*/ 186725 h 942053"/>
                <a:gd name="csX60" fmla="*/ 630697 w 1343003"/>
                <a:gd name="csY60" fmla="*/ 163662 h 942053"/>
                <a:gd name="csX61" fmla="*/ 651099 w 1343003"/>
                <a:gd name="csY61" fmla="*/ 164105 h 942053"/>
                <a:gd name="csX62" fmla="*/ 671058 w 1343003"/>
                <a:gd name="csY62" fmla="*/ 149025 h 942053"/>
                <a:gd name="csX63" fmla="*/ 699001 w 1343003"/>
                <a:gd name="csY63" fmla="*/ 159227 h 942053"/>
                <a:gd name="csX64" fmla="*/ 734926 w 1343003"/>
                <a:gd name="csY64" fmla="*/ 150800 h 942053"/>
                <a:gd name="csX65" fmla="*/ 740692 w 1343003"/>
                <a:gd name="csY65" fmla="*/ 138381 h 942053"/>
                <a:gd name="csX66" fmla="*/ 730048 w 1343003"/>
                <a:gd name="csY66" fmla="*/ 124188 h 942053"/>
                <a:gd name="csX67" fmla="*/ 756215 w 1343003"/>
                <a:gd name="csY67" fmla="*/ 100237 h 942053"/>
                <a:gd name="csX68" fmla="*/ 785489 w 1343003"/>
                <a:gd name="csY68" fmla="*/ 85157 h 942053"/>
                <a:gd name="csX69" fmla="*/ 797020 w 1343003"/>
                <a:gd name="csY69" fmla="*/ 86931 h 942053"/>
                <a:gd name="csX70" fmla="*/ 842260 w 1343003"/>
                <a:gd name="csY70" fmla="*/ 59433 h 942053"/>
                <a:gd name="csX71" fmla="*/ 860888 w 1343003"/>
                <a:gd name="csY71" fmla="*/ 57215 h 942053"/>
                <a:gd name="csX72" fmla="*/ 877299 w 1343003"/>
                <a:gd name="csY72" fmla="*/ 58989 h 942053"/>
                <a:gd name="csX73" fmla="*/ 910563 w 1343003"/>
                <a:gd name="csY73" fmla="*/ 42579 h 942053"/>
                <a:gd name="csX74" fmla="*/ 911450 w 1343003"/>
                <a:gd name="csY74" fmla="*/ 35926 h 942053"/>
                <a:gd name="csX75" fmla="*/ 926530 w 1343003"/>
                <a:gd name="csY75" fmla="*/ 34152 h 942053"/>
                <a:gd name="csX76" fmla="*/ 962456 w 1343003"/>
                <a:gd name="csY76" fmla="*/ 1774 h 942053"/>
                <a:gd name="csX77" fmla="*/ 973544 w 1343003"/>
                <a:gd name="csY77" fmla="*/ 0 h 942053"/>
                <a:gd name="csX78" fmla="*/ 1005479 w 1343003"/>
                <a:gd name="csY78" fmla="*/ 23951 h 942053"/>
                <a:gd name="csX79" fmla="*/ 1021889 w 1343003"/>
                <a:gd name="csY79" fmla="*/ 22620 h 942053"/>
                <a:gd name="csX80" fmla="*/ 1003704 w 1343003"/>
                <a:gd name="csY80" fmla="*/ 33265 h 942053"/>
                <a:gd name="csX81" fmla="*/ 1009470 w 1343003"/>
                <a:gd name="csY81" fmla="*/ 56772 h 942053"/>
                <a:gd name="csX82" fmla="*/ 992616 w 1343003"/>
                <a:gd name="csY82" fmla="*/ 67416 h 942053"/>
                <a:gd name="csX83" fmla="*/ 1003261 w 1343003"/>
                <a:gd name="csY83" fmla="*/ 82053 h 942053"/>
                <a:gd name="csX84" fmla="*/ 981528 w 1343003"/>
                <a:gd name="csY84" fmla="*/ 96689 h 942053"/>
                <a:gd name="csX85" fmla="*/ 977979 w 1343003"/>
                <a:gd name="csY85" fmla="*/ 106890 h 942053"/>
                <a:gd name="csX86" fmla="*/ 985520 w 1343003"/>
                <a:gd name="csY86" fmla="*/ 118865 h 942053"/>
                <a:gd name="csX87" fmla="*/ 954916 w 1343003"/>
                <a:gd name="csY87" fmla="*/ 162331 h 942053"/>
                <a:gd name="csX88" fmla="*/ 947820 w 1343003"/>
                <a:gd name="csY88" fmla="*/ 182734 h 942053"/>
                <a:gd name="csX89" fmla="*/ 959795 w 1343003"/>
                <a:gd name="csY89" fmla="*/ 222651 h 942053"/>
                <a:gd name="csX90" fmla="*/ 935844 w 1343003"/>
                <a:gd name="csY90" fmla="*/ 239949 h 942053"/>
                <a:gd name="csX91" fmla="*/ 928305 w 1343003"/>
                <a:gd name="csY91" fmla="*/ 270109 h 942053"/>
                <a:gd name="csX92" fmla="*/ 937619 w 1343003"/>
                <a:gd name="csY92" fmla="*/ 301599 h 942053"/>
                <a:gd name="csX93" fmla="*/ 954029 w 1343003"/>
                <a:gd name="csY93" fmla="*/ 293616 h 942053"/>
                <a:gd name="csX94" fmla="*/ 980641 w 1343003"/>
                <a:gd name="csY94" fmla="*/ 298938 h 942053"/>
                <a:gd name="csX95" fmla="*/ 990842 w 1343003"/>
                <a:gd name="csY95" fmla="*/ 286519 h 942053"/>
                <a:gd name="csX96" fmla="*/ 1019671 w 1343003"/>
                <a:gd name="csY96" fmla="*/ 282971 h 942053"/>
                <a:gd name="csX97" fmla="*/ 1054267 w 1343003"/>
                <a:gd name="csY97" fmla="*/ 333089 h 942053"/>
                <a:gd name="csX98" fmla="*/ 1054710 w 1343003"/>
                <a:gd name="csY98" fmla="*/ 348613 h 942053"/>
                <a:gd name="csX99" fmla="*/ 1083539 w 1343003"/>
                <a:gd name="csY99" fmla="*/ 331316 h 942053"/>
                <a:gd name="csX100" fmla="*/ 1093297 w 1343003"/>
                <a:gd name="csY100" fmla="*/ 342847 h 942053"/>
                <a:gd name="csX101" fmla="*/ 1101724 w 1343003"/>
                <a:gd name="csY101" fmla="*/ 336638 h 942053"/>
                <a:gd name="csX102" fmla="*/ 1102167 w 1343003"/>
                <a:gd name="csY102" fmla="*/ 323332 h 942053"/>
                <a:gd name="csX103" fmla="*/ 1158939 w 1343003"/>
                <a:gd name="csY103" fmla="*/ 291841 h 942053"/>
                <a:gd name="csX104" fmla="*/ 1160270 w 1343003"/>
                <a:gd name="csY104" fmla="*/ 282527 h 942053"/>
                <a:gd name="csX105" fmla="*/ 1175793 w 1343003"/>
                <a:gd name="csY105" fmla="*/ 272770 h 942053"/>
                <a:gd name="csX106" fmla="*/ 1170914 w 1343003"/>
                <a:gd name="csY106" fmla="*/ 254585 h 942053"/>
                <a:gd name="csX107" fmla="*/ 1188212 w 1343003"/>
                <a:gd name="csY107" fmla="*/ 226199 h 942053"/>
                <a:gd name="csX108" fmla="*/ 1228129 w 1343003"/>
                <a:gd name="csY108" fmla="*/ 222207 h 942053"/>
                <a:gd name="csX109" fmla="*/ 1237887 w 1343003"/>
                <a:gd name="csY109" fmla="*/ 202692 h 942053"/>
                <a:gd name="csX110" fmla="*/ 1252523 w 1343003"/>
                <a:gd name="csY110" fmla="*/ 194265 h 942053"/>
                <a:gd name="csX111" fmla="*/ 1248532 w 1343003"/>
                <a:gd name="csY111" fmla="*/ 184951 h 942053"/>
                <a:gd name="csX112" fmla="*/ 1254298 w 1343003"/>
                <a:gd name="csY112" fmla="*/ 176968 h 942053"/>
                <a:gd name="csX113" fmla="*/ 1293772 w 1343003"/>
                <a:gd name="csY113" fmla="*/ 185838 h 942053"/>
                <a:gd name="csX114" fmla="*/ 1292441 w 1343003"/>
                <a:gd name="csY114" fmla="*/ 200918 h 942053"/>
                <a:gd name="csX115" fmla="*/ 1308852 w 1343003"/>
                <a:gd name="csY115" fmla="*/ 205353 h 942053"/>
                <a:gd name="csX116" fmla="*/ 1315061 w 1343003"/>
                <a:gd name="csY116" fmla="*/ 230635 h 942053"/>
                <a:gd name="csX117" fmla="*/ 1309295 w 1343003"/>
                <a:gd name="csY117" fmla="*/ 256359 h 942053"/>
                <a:gd name="csX118" fmla="*/ 1323931 w 1343003"/>
                <a:gd name="csY118" fmla="*/ 282527 h 942053"/>
                <a:gd name="csX119" fmla="*/ 1338125 w 1343003"/>
                <a:gd name="csY119" fmla="*/ 285632 h 942053"/>
                <a:gd name="csX120" fmla="*/ 1334576 w 1343003"/>
                <a:gd name="csY120" fmla="*/ 303373 h 942053"/>
                <a:gd name="csX121" fmla="*/ 1343003 w 1343003"/>
                <a:gd name="csY121" fmla="*/ 319784 h 942053"/>
                <a:gd name="csX122" fmla="*/ 1280466 w 1343003"/>
                <a:gd name="csY122" fmla="*/ 339742 h 942053"/>
                <a:gd name="csX123" fmla="*/ 1228129 w 1343003"/>
                <a:gd name="csY123" fmla="*/ 342404 h 942053"/>
                <a:gd name="csX124" fmla="*/ 1225912 w 1343003"/>
                <a:gd name="csY124" fmla="*/ 352161 h 942053"/>
                <a:gd name="csX125" fmla="*/ 1238331 w 1343003"/>
                <a:gd name="csY125" fmla="*/ 373894 h 942053"/>
                <a:gd name="csX126" fmla="*/ 1264942 w 1343003"/>
                <a:gd name="csY126" fmla="*/ 390748 h 942053"/>
                <a:gd name="csX127" fmla="*/ 1252080 w 1343003"/>
                <a:gd name="csY127" fmla="*/ 412038 h 942053"/>
                <a:gd name="csX128" fmla="*/ 1225025 w 1343003"/>
                <a:gd name="csY128" fmla="*/ 424013 h 942053"/>
                <a:gd name="csX129" fmla="*/ 1213049 w 1343003"/>
                <a:gd name="csY129" fmla="*/ 446189 h 942053"/>
                <a:gd name="csX130" fmla="*/ 1208614 w 1343003"/>
                <a:gd name="csY130" fmla="*/ 493647 h 942053"/>
                <a:gd name="csX131" fmla="*/ 1189986 w 1343003"/>
                <a:gd name="csY131" fmla="*/ 502074 h 942053"/>
                <a:gd name="csX132" fmla="*/ 1173132 w 1343003"/>
                <a:gd name="csY132" fmla="*/ 530016 h 942053"/>
                <a:gd name="csX133" fmla="*/ 1148738 w 1343003"/>
                <a:gd name="csY133" fmla="*/ 542435 h 942053"/>
                <a:gd name="csX134" fmla="*/ 1176237 w 1343003"/>
                <a:gd name="csY134" fmla="*/ 580135 h 942053"/>
                <a:gd name="csX135" fmla="*/ 1159383 w 1343003"/>
                <a:gd name="csY135" fmla="*/ 586788 h 942053"/>
                <a:gd name="csX136" fmla="*/ 1158052 w 1343003"/>
                <a:gd name="csY136" fmla="*/ 604972 h 942053"/>
                <a:gd name="csX137" fmla="*/ 1148738 w 1343003"/>
                <a:gd name="csY137" fmla="*/ 611625 h 942053"/>
                <a:gd name="csX138" fmla="*/ 1151843 w 1343003"/>
                <a:gd name="csY138" fmla="*/ 643116 h 942053"/>
                <a:gd name="csX139" fmla="*/ 1142972 w 1343003"/>
                <a:gd name="csY139" fmla="*/ 653317 h 942053"/>
                <a:gd name="csX140" fmla="*/ 1154504 w 1343003"/>
                <a:gd name="csY140" fmla="*/ 665736 h 942053"/>
                <a:gd name="csX141" fmla="*/ 1152730 w 1343003"/>
                <a:gd name="csY141" fmla="*/ 700774 h 942053"/>
                <a:gd name="csX142" fmla="*/ 1162931 w 1343003"/>
                <a:gd name="csY142" fmla="*/ 704766 h 942053"/>
                <a:gd name="csX143" fmla="*/ 1161157 w 1343003"/>
                <a:gd name="csY143" fmla="*/ 695008 h 942053"/>
                <a:gd name="csX144" fmla="*/ 1174906 w 1343003"/>
                <a:gd name="csY144" fmla="*/ 688355 h 942053"/>
                <a:gd name="csX145" fmla="*/ 1187325 w 1343003"/>
                <a:gd name="csY145" fmla="*/ 697226 h 942053"/>
                <a:gd name="csX146" fmla="*/ 1182002 w 1343003"/>
                <a:gd name="csY146" fmla="*/ 714524 h 942053"/>
                <a:gd name="csX147" fmla="*/ 1190873 w 1343003"/>
                <a:gd name="csY147" fmla="*/ 722951 h 942053"/>
                <a:gd name="csX148" fmla="*/ 1204623 w 1343003"/>
                <a:gd name="csY148" fmla="*/ 710088 h 942053"/>
                <a:gd name="csX149" fmla="*/ 1214824 w 1343003"/>
                <a:gd name="csY149" fmla="*/ 720290 h 942053"/>
                <a:gd name="csX150" fmla="*/ 1222807 w 1343003"/>
                <a:gd name="csY150" fmla="*/ 711419 h 942053"/>
                <a:gd name="csX151" fmla="*/ 1249419 w 1343003"/>
                <a:gd name="csY151" fmla="*/ 731378 h 942053"/>
                <a:gd name="csX152" fmla="*/ 1246314 w 1343003"/>
                <a:gd name="csY152" fmla="*/ 758433 h 942053"/>
                <a:gd name="csX153" fmla="*/ 1268047 w 1343003"/>
                <a:gd name="csY153" fmla="*/ 760651 h 942053"/>
                <a:gd name="csX154" fmla="*/ 1276918 w 1343003"/>
                <a:gd name="csY154" fmla="*/ 781496 h 942053"/>
                <a:gd name="csX155" fmla="*/ 1268490 w 1343003"/>
                <a:gd name="csY155" fmla="*/ 790367 h 942053"/>
                <a:gd name="csX156" fmla="*/ 1287119 w 1343003"/>
                <a:gd name="csY156" fmla="*/ 797907 h 942053"/>
                <a:gd name="csX157" fmla="*/ 1300868 w 1343003"/>
                <a:gd name="csY157" fmla="*/ 847139 h 942053"/>
                <a:gd name="csX158" fmla="*/ 1282684 w 1343003"/>
                <a:gd name="csY158" fmla="*/ 856009 h 942053"/>
                <a:gd name="csX159" fmla="*/ 1284014 w 1343003"/>
                <a:gd name="csY159" fmla="*/ 898144 h 942053"/>
                <a:gd name="csX160" fmla="*/ 1270708 w 1343003"/>
                <a:gd name="csY160" fmla="*/ 903023 h 942053"/>
                <a:gd name="csX161" fmla="*/ 1260507 w 1343003"/>
                <a:gd name="csY161" fmla="*/ 924756 h 942053"/>
                <a:gd name="csX162" fmla="*/ 1225025 w 1343003"/>
                <a:gd name="csY162" fmla="*/ 940723 h 942053"/>
                <a:gd name="csX163" fmla="*/ 1193535 w 1343003"/>
                <a:gd name="csY163" fmla="*/ 933627 h 942053"/>
                <a:gd name="csX164" fmla="*/ 1160713 w 1343003"/>
                <a:gd name="csY164" fmla="*/ 911007 h 942053"/>
                <a:gd name="csX165" fmla="*/ 1146520 w 1343003"/>
                <a:gd name="csY165" fmla="*/ 915442 h 942053"/>
                <a:gd name="csX166" fmla="*/ 1132771 w 1343003"/>
                <a:gd name="csY166" fmla="*/ 901693 h 942053"/>
                <a:gd name="csX167" fmla="*/ 1124344 w 1343003"/>
                <a:gd name="csY167" fmla="*/ 904797 h 942053"/>
                <a:gd name="csX168" fmla="*/ 1126118 w 1343003"/>
                <a:gd name="csY168" fmla="*/ 917216 h 942053"/>
                <a:gd name="csX169" fmla="*/ 1112812 w 1343003"/>
                <a:gd name="csY169" fmla="*/ 915442 h 942053"/>
                <a:gd name="csX170" fmla="*/ 1107047 w 1343003"/>
                <a:gd name="csY170" fmla="*/ 924756 h 942053"/>
                <a:gd name="csX171" fmla="*/ 1091967 w 1343003"/>
                <a:gd name="csY171" fmla="*/ 917660 h 942053"/>
                <a:gd name="csX172" fmla="*/ 1070234 w 1343003"/>
                <a:gd name="csY172" fmla="*/ 922982 h 942053"/>
                <a:gd name="csX173" fmla="*/ 1068459 w 1343003"/>
                <a:gd name="csY173" fmla="*/ 909233 h 942053"/>
                <a:gd name="csX174" fmla="*/ 1055153 w 1343003"/>
                <a:gd name="csY174" fmla="*/ 908346 h 942053"/>
                <a:gd name="csX175" fmla="*/ 1020115 w 1343003"/>
                <a:gd name="csY175" fmla="*/ 934957 h 942053"/>
                <a:gd name="csX176" fmla="*/ 988624 w 1343003"/>
                <a:gd name="csY176" fmla="*/ 942054 h 942053"/>
                <a:gd name="csX177" fmla="*/ 950924 w 1343003"/>
                <a:gd name="csY177" fmla="*/ 927417 h 942053"/>
                <a:gd name="csX178" fmla="*/ 933627 w 1343003"/>
                <a:gd name="csY178" fmla="*/ 899031 h 942053"/>
                <a:gd name="csX179" fmla="*/ 931853 w 1343003"/>
                <a:gd name="csY179" fmla="*/ 871976 h 942053"/>
                <a:gd name="csX180" fmla="*/ 903910 w 1343003"/>
                <a:gd name="csY180" fmla="*/ 865767 h 942053"/>
                <a:gd name="csX181" fmla="*/ 892822 w 1343003"/>
                <a:gd name="csY181" fmla="*/ 849356 h 942053"/>
                <a:gd name="csX182" fmla="*/ 893266 w 1343003"/>
                <a:gd name="csY182" fmla="*/ 832502 h 942053"/>
                <a:gd name="csX183" fmla="*/ 877299 w 1343003"/>
                <a:gd name="csY183" fmla="*/ 812987 h 942053"/>
                <a:gd name="csX184" fmla="*/ 831172 w 1343003"/>
                <a:gd name="csY184" fmla="*/ 785045 h 942053"/>
                <a:gd name="csX185" fmla="*/ 820084 w 1343003"/>
                <a:gd name="csY185" fmla="*/ 750006 h 942053"/>
                <a:gd name="csX186" fmla="*/ 816092 w 1343003"/>
                <a:gd name="csY186" fmla="*/ 762868 h 942053"/>
                <a:gd name="csX187" fmla="*/ 808995 w 1343003"/>
                <a:gd name="csY187" fmla="*/ 760207 h 942053"/>
                <a:gd name="csX188" fmla="*/ 811656 w 1343003"/>
                <a:gd name="csY188" fmla="*/ 743353 h 942053"/>
                <a:gd name="csX189" fmla="*/ 801012 w 1343003"/>
                <a:gd name="csY189" fmla="*/ 743796 h 942053"/>
                <a:gd name="csX190" fmla="*/ 795690 w 1343003"/>
                <a:gd name="csY190" fmla="*/ 728717 h 942053"/>
                <a:gd name="csX191" fmla="*/ 782827 w 1343003"/>
                <a:gd name="csY191" fmla="*/ 727386 h 942053"/>
                <a:gd name="csX192" fmla="*/ 779279 w 1343003"/>
                <a:gd name="csY192" fmla="*/ 708758 h 942053"/>
                <a:gd name="csX193" fmla="*/ 741136 w 1343003"/>
                <a:gd name="csY193" fmla="*/ 680816 h 942053"/>
                <a:gd name="csX194" fmla="*/ 743354 w 1343003"/>
                <a:gd name="csY194" fmla="*/ 659970 h 942053"/>
                <a:gd name="csX195" fmla="*/ 720733 w 1343003"/>
                <a:gd name="csY195" fmla="*/ 658639 h 942053"/>
                <a:gd name="csX196" fmla="*/ 726056 w 1343003"/>
                <a:gd name="csY196" fmla="*/ 644890 h 942053"/>
                <a:gd name="csX197" fmla="*/ 714080 w 1343003"/>
                <a:gd name="csY197" fmla="*/ 643559 h 942053"/>
                <a:gd name="csX198" fmla="*/ 713637 w 1343003"/>
                <a:gd name="csY198" fmla="*/ 634689 h 942053"/>
                <a:gd name="csX199" fmla="*/ 697227 w 1343003"/>
                <a:gd name="csY199" fmla="*/ 627592 h 942053"/>
                <a:gd name="csX200" fmla="*/ 694565 w 1343003"/>
                <a:gd name="csY200" fmla="*/ 618722 h 942053"/>
                <a:gd name="csX201" fmla="*/ 671945 w 1343003"/>
                <a:gd name="csY201" fmla="*/ 616061 h 942053"/>
                <a:gd name="csX202" fmla="*/ 671945 w 1343003"/>
                <a:gd name="csY202" fmla="*/ 591223 h 942053"/>
                <a:gd name="csX203" fmla="*/ 663962 w 1343003"/>
                <a:gd name="csY203" fmla="*/ 596102 h 942053"/>
                <a:gd name="csX204" fmla="*/ 645333 w 1343003"/>
                <a:gd name="csY204" fmla="*/ 582353 h 942053"/>
                <a:gd name="csX205" fmla="*/ 631584 w 1343003"/>
                <a:gd name="csY205" fmla="*/ 590779 h 942053"/>
                <a:gd name="csX206" fmla="*/ 633358 w 1343003"/>
                <a:gd name="csY206" fmla="*/ 575700 h 942053"/>
                <a:gd name="csX207" fmla="*/ 620496 w 1343003"/>
                <a:gd name="csY207" fmla="*/ 568603 h 942053"/>
                <a:gd name="csX208" fmla="*/ 613843 w 1343003"/>
                <a:gd name="csY208" fmla="*/ 574369 h 942053"/>
                <a:gd name="csX209" fmla="*/ 570378 w 1343003"/>
                <a:gd name="csY209" fmla="*/ 565942 h 942053"/>
                <a:gd name="csX210" fmla="*/ 557959 w 1343003"/>
                <a:gd name="csY210" fmla="*/ 574812 h 942053"/>
                <a:gd name="csX211" fmla="*/ 559733 w 1343003"/>
                <a:gd name="csY211" fmla="*/ 585901 h 942053"/>
                <a:gd name="csX212" fmla="*/ 537556 w 1343003"/>
                <a:gd name="csY212" fmla="*/ 579248 h 942053"/>
                <a:gd name="csX213" fmla="*/ 517154 w 1343003"/>
                <a:gd name="csY213" fmla="*/ 582796 h 942053"/>
                <a:gd name="csX214" fmla="*/ 498526 w 1343003"/>
                <a:gd name="csY214" fmla="*/ 569047 h 942053"/>
                <a:gd name="csX215" fmla="*/ 489212 w 1343003"/>
                <a:gd name="csY215" fmla="*/ 575700 h 942053"/>
                <a:gd name="csX216" fmla="*/ 439537 w 1343003"/>
                <a:gd name="csY216" fmla="*/ 562394 h 942053"/>
                <a:gd name="csX217" fmla="*/ 436432 w 1343003"/>
                <a:gd name="csY217" fmla="*/ 571264 h 942053"/>
                <a:gd name="csX218" fmla="*/ 431996 w 1343003"/>
                <a:gd name="csY218" fmla="*/ 565498 h 942053"/>
                <a:gd name="csX219" fmla="*/ 431553 w 1343003"/>
                <a:gd name="csY219" fmla="*/ 572151 h 942053"/>
                <a:gd name="csX220" fmla="*/ 412925 w 1343003"/>
                <a:gd name="csY220" fmla="*/ 571264 h 942053"/>
                <a:gd name="csX221" fmla="*/ 384983 w 1343003"/>
                <a:gd name="csY221" fmla="*/ 595658 h 942053"/>
                <a:gd name="csX222" fmla="*/ 350387 w 1343003"/>
                <a:gd name="csY222" fmla="*/ 611182 h 942053"/>
                <a:gd name="csX223" fmla="*/ 341517 w 1343003"/>
                <a:gd name="csY223" fmla="*/ 607633 h 942053"/>
                <a:gd name="csX224" fmla="*/ 322002 w 1343003"/>
                <a:gd name="csY224" fmla="*/ 624044 h 942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</a:cxnLst>
              <a:rect l="l" t="t" r="r" b="b"/>
              <a:pathLst>
                <a:path w="1343003" h="942053">
                  <a:moveTo>
                    <a:pt x="322002" y="624044"/>
                  </a:moveTo>
                  <a:lnTo>
                    <a:pt x="296277" y="574369"/>
                  </a:lnTo>
                  <a:lnTo>
                    <a:pt x="262126" y="547314"/>
                  </a:lnTo>
                  <a:lnTo>
                    <a:pt x="268335" y="535782"/>
                  </a:lnTo>
                  <a:lnTo>
                    <a:pt x="251481" y="510057"/>
                  </a:lnTo>
                  <a:lnTo>
                    <a:pt x="253255" y="500743"/>
                  </a:lnTo>
                  <a:lnTo>
                    <a:pt x="260351" y="495421"/>
                  </a:lnTo>
                  <a:lnTo>
                    <a:pt x="269665" y="502074"/>
                  </a:lnTo>
                  <a:lnTo>
                    <a:pt x="285189" y="488324"/>
                  </a:lnTo>
                  <a:lnTo>
                    <a:pt x="262126" y="474132"/>
                  </a:lnTo>
                  <a:lnTo>
                    <a:pt x="250150" y="444415"/>
                  </a:lnTo>
                  <a:lnTo>
                    <a:pt x="234183" y="458608"/>
                  </a:lnTo>
                  <a:lnTo>
                    <a:pt x="231522" y="447077"/>
                  </a:lnTo>
                  <a:lnTo>
                    <a:pt x="244828" y="417360"/>
                  </a:lnTo>
                  <a:lnTo>
                    <a:pt x="225756" y="352161"/>
                  </a:lnTo>
                  <a:lnTo>
                    <a:pt x="205797" y="338412"/>
                  </a:lnTo>
                  <a:lnTo>
                    <a:pt x="192491" y="359258"/>
                  </a:lnTo>
                  <a:lnTo>
                    <a:pt x="178299" y="363250"/>
                  </a:lnTo>
                  <a:lnTo>
                    <a:pt x="164549" y="322888"/>
                  </a:lnTo>
                  <a:lnTo>
                    <a:pt x="144591" y="298938"/>
                  </a:lnTo>
                  <a:lnTo>
                    <a:pt x="121083" y="307365"/>
                  </a:lnTo>
                  <a:lnTo>
                    <a:pt x="95803" y="335751"/>
                  </a:lnTo>
                  <a:lnTo>
                    <a:pt x="79392" y="333977"/>
                  </a:lnTo>
                  <a:lnTo>
                    <a:pt x="74513" y="341960"/>
                  </a:lnTo>
                  <a:lnTo>
                    <a:pt x="54998" y="309139"/>
                  </a:lnTo>
                  <a:lnTo>
                    <a:pt x="84714" y="280753"/>
                  </a:lnTo>
                  <a:lnTo>
                    <a:pt x="58546" y="269665"/>
                  </a:lnTo>
                  <a:lnTo>
                    <a:pt x="57215" y="261682"/>
                  </a:lnTo>
                  <a:lnTo>
                    <a:pt x="33265" y="263899"/>
                  </a:lnTo>
                  <a:lnTo>
                    <a:pt x="18185" y="253698"/>
                  </a:lnTo>
                  <a:lnTo>
                    <a:pt x="17741" y="239505"/>
                  </a:lnTo>
                  <a:lnTo>
                    <a:pt x="0" y="232409"/>
                  </a:lnTo>
                  <a:lnTo>
                    <a:pt x="11532" y="211119"/>
                  </a:lnTo>
                  <a:lnTo>
                    <a:pt x="35926" y="186725"/>
                  </a:lnTo>
                  <a:lnTo>
                    <a:pt x="60320" y="174750"/>
                  </a:lnTo>
                  <a:lnTo>
                    <a:pt x="117535" y="164993"/>
                  </a:lnTo>
                  <a:lnTo>
                    <a:pt x="140599" y="191604"/>
                  </a:lnTo>
                  <a:lnTo>
                    <a:pt x="181403" y="178742"/>
                  </a:lnTo>
                  <a:lnTo>
                    <a:pt x="223538" y="201362"/>
                  </a:lnTo>
                  <a:lnTo>
                    <a:pt x="237288" y="195596"/>
                  </a:lnTo>
                  <a:lnTo>
                    <a:pt x="239949" y="179629"/>
                  </a:lnTo>
                  <a:lnTo>
                    <a:pt x="277205" y="192048"/>
                  </a:lnTo>
                  <a:lnTo>
                    <a:pt x="324663" y="181847"/>
                  </a:lnTo>
                  <a:lnTo>
                    <a:pt x="391636" y="232409"/>
                  </a:lnTo>
                  <a:lnTo>
                    <a:pt x="403167" y="223538"/>
                  </a:lnTo>
                  <a:lnTo>
                    <a:pt x="427561" y="226199"/>
                  </a:lnTo>
                  <a:lnTo>
                    <a:pt x="445746" y="210676"/>
                  </a:lnTo>
                  <a:lnTo>
                    <a:pt x="460382" y="210232"/>
                  </a:lnTo>
                  <a:lnTo>
                    <a:pt x="474575" y="220877"/>
                  </a:lnTo>
                  <a:lnTo>
                    <a:pt x="491873" y="205353"/>
                  </a:lnTo>
                  <a:lnTo>
                    <a:pt x="513162" y="208902"/>
                  </a:lnTo>
                  <a:lnTo>
                    <a:pt x="522033" y="216885"/>
                  </a:lnTo>
                  <a:lnTo>
                    <a:pt x="520259" y="225756"/>
                  </a:lnTo>
                  <a:lnTo>
                    <a:pt x="547757" y="219103"/>
                  </a:lnTo>
                  <a:lnTo>
                    <a:pt x="556184" y="200475"/>
                  </a:lnTo>
                  <a:lnTo>
                    <a:pt x="567273" y="204466"/>
                  </a:lnTo>
                  <a:lnTo>
                    <a:pt x="577917" y="196927"/>
                  </a:lnTo>
                  <a:lnTo>
                    <a:pt x="578361" y="185838"/>
                  </a:lnTo>
                  <a:lnTo>
                    <a:pt x="595658" y="177855"/>
                  </a:lnTo>
                  <a:lnTo>
                    <a:pt x="624044" y="186725"/>
                  </a:lnTo>
                  <a:lnTo>
                    <a:pt x="630697" y="163662"/>
                  </a:lnTo>
                  <a:lnTo>
                    <a:pt x="651099" y="164105"/>
                  </a:lnTo>
                  <a:lnTo>
                    <a:pt x="671058" y="149025"/>
                  </a:lnTo>
                  <a:lnTo>
                    <a:pt x="699001" y="159227"/>
                  </a:lnTo>
                  <a:lnTo>
                    <a:pt x="734926" y="150800"/>
                  </a:lnTo>
                  <a:lnTo>
                    <a:pt x="740692" y="138381"/>
                  </a:lnTo>
                  <a:lnTo>
                    <a:pt x="730048" y="124188"/>
                  </a:lnTo>
                  <a:lnTo>
                    <a:pt x="756215" y="100237"/>
                  </a:lnTo>
                  <a:lnTo>
                    <a:pt x="785489" y="85157"/>
                  </a:lnTo>
                  <a:lnTo>
                    <a:pt x="797020" y="86931"/>
                  </a:lnTo>
                  <a:lnTo>
                    <a:pt x="842260" y="59433"/>
                  </a:lnTo>
                  <a:lnTo>
                    <a:pt x="860888" y="57215"/>
                  </a:lnTo>
                  <a:lnTo>
                    <a:pt x="877299" y="58989"/>
                  </a:lnTo>
                  <a:lnTo>
                    <a:pt x="910563" y="42579"/>
                  </a:lnTo>
                  <a:lnTo>
                    <a:pt x="911450" y="35926"/>
                  </a:lnTo>
                  <a:lnTo>
                    <a:pt x="926530" y="34152"/>
                  </a:lnTo>
                  <a:lnTo>
                    <a:pt x="962456" y="1774"/>
                  </a:lnTo>
                  <a:lnTo>
                    <a:pt x="973544" y="0"/>
                  </a:lnTo>
                  <a:lnTo>
                    <a:pt x="1005479" y="23951"/>
                  </a:lnTo>
                  <a:lnTo>
                    <a:pt x="1021889" y="22620"/>
                  </a:lnTo>
                  <a:lnTo>
                    <a:pt x="1003704" y="33265"/>
                  </a:lnTo>
                  <a:lnTo>
                    <a:pt x="1009470" y="56772"/>
                  </a:lnTo>
                  <a:lnTo>
                    <a:pt x="992616" y="67416"/>
                  </a:lnTo>
                  <a:lnTo>
                    <a:pt x="1003261" y="82053"/>
                  </a:lnTo>
                  <a:lnTo>
                    <a:pt x="981528" y="96689"/>
                  </a:lnTo>
                  <a:lnTo>
                    <a:pt x="977979" y="106890"/>
                  </a:lnTo>
                  <a:lnTo>
                    <a:pt x="985520" y="118865"/>
                  </a:lnTo>
                  <a:lnTo>
                    <a:pt x="954916" y="162331"/>
                  </a:lnTo>
                  <a:lnTo>
                    <a:pt x="947820" y="182734"/>
                  </a:lnTo>
                  <a:lnTo>
                    <a:pt x="959795" y="222651"/>
                  </a:lnTo>
                  <a:lnTo>
                    <a:pt x="935844" y="239949"/>
                  </a:lnTo>
                  <a:lnTo>
                    <a:pt x="928305" y="270109"/>
                  </a:lnTo>
                  <a:lnTo>
                    <a:pt x="937619" y="301599"/>
                  </a:lnTo>
                  <a:lnTo>
                    <a:pt x="954029" y="293616"/>
                  </a:lnTo>
                  <a:lnTo>
                    <a:pt x="980641" y="298938"/>
                  </a:lnTo>
                  <a:lnTo>
                    <a:pt x="990842" y="286519"/>
                  </a:lnTo>
                  <a:lnTo>
                    <a:pt x="1019671" y="282971"/>
                  </a:lnTo>
                  <a:lnTo>
                    <a:pt x="1054267" y="333089"/>
                  </a:lnTo>
                  <a:lnTo>
                    <a:pt x="1054710" y="348613"/>
                  </a:lnTo>
                  <a:lnTo>
                    <a:pt x="1083539" y="331316"/>
                  </a:lnTo>
                  <a:lnTo>
                    <a:pt x="1093297" y="342847"/>
                  </a:lnTo>
                  <a:lnTo>
                    <a:pt x="1101724" y="336638"/>
                  </a:lnTo>
                  <a:lnTo>
                    <a:pt x="1102167" y="323332"/>
                  </a:lnTo>
                  <a:lnTo>
                    <a:pt x="1158939" y="291841"/>
                  </a:lnTo>
                  <a:lnTo>
                    <a:pt x="1160270" y="282527"/>
                  </a:lnTo>
                  <a:lnTo>
                    <a:pt x="1175793" y="272770"/>
                  </a:lnTo>
                  <a:lnTo>
                    <a:pt x="1170914" y="254585"/>
                  </a:lnTo>
                  <a:lnTo>
                    <a:pt x="1188212" y="226199"/>
                  </a:lnTo>
                  <a:lnTo>
                    <a:pt x="1228129" y="222207"/>
                  </a:lnTo>
                  <a:lnTo>
                    <a:pt x="1237887" y="202692"/>
                  </a:lnTo>
                  <a:lnTo>
                    <a:pt x="1252523" y="194265"/>
                  </a:lnTo>
                  <a:lnTo>
                    <a:pt x="1248532" y="184951"/>
                  </a:lnTo>
                  <a:lnTo>
                    <a:pt x="1254298" y="176968"/>
                  </a:lnTo>
                  <a:lnTo>
                    <a:pt x="1293772" y="185838"/>
                  </a:lnTo>
                  <a:lnTo>
                    <a:pt x="1292441" y="200918"/>
                  </a:lnTo>
                  <a:lnTo>
                    <a:pt x="1308852" y="205353"/>
                  </a:lnTo>
                  <a:lnTo>
                    <a:pt x="1315061" y="230635"/>
                  </a:lnTo>
                  <a:lnTo>
                    <a:pt x="1309295" y="256359"/>
                  </a:lnTo>
                  <a:lnTo>
                    <a:pt x="1323931" y="282527"/>
                  </a:lnTo>
                  <a:lnTo>
                    <a:pt x="1338125" y="285632"/>
                  </a:lnTo>
                  <a:lnTo>
                    <a:pt x="1334576" y="303373"/>
                  </a:lnTo>
                  <a:lnTo>
                    <a:pt x="1343003" y="319784"/>
                  </a:lnTo>
                  <a:lnTo>
                    <a:pt x="1280466" y="339742"/>
                  </a:lnTo>
                  <a:lnTo>
                    <a:pt x="1228129" y="342404"/>
                  </a:lnTo>
                  <a:lnTo>
                    <a:pt x="1225912" y="352161"/>
                  </a:lnTo>
                  <a:lnTo>
                    <a:pt x="1238331" y="373894"/>
                  </a:lnTo>
                  <a:lnTo>
                    <a:pt x="1264942" y="390748"/>
                  </a:lnTo>
                  <a:lnTo>
                    <a:pt x="1252080" y="412038"/>
                  </a:lnTo>
                  <a:lnTo>
                    <a:pt x="1225025" y="424013"/>
                  </a:lnTo>
                  <a:lnTo>
                    <a:pt x="1213049" y="446189"/>
                  </a:lnTo>
                  <a:lnTo>
                    <a:pt x="1208614" y="493647"/>
                  </a:lnTo>
                  <a:lnTo>
                    <a:pt x="1189986" y="502074"/>
                  </a:lnTo>
                  <a:lnTo>
                    <a:pt x="1173132" y="530016"/>
                  </a:lnTo>
                  <a:lnTo>
                    <a:pt x="1148738" y="542435"/>
                  </a:lnTo>
                  <a:lnTo>
                    <a:pt x="1176237" y="580135"/>
                  </a:lnTo>
                  <a:lnTo>
                    <a:pt x="1159383" y="586788"/>
                  </a:lnTo>
                  <a:lnTo>
                    <a:pt x="1158052" y="604972"/>
                  </a:lnTo>
                  <a:lnTo>
                    <a:pt x="1148738" y="611625"/>
                  </a:lnTo>
                  <a:lnTo>
                    <a:pt x="1151843" y="643116"/>
                  </a:lnTo>
                  <a:lnTo>
                    <a:pt x="1142972" y="653317"/>
                  </a:lnTo>
                  <a:lnTo>
                    <a:pt x="1154504" y="665736"/>
                  </a:lnTo>
                  <a:lnTo>
                    <a:pt x="1152730" y="700774"/>
                  </a:lnTo>
                  <a:lnTo>
                    <a:pt x="1162931" y="704766"/>
                  </a:lnTo>
                  <a:lnTo>
                    <a:pt x="1161157" y="695008"/>
                  </a:lnTo>
                  <a:lnTo>
                    <a:pt x="1174906" y="688355"/>
                  </a:lnTo>
                  <a:lnTo>
                    <a:pt x="1187325" y="697226"/>
                  </a:lnTo>
                  <a:lnTo>
                    <a:pt x="1182002" y="714524"/>
                  </a:lnTo>
                  <a:lnTo>
                    <a:pt x="1190873" y="722951"/>
                  </a:lnTo>
                  <a:lnTo>
                    <a:pt x="1204623" y="710088"/>
                  </a:lnTo>
                  <a:lnTo>
                    <a:pt x="1214824" y="720290"/>
                  </a:lnTo>
                  <a:lnTo>
                    <a:pt x="1222807" y="711419"/>
                  </a:lnTo>
                  <a:lnTo>
                    <a:pt x="1249419" y="731378"/>
                  </a:lnTo>
                  <a:lnTo>
                    <a:pt x="1246314" y="758433"/>
                  </a:lnTo>
                  <a:lnTo>
                    <a:pt x="1268047" y="760651"/>
                  </a:lnTo>
                  <a:lnTo>
                    <a:pt x="1276918" y="781496"/>
                  </a:lnTo>
                  <a:lnTo>
                    <a:pt x="1268490" y="790367"/>
                  </a:lnTo>
                  <a:lnTo>
                    <a:pt x="1287119" y="797907"/>
                  </a:lnTo>
                  <a:lnTo>
                    <a:pt x="1300868" y="847139"/>
                  </a:lnTo>
                  <a:lnTo>
                    <a:pt x="1282684" y="856009"/>
                  </a:lnTo>
                  <a:lnTo>
                    <a:pt x="1284014" y="898144"/>
                  </a:lnTo>
                  <a:lnTo>
                    <a:pt x="1270708" y="903023"/>
                  </a:lnTo>
                  <a:lnTo>
                    <a:pt x="1260507" y="924756"/>
                  </a:lnTo>
                  <a:lnTo>
                    <a:pt x="1225025" y="940723"/>
                  </a:lnTo>
                  <a:lnTo>
                    <a:pt x="1193535" y="933627"/>
                  </a:lnTo>
                  <a:lnTo>
                    <a:pt x="1160713" y="911007"/>
                  </a:lnTo>
                  <a:lnTo>
                    <a:pt x="1146520" y="915442"/>
                  </a:lnTo>
                  <a:lnTo>
                    <a:pt x="1132771" y="901693"/>
                  </a:lnTo>
                  <a:lnTo>
                    <a:pt x="1124344" y="904797"/>
                  </a:lnTo>
                  <a:lnTo>
                    <a:pt x="1126118" y="917216"/>
                  </a:lnTo>
                  <a:lnTo>
                    <a:pt x="1112812" y="915442"/>
                  </a:lnTo>
                  <a:lnTo>
                    <a:pt x="1107047" y="924756"/>
                  </a:lnTo>
                  <a:lnTo>
                    <a:pt x="1091967" y="917660"/>
                  </a:lnTo>
                  <a:lnTo>
                    <a:pt x="1070234" y="922982"/>
                  </a:lnTo>
                  <a:lnTo>
                    <a:pt x="1068459" y="909233"/>
                  </a:lnTo>
                  <a:lnTo>
                    <a:pt x="1055153" y="908346"/>
                  </a:lnTo>
                  <a:lnTo>
                    <a:pt x="1020115" y="934957"/>
                  </a:lnTo>
                  <a:lnTo>
                    <a:pt x="988624" y="942054"/>
                  </a:lnTo>
                  <a:lnTo>
                    <a:pt x="950924" y="927417"/>
                  </a:lnTo>
                  <a:lnTo>
                    <a:pt x="933627" y="899031"/>
                  </a:lnTo>
                  <a:lnTo>
                    <a:pt x="931853" y="871976"/>
                  </a:lnTo>
                  <a:lnTo>
                    <a:pt x="903910" y="865767"/>
                  </a:lnTo>
                  <a:lnTo>
                    <a:pt x="892822" y="849356"/>
                  </a:lnTo>
                  <a:lnTo>
                    <a:pt x="893266" y="832502"/>
                  </a:lnTo>
                  <a:lnTo>
                    <a:pt x="877299" y="812987"/>
                  </a:lnTo>
                  <a:lnTo>
                    <a:pt x="831172" y="785045"/>
                  </a:lnTo>
                  <a:lnTo>
                    <a:pt x="820084" y="750006"/>
                  </a:lnTo>
                  <a:lnTo>
                    <a:pt x="816092" y="762868"/>
                  </a:lnTo>
                  <a:lnTo>
                    <a:pt x="808995" y="760207"/>
                  </a:lnTo>
                  <a:lnTo>
                    <a:pt x="811656" y="743353"/>
                  </a:lnTo>
                  <a:lnTo>
                    <a:pt x="801012" y="743796"/>
                  </a:lnTo>
                  <a:lnTo>
                    <a:pt x="795690" y="728717"/>
                  </a:lnTo>
                  <a:lnTo>
                    <a:pt x="782827" y="727386"/>
                  </a:lnTo>
                  <a:lnTo>
                    <a:pt x="779279" y="708758"/>
                  </a:lnTo>
                  <a:lnTo>
                    <a:pt x="741136" y="680816"/>
                  </a:lnTo>
                  <a:lnTo>
                    <a:pt x="743354" y="659970"/>
                  </a:lnTo>
                  <a:lnTo>
                    <a:pt x="720733" y="658639"/>
                  </a:lnTo>
                  <a:lnTo>
                    <a:pt x="726056" y="644890"/>
                  </a:lnTo>
                  <a:lnTo>
                    <a:pt x="714080" y="643559"/>
                  </a:lnTo>
                  <a:lnTo>
                    <a:pt x="713637" y="634689"/>
                  </a:lnTo>
                  <a:lnTo>
                    <a:pt x="697227" y="627592"/>
                  </a:lnTo>
                  <a:lnTo>
                    <a:pt x="694565" y="618722"/>
                  </a:lnTo>
                  <a:lnTo>
                    <a:pt x="671945" y="616061"/>
                  </a:lnTo>
                  <a:lnTo>
                    <a:pt x="671945" y="591223"/>
                  </a:lnTo>
                  <a:lnTo>
                    <a:pt x="663962" y="596102"/>
                  </a:lnTo>
                  <a:lnTo>
                    <a:pt x="645333" y="582353"/>
                  </a:lnTo>
                  <a:lnTo>
                    <a:pt x="631584" y="590779"/>
                  </a:lnTo>
                  <a:lnTo>
                    <a:pt x="633358" y="575700"/>
                  </a:lnTo>
                  <a:lnTo>
                    <a:pt x="620496" y="568603"/>
                  </a:lnTo>
                  <a:lnTo>
                    <a:pt x="613843" y="574369"/>
                  </a:lnTo>
                  <a:lnTo>
                    <a:pt x="570378" y="565942"/>
                  </a:lnTo>
                  <a:lnTo>
                    <a:pt x="557959" y="574812"/>
                  </a:lnTo>
                  <a:lnTo>
                    <a:pt x="559733" y="585901"/>
                  </a:lnTo>
                  <a:lnTo>
                    <a:pt x="537556" y="579248"/>
                  </a:lnTo>
                  <a:lnTo>
                    <a:pt x="517154" y="582796"/>
                  </a:lnTo>
                  <a:lnTo>
                    <a:pt x="498526" y="569047"/>
                  </a:lnTo>
                  <a:lnTo>
                    <a:pt x="489212" y="575700"/>
                  </a:lnTo>
                  <a:lnTo>
                    <a:pt x="439537" y="562394"/>
                  </a:lnTo>
                  <a:lnTo>
                    <a:pt x="436432" y="571264"/>
                  </a:lnTo>
                  <a:lnTo>
                    <a:pt x="431996" y="565498"/>
                  </a:lnTo>
                  <a:lnTo>
                    <a:pt x="431553" y="572151"/>
                  </a:lnTo>
                  <a:lnTo>
                    <a:pt x="412925" y="571264"/>
                  </a:lnTo>
                  <a:lnTo>
                    <a:pt x="384983" y="595658"/>
                  </a:lnTo>
                  <a:lnTo>
                    <a:pt x="350387" y="611182"/>
                  </a:lnTo>
                  <a:lnTo>
                    <a:pt x="341517" y="607633"/>
                  </a:lnTo>
                  <a:lnTo>
                    <a:pt x="322002" y="624044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BC1638B-FEA3-B1D5-F1F7-5D5B32C19B71}"/>
                </a:ext>
              </a:extLst>
            </p:cNvPr>
            <p:cNvSpPr/>
            <p:nvPr/>
          </p:nvSpPr>
          <p:spPr>
            <a:xfrm>
              <a:off x="3243735" y="1049471"/>
              <a:ext cx="2722375" cy="2021157"/>
            </a:xfrm>
            <a:custGeom>
              <a:avLst/>
              <a:gdLst>
                <a:gd name="csX0" fmla="*/ 2653185 w 2722375"/>
                <a:gd name="csY0" fmla="*/ 278536 h 2021157"/>
                <a:gd name="csX1" fmla="*/ 2666491 w 2722375"/>
                <a:gd name="csY1" fmla="*/ 274987 h 2021157"/>
                <a:gd name="csX2" fmla="*/ 2692215 w 2722375"/>
                <a:gd name="csY2" fmla="*/ 285189 h 2021157"/>
                <a:gd name="csX3" fmla="*/ 2708626 w 2722375"/>
                <a:gd name="csY3" fmla="*/ 270109 h 2021157"/>
                <a:gd name="csX4" fmla="*/ 2718827 w 2722375"/>
                <a:gd name="csY4" fmla="*/ 275874 h 2021157"/>
                <a:gd name="csX5" fmla="*/ 2722375 w 2722375"/>
                <a:gd name="csY5" fmla="*/ 298938 h 2021157"/>
                <a:gd name="csX6" fmla="*/ 2715723 w 2722375"/>
                <a:gd name="csY6" fmla="*/ 310913 h 2021157"/>
                <a:gd name="csX7" fmla="*/ 2682014 w 2722375"/>
                <a:gd name="csY7" fmla="*/ 315792 h 2021157"/>
                <a:gd name="csX8" fmla="*/ 2648750 w 2722375"/>
                <a:gd name="csY8" fmla="*/ 303817 h 2021157"/>
                <a:gd name="csX9" fmla="*/ 2642540 w 2722375"/>
                <a:gd name="csY9" fmla="*/ 282527 h 2021157"/>
                <a:gd name="csX10" fmla="*/ 2653185 w 2722375"/>
                <a:gd name="csY10" fmla="*/ 278536 h 2021157"/>
                <a:gd name="csX11" fmla="*/ 2636331 w 2722375"/>
                <a:gd name="csY11" fmla="*/ 278092 h 2021157"/>
                <a:gd name="csX12" fmla="*/ 2621695 w 2722375"/>
                <a:gd name="csY12" fmla="*/ 295390 h 2021157"/>
                <a:gd name="csX13" fmla="*/ 2610607 w 2722375"/>
                <a:gd name="csY13" fmla="*/ 292285 h 2021157"/>
                <a:gd name="csX14" fmla="*/ 2583108 w 2722375"/>
                <a:gd name="csY14" fmla="*/ 301599 h 2021157"/>
                <a:gd name="csX15" fmla="*/ 2572463 w 2722375"/>
                <a:gd name="csY15" fmla="*/ 281640 h 2021157"/>
                <a:gd name="csX16" fmla="*/ 2553835 w 2722375"/>
                <a:gd name="csY16" fmla="*/ 278979 h 2021157"/>
                <a:gd name="csX17" fmla="*/ 2550730 w 2722375"/>
                <a:gd name="csY17" fmla="*/ 262125 h 2021157"/>
                <a:gd name="csX18" fmla="*/ 2563149 w 2722375"/>
                <a:gd name="csY18" fmla="*/ 245715 h 2021157"/>
                <a:gd name="csX19" fmla="*/ 2581777 w 2722375"/>
                <a:gd name="csY19" fmla="*/ 238618 h 2021157"/>
                <a:gd name="csX20" fmla="*/ 2593309 w 2722375"/>
                <a:gd name="csY20" fmla="*/ 244384 h 2021157"/>
                <a:gd name="csX21" fmla="*/ 2585769 w 2722375"/>
                <a:gd name="csY21" fmla="*/ 245715 h 2021157"/>
                <a:gd name="csX22" fmla="*/ 2593309 w 2722375"/>
                <a:gd name="csY22" fmla="*/ 253255 h 2021157"/>
                <a:gd name="csX23" fmla="*/ 2627460 w 2722375"/>
                <a:gd name="csY23" fmla="*/ 260795 h 2021157"/>
                <a:gd name="csX24" fmla="*/ 2636331 w 2722375"/>
                <a:gd name="csY24" fmla="*/ 278092 h 2021157"/>
                <a:gd name="csX25" fmla="*/ 1624200 w 2722375"/>
                <a:gd name="csY25" fmla="*/ 991729 h 2021157"/>
                <a:gd name="csX26" fmla="*/ 1657021 w 2722375"/>
                <a:gd name="csY26" fmla="*/ 967778 h 2021157"/>
                <a:gd name="csX27" fmla="*/ 1671214 w 2722375"/>
                <a:gd name="csY27" fmla="*/ 968222 h 2021157"/>
                <a:gd name="csX28" fmla="*/ 1670327 w 2722375"/>
                <a:gd name="csY28" fmla="*/ 982858 h 2021157"/>
                <a:gd name="csX29" fmla="*/ 1679197 w 2722375"/>
                <a:gd name="csY29" fmla="*/ 980641 h 2021157"/>
                <a:gd name="csX30" fmla="*/ 1680528 w 2722375"/>
                <a:gd name="csY30" fmla="*/ 991285 h 2021157"/>
                <a:gd name="csX31" fmla="*/ 1701374 w 2722375"/>
                <a:gd name="csY31" fmla="*/ 969996 h 2021157"/>
                <a:gd name="csX32" fmla="*/ 1704478 w 2722375"/>
                <a:gd name="csY32" fmla="*/ 977536 h 2021157"/>
                <a:gd name="csX33" fmla="*/ 1714236 w 2722375"/>
                <a:gd name="csY33" fmla="*/ 966004 h 2021157"/>
                <a:gd name="csX34" fmla="*/ 1716454 w 2722375"/>
                <a:gd name="csY34" fmla="*/ 972657 h 2021157"/>
                <a:gd name="csX35" fmla="*/ 1721332 w 2722375"/>
                <a:gd name="csY35" fmla="*/ 976649 h 2021157"/>
                <a:gd name="csX36" fmla="*/ 1717341 w 2722375"/>
                <a:gd name="csY36" fmla="*/ 969552 h 2021157"/>
                <a:gd name="csX37" fmla="*/ 1723994 w 2722375"/>
                <a:gd name="csY37" fmla="*/ 961125 h 2021157"/>
                <a:gd name="csX38" fmla="*/ 1728872 w 2722375"/>
                <a:gd name="csY38" fmla="*/ 964230 h 2021157"/>
                <a:gd name="csX39" fmla="*/ 1727985 w 2722375"/>
                <a:gd name="csY39" fmla="*/ 956690 h 2021157"/>
                <a:gd name="csX40" fmla="*/ 1751492 w 2722375"/>
                <a:gd name="csY40" fmla="*/ 956247 h 2021157"/>
                <a:gd name="csX41" fmla="*/ 1735525 w 2722375"/>
                <a:gd name="csY41" fmla="*/ 950481 h 2021157"/>
                <a:gd name="csX42" fmla="*/ 1743509 w 2722375"/>
                <a:gd name="csY42" fmla="*/ 942941 h 2021157"/>
                <a:gd name="csX43" fmla="*/ 1759476 w 2722375"/>
                <a:gd name="csY43" fmla="*/ 954472 h 2021157"/>
                <a:gd name="csX44" fmla="*/ 1740404 w 2722375"/>
                <a:gd name="csY44" fmla="*/ 934514 h 2021157"/>
                <a:gd name="csX45" fmla="*/ 1739517 w 2722375"/>
                <a:gd name="csY45" fmla="*/ 922538 h 2021157"/>
                <a:gd name="csX46" fmla="*/ 1759032 w 2722375"/>
                <a:gd name="csY46" fmla="*/ 915442 h 2021157"/>
                <a:gd name="csX47" fmla="*/ 1777661 w 2722375"/>
                <a:gd name="csY47" fmla="*/ 919877 h 2021157"/>
                <a:gd name="csX48" fmla="*/ 1786088 w 2722375"/>
                <a:gd name="csY48" fmla="*/ 933627 h 2021157"/>
                <a:gd name="csX49" fmla="*/ 1784757 w 2722375"/>
                <a:gd name="csY49" fmla="*/ 918990 h 2021157"/>
                <a:gd name="csX50" fmla="*/ 1789636 w 2722375"/>
                <a:gd name="csY50" fmla="*/ 914111 h 2021157"/>
                <a:gd name="csX51" fmla="*/ 1796732 w 2722375"/>
                <a:gd name="csY51" fmla="*/ 920321 h 2021157"/>
                <a:gd name="csX52" fmla="*/ 1796289 w 2722375"/>
                <a:gd name="csY52" fmla="*/ 903910 h 2021157"/>
                <a:gd name="csX53" fmla="*/ 1813143 w 2722375"/>
                <a:gd name="csY53" fmla="*/ 896814 h 2021157"/>
                <a:gd name="csX54" fmla="*/ 1833545 w 2722375"/>
                <a:gd name="csY54" fmla="*/ 899918 h 2021157"/>
                <a:gd name="csX55" fmla="*/ 1845520 w 2722375"/>
                <a:gd name="csY55" fmla="*/ 914111 h 2021157"/>
                <a:gd name="csX56" fmla="*/ 1882333 w 2722375"/>
                <a:gd name="csY56" fmla="*/ 916773 h 2021157"/>
                <a:gd name="csX57" fmla="*/ 1885882 w 2722375"/>
                <a:gd name="csY57" fmla="*/ 923426 h 2021157"/>
                <a:gd name="csX58" fmla="*/ 1883220 w 2722375"/>
                <a:gd name="csY58" fmla="*/ 913224 h 2021157"/>
                <a:gd name="csX59" fmla="*/ 1852173 w 2722375"/>
                <a:gd name="csY59" fmla="*/ 909676 h 2021157"/>
                <a:gd name="csX60" fmla="*/ 1849068 w 2722375"/>
                <a:gd name="csY60" fmla="*/ 899031 h 2021157"/>
                <a:gd name="csX61" fmla="*/ 1870358 w 2722375"/>
                <a:gd name="csY61" fmla="*/ 898144 h 2021157"/>
                <a:gd name="csX62" fmla="*/ 1865923 w 2722375"/>
                <a:gd name="csY62" fmla="*/ 889717 h 2021157"/>
                <a:gd name="csX63" fmla="*/ 1897413 w 2722375"/>
                <a:gd name="csY63" fmla="*/ 887943 h 2021157"/>
                <a:gd name="csX64" fmla="*/ 1920477 w 2722375"/>
                <a:gd name="csY64" fmla="*/ 895927 h 2021157"/>
                <a:gd name="csX65" fmla="*/ 1893421 w 2722375"/>
                <a:gd name="csY65" fmla="*/ 876855 h 2021157"/>
                <a:gd name="csX66" fmla="*/ 1876567 w 2722375"/>
                <a:gd name="csY66" fmla="*/ 881290 h 2021157"/>
                <a:gd name="csX67" fmla="*/ 1870801 w 2722375"/>
                <a:gd name="csY67" fmla="*/ 875081 h 2021157"/>
                <a:gd name="csX68" fmla="*/ 1869027 w 2722375"/>
                <a:gd name="csY68" fmla="*/ 849800 h 2021157"/>
                <a:gd name="csX69" fmla="*/ 1875237 w 2722375"/>
                <a:gd name="csY69" fmla="*/ 843147 h 2021157"/>
                <a:gd name="csX70" fmla="*/ 1879229 w 2722375"/>
                <a:gd name="csY70" fmla="*/ 852017 h 2021157"/>
                <a:gd name="csX71" fmla="*/ 1906284 w 2722375"/>
                <a:gd name="csY71" fmla="*/ 847139 h 2021157"/>
                <a:gd name="csX72" fmla="*/ 1923581 w 2722375"/>
                <a:gd name="csY72" fmla="*/ 855122 h 2021157"/>
                <a:gd name="csX73" fmla="*/ 1922251 w 2722375"/>
                <a:gd name="csY73" fmla="*/ 844477 h 2021157"/>
                <a:gd name="csX74" fmla="*/ 1948419 w 2722375"/>
                <a:gd name="csY74" fmla="*/ 838712 h 2021157"/>
                <a:gd name="csX75" fmla="*/ 1968821 w 2722375"/>
                <a:gd name="csY75" fmla="*/ 866654 h 2021157"/>
                <a:gd name="csX76" fmla="*/ 1958177 w 2722375"/>
                <a:gd name="csY76" fmla="*/ 830285 h 2021157"/>
                <a:gd name="csX77" fmla="*/ 1966160 w 2722375"/>
                <a:gd name="csY77" fmla="*/ 829398 h 2021157"/>
                <a:gd name="csX78" fmla="*/ 1979466 w 2722375"/>
                <a:gd name="csY78" fmla="*/ 844477 h 2021157"/>
                <a:gd name="csX79" fmla="*/ 1971482 w 2722375"/>
                <a:gd name="csY79" fmla="*/ 824519 h 2021157"/>
                <a:gd name="csX80" fmla="*/ 1982571 w 2722375"/>
                <a:gd name="csY80" fmla="*/ 818753 h 2021157"/>
                <a:gd name="csX81" fmla="*/ 2013174 w 2722375"/>
                <a:gd name="csY81" fmla="*/ 835607 h 2021157"/>
                <a:gd name="csX82" fmla="*/ 2006078 w 2722375"/>
                <a:gd name="csY82" fmla="*/ 818309 h 2021157"/>
                <a:gd name="csX83" fmla="*/ 1997207 w 2722375"/>
                <a:gd name="csY83" fmla="*/ 816979 h 2021157"/>
                <a:gd name="csX84" fmla="*/ 2004303 w 2722375"/>
                <a:gd name="csY84" fmla="*/ 799681 h 2021157"/>
                <a:gd name="csX85" fmla="*/ 2035794 w 2722375"/>
                <a:gd name="csY85" fmla="*/ 812544 h 2021157"/>
                <a:gd name="csX86" fmla="*/ 2038012 w 2722375"/>
                <a:gd name="csY86" fmla="*/ 820527 h 2021157"/>
                <a:gd name="csX87" fmla="*/ 2051761 w 2722375"/>
                <a:gd name="csY87" fmla="*/ 829398 h 2021157"/>
                <a:gd name="csX88" fmla="*/ 2040673 w 2722375"/>
                <a:gd name="csY88" fmla="*/ 820083 h 2021157"/>
                <a:gd name="csX89" fmla="*/ 2044665 w 2722375"/>
                <a:gd name="csY89" fmla="*/ 805891 h 2021157"/>
                <a:gd name="csX90" fmla="*/ 2025593 w 2722375"/>
                <a:gd name="csY90" fmla="*/ 791254 h 2021157"/>
                <a:gd name="csX91" fmla="*/ 2063293 w 2722375"/>
                <a:gd name="csY91" fmla="*/ 794802 h 2021157"/>
                <a:gd name="csX92" fmla="*/ 2053091 w 2722375"/>
                <a:gd name="csY92" fmla="*/ 788149 h 2021157"/>
                <a:gd name="csX93" fmla="*/ 2062849 w 2722375"/>
                <a:gd name="csY93" fmla="*/ 779279 h 2021157"/>
                <a:gd name="csX94" fmla="*/ 2043334 w 2722375"/>
                <a:gd name="csY94" fmla="*/ 772182 h 2021157"/>
                <a:gd name="csX95" fmla="*/ 2051761 w 2722375"/>
                <a:gd name="csY95" fmla="*/ 764642 h 2021157"/>
                <a:gd name="csX96" fmla="*/ 2048656 w 2722375"/>
                <a:gd name="csY96" fmla="*/ 756215 h 2021157"/>
                <a:gd name="csX97" fmla="*/ 2067284 w 2722375"/>
                <a:gd name="csY97" fmla="*/ 751780 h 2021157"/>
                <a:gd name="csX98" fmla="*/ 2064623 w 2722375"/>
                <a:gd name="csY98" fmla="*/ 761538 h 2021157"/>
                <a:gd name="csX99" fmla="*/ 2073494 w 2722375"/>
                <a:gd name="csY99" fmla="*/ 761981 h 2021157"/>
                <a:gd name="csX100" fmla="*/ 2069502 w 2722375"/>
                <a:gd name="csY100" fmla="*/ 777505 h 2021157"/>
                <a:gd name="csX101" fmla="*/ 2093896 w 2722375"/>
                <a:gd name="csY101" fmla="*/ 768191 h 2021157"/>
                <a:gd name="csX102" fmla="*/ 2095670 w 2722375"/>
                <a:gd name="csY102" fmla="*/ 756659 h 2021157"/>
                <a:gd name="csX103" fmla="*/ 2110750 w 2722375"/>
                <a:gd name="csY103" fmla="*/ 754441 h 2021157"/>
                <a:gd name="csX104" fmla="*/ 2125830 w 2722375"/>
                <a:gd name="csY104" fmla="*/ 777061 h 2021157"/>
                <a:gd name="csX105" fmla="*/ 2132040 w 2722375"/>
                <a:gd name="csY105" fmla="*/ 753554 h 2021157"/>
                <a:gd name="csX106" fmla="*/ 2157764 w 2722375"/>
                <a:gd name="csY106" fmla="*/ 759320 h 2021157"/>
                <a:gd name="csX107" fmla="*/ 2154659 w 2722375"/>
                <a:gd name="csY107" fmla="*/ 748675 h 2021157"/>
                <a:gd name="csX108" fmla="*/ 2161756 w 2722375"/>
                <a:gd name="csY108" fmla="*/ 744684 h 2021157"/>
                <a:gd name="csX109" fmla="*/ 2183045 w 2722375"/>
                <a:gd name="csY109" fmla="*/ 751780 h 2021157"/>
                <a:gd name="csX110" fmla="*/ 2195020 w 2722375"/>
                <a:gd name="csY110" fmla="*/ 743797 h 2021157"/>
                <a:gd name="csX111" fmla="*/ 2222076 w 2722375"/>
                <a:gd name="csY111" fmla="*/ 745571 h 2021157"/>
                <a:gd name="csX112" fmla="*/ 2254010 w 2722375"/>
                <a:gd name="csY112" fmla="*/ 757546 h 2021157"/>
                <a:gd name="csX113" fmla="*/ 2249575 w 2722375"/>
                <a:gd name="csY113" fmla="*/ 745571 h 2021157"/>
                <a:gd name="csX114" fmla="*/ 2260663 w 2722375"/>
                <a:gd name="csY114" fmla="*/ 743797 h 2021157"/>
                <a:gd name="csX115" fmla="*/ 2278404 w 2722375"/>
                <a:gd name="csY115" fmla="*/ 753554 h 2021157"/>
                <a:gd name="csX116" fmla="*/ 2259332 w 2722375"/>
                <a:gd name="csY116" fmla="*/ 758877 h 2021157"/>
                <a:gd name="csX117" fmla="*/ 2266428 w 2722375"/>
                <a:gd name="csY117" fmla="*/ 764642 h 2021157"/>
                <a:gd name="csX118" fmla="*/ 2286831 w 2722375"/>
                <a:gd name="csY118" fmla="*/ 760651 h 2021157"/>
                <a:gd name="csX119" fmla="*/ 2282839 w 2722375"/>
                <a:gd name="csY119" fmla="*/ 751337 h 2021157"/>
                <a:gd name="csX120" fmla="*/ 2297032 w 2722375"/>
                <a:gd name="csY120" fmla="*/ 741135 h 2021157"/>
                <a:gd name="csX121" fmla="*/ 2316991 w 2722375"/>
                <a:gd name="csY121" fmla="*/ 748675 h 2021157"/>
                <a:gd name="csX122" fmla="*/ 2334732 w 2722375"/>
                <a:gd name="csY122" fmla="*/ 766860 h 2021157"/>
                <a:gd name="csX123" fmla="*/ 2332071 w 2722375"/>
                <a:gd name="csY123" fmla="*/ 779279 h 2021157"/>
                <a:gd name="csX124" fmla="*/ 2346707 w 2722375"/>
                <a:gd name="csY124" fmla="*/ 773957 h 2021157"/>
                <a:gd name="csX125" fmla="*/ 2347594 w 2722375"/>
                <a:gd name="csY125" fmla="*/ 784601 h 2021157"/>
                <a:gd name="csX126" fmla="*/ 2379085 w 2722375"/>
                <a:gd name="csY126" fmla="*/ 781940 h 2021157"/>
                <a:gd name="csX127" fmla="*/ 2388843 w 2722375"/>
                <a:gd name="csY127" fmla="*/ 793028 h 2021157"/>
                <a:gd name="csX128" fmla="*/ 2409245 w 2722375"/>
                <a:gd name="csY128" fmla="*/ 795689 h 2021157"/>
                <a:gd name="csX129" fmla="*/ 2422551 w 2722375"/>
                <a:gd name="csY129" fmla="*/ 786375 h 2021157"/>
                <a:gd name="csX130" fmla="*/ 2430978 w 2722375"/>
                <a:gd name="csY130" fmla="*/ 793472 h 2021157"/>
                <a:gd name="csX131" fmla="*/ 2448275 w 2722375"/>
                <a:gd name="csY131" fmla="*/ 787262 h 2021157"/>
                <a:gd name="csX132" fmla="*/ 2461137 w 2722375"/>
                <a:gd name="csY132" fmla="*/ 801012 h 2021157"/>
                <a:gd name="csX133" fmla="*/ 2463355 w 2722375"/>
                <a:gd name="csY133" fmla="*/ 779722 h 2021157"/>
                <a:gd name="csX134" fmla="*/ 2470895 w 2722375"/>
                <a:gd name="csY134" fmla="*/ 775287 h 2021157"/>
                <a:gd name="csX135" fmla="*/ 2534763 w 2722375"/>
                <a:gd name="csY135" fmla="*/ 770408 h 2021157"/>
                <a:gd name="csX136" fmla="*/ 2562262 w 2722375"/>
                <a:gd name="csY136" fmla="*/ 789924 h 2021157"/>
                <a:gd name="csX137" fmla="*/ 2566697 w 2722375"/>
                <a:gd name="csY137" fmla="*/ 806778 h 2021157"/>
                <a:gd name="csX138" fmla="*/ 2564480 w 2722375"/>
                <a:gd name="csY138" fmla="*/ 828510 h 2021157"/>
                <a:gd name="csX139" fmla="*/ 2549843 w 2722375"/>
                <a:gd name="csY139" fmla="*/ 839599 h 2021157"/>
                <a:gd name="csX140" fmla="*/ 2552948 w 2722375"/>
                <a:gd name="csY140" fmla="*/ 844034 h 2021157"/>
                <a:gd name="csX141" fmla="*/ 2514804 w 2722375"/>
                <a:gd name="csY141" fmla="*/ 861332 h 2021157"/>
                <a:gd name="csX142" fmla="*/ 2515691 w 2722375"/>
                <a:gd name="csY142" fmla="*/ 867985 h 2021157"/>
                <a:gd name="csX143" fmla="*/ 2385294 w 2722375"/>
                <a:gd name="csY143" fmla="*/ 868871 h 2021157"/>
                <a:gd name="csX144" fmla="*/ 2331184 w 2722375"/>
                <a:gd name="csY144" fmla="*/ 863549 h 2021157"/>
                <a:gd name="csX145" fmla="*/ 2334732 w 2722375"/>
                <a:gd name="csY145" fmla="*/ 852904 h 2021157"/>
                <a:gd name="csX146" fmla="*/ 2331184 w 2722375"/>
                <a:gd name="csY146" fmla="*/ 852017 h 2021157"/>
                <a:gd name="csX147" fmla="*/ 2315216 w 2722375"/>
                <a:gd name="csY147" fmla="*/ 861332 h 2021157"/>
                <a:gd name="csX148" fmla="*/ 2250018 w 2722375"/>
                <a:gd name="csY148" fmla="*/ 854235 h 2021157"/>
                <a:gd name="csX149" fmla="*/ 2232277 w 2722375"/>
                <a:gd name="csY149" fmla="*/ 867097 h 2021157"/>
                <a:gd name="csX150" fmla="*/ 2233608 w 2722375"/>
                <a:gd name="csY150" fmla="*/ 851574 h 2021157"/>
                <a:gd name="csX151" fmla="*/ 2194134 w 2722375"/>
                <a:gd name="csY151" fmla="*/ 873750 h 2021157"/>
                <a:gd name="csX152" fmla="*/ 2195908 w 2722375"/>
                <a:gd name="csY152" fmla="*/ 860444 h 2021157"/>
                <a:gd name="csX153" fmla="*/ 2183045 w 2722375"/>
                <a:gd name="csY153" fmla="*/ 869315 h 2021157"/>
                <a:gd name="csX154" fmla="*/ 2167522 w 2722375"/>
                <a:gd name="csY154" fmla="*/ 859557 h 2021157"/>
                <a:gd name="csX155" fmla="*/ 2185263 w 2722375"/>
                <a:gd name="csY155" fmla="*/ 884839 h 2021157"/>
                <a:gd name="csX156" fmla="*/ 2164417 w 2722375"/>
                <a:gd name="csY156" fmla="*/ 882177 h 2021157"/>
                <a:gd name="csX157" fmla="*/ 2159095 w 2722375"/>
                <a:gd name="csY157" fmla="*/ 895927 h 2021157"/>
                <a:gd name="csX158" fmla="*/ 2146232 w 2722375"/>
                <a:gd name="csY158" fmla="*/ 891048 h 2021157"/>
                <a:gd name="csX159" fmla="*/ 2138693 w 2722375"/>
                <a:gd name="csY159" fmla="*/ 873750 h 2021157"/>
                <a:gd name="csX160" fmla="*/ 2141354 w 2722375"/>
                <a:gd name="csY160" fmla="*/ 893266 h 2021157"/>
                <a:gd name="csX161" fmla="*/ 2130265 w 2722375"/>
                <a:gd name="csY161" fmla="*/ 902580 h 2021157"/>
                <a:gd name="csX162" fmla="*/ 2120951 w 2722375"/>
                <a:gd name="csY162" fmla="*/ 871533 h 2021157"/>
                <a:gd name="csX163" fmla="*/ 2119621 w 2722375"/>
                <a:gd name="csY163" fmla="*/ 886613 h 2021157"/>
                <a:gd name="csX164" fmla="*/ 2113855 w 2722375"/>
                <a:gd name="csY164" fmla="*/ 881290 h 2021157"/>
                <a:gd name="csX165" fmla="*/ 2099662 w 2722375"/>
                <a:gd name="csY165" fmla="*/ 905241 h 2021157"/>
                <a:gd name="csX166" fmla="*/ 2080147 w 2722375"/>
                <a:gd name="csY166" fmla="*/ 868871 h 2021157"/>
                <a:gd name="csX167" fmla="*/ 2081921 w 2722375"/>
                <a:gd name="csY167" fmla="*/ 896370 h 2021157"/>
                <a:gd name="csX168" fmla="*/ 2070389 w 2722375"/>
                <a:gd name="csY168" fmla="*/ 918990 h 2021157"/>
                <a:gd name="csX169" fmla="*/ 2064180 w 2722375"/>
                <a:gd name="csY169" fmla="*/ 914555 h 2021157"/>
                <a:gd name="csX170" fmla="*/ 2058857 w 2722375"/>
                <a:gd name="csY170" fmla="*/ 921651 h 2021157"/>
                <a:gd name="csX171" fmla="*/ 2055309 w 2722375"/>
                <a:gd name="csY171" fmla="*/ 911007 h 2021157"/>
                <a:gd name="csX172" fmla="*/ 2050430 w 2722375"/>
                <a:gd name="csY172" fmla="*/ 917660 h 2021157"/>
                <a:gd name="csX173" fmla="*/ 2056640 w 2722375"/>
                <a:gd name="csY173" fmla="*/ 924313 h 2021157"/>
                <a:gd name="csX174" fmla="*/ 2045108 w 2722375"/>
                <a:gd name="csY174" fmla="*/ 926087 h 2021157"/>
                <a:gd name="csX175" fmla="*/ 2045108 w 2722375"/>
                <a:gd name="csY175" fmla="*/ 915885 h 2021157"/>
                <a:gd name="csX176" fmla="*/ 2030915 w 2722375"/>
                <a:gd name="csY176" fmla="*/ 933183 h 2021157"/>
                <a:gd name="csX177" fmla="*/ 2024262 w 2722375"/>
                <a:gd name="csY177" fmla="*/ 894596 h 2021157"/>
                <a:gd name="csX178" fmla="*/ 2020714 w 2722375"/>
                <a:gd name="csY178" fmla="*/ 907458 h 2021157"/>
                <a:gd name="csX179" fmla="*/ 2010956 w 2722375"/>
                <a:gd name="csY179" fmla="*/ 902580 h 2021157"/>
                <a:gd name="csX180" fmla="*/ 2018496 w 2722375"/>
                <a:gd name="csY180" fmla="*/ 911450 h 2021157"/>
                <a:gd name="csX181" fmla="*/ 2018496 w 2722375"/>
                <a:gd name="csY181" fmla="*/ 935844 h 2021157"/>
                <a:gd name="csX182" fmla="*/ 1998094 w 2722375"/>
                <a:gd name="csY182" fmla="*/ 953142 h 2021157"/>
                <a:gd name="csX183" fmla="*/ 1996320 w 2722375"/>
                <a:gd name="csY183" fmla="*/ 931409 h 2021157"/>
                <a:gd name="csX184" fmla="*/ 1972813 w 2722375"/>
                <a:gd name="csY184" fmla="*/ 906571 h 2021157"/>
                <a:gd name="csX185" fmla="*/ 1993215 w 2722375"/>
                <a:gd name="csY185" fmla="*/ 932296 h 2021157"/>
                <a:gd name="csX186" fmla="*/ 1989224 w 2722375"/>
                <a:gd name="csY186" fmla="*/ 956247 h 2021157"/>
                <a:gd name="csX187" fmla="*/ 1971039 w 2722375"/>
                <a:gd name="csY187" fmla="*/ 962456 h 2021157"/>
                <a:gd name="csX188" fmla="*/ 1961281 w 2722375"/>
                <a:gd name="csY188" fmla="*/ 933627 h 2021157"/>
                <a:gd name="csX189" fmla="*/ 1955959 w 2722375"/>
                <a:gd name="csY189" fmla="*/ 942054 h 2021157"/>
                <a:gd name="csX190" fmla="*/ 1963055 w 2722375"/>
                <a:gd name="csY190" fmla="*/ 966891 h 2021157"/>
                <a:gd name="csX191" fmla="*/ 1937331 w 2722375"/>
                <a:gd name="csY191" fmla="*/ 977979 h 2021157"/>
                <a:gd name="csX192" fmla="*/ 1935556 w 2722375"/>
                <a:gd name="csY192" fmla="*/ 969109 h 2021157"/>
                <a:gd name="csX193" fmla="*/ 1927130 w 2722375"/>
                <a:gd name="csY193" fmla="*/ 981528 h 2021157"/>
                <a:gd name="csX194" fmla="*/ 1909388 w 2722375"/>
                <a:gd name="csY194" fmla="*/ 961125 h 2021157"/>
                <a:gd name="csX195" fmla="*/ 1916041 w 2722375"/>
                <a:gd name="csY195" fmla="*/ 938949 h 2021157"/>
                <a:gd name="csX196" fmla="*/ 1904509 w 2722375"/>
                <a:gd name="csY196" fmla="*/ 954029 h 2021157"/>
                <a:gd name="csX197" fmla="*/ 1900074 w 2722375"/>
                <a:gd name="csY197" fmla="*/ 949150 h 2021157"/>
                <a:gd name="csX198" fmla="*/ 1914711 w 2722375"/>
                <a:gd name="csY198" fmla="*/ 975762 h 2021157"/>
                <a:gd name="csX199" fmla="*/ 1911162 w 2722375"/>
                <a:gd name="csY199" fmla="*/ 990398 h 2021157"/>
                <a:gd name="csX200" fmla="*/ 1880115 w 2722375"/>
                <a:gd name="csY200" fmla="*/ 977979 h 2021157"/>
                <a:gd name="csX201" fmla="*/ 1899631 w 2722375"/>
                <a:gd name="csY201" fmla="*/ 992172 h 2021157"/>
                <a:gd name="csX202" fmla="*/ 1894308 w 2722375"/>
                <a:gd name="csY202" fmla="*/ 998825 h 2021157"/>
                <a:gd name="csX203" fmla="*/ 1865479 w 2722375"/>
                <a:gd name="csY203" fmla="*/ 984189 h 2021157"/>
                <a:gd name="csX204" fmla="*/ 1887212 w 2722375"/>
                <a:gd name="csY204" fmla="*/ 999269 h 2021157"/>
                <a:gd name="csX205" fmla="*/ 1873906 w 2722375"/>
                <a:gd name="csY205" fmla="*/ 1014349 h 2021157"/>
                <a:gd name="csX206" fmla="*/ 1864592 w 2722375"/>
                <a:gd name="csY206" fmla="*/ 1015679 h 2021157"/>
                <a:gd name="csX207" fmla="*/ 1847295 w 2722375"/>
                <a:gd name="csY207" fmla="*/ 997495 h 2021157"/>
                <a:gd name="csX208" fmla="*/ 1851286 w 2722375"/>
                <a:gd name="csY208" fmla="*/ 1024550 h 2021157"/>
                <a:gd name="csX209" fmla="*/ 1842859 w 2722375"/>
                <a:gd name="csY209" fmla="*/ 1013018 h 2021157"/>
                <a:gd name="csX210" fmla="*/ 1829553 w 2722375"/>
                <a:gd name="csY210" fmla="*/ 1029872 h 2021157"/>
                <a:gd name="csX211" fmla="*/ 1821570 w 2722375"/>
                <a:gd name="csY211" fmla="*/ 1015679 h 2021157"/>
                <a:gd name="csX212" fmla="*/ 1821126 w 2722375"/>
                <a:gd name="csY212" fmla="*/ 1035195 h 2021157"/>
                <a:gd name="csX213" fmla="*/ 1805159 w 2722375"/>
                <a:gd name="csY213" fmla="*/ 1026768 h 2021157"/>
                <a:gd name="csX214" fmla="*/ 1815804 w 2722375"/>
                <a:gd name="csY214" fmla="*/ 1037412 h 2021157"/>
                <a:gd name="csX215" fmla="*/ 1801168 w 2722375"/>
                <a:gd name="csY215" fmla="*/ 1049831 h 2021157"/>
                <a:gd name="csX216" fmla="*/ 1799394 w 2722375"/>
                <a:gd name="csY216" fmla="*/ 1066242 h 2021157"/>
                <a:gd name="csX217" fmla="*/ 1779878 w 2722375"/>
                <a:gd name="csY217" fmla="*/ 1074669 h 2021157"/>
                <a:gd name="csX218" fmla="*/ 1771008 w 2722375"/>
                <a:gd name="csY218" fmla="*/ 1089305 h 2021157"/>
                <a:gd name="csX219" fmla="*/ 1763911 w 2722375"/>
                <a:gd name="csY219" fmla="*/ 1086200 h 2021157"/>
                <a:gd name="csX220" fmla="*/ 1771008 w 2722375"/>
                <a:gd name="csY220" fmla="*/ 1097288 h 2021157"/>
                <a:gd name="csX221" fmla="*/ 1738186 w 2722375"/>
                <a:gd name="csY221" fmla="*/ 1183776 h 2021157"/>
                <a:gd name="csX222" fmla="*/ 1739517 w 2722375"/>
                <a:gd name="csY222" fmla="*/ 1252967 h 2021157"/>
                <a:gd name="csX223" fmla="*/ 1751049 w 2722375"/>
                <a:gd name="csY223" fmla="*/ 1270264 h 2021157"/>
                <a:gd name="csX224" fmla="*/ 1750162 w 2722375"/>
                <a:gd name="csY224" fmla="*/ 1284901 h 2021157"/>
                <a:gd name="csX225" fmla="*/ 1743509 w 2722375"/>
                <a:gd name="csY225" fmla="*/ 1277804 h 2021157"/>
                <a:gd name="csX226" fmla="*/ 1732864 w 2722375"/>
                <a:gd name="csY226" fmla="*/ 1293772 h 2021157"/>
                <a:gd name="csX227" fmla="*/ 1716454 w 2722375"/>
                <a:gd name="csY227" fmla="*/ 1263168 h 2021157"/>
                <a:gd name="csX228" fmla="*/ 1726211 w 2722375"/>
                <a:gd name="csY228" fmla="*/ 1294658 h 2021157"/>
                <a:gd name="csX229" fmla="*/ 1706696 w 2722375"/>
                <a:gd name="csY229" fmla="*/ 1262281 h 2021157"/>
                <a:gd name="csX230" fmla="*/ 1704922 w 2722375"/>
                <a:gd name="csY230" fmla="*/ 1268934 h 2021157"/>
                <a:gd name="csX231" fmla="*/ 1704478 w 2722375"/>
                <a:gd name="csY231" fmla="*/ 1256959 h 2021157"/>
                <a:gd name="csX232" fmla="*/ 1711575 w 2722375"/>
                <a:gd name="csY232" fmla="*/ 1252080 h 2021157"/>
                <a:gd name="csX233" fmla="*/ 1698713 w 2722375"/>
                <a:gd name="csY233" fmla="*/ 1244540 h 2021157"/>
                <a:gd name="csX234" fmla="*/ 1692060 w 2722375"/>
                <a:gd name="csY234" fmla="*/ 1252523 h 2021157"/>
                <a:gd name="csX235" fmla="*/ 1700930 w 2722375"/>
                <a:gd name="csY235" fmla="*/ 1257402 h 2021157"/>
                <a:gd name="csX236" fmla="*/ 1700043 w 2722375"/>
                <a:gd name="csY236" fmla="*/ 1274700 h 2021157"/>
                <a:gd name="csX237" fmla="*/ 1691616 w 2722375"/>
                <a:gd name="csY237" fmla="*/ 1272926 h 2021157"/>
                <a:gd name="csX238" fmla="*/ 1697826 w 2722375"/>
                <a:gd name="csY238" fmla="*/ 1269377 h 2021157"/>
                <a:gd name="csX239" fmla="*/ 1687624 w 2722375"/>
                <a:gd name="csY239" fmla="*/ 1248975 h 2021157"/>
                <a:gd name="csX240" fmla="*/ 1682745 w 2722375"/>
                <a:gd name="csY240" fmla="*/ 1257846 h 2021157"/>
                <a:gd name="csX241" fmla="*/ 1679197 w 2722375"/>
                <a:gd name="csY241" fmla="*/ 1237887 h 2021157"/>
                <a:gd name="csX242" fmla="*/ 1676980 w 2722375"/>
                <a:gd name="csY242" fmla="*/ 1257402 h 2021157"/>
                <a:gd name="csX243" fmla="*/ 1676093 w 2722375"/>
                <a:gd name="csY243" fmla="*/ 1252523 h 2021157"/>
                <a:gd name="csX244" fmla="*/ 1672544 w 2722375"/>
                <a:gd name="csY244" fmla="*/ 1252080 h 2021157"/>
                <a:gd name="csX245" fmla="*/ 1667222 w 2722375"/>
                <a:gd name="csY245" fmla="*/ 1239217 h 2021157"/>
                <a:gd name="csX246" fmla="*/ 1673431 w 2722375"/>
                <a:gd name="csY246" fmla="*/ 1244096 h 2021157"/>
                <a:gd name="csX247" fmla="*/ 1677867 w 2722375"/>
                <a:gd name="csY247" fmla="*/ 1234339 h 2021157"/>
                <a:gd name="csX248" fmla="*/ 1675206 w 2722375"/>
                <a:gd name="csY248" fmla="*/ 1228129 h 2021157"/>
                <a:gd name="csX249" fmla="*/ 1675206 w 2722375"/>
                <a:gd name="csY249" fmla="*/ 1234339 h 2021157"/>
                <a:gd name="csX250" fmla="*/ 1672988 w 2722375"/>
                <a:gd name="csY250" fmla="*/ 1241435 h 2021157"/>
                <a:gd name="csX251" fmla="*/ 1669440 w 2722375"/>
                <a:gd name="csY251" fmla="*/ 1220146 h 2021157"/>
                <a:gd name="csX252" fmla="*/ 1663674 w 2722375"/>
                <a:gd name="csY252" fmla="*/ 1232565 h 2021157"/>
                <a:gd name="csX253" fmla="*/ 1657465 w 2722375"/>
                <a:gd name="csY253" fmla="*/ 1223694 h 2021157"/>
                <a:gd name="csX254" fmla="*/ 1643272 w 2722375"/>
                <a:gd name="csY254" fmla="*/ 1234782 h 2021157"/>
                <a:gd name="csX255" fmla="*/ 1643272 w 2722375"/>
                <a:gd name="csY255" fmla="*/ 1186438 h 2021157"/>
                <a:gd name="csX256" fmla="*/ 1634401 w 2722375"/>
                <a:gd name="csY256" fmla="*/ 1195308 h 2021157"/>
                <a:gd name="csX257" fmla="*/ 1637062 w 2722375"/>
                <a:gd name="csY257" fmla="*/ 1213049 h 2021157"/>
                <a:gd name="csX258" fmla="*/ 1630853 w 2722375"/>
                <a:gd name="csY258" fmla="*/ 1185107 h 2021157"/>
                <a:gd name="csX259" fmla="*/ 1624643 w 2722375"/>
                <a:gd name="csY259" fmla="*/ 1188212 h 2021157"/>
                <a:gd name="csX260" fmla="*/ 1611338 w 2722375"/>
                <a:gd name="csY260" fmla="*/ 1154947 h 2021157"/>
                <a:gd name="csX261" fmla="*/ 1606902 w 2722375"/>
                <a:gd name="csY261" fmla="*/ 1160270 h 2021157"/>
                <a:gd name="csX262" fmla="*/ 1603798 w 2722375"/>
                <a:gd name="csY262" fmla="*/ 1146520 h 2021157"/>
                <a:gd name="csX263" fmla="*/ 1615329 w 2722375"/>
                <a:gd name="csY263" fmla="*/ 1152286 h 2021157"/>
                <a:gd name="csX264" fmla="*/ 1616216 w 2722375"/>
                <a:gd name="csY264" fmla="*/ 1160713 h 2021157"/>
                <a:gd name="csX265" fmla="*/ 1627748 w 2722375"/>
                <a:gd name="csY265" fmla="*/ 1147851 h 2021157"/>
                <a:gd name="csX266" fmla="*/ 1631296 w 2722375"/>
                <a:gd name="csY266" fmla="*/ 1127892 h 2021157"/>
                <a:gd name="csX267" fmla="*/ 1641941 w 2722375"/>
                <a:gd name="csY267" fmla="*/ 1143859 h 2021157"/>
                <a:gd name="csX268" fmla="*/ 1645489 w 2722375"/>
                <a:gd name="csY268" fmla="*/ 1132771 h 2021157"/>
                <a:gd name="csX269" fmla="*/ 1659682 w 2722375"/>
                <a:gd name="csY269" fmla="*/ 1146520 h 2021157"/>
                <a:gd name="csX270" fmla="*/ 1654360 w 2722375"/>
                <a:gd name="csY270" fmla="*/ 1134988 h 2021157"/>
                <a:gd name="csX271" fmla="*/ 1664561 w 2722375"/>
                <a:gd name="csY271" fmla="*/ 1134545 h 2021157"/>
                <a:gd name="csX272" fmla="*/ 1663674 w 2722375"/>
                <a:gd name="csY272" fmla="*/ 1128779 h 2021157"/>
                <a:gd name="csX273" fmla="*/ 1653916 w 2722375"/>
                <a:gd name="csY273" fmla="*/ 1131884 h 2021157"/>
                <a:gd name="csX274" fmla="*/ 1651698 w 2722375"/>
                <a:gd name="csY274" fmla="*/ 1124344 h 2021157"/>
                <a:gd name="csX275" fmla="*/ 1646820 w 2722375"/>
                <a:gd name="csY275" fmla="*/ 1130110 h 2021157"/>
                <a:gd name="csX276" fmla="*/ 1644602 w 2722375"/>
                <a:gd name="csY276" fmla="*/ 1108377 h 2021157"/>
                <a:gd name="csX277" fmla="*/ 1679197 w 2722375"/>
                <a:gd name="csY277" fmla="*/ 1101280 h 2021157"/>
                <a:gd name="csX278" fmla="*/ 1647263 w 2722375"/>
                <a:gd name="csY278" fmla="*/ 1102167 h 2021157"/>
                <a:gd name="csX279" fmla="*/ 1654803 w 2722375"/>
                <a:gd name="csY279" fmla="*/ 1082209 h 2021157"/>
                <a:gd name="csX280" fmla="*/ 1669440 w 2722375"/>
                <a:gd name="csY280" fmla="*/ 1078217 h 2021157"/>
                <a:gd name="csX281" fmla="*/ 1667666 w 2722375"/>
                <a:gd name="csY281" fmla="*/ 1072894 h 2021157"/>
                <a:gd name="csX282" fmla="*/ 1646820 w 2722375"/>
                <a:gd name="csY282" fmla="*/ 1081765 h 2021157"/>
                <a:gd name="csX283" fmla="*/ 1650812 w 2722375"/>
                <a:gd name="csY283" fmla="*/ 1071120 h 2021157"/>
                <a:gd name="csX284" fmla="*/ 1636175 w 2722375"/>
                <a:gd name="csY284" fmla="*/ 1077773 h 2021157"/>
                <a:gd name="csX285" fmla="*/ 1641054 w 2722375"/>
                <a:gd name="csY285" fmla="*/ 1068016 h 2021157"/>
                <a:gd name="csX286" fmla="*/ 1637506 w 2722375"/>
                <a:gd name="csY286" fmla="*/ 1072451 h 2021157"/>
                <a:gd name="csX287" fmla="*/ 1633957 w 2722375"/>
                <a:gd name="csY287" fmla="*/ 1062250 h 2021157"/>
                <a:gd name="csX288" fmla="*/ 1646820 w 2722375"/>
                <a:gd name="csY288" fmla="*/ 1042735 h 2021157"/>
                <a:gd name="csX289" fmla="*/ 1627748 w 2722375"/>
                <a:gd name="csY289" fmla="*/ 1055597 h 2021157"/>
                <a:gd name="csX290" fmla="*/ 1633071 w 2722375"/>
                <a:gd name="csY290" fmla="*/ 1039630 h 2021157"/>
                <a:gd name="csX291" fmla="*/ 1624643 w 2722375"/>
                <a:gd name="csY291" fmla="*/ 1040517 h 2021157"/>
                <a:gd name="csX292" fmla="*/ 1623313 w 2722375"/>
                <a:gd name="csY292" fmla="*/ 1051605 h 2021157"/>
                <a:gd name="csX293" fmla="*/ 1606459 w 2722375"/>
                <a:gd name="csY293" fmla="*/ 1040960 h 2021157"/>
                <a:gd name="csX294" fmla="*/ 1606015 w 2722375"/>
                <a:gd name="csY294" fmla="*/ 1020558 h 2021157"/>
                <a:gd name="csX295" fmla="*/ 1624200 w 2722375"/>
                <a:gd name="csY295" fmla="*/ 991729 h 2021157"/>
                <a:gd name="csX296" fmla="*/ 2484645 w 2722375"/>
                <a:gd name="csY296" fmla="*/ 273657 h 2021157"/>
                <a:gd name="csX297" fmla="*/ 2497063 w 2722375"/>
                <a:gd name="csY297" fmla="*/ 230191 h 2021157"/>
                <a:gd name="csX298" fmla="*/ 2528997 w 2722375"/>
                <a:gd name="csY298" fmla="*/ 255472 h 2021157"/>
                <a:gd name="csX299" fmla="*/ 2539642 w 2722375"/>
                <a:gd name="csY299" fmla="*/ 276762 h 2021157"/>
                <a:gd name="csX300" fmla="*/ 2537868 w 2722375"/>
                <a:gd name="csY300" fmla="*/ 282084 h 2021157"/>
                <a:gd name="csX301" fmla="*/ 2508595 w 2722375"/>
                <a:gd name="csY301" fmla="*/ 268778 h 2021157"/>
                <a:gd name="csX302" fmla="*/ 2509039 w 2722375"/>
                <a:gd name="csY302" fmla="*/ 283858 h 2021157"/>
                <a:gd name="csX303" fmla="*/ 2499281 w 2722375"/>
                <a:gd name="csY303" fmla="*/ 274100 h 2021157"/>
                <a:gd name="csX304" fmla="*/ 2492628 w 2722375"/>
                <a:gd name="csY304" fmla="*/ 283858 h 2021157"/>
                <a:gd name="csX305" fmla="*/ 2484645 w 2722375"/>
                <a:gd name="csY305" fmla="*/ 273657 h 2021157"/>
                <a:gd name="csX306" fmla="*/ 2483757 w 2722375"/>
                <a:gd name="csY306" fmla="*/ 196039 h 2021157"/>
                <a:gd name="csX307" fmla="*/ 2481539 w 2722375"/>
                <a:gd name="csY307" fmla="*/ 183177 h 2021157"/>
                <a:gd name="csX308" fmla="*/ 2492184 w 2722375"/>
                <a:gd name="csY308" fmla="*/ 184951 h 2021157"/>
                <a:gd name="csX309" fmla="*/ 2509039 w 2722375"/>
                <a:gd name="csY309" fmla="*/ 193822 h 2021157"/>
                <a:gd name="csX310" fmla="*/ 2498837 w 2722375"/>
                <a:gd name="csY310" fmla="*/ 158783 h 2021157"/>
                <a:gd name="csX311" fmla="*/ 2483757 w 2722375"/>
                <a:gd name="csY311" fmla="*/ 143260 h 2021157"/>
                <a:gd name="csX312" fmla="*/ 2495733 w 2722375"/>
                <a:gd name="csY312" fmla="*/ 133058 h 2021157"/>
                <a:gd name="csX313" fmla="*/ 2504603 w 2722375"/>
                <a:gd name="csY313" fmla="*/ 157452 h 2021157"/>
                <a:gd name="csX314" fmla="*/ 2517466 w 2722375"/>
                <a:gd name="csY314" fmla="*/ 162331 h 2021157"/>
                <a:gd name="csX315" fmla="*/ 2534763 w 2722375"/>
                <a:gd name="csY315" fmla="*/ 213337 h 2021157"/>
                <a:gd name="csX316" fmla="*/ 2514361 w 2722375"/>
                <a:gd name="csY316" fmla="*/ 212006 h 2021157"/>
                <a:gd name="csX317" fmla="*/ 2510369 w 2722375"/>
                <a:gd name="csY317" fmla="*/ 198701 h 2021157"/>
                <a:gd name="csX318" fmla="*/ 2512143 w 2722375"/>
                <a:gd name="csY318" fmla="*/ 209789 h 2021157"/>
                <a:gd name="csX319" fmla="*/ 2483757 w 2722375"/>
                <a:gd name="csY319" fmla="*/ 196039 h 2021157"/>
                <a:gd name="csX320" fmla="*/ 2442509 w 2722375"/>
                <a:gd name="csY320" fmla="*/ 245715 h 2021157"/>
                <a:gd name="csX321" fmla="*/ 2457145 w 2722375"/>
                <a:gd name="csY321" fmla="*/ 242166 h 2021157"/>
                <a:gd name="csX322" fmla="*/ 2465573 w 2722375"/>
                <a:gd name="csY322" fmla="*/ 228417 h 2021157"/>
                <a:gd name="csX323" fmla="*/ 2490410 w 2722375"/>
                <a:gd name="csY323" fmla="*/ 245715 h 2021157"/>
                <a:gd name="csX324" fmla="*/ 2471339 w 2722375"/>
                <a:gd name="csY324" fmla="*/ 270996 h 2021157"/>
                <a:gd name="csX325" fmla="*/ 2442509 w 2722375"/>
                <a:gd name="csY325" fmla="*/ 245715 h 2021157"/>
                <a:gd name="csX326" fmla="*/ 2381746 w 2722375"/>
                <a:gd name="csY326" fmla="*/ 184064 h 2021157"/>
                <a:gd name="csX327" fmla="*/ 2379972 w 2722375"/>
                <a:gd name="csY327" fmla="*/ 167654 h 2021157"/>
                <a:gd name="csX328" fmla="*/ 2389286 w 2722375"/>
                <a:gd name="csY328" fmla="*/ 173420 h 2021157"/>
                <a:gd name="csX329" fmla="*/ 2405696 w 2722375"/>
                <a:gd name="csY329" fmla="*/ 168097 h 2021157"/>
                <a:gd name="csX330" fmla="*/ 2413680 w 2722375"/>
                <a:gd name="csY330" fmla="*/ 175194 h 2021157"/>
                <a:gd name="csX331" fmla="*/ 2415010 w 2722375"/>
                <a:gd name="csY331" fmla="*/ 198257 h 2021157"/>
                <a:gd name="csX332" fmla="*/ 2399487 w 2722375"/>
                <a:gd name="csY332" fmla="*/ 200918 h 2021157"/>
                <a:gd name="csX333" fmla="*/ 2381746 w 2722375"/>
                <a:gd name="csY333" fmla="*/ 184064 h 2021157"/>
                <a:gd name="csX334" fmla="*/ 2405253 w 2722375"/>
                <a:gd name="csY334" fmla="*/ 118422 h 2021157"/>
                <a:gd name="csX335" fmla="*/ 2375093 w 2722375"/>
                <a:gd name="csY335" fmla="*/ 121970 h 2021157"/>
                <a:gd name="csX336" fmla="*/ 2347594 w 2722375"/>
                <a:gd name="csY336" fmla="*/ 103342 h 2021157"/>
                <a:gd name="csX337" fmla="*/ 2341385 w 2722375"/>
                <a:gd name="csY337" fmla="*/ 113543 h 2021157"/>
                <a:gd name="csX338" fmla="*/ 2320983 w 2722375"/>
                <a:gd name="csY338" fmla="*/ 96246 h 2021157"/>
                <a:gd name="csX339" fmla="*/ 2309007 w 2722375"/>
                <a:gd name="csY339" fmla="*/ 100237 h 2021157"/>
                <a:gd name="csX340" fmla="*/ 2308120 w 2722375"/>
                <a:gd name="csY340" fmla="*/ 119753 h 2021157"/>
                <a:gd name="csX341" fmla="*/ 2300137 w 2722375"/>
                <a:gd name="csY341" fmla="*/ 106003 h 2021157"/>
                <a:gd name="csX342" fmla="*/ 2286831 w 2722375"/>
                <a:gd name="csY342" fmla="*/ 113100 h 2021157"/>
                <a:gd name="csX343" fmla="*/ 2285500 w 2722375"/>
                <a:gd name="csY343" fmla="*/ 104229 h 2021157"/>
                <a:gd name="csX344" fmla="*/ 2270420 w 2722375"/>
                <a:gd name="csY344" fmla="*/ 100237 h 2021157"/>
                <a:gd name="csX345" fmla="*/ 2290822 w 2722375"/>
                <a:gd name="csY345" fmla="*/ 97576 h 2021157"/>
                <a:gd name="csX346" fmla="*/ 2291266 w 2722375"/>
                <a:gd name="csY346" fmla="*/ 90923 h 2021157"/>
                <a:gd name="csX347" fmla="*/ 2268646 w 2722375"/>
                <a:gd name="csY347" fmla="*/ 81609 h 2021157"/>
                <a:gd name="csX348" fmla="*/ 2269977 w 2722375"/>
                <a:gd name="csY348" fmla="*/ 61207 h 2021157"/>
                <a:gd name="csX349" fmla="*/ 2285500 w 2722375"/>
                <a:gd name="csY349" fmla="*/ 64312 h 2021157"/>
                <a:gd name="csX350" fmla="*/ 2282839 w 2722375"/>
                <a:gd name="csY350" fmla="*/ 72295 h 2021157"/>
                <a:gd name="csX351" fmla="*/ 2301911 w 2722375"/>
                <a:gd name="csY351" fmla="*/ 88262 h 2021157"/>
                <a:gd name="csX352" fmla="*/ 2298363 w 2722375"/>
                <a:gd name="csY352" fmla="*/ 71408 h 2021157"/>
                <a:gd name="csX353" fmla="*/ 2310781 w 2722375"/>
                <a:gd name="csY353" fmla="*/ 81609 h 2021157"/>
                <a:gd name="csX354" fmla="*/ 2313886 w 2722375"/>
                <a:gd name="csY354" fmla="*/ 74513 h 2021157"/>
                <a:gd name="csX355" fmla="*/ 2299693 w 2722375"/>
                <a:gd name="csY355" fmla="*/ 62537 h 2021157"/>
                <a:gd name="csX356" fmla="*/ 2327192 w 2722375"/>
                <a:gd name="csY356" fmla="*/ 71852 h 2021157"/>
                <a:gd name="csX357" fmla="*/ 2325418 w 2722375"/>
                <a:gd name="csY357" fmla="*/ 81166 h 2021157"/>
                <a:gd name="csX358" fmla="*/ 2338724 w 2722375"/>
                <a:gd name="csY358" fmla="*/ 91367 h 2021157"/>
                <a:gd name="csX359" fmla="*/ 2364892 w 2722375"/>
                <a:gd name="csY359" fmla="*/ 82940 h 2021157"/>
                <a:gd name="csX360" fmla="*/ 2353360 w 2722375"/>
                <a:gd name="csY360" fmla="*/ 76730 h 2021157"/>
                <a:gd name="csX361" fmla="*/ 2359126 w 2722375"/>
                <a:gd name="csY361" fmla="*/ 75400 h 2021157"/>
                <a:gd name="csX362" fmla="*/ 2351586 w 2722375"/>
                <a:gd name="csY362" fmla="*/ 70521 h 2021157"/>
                <a:gd name="csX363" fmla="*/ 2356021 w 2722375"/>
                <a:gd name="csY363" fmla="*/ 65642 h 2021157"/>
                <a:gd name="csX364" fmla="*/ 2392834 w 2722375"/>
                <a:gd name="csY364" fmla="*/ 74513 h 2021157"/>
                <a:gd name="csX365" fmla="*/ 2394608 w 2722375"/>
                <a:gd name="csY365" fmla="*/ 80722 h 2021157"/>
                <a:gd name="csX366" fmla="*/ 2382633 w 2722375"/>
                <a:gd name="csY366" fmla="*/ 77174 h 2021157"/>
                <a:gd name="csX367" fmla="*/ 2403035 w 2722375"/>
                <a:gd name="csY367" fmla="*/ 86044 h 2021157"/>
                <a:gd name="csX368" fmla="*/ 2402148 w 2722375"/>
                <a:gd name="csY368" fmla="*/ 95802 h 2021157"/>
                <a:gd name="csX369" fmla="*/ 2387512 w 2722375"/>
                <a:gd name="csY369" fmla="*/ 89593 h 2021157"/>
                <a:gd name="csX370" fmla="*/ 2377310 w 2722375"/>
                <a:gd name="csY370" fmla="*/ 95359 h 2021157"/>
                <a:gd name="csX371" fmla="*/ 2402592 w 2722375"/>
                <a:gd name="csY371" fmla="*/ 106003 h 2021157"/>
                <a:gd name="csX372" fmla="*/ 2405253 w 2722375"/>
                <a:gd name="csY372" fmla="*/ 118422 h 2021157"/>
                <a:gd name="csX373" fmla="*/ 2291266 w 2722375"/>
                <a:gd name="csY373" fmla="*/ 43022 h 2021157"/>
                <a:gd name="csX374" fmla="*/ 2272194 w 2722375"/>
                <a:gd name="csY374" fmla="*/ 39030 h 2021157"/>
                <a:gd name="csX375" fmla="*/ 2282839 w 2722375"/>
                <a:gd name="csY375" fmla="*/ 27055 h 2021157"/>
                <a:gd name="csX376" fmla="*/ 2268203 w 2722375"/>
                <a:gd name="csY376" fmla="*/ 20846 h 2021157"/>
                <a:gd name="csX377" fmla="*/ 2264655 w 2722375"/>
                <a:gd name="csY377" fmla="*/ 0 h 2021157"/>
                <a:gd name="csX378" fmla="*/ 2314330 w 2722375"/>
                <a:gd name="csY378" fmla="*/ 29273 h 2021157"/>
                <a:gd name="csX379" fmla="*/ 2325861 w 2722375"/>
                <a:gd name="csY379" fmla="*/ 25725 h 2021157"/>
                <a:gd name="csX380" fmla="*/ 2334732 w 2722375"/>
                <a:gd name="csY380" fmla="*/ 31934 h 2021157"/>
                <a:gd name="csX381" fmla="*/ 2347594 w 2722375"/>
                <a:gd name="csY381" fmla="*/ 61207 h 2021157"/>
                <a:gd name="csX382" fmla="*/ 2341385 w 2722375"/>
                <a:gd name="csY382" fmla="*/ 59876 h 2021157"/>
                <a:gd name="csX383" fmla="*/ 2337393 w 2722375"/>
                <a:gd name="csY383" fmla="*/ 74956 h 2021157"/>
                <a:gd name="csX384" fmla="*/ 2328522 w 2722375"/>
                <a:gd name="csY384" fmla="*/ 58102 h 2021157"/>
                <a:gd name="csX385" fmla="*/ 2331627 w 2722375"/>
                <a:gd name="csY385" fmla="*/ 43022 h 2021157"/>
                <a:gd name="csX386" fmla="*/ 2317434 w 2722375"/>
                <a:gd name="csY386" fmla="*/ 42579 h 2021157"/>
                <a:gd name="csX387" fmla="*/ 2310781 w 2722375"/>
                <a:gd name="csY387" fmla="*/ 51893 h 2021157"/>
                <a:gd name="csX388" fmla="*/ 2309007 w 2722375"/>
                <a:gd name="csY388" fmla="*/ 44796 h 2021157"/>
                <a:gd name="csX389" fmla="*/ 2291266 w 2722375"/>
                <a:gd name="csY389" fmla="*/ 43022 h 2021157"/>
                <a:gd name="csX390" fmla="*/ 1632627 w 2722375"/>
                <a:gd name="csY390" fmla="*/ 1107046 h 2021157"/>
                <a:gd name="csX391" fmla="*/ 1602467 w 2722375"/>
                <a:gd name="csY391" fmla="*/ 1127005 h 2021157"/>
                <a:gd name="csX392" fmla="*/ 1612668 w 2722375"/>
                <a:gd name="csY392" fmla="*/ 1097288 h 2021157"/>
                <a:gd name="csX393" fmla="*/ 1603798 w 2722375"/>
                <a:gd name="csY393" fmla="*/ 1072451 h 2021157"/>
                <a:gd name="csX394" fmla="*/ 1608233 w 2722375"/>
                <a:gd name="csY394" fmla="*/ 1064911 h 2021157"/>
                <a:gd name="csX395" fmla="*/ 1623756 w 2722375"/>
                <a:gd name="csY395" fmla="*/ 1068459 h 2021157"/>
                <a:gd name="csX396" fmla="*/ 1626861 w 2722375"/>
                <a:gd name="csY396" fmla="*/ 1078217 h 2021157"/>
                <a:gd name="csX397" fmla="*/ 1632627 w 2722375"/>
                <a:gd name="csY397" fmla="*/ 1072451 h 2021157"/>
                <a:gd name="csX398" fmla="*/ 1634844 w 2722375"/>
                <a:gd name="csY398" fmla="*/ 1081765 h 2021157"/>
                <a:gd name="csX399" fmla="*/ 1630853 w 2722375"/>
                <a:gd name="csY399" fmla="*/ 1093740 h 2021157"/>
                <a:gd name="csX400" fmla="*/ 1630853 w 2722375"/>
                <a:gd name="csY400" fmla="*/ 1076443 h 2021157"/>
                <a:gd name="csX401" fmla="*/ 1625974 w 2722375"/>
                <a:gd name="csY401" fmla="*/ 1083096 h 2021157"/>
                <a:gd name="csX402" fmla="*/ 1632627 w 2722375"/>
                <a:gd name="csY402" fmla="*/ 1107046 h 2021157"/>
                <a:gd name="csX403" fmla="*/ 289180 w 2722375"/>
                <a:gd name="csY403" fmla="*/ 1151843 h 2021157"/>
                <a:gd name="csX404" fmla="*/ 303817 w 2722375"/>
                <a:gd name="csY404" fmla="*/ 1191316 h 2021157"/>
                <a:gd name="csX405" fmla="*/ 301599 w 2722375"/>
                <a:gd name="csY405" fmla="*/ 1211719 h 2021157"/>
                <a:gd name="csX406" fmla="*/ 310470 w 2722375"/>
                <a:gd name="csY406" fmla="*/ 1217928 h 2021157"/>
                <a:gd name="csX407" fmla="*/ 321558 w 2722375"/>
                <a:gd name="csY407" fmla="*/ 1213493 h 2021157"/>
                <a:gd name="csX408" fmla="*/ 338855 w 2722375"/>
                <a:gd name="csY408" fmla="*/ 1225025 h 2021157"/>
                <a:gd name="csX409" fmla="*/ 352605 w 2722375"/>
                <a:gd name="csY409" fmla="*/ 1222363 h 2021157"/>
                <a:gd name="csX410" fmla="*/ 369015 w 2722375"/>
                <a:gd name="csY410" fmla="*/ 1196195 h 2021157"/>
                <a:gd name="csX411" fmla="*/ 379660 w 2722375"/>
                <a:gd name="csY411" fmla="*/ 1197082 h 2021157"/>
                <a:gd name="csX412" fmla="*/ 384982 w 2722375"/>
                <a:gd name="csY412" fmla="*/ 1188212 h 2021157"/>
                <a:gd name="csX413" fmla="*/ 380104 w 2722375"/>
                <a:gd name="csY413" fmla="*/ 1182446 h 2021157"/>
                <a:gd name="csX414" fmla="*/ 386313 w 2722375"/>
                <a:gd name="csY414" fmla="*/ 1171358 h 2021157"/>
                <a:gd name="csX415" fmla="*/ 374781 w 2722375"/>
                <a:gd name="csY415" fmla="*/ 1171358 h 2021157"/>
                <a:gd name="csX416" fmla="*/ 359701 w 2722375"/>
                <a:gd name="csY416" fmla="*/ 1157165 h 2021157"/>
                <a:gd name="csX417" fmla="*/ 379660 w 2722375"/>
                <a:gd name="csY417" fmla="*/ 1098619 h 2021157"/>
                <a:gd name="csX418" fmla="*/ 376112 w 2722375"/>
                <a:gd name="csY418" fmla="*/ 1091523 h 2021157"/>
                <a:gd name="csX419" fmla="*/ 394740 w 2722375"/>
                <a:gd name="csY419" fmla="*/ 1069346 h 2021157"/>
                <a:gd name="csX420" fmla="*/ 412481 w 2722375"/>
                <a:gd name="csY420" fmla="*/ 1083096 h 2021157"/>
                <a:gd name="csX421" fmla="*/ 434214 w 2722375"/>
                <a:gd name="csY421" fmla="*/ 1068016 h 2021157"/>
                <a:gd name="csX422" fmla="*/ 446189 w 2722375"/>
                <a:gd name="csY422" fmla="*/ 1081765 h 2021157"/>
                <a:gd name="csX423" fmla="*/ 451068 w 2722375"/>
                <a:gd name="csY423" fmla="*/ 1117247 h 2021157"/>
                <a:gd name="csX424" fmla="*/ 442198 w 2722375"/>
                <a:gd name="csY424" fmla="*/ 1132771 h 2021157"/>
                <a:gd name="csX425" fmla="*/ 443528 w 2722375"/>
                <a:gd name="csY425" fmla="*/ 1150512 h 2021157"/>
                <a:gd name="csX426" fmla="*/ 454616 w 2722375"/>
                <a:gd name="csY426" fmla="*/ 1166922 h 2021157"/>
                <a:gd name="csX427" fmla="*/ 447520 w 2722375"/>
                <a:gd name="csY427" fmla="*/ 1174019 h 2021157"/>
                <a:gd name="csX428" fmla="*/ 436431 w 2722375"/>
                <a:gd name="csY428" fmla="*/ 1157608 h 2021157"/>
                <a:gd name="csX429" fmla="*/ 420465 w 2722375"/>
                <a:gd name="csY429" fmla="*/ 1168253 h 2021157"/>
                <a:gd name="csX430" fmla="*/ 443528 w 2722375"/>
                <a:gd name="csY430" fmla="*/ 1172245 h 2021157"/>
                <a:gd name="csX431" fmla="*/ 446633 w 2722375"/>
                <a:gd name="csY431" fmla="*/ 1179785 h 2021157"/>
                <a:gd name="csX432" fmla="*/ 454173 w 2722375"/>
                <a:gd name="csY432" fmla="*/ 1172245 h 2021157"/>
                <a:gd name="csX433" fmla="*/ 464374 w 2722375"/>
                <a:gd name="csY433" fmla="*/ 1248088 h 2021157"/>
                <a:gd name="csX434" fmla="*/ 483889 w 2722375"/>
                <a:gd name="csY434" fmla="*/ 1259620 h 2021157"/>
                <a:gd name="csX435" fmla="*/ 478123 w 2722375"/>
                <a:gd name="csY435" fmla="*/ 1253854 h 2021157"/>
                <a:gd name="csX436" fmla="*/ 489211 w 2722375"/>
                <a:gd name="csY436" fmla="*/ 1249862 h 2021157"/>
                <a:gd name="csX437" fmla="*/ 488324 w 2722375"/>
                <a:gd name="csY437" fmla="*/ 1275587 h 2021157"/>
                <a:gd name="csX438" fmla="*/ 498969 w 2722375"/>
                <a:gd name="csY438" fmla="*/ 1292441 h 2021157"/>
                <a:gd name="csX439" fmla="*/ 516710 w 2722375"/>
                <a:gd name="csY439" fmla="*/ 1270264 h 2021157"/>
                <a:gd name="csX440" fmla="*/ 524694 w 2722375"/>
                <a:gd name="csY440" fmla="*/ 1271595 h 2021157"/>
                <a:gd name="csX441" fmla="*/ 537112 w 2722375"/>
                <a:gd name="csY441" fmla="*/ 1249862 h 2021157"/>
                <a:gd name="csX442" fmla="*/ 562394 w 2722375"/>
                <a:gd name="csY442" fmla="*/ 1181559 h 2021157"/>
                <a:gd name="csX443" fmla="*/ 591223 w 2722375"/>
                <a:gd name="csY443" fmla="*/ 1166035 h 2021157"/>
                <a:gd name="csX444" fmla="*/ 620939 w 2722375"/>
                <a:gd name="csY444" fmla="*/ 1175349 h 2021157"/>
                <a:gd name="csX445" fmla="*/ 663075 w 2722375"/>
                <a:gd name="csY445" fmla="*/ 1172688 h 2021157"/>
                <a:gd name="csX446" fmla="*/ 695895 w 2722375"/>
                <a:gd name="csY446" fmla="*/ 1191760 h 2021157"/>
                <a:gd name="csX447" fmla="*/ 718516 w 2722375"/>
                <a:gd name="csY447" fmla="*/ 1194421 h 2021157"/>
                <a:gd name="csX448" fmla="*/ 777505 w 2722375"/>
                <a:gd name="csY448" fmla="*/ 1185107 h 2021157"/>
                <a:gd name="csX449" fmla="*/ 785045 w 2722375"/>
                <a:gd name="csY449" fmla="*/ 1211275 h 2021157"/>
                <a:gd name="csX450" fmla="*/ 773957 w 2722375"/>
                <a:gd name="csY450" fmla="*/ 1213493 h 2021157"/>
                <a:gd name="csX451" fmla="*/ 805891 w 2722375"/>
                <a:gd name="csY451" fmla="*/ 1240992 h 2021157"/>
                <a:gd name="csX452" fmla="*/ 800568 w 2722375"/>
                <a:gd name="csY452" fmla="*/ 1274700 h 2021157"/>
                <a:gd name="csX453" fmla="*/ 771739 w 2722375"/>
                <a:gd name="csY453" fmla="*/ 1271152 h 2021157"/>
                <a:gd name="csX454" fmla="*/ 767304 w 2722375"/>
                <a:gd name="csY454" fmla="*/ 1279135 h 2021157"/>
                <a:gd name="csX455" fmla="*/ 766417 w 2722375"/>
                <a:gd name="csY455" fmla="*/ 1292441 h 2021157"/>
                <a:gd name="csX456" fmla="*/ 775287 w 2722375"/>
                <a:gd name="csY456" fmla="*/ 1276474 h 2021157"/>
                <a:gd name="csX457" fmla="*/ 800568 w 2722375"/>
                <a:gd name="csY457" fmla="*/ 1285788 h 2021157"/>
                <a:gd name="csX458" fmla="*/ 779722 w 2722375"/>
                <a:gd name="csY458" fmla="*/ 1330584 h 2021157"/>
                <a:gd name="csX459" fmla="*/ 812100 w 2722375"/>
                <a:gd name="csY459" fmla="*/ 1293772 h 2021157"/>
                <a:gd name="csX460" fmla="*/ 838268 w 2722375"/>
                <a:gd name="csY460" fmla="*/ 1280022 h 2021157"/>
                <a:gd name="csX461" fmla="*/ 844477 w 2722375"/>
                <a:gd name="csY461" fmla="*/ 1323044 h 2021157"/>
                <a:gd name="csX462" fmla="*/ 860888 w 2722375"/>
                <a:gd name="csY462" fmla="*/ 1375381 h 2021157"/>
                <a:gd name="csX463" fmla="*/ 880847 w 2722375"/>
                <a:gd name="csY463" fmla="*/ 1403766 h 2021157"/>
                <a:gd name="csX464" fmla="*/ 891491 w 2722375"/>
                <a:gd name="csY464" fmla="*/ 1457433 h 2021157"/>
                <a:gd name="csX465" fmla="*/ 914555 w 2722375"/>
                <a:gd name="csY465" fmla="*/ 1480053 h 2021157"/>
                <a:gd name="csX466" fmla="*/ 927861 w 2722375"/>
                <a:gd name="csY466" fmla="*/ 1468522 h 2021157"/>
                <a:gd name="csX467" fmla="*/ 962899 w 2722375"/>
                <a:gd name="csY467" fmla="*/ 1465417 h 2021157"/>
                <a:gd name="csX468" fmla="*/ 996164 w 2722375"/>
                <a:gd name="csY468" fmla="*/ 1499568 h 2021157"/>
                <a:gd name="csX469" fmla="*/ 910120 w 2722375"/>
                <a:gd name="csY469" fmla="*/ 1589605 h 2021157"/>
                <a:gd name="csX470" fmla="*/ 940280 w 2722375"/>
                <a:gd name="csY470" fmla="*/ 1611337 h 2021157"/>
                <a:gd name="csX471" fmla="*/ 921651 w 2722375"/>
                <a:gd name="csY471" fmla="*/ 1668109 h 2021157"/>
                <a:gd name="csX472" fmla="*/ 929635 w 2722375"/>
                <a:gd name="csY472" fmla="*/ 1694277 h 2021157"/>
                <a:gd name="csX473" fmla="*/ 896370 w 2722375"/>
                <a:gd name="csY473" fmla="*/ 1717784 h 2021157"/>
                <a:gd name="csX474" fmla="*/ 872420 w 2722375"/>
                <a:gd name="csY474" fmla="*/ 1680528 h 2021157"/>
                <a:gd name="csX475" fmla="*/ 853792 w 2722375"/>
                <a:gd name="csY475" fmla="*/ 1688068 h 2021157"/>
                <a:gd name="csX476" fmla="*/ 834720 w 2722375"/>
                <a:gd name="csY476" fmla="*/ 1664561 h 2021157"/>
                <a:gd name="csX477" fmla="*/ 816979 w 2722375"/>
                <a:gd name="csY477" fmla="*/ 1673875 h 2021157"/>
                <a:gd name="csX478" fmla="*/ 802786 w 2722375"/>
                <a:gd name="csY478" fmla="*/ 1660569 h 2021157"/>
                <a:gd name="csX479" fmla="*/ 785045 w 2722375"/>
                <a:gd name="csY479" fmla="*/ 1669440 h 2021157"/>
                <a:gd name="csX480" fmla="*/ 777505 w 2722375"/>
                <a:gd name="csY480" fmla="*/ 1659238 h 2021157"/>
                <a:gd name="csX481" fmla="*/ 785045 w 2722375"/>
                <a:gd name="csY481" fmla="*/ 1644602 h 2021157"/>
                <a:gd name="csX482" fmla="*/ 718959 w 2722375"/>
                <a:gd name="csY482" fmla="*/ 1583395 h 2021157"/>
                <a:gd name="csX483" fmla="*/ 700774 w 2722375"/>
                <a:gd name="csY483" fmla="*/ 1577186 h 2021157"/>
                <a:gd name="csX484" fmla="*/ 681703 w 2722375"/>
                <a:gd name="csY484" fmla="*/ 1553679 h 2021157"/>
                <a:gd name="csX485" fmla="*/ 653760 w 2722375"/>
                <a:gd name="csY485" fmla="*/ 1547470 h 2021157"/>
                <a:gd name="csX486" fmla="*/ 651543 w 2722375"/>
                <a:gd name="csY486" fmla="*/ 1587831 h 2021157"/>
                <a:gd name="csX487" fmla="*/ 667066 w 2722375"/>
                <a:gd name="csY487" fmla="*/ 1619321 h 2021157"/>
                <a:gd name="csX488" fmla="*/ 669284 w 2722375"/>
                <a:gd name="csY488" fmla="*/ 1649924 h 2021157"/>
                <a:gd name="csX489" fmla="*/ 659083 w 2722375"/>
                <a:gd name="csY489" fmla="*/ 1677423 h 2021157"/>
                <a:gd name="csX490" fmla="*/ 633801 w 2722375"/>
                <a:gd name="csY490" fmla="*/ 1696052 h 2021157"/>
                <a:gd name="csX491" fmla="*/ 630253 w 2722375"/>
                <a:gd name="csY491" fmla="*/ 1712018 h 2021157"/>
                <a:gd name="csX492" fmla="*/ 640898 w 2722375"/>
                <a:gd name="csY492" fmla="*/ 1742178 h 2021157"/>
                <a:gd name="csX493" fmla="*/ 618278 w 2722375"/>
                <a:gd name="csY493" fmla="*/ 1754597 h 2021157"/>
                <a:gd name="csX494" fmla="*/ 589005 w 2722375"/>
                <a:gd name="csY494" fmla="*/ 1752379 h 2021157"/>
                <a:gd name="csX495" fmla="*/ 575699 w 2722375"/>
                <a:gd name="csY495" fmla="*/ 1779878 h 2021157"/>
                <a:gd name="csX496" fmla="*/ 546870 w 2722375"/>
                <a:gd name="csY496" fmla="*/ 1808264 h 2021157"/>
                <a:gd name="csX497" fmla="*/ 550418 w 2722375"/>
                <a:gd name="csY497" fmla="*/ 1818022 h 2021157"/>
                <a:gd name="csX498" fmla="*/ 538887 w 2722375"/>
                <a:gd name="csY498" fmla="*/ 1832214 h 2021157"/>
                <a:gd name="csX499" fmla="*/ 547757 w 2722375"/>
                <a:gd name="csY499" fmla="*/ 1842416 h 2021157"/>
                <a:gd name="csX500" fmla="*/ 567272 w 2722375"/>
                <a:gd name="csY500" fmla="*/ 1834432 h 2021157"/>
                <a:gd name="csX501" fmla="*/ 592110 w 2722375"/>
                <a:gd name="csY501" fmla="*/ 1858383 h 2021157"/>
                <a:gd name="csX502" fmla="*/ 603642 w 2722375"/>
                <a:gd name="csY502" fmla="*/ 1841529 h 2021157"/>
                <a:gd name="csX503" fmla="*/ 636019 w 2722375"/>
                <a:gd name="csY503" fmla="*/ 1820239 h 2021157"/>
                <a:gd name="csX504" fmla="*/ 646664 w 2722375"/>
                <a:gd name="csY504" fmla="*/ 1835319 h 2021157"/>
                <a:gd name="csX505" fmla="*/ 659970 w 2722375"/>
                <a:gd name="csY505" fmla="*/ 1826892 h 2021157"/>
                <a:gd name="csX506" fmla="*/ 668840 w 2722375"/>
                <a:gd name="csY506" fmla="*/ 1832214 h 2021157"/>
                <a:gd name="csX507" fmla="*/ 696783 w 2722375"/>
                <a:gd name="csY507" fmla="*/ 1870358 h 2021157"/>
                <a:gd name="csX508" fmla="*/ 625375 w 2722375"/>
                <a:gd name="csY508" fmla="*/ 1924025 h 2021157"/>
                <a:gd name="csX509" fmla="*/ 612956 w 2722375"/>
                <a:gd name="csY509" fmla="*/ 1922694 h 2021157"/>
                <a:gd name="csX510" fmla="*/ 565498 w 2722375"/>
                <a:gd name="csY510" fmla="*/ 1957289 h 2021157"/>
                <a:gd name="csX511" fmla="*/ 575256 w 2722375"/>
                <a:gd name="csY511" fmla="*/ 1986562 h 2021157"/>
                <a:gd name="csX512" fmla="*/ 529129 w 2722375"/>
                <a:gd name="csY512" fmla="*/ 2021158 h 2021157"/>
                <a:gd name="csX513" fmla="*/ 476793 w 2722375"/>
                <a:gd name="csY513" fmla="*/ 1998537 h 2021157"/>
                <a:gd name="csX514" fmla="*/ 453286 w 2722375"/>
                <a:gd name="csY514" fmla="*/ 2014061 h 2021157"/>
                <a:gd name="csX515" fmla="*/ 436431 w 2722375"/>
                <a:gd name="csY515" fmla="*/ 1989667 h 2021157"/>
                <a:gd name="csX516" fmla="*/ 446189 w 2722375"/>
                <a:gd name="csY516" fmla="*/ 1977248 h 2021157"/>
                <a:gd name="csX517" fmla="*/ 432883 w 2722375"/>
                <a:gd name="csY517" fmla="*/ 1953741 h 2021157"/>
                <a:gd name="csX518" fmla="*/ 414255 w 2722375"/>
                <a:gd name="csY518" fmla="*/ 1937331 h 2021157"/>
                <a:gd name="csX519" fmla="*/ 387200 w 2722375"/>
                <a:gd name="csY519" fmla="*/ 1949306 h 2021157"/>
                <a:gd name="csX520" fmla="*/ 378773 w 2722375"/>
                <a:gd name="csY520" fmla="*/ 1931121 h 2021157"/>
                <a:gd name="csX521" fmla="*/ 386313 w 2722375"/>
                <a:gd name="csY521" fmla="*/ 1922251 h 2021157"/>
                <a:gd name="csX522" fmla="*/ 383652 w 2722375"/>
                <a:gd name="csY522" fmla="*/ 1902735 h 2021157"/>
                <a:gd name="csX523" fmla="*/ 363249 w 2722375"/>
                <a:gd name="csY523" fmla="*/ 1901848 h 2021157"/>
                <a:gd name="csX524" fmla="*/ 349500 w 2722375"/>
                <a:gd name="csY524" fmla="*/ 1877454 h 2021157"/>
                <a:gd name="csX525" fmla="*/ 348170 w 2722375"/>
                <a:gd name="csY525" fmla="*/ 1868140 h 2021157"/>
                <a:gd name="csX526" fmla="*/ 360588 w 2722375"/>
                <a:gd name="csY526" fmla="*/ 1858383 h 2021157"/>
                <a:gd name="csX527" fmla="*/ 345952 w 2722375"/>
                <a:gd name="csY527" fmla="*/ 1834876 h 2021157"/>
                <a:gd name="csX528" fmla="*/ 307808 w 2722375"/>
                <a:gd name="csY528" fmla="*/ 1857052 h 2021157"/>
                <a:gd name="csX529" fmla="*/ 268335 w 2722375"/>
                <a:gd name="csY529" fmla="*/ 1799837 h 2021157"/>
                <a:gd name="csX530" fmla="*/ 277648 w 2722375"/>
                <a:gd name="csY530" fmla="*/ 1787862 h 2021157"/>
                <a:gd name="csX531" fmla="*/ 272770 w 2722375"/>
                <a:gd name="csY531" fmla="*/ 1782096 h 2021157"/>
                <a:gd name="csX532" fmla="*/ 254142 w 2722375"/>
                <a:gd name="csY532" fmla="*/ 1774112 h 2021157"/>
                <a:gd name="csX533" fmla="*/ 239505 w 2722375"/>
                <a:gd name="csY533" fmla="*/ 1784757 h 2021157"/>
                <a:gd name="csX534" fmla="*/ 224425 w 2722375"/>
                <a:gd name="csY534" fmla="*/ 1778104 h 2021157"/>
                <a:gd name="csX535" fmla="*/ 215555 w 2722375"/>
                <a:gd name="csY535" fmla="*/ 1784757 h 2021157"/>
                <a:gd name="csX536" fmla="*/ 203136 w 2722375"/>
                <a:gd name="csY536" fmla="*/ 1763024 h 2021157"/>
                <a:gd name="csX537" fmla="*/ 188499 w 2722375"/>
                <a:gd name="csY537" fmla="*/ 1760807 h 2021157"/>
                <a:gd name="csX538" fmla="*/ 194265 w 2722375"/>
                <a:gd name="csY538" fmla="*/ 1742178 h 2021157"/>
                <a:gd name="csX539" fmla="*/ 187169 w 2722375"/>
                <a:gd name="csY539" fmla="*/ 1732421 h 2021157"/>
                <a:gd name="csX540" fmla="*/ 165879 w 2722375"/>
                <a:gd name="csY540" fmla="*/ 1728429 h 2021157"/>
                <a:gd name="csX541" fmla="*/ 153461 w 2722375"/>
                <a:gd name="csY541" fmla="*/ 1699156 h 2021157"/>
                <a:gd name="csX542" fmla="*/ 161444 w 2722375"/>
                <a:gd name="csY542" fmla="*/ 1690729 h 2021157"/>
                <a:gd name="csX543" fmla="*/ 144147 w 2722375"/>
                <a:gd name="csY543" fmla="*/ 1687181 h 2021157"/>
                <a:gd name="csX544" fmla="*/ 142372 w 2722375"/>
                <a:gd name="csY544" fmla="*/ 1672101 h 2021157"/>
                <a:gd name="csX545" fmla="*/ 131728 w 2722375"/>
                <a:gd name="csY545" fmla="*/ 1668996 h 2021157"/>
                <a:gd name="csX546" fmla="*/ 106447 w 2722375"/>
                <a:gd name="csY546" fmla="*/ 1685407 h 2021157"/>
                <a:gd name="csX547" fmla="*/ 94471 w 2722375"/>
                <a:gd name="csY547" fmla="*/ 1670327 h 2021157"/>
                <a:gd name="csX548" fmla="*/ 95359 w 2722375"/>
                <a:gd name="csY548" fmla="*/ 1642384 h 2021157"/>
                <a:gd name="csX549" fmla="*/ 80278 w 2722375"/>
                <a:gd name="csY549" fmla="*/ 1637062 h 2021157"/>
                <a:gd name="csX550" fmla="*/ 82053 w 2722375"/>
                <a:gd name="csY550" fmla="*/ 1624643 h 2021157"/>
                <a:gd name="csX551" fmla="*/ 70521 w 2722375"/>
                <a:gd name="csY551" fmla="*/ 1628192 h 2021157"/>
                <a:gd name="csX552" fmla="*/ 47458 w 2722375"/>
                <a:gd name="csY552" fmla="*/ 1612668 h 2021157"/>
                <a:gd name="csX553" fmla="*/ 44796 w 2722375"/>
                <a:gd name="csY553" fmla="*/ 1587387 h 2021157"/>
                <a:gd name="csX554" fmla="*/ 25725 w 2722375"/>
                <a:gd name="csY554" fmla="*/ 1578073 h 2021157"/>
                <a:gd name="csX555" fmla="*/ 21733 w 2722375"/>
                <a:gd name="csY555" fmla="*/ 1565654 h 2021157"/>
                <a:gd name="csX556" fmla="*/ 15523 w 2722375"/>
                <a:gd name="csY556" fmla="*/ 1571864 h 2021157"/>
                <a:gd name="csX557" fmla="*/ 23064 w 2722375"/>
                <a:gd name="csY557" fmla="*/ 1546139 h 2021157"/>
                <a:gd name="csX558" fmla="*/ 0 w 2722375"/>
                <a:gd name="csY558" fmla="*/ 1538599 h 2021157"/>
                <a:gd name="csX559" fmla="*/ 6653 w 2722375"/>
                <a:gd name="csY559" fmla="*/ 1527067 h 2021157"/>
                <a:gd name="csX560" fmla="*/ 1331 w 2722375"/>
                <a:gd name="csY560" fmla="*/ 1517310 h 2021157"/>
                <a:gd name="csX561" fmla="*/ 15080 w 2722375"/>
                <a:gd name="csY561" fmla="*/ 1502673 h 2021157"/>
                <a:gd name="csX562" fmla="*/ 5766 w 2722375"/>
                <a:gd name="csY562" fmla="*/ 1496907 h 2021157"/>
                <a:gd name="csX563" fmla="*/ 27055 w 2722375"/>
                <a:gd name="csY563" fmla="*/ 1476949 h 2021157"/>
                <a:gd name="csX564" fmla="*/ 21289 w 2722375"/>
                <a:gd name="csY564" fmla="*/ 1463643 h 2021157"/>
                <a:gd name="csX565" fmla="*/ 55884 w 2722375"/>
                <a:gd name="csY565" fmla="*/ 1421951 h 2021157"/>
                <a:gd name="csX566" fmla="*/ 111769 w 2722375"/>
                <a:gd name="csY566" fmla="*/ 1392235 h 2021157"/>
                <a:gd name="csX567" fmla="*/ 111325 w 2722375"/>
                <a:gd name="csY567" fmla="*/ 1382921 h 2021157"/>
                <a:gd name="csX568" fmla="*/ 131284 w 2722375"/>
                <a:gd name="csY568" fmla="*/ 1361631 h 2021157"/>
                <a:gd name="csX569" fmla="*/ 121083 w 2722375"/>
                <a:gd name="csY569" fmla="*/ 1345221 h 2021157"/>
                <a:gd name="csX570" fmla="*/ 143260 w 2722375"/>
                <a:gd name="csY570" fmla="*/ 1339898 h 2021157"/>
                <a:gd name="csX571" fmla="*/ 172532 w 2722375"/>
                <a:gd name="csY571" fmla="*/ 1313287 h 2021157"/>
                <a:gd name="csX572" fmla="*/ 171645 w 2722375"/>
                <a:gd name="csY572" fmla="*/ 1301311 h 2021157"/>
                <a:gd name="csX573" fmla="*/ 158783 w 2722375"/>
                <a:gd name="csY573" fmla="*/ 1291110 h 2021157"/>
                <a:gd name="csX574" fmla="*/ 156565 w 2722375"/>
                <a:gd name="csY574" fmla="*/ 1245870 h 2021157"/>
                <a:gd name="csX575" fmla="*/ 171202 w 2722375"/>
                <a:gd name="csY575" fmla="*/ 1216598 h 2021157"/>
                <a:gd name="csX576" fmla="*/ 196926 w 2722375"/>
                <a:gd name="csY576" fmla="*/ 1209945 h 2021157"/>
                <a:gd name="csX577" fmla="*/ 194709 w 2722375"/>
                <a:gd name="csY577" fmla="*/ 1199743 h 2021157"/>
                <a:gd name="csX578" fmla="*/ 214224 w 2722375"/>
                <a:gd name="csY578" fmla="*/ 1182889 h 2021157"/>
                <a:gd name="csX579" fmla="*/ 222207 w 2722375"/>
                <a:gd name="csY579" fmla="*/ 1149625 h 2021157"/>
                <a:gd name="csX580" fmla="*/ 253254 w 2722375"/>
                <a:gd name="csY580" fmla="*/ 1173575 h 2021157"/>
                <a:gd name="csX581" fmla="*/ 289180 w 2722375"/>
                <a:gd name="csY581" fmla="*/ 1151843 h 2021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722375" h="2021157">
                  <a:moveTo>
                    <a:pt x="2653185" y="278536"/>
                  </a:moveTo>
                  <a:lnTo>
                    <a:pt x="2666491" y="274987"/>
                  </a:lnTo>
                  <a:lnTo>
                    <a:pt x="2692215" y="285189"/>
                  </a:lnTo>
                  <a:lnTo>
                    <a:pt x="2708626" y="270109"/>
                  </a:lnTo>
                  <a:lnTo>
                    <a:pt x="2718827" y="275874"/>
                  </a:lnTo>
                  <a:lnTo>
                    <a:pt x="2722375" y="298938"/>
                  </a:lnTo>
                  <a:lnTo>
                    <a:pt x="2715723" y="310913"/>
                  </a:lnTo>
                  <a:lnTo>
                    <a:pt x="2682014" y="315792"/>
                  </a:lnTo>
                  <a:lnTo>
                    <a:pt x="2648750" y="303817"/>
                  </a:lnTo>
                  <a:lnTo>
                    <a:pt x="2642540" y="282527"/>
                  </a:lnTo>
                  <a:lnTo>
                    <a:pt x="2653185" y="278536"/>
                  </a:lnTo>
                  <a:close/>
                  <a:moveTo>
                    <a:pt x="2636331" y="278092"/>
                  </a:moveTo>
                  <a:lnTo>
                    <a:pt x="2621695" y="295390"/>
                  </a:lnTo>
                  <a:lnTo>
                    <a:pt x="2610607" y="292285"/>
                  </a:lnTo>
                  <a:lnTo>
                    <a:pt x="2583108" y="301599"/>
                  </a:lnTo>
                  <a:lnTo>
                    <a:pt x="2572463" y="281640"/>
                  </a:lnTo>
                  <a:lnTo>
                    <a:pt x="2553835" y="278979"/>
                  </a:lnTo>
                  <a:lnTo>
                    <a:pt x="2550730" y="262125"/>
                  </a:lnTo>
                  <a:lnTo>
                    <a:pt x="2563149" y="245715"/>
                  </a:lnTo>
                  <a:lnTo>
                    <a:pt x="2581777" y="238618"/>
                  </a:lnTo>
                  <a:lnTo>
                    <a:pt x="2593309" y="244384"/>
                  </a:lnTo>
                  <a:lnTo>
                    <a:pt x="2585769" y="245715"/>
                  </a:lnTo>
                  <a:lnTo>
                    <a:pt x="2593309" y="253255"/>
                  </a:lnTo>
                  <a:lnTo>
                    <a:pt x="2627460" y="260795"/>
                  </a:lnTo>
                  <a:lnTo>
                    <a:pt x="2636331" y="278092"/>
                  </a:lnTo>
                  <a:close/>
                  <a:moveTo>
                    <a:pt x="1624200" y="991729"/>
                  </a:moveTo>
                  <a:lnTo>
                    <a:pt x="1657021" y="967778"/>
                  </a:lnTo>
                  <a:lnTo>
                    <a:pt x="1671214" y="968222"/>
                  </a:lnTo>
                  <a:lnTo>
                    <a:pt x="1670327" y="982858"/>
                  </a:lnTo>
                  <a:lnTo>
                    <a:pt x="1679197" y="980641"/>
                  </a:lnTo>
                  <a:lnTo>
                    <a:pt x="1680528" y="991285"/>
                  </a:lnTo>
                  <a:lnTo>
                    <a:pt x="1701374" y="969996"/>
                  </a:lnTo>
                  <a:lnTo>
                    <a:pt x="1704478" y="977536"/>
                  </a:lnTo>
                  <a:lnTo>
                    <a:pt x="1714236" y="966004"/>
                  </a:lnTo>
                  <a:lnTo>
                    <a:pt x="1716454" y="972657"/>
                  </a:lnTo>
                  <a:lnTo>
                    <a:pt x="1721332" y="976649"/>
                  </a:lnTo>
                  <a:lnTo>
                    <a:pt x="1717341" y="969552"/>
                  </a:lnTo>
                  <a:lnTo>
                    <a:pt x="1723994" y="961125"/>
                  </a:lnTo>
                  <a:lnTo>
                    <a:pt x="1728872" y="964230"/>
                  </a:lnTo>
                  <a:lnTo>
                    <a:pt x="1727985" y="956690"/>
                  </a:lnTo>
                  <a:lnTo>
                    <a:pt x="1751492" y="956247"/>
                  </a:lnTo>
                  <a:lnTo>
                    <a:pt x="1735525" y="950481"/>
                  </a:lnTo>
                  <a:lnTo>
                    <a:pt x="1743509" y="942941"/>
                  </a:lnTo>
                  <a:lnTo>
                    <a:pt x="1759476" y="954472"/>
                  </a:lnTo>
                  <a:lnTo>
                    <a:pt x="1740404" y="934514"/>
                  </a:lnTo>
                  <a:lnTo>
                    <a:pt x="1739517" y="922538"/>
                  </a:lnTo>
                  <a:lnTo>
                    <a:pt x="1759032" y="915442"/>
                  </a:lnTo>
                  <a:lnTo>
                    <a:pt x="1777661" y="919877"/>
                  </a:lnTo>
                  <a:lnTo>
                    <a:pt x="1786088" y="933627"/>
                  </a:lnTo>
                  <a:lnTo>
                    <a:pt x="1784757" y="918990"/>
                  </a:lnTo>
                  <a:lnTo>
                    <a:pt x="1789636" y="914111"/>
                  </a:lnTo>
                  <a:lnTo>
                    <a:pt x="1796732" y="920321"/>
                  </a:lnTo>
                  <a:lnTo>
                    <a:pt x="1796289" y="903910"/>
                  </a:lnTo>
                  <a:lnTo>
                    <a:pt x="1813143" y="896814"/>
                  </a:lnTo>
                  <a:lnTo>
                    <a:pt x="1833545" y="899918"/>
                  </a:lnTo>
                  <a:lnTo>
                    <a:pt x="1845520" y="914111"/>
                  </a:lnTo>
                  <a:lnTo>
                    <a:pt x="1882333" y="916773"/>
                  </a:lnTo>
                  <a:lnTo>
                    <a:pt x="1885882" y="923426"/>
                  </a:lnTo>
                  <a:lnTo>
                    <a:pt x="1883220" y="913224"/>
                  </a:lnTo>
                  <a:lnTo>
                    <a:pt x="1852173" y="909676"/>
                  </a:lnTo>
                  <a:lnTo>
                    <a:pt x="1849068" y="899031"/>
                  </a:lnTo>
                  <a:lnTo>
                    <a:pt x="1870358" y="898144"/>
                  </a:lnTo>
                  <a:lnTo>
                    <a:pt x="1865923" y="889717"/>
                  </a:lnTo>
                  <a:lnTo>
                    <a:pt x="1897413" y="887943"/>
                  </a:lnTo>
                  <a:lnTo>
                    <a:pt x="1920477" y="895927"/>
                  </a:lnTo>
                  <a:lnTo>
                    <a:pt x="1893421" y="876855"/>
                  </a:lnTo>
                  <a:lnTo>
                    <a:pt x="1876567" y="881290"/>
                  </a:lnTo>
                  <a:lnTo>
                    <a:pt x="1870801" y="875081"/>
                  </a:lnTo>
                  <a:lnTo>
                    <a:pt x="1869027" y="849800"/>
                  </a:lnTo>
                  <a:lnTo>
                    <a:pt x="1875237" y="843147"/>
                  </a:lnTo>
                  <a:lnTo>
                    <a:pt x="1879229" y="852017"/>
                  </a:lnTo>
                  <a:lnTo>
                    <a:pt x="1906284" y="847139"/>
                  </a:lnTo>
                  <a:lnTo>
                    <a:pt x="1923581" y="855122"/>
                  </a:lnTo>
                  <a:lnTo>
                    <a:pt x="1922251" y="844477"/>
                  </a:lnTo>
                  <a:lnTo>
                    <a:pt x="1948419" y="838712"/>
                  </a:lnTo>
                  <a:lnTo>
                    <a:pt x="1968821" y="866654"/>
                  </a:lnTo>
                  <a:lnTo>
                    <a:pt x="1958177" y="830285"/>
                  </a:lnTo>
                  <a:lnTo>
                    <a:pt x="1966160" y="829398"/>
                  </a:lnTo>
                  <a:lnTo>
                    <a:pt x="1979466" y="844477"/>
                  </a:lnTo>
                  <a:lnTo>
                    <a:pt x="1971482" y="824519"/>
                  </a:lnTo>
                  <a:lnTo>
                    <a:pt x="1982571" y="818753"/>
                  </a:lnTo>
                  <a:lnTo>
                    <a:pt x="2013174" y="835607"/>
                  </a:lnTo>
                  <a:lnTo>
                    <a:pt x="2006078" y="818309"/>
                  </a:lnTo>
                  <a:lnTo>
                    <a:pt x="1997207" y="816979"/>
                  </a:lnTo>
                  <a:lnTo>
                    <a:pt x="2004303" y="799681"/>
                  </a:lnTo>
                  <a:lnTo>
                    <a:pt x="2035794" y="812544"/>
                  </a:lnTo>
                  <a:lnTo>
                    <a:pt x="2038012" y="820527"/>
                  </a:lnTo>
                  <a:lnTo>
                    <a:pt x="2051761" y="829398"/>
                  </a:lnTo>
                  <a:lnTo>
                    <a:pt x="2040673" y="820083"/>
                  </a:lnTo>
                  <a:lnTo>
                    <a:pt x="2044665" y="805891"/>
                  </a:lnTo>
                  <a:lnTo>
                    <a:pt x="2025593" y="791254"/>
                  </a:lnTo>
                  <a:lnTo>
                    <a:pt x="2063293" y="794802"/>
                  </a:lnTo>
                  <a:lnTo>
                    <a:pt x="2053091" y="788149"/>
                  </a:lnTo>
                  <a:lnTo>
                    <a:pt x="2062849" y="779279"/>
                  </a:lnTo>
                  <a:lnTo>
                    <a:pt x="2043334" y="772182"/>
                  </a:lnTo>
                  <a:lnTo>
                    <a:pt x="2051761" y="764642"/>
                  </a:lnTo>
                  <a:lnTo>
                    <a:pt x="2048656" y="756215"/>
                  </a:lnTo>
                  <a:lnTo>
                    <a:pt x="2067284" y="751780"/>
                  </a:lnTo>
                  <a:lnTo>
                    <a:pt x="2064623" y="761538"/>
                  </a:lnTo>
                  <a:lnTo>
                    <a:pt x="2073494" y="761981"/>
                  </a:lnTo>
                  <a:lnTo>
                    <a:pt x="2069502" y="777505"/>
                  </a:lnTo>
                  <a:lnTo>
                    <a:pt x="2093896" y="768191"/>
                  </a:lnTo>
                  <a:lnTo>
                    <a:pt x="2095670" y="756659"/>
                  </a:lnTo>
                  <a:lnTo>
                    <a:pt x="2110750" y="754441"/>
                  </a:lnTo>
                  <a:lnTo>
                    <a:pt x="2125830" y="777061"/>
                  </a:lnTo>
                  <a:lnTo>
                    <a:pt x="2132040" y="753554"/>
                  </a:lnTo>
                  <a:lnTo>
                    <a:pt x="2157764" y="759320"/>
                  </a:lnTo>
                  <a:lnTo>
                    <a:pt x="2154659" y="748675"/>
                  </a:lnTo>
                  <a:lnTo>
                    <a:pt x="2161756" y="744684"/>
                  </a:lnTo>
                  <a:lnTo>
                    <a:pt x="2183045" y="751780"/>
                  </a:lnTo>
                  <a:lnTo>
                    <a:pt x="2195020" y="743797"/>
                  </a:lnTo>
                  <a:lnTo>
                    <a:pt x="2222076" y="745571"/>
                  </a:lnTo>
                  <a:lnTo>
                    <a:pt x="2254010" y="757546"/>
                  </a:lnTo>
                  <a:lnTo>
                    <a:pt x="2249575" y="745571"/>
                  </a:lnTo>
                  <a:lnTo>
                    <a:pt x="2260663" y="743797"/>
                  </a:lnTo>
                  <a:lnTo>
                    <a:pt x="2278404" y="753554"/>
                  </a:lnTo>
                  <a:lnTo>
                    <a:pt x="2259332" y="758877"/>
                  </a:lnTo>
                  <a:lnTo>
                    <a:pt x="2266428" y="764642"/>
                  </a:lnTo>
                  <a:lnTo>
                    <a:pt x="2286831" y="760651"/>
                  </a:lnTo>
                  <a:lnTo>
                    <a:pt x="2282839" y="751337"/>
                  </a:lnTo>
                  <a:lnTo>
                    <a:pt x="2297032" y="741135"/>
                  </a:lnTo>
                  <a:lnTo>
                    <a:pt x="2316991" y="748675"/>
                  </a:lnTo>
                  <a:lnTo>
                    <a:pt x="2334732" y="766860"/>
                  </a:lnTo>
                  <a:lnTo>
                    <a:pt x="2332071" y="779279"/>
                  </a:lnTo>
                  <a:lnTo>
                    <a:pt x="2346707" y="773957"/>
                  </a:lnTo>
                  <a:lnTo>
                    <a:pt x="2347594" y="784601"/>
                  </a:lnTo>
                  <a:lnTo>
                    <a:pt x="2379085" y="781940"/>
                  </a:lnTo>
                  <a:lnTo>
                    <a:pt x="2388843" y="793028"/>
                  </a:lnTo>
                  <a:lnTo>
                    <a:pt x="2409245" y="795689"/>
                  </a:lnTo>
                  <a:lnTo>
                    <a:pt x="2422551" y="786375"/>
                  </a:lnTo>
                  <a:lnTo>
                    <a:pt x="2430978" y="793472"/>
                  </a:lnTo>
                  <a:lnTo>
                    <a:pt x="2448275" y="787262"/>
                  </a:lnTo>
                  <a:lnTo>
                    <a:pt x="2461137" y="801012"/>
                  </a:lnTo>
                  <a:lnTo>
                    <a:pt x="2463355" y="779722"/>
                  </a:lnTo>
                  <a:lnTo>
                    <a:pt x="2470895" y="775287"/>
                  </a:lnTo>
                  <a:lnTo>
                    <a:pt x="2534763" y="770408"/>
                  </a:lnTo>
                  <a:lnTo>
                    <a:pt x="2562262" y="789924"/>
                  </a:lnTo>
                  <a:lnTo>
                    <a:pt x="2566697" y="806778"/>
                  </a:lnTo>
                  <a:lnTo>
                    <a:pt x="2564480" y="828510"/>
                  </a:lnTo>
                  <a:lnTo>
                    <a:pt x="2549843" y="839599"/>
                  </a:lnTo>
                  <a:lnTo>
                    <a:pt x="2552948" y="844034"/>
                  </a:lnTo>
                  <a:lnTo>
                    <a:pt x="2514804" y="861332"/>
                  </a:lnTo>
                  <a:lnTo>
                    <a:pt x="2515691" y="867985"/>
                  </a:lnTo>
                  <a:lnTo>
                    <a:pt x="2385294" y="868871"/>
                  </a:lnTo>
                  <a:lnTo>
                    <a:pt x="2331184" y="863549"/>
                  </a:lnTo>
                  <a:lnTo>
                    <a:pt x="2334732" y="852904"/>
                  </a:lnTo>
                  <a:lnTo>
                    <a:pt x="2331184" y="852017"/>
                  </a:lnTo>
                  <a:lnTo>
                    <a:pt x="2315216" y="861332"/>
                  </a:lnTo>
                  <a:lnTo>
                    <a:pt x="2250018" y="854235"/>
                  </a:lnTo>
                  <a:lnTo>
                    <a:pt x="2232277" y="867097"/>
                  </a:lnTo>
                  <a:lnTo>
                    <a:pt x="2233608" y="851574"/>
                  </a:lnTo>
                  <a:lnTo>
                    <a:pt x="2194134" y="873750"/>
                  </a:lnTo>
                  <a:lnTo>
                    <a:pt x="2195908" y="860444"/>
                  </a:lnTo>
                  <a:lnTo>
                    <a:pt x="2183045" y="869315"/>
                  </a:lnTo>
                  <a:lnTo>
                    <a:pt x="2167522" y="859557"/>
                  </a:lnTo>
                  <a:lnTo>
                    <a:pt x="2185263" y="884839"/>
                  </a:lnTo>
                  <a:lnTo>
                    <a:pt x="2164417" y="882177"/>
                  </a:lnTo>
                  <a:lnTo>
                    <a:pt x="2159095" y="895927"/>
                  </a:lnTo>
                  <a:lnTo>
                    <a:pt x="2146232" y="891048"/>
                  </a:lnTo>
                  <a:lnTo>
                    <a:pt x="2138693" y="873750"/>
                  </a:lnTo>
                  <a:lnTo>
                    <a:pt x="2141354" y="893266"/>
                  </a:lnTo>
                  <a:lnTo>
                    <a:pt x="2130265" y="902580"/>
                  </a:lnTo>
                  <a:lnTo>
                    <a:pt x="2120951" y="871533"/>
                  </a:lnTo>
                  <a:lnTo>
                    <a:pt x="2119621" y="886613"/>
                  </a:lnTo>
                  <a:lnTo>
                    <a:pt x="2113855" y="881290"/>
                  </a:lnTo>
                  <a:lnTo>
                    <a:pt x="2099662" y="905241"/>
                  </a:lnTo>
                  <a:lnTo>
                    <a:pt x="2080147" y="868871"/>
                  </a:lnTo>
                  <a:lnTo>
                    <a:pt x="2081921" y="896370"/>
                  </a:lnTo>
                  <a:lnTo>
                    <a:pt x="2070389" y="918990"/>
                  </a:lnTo>
                  <a:lnTo>
                    <a:pt x="2064180" y="914555"/>
                  </a:lnTo>
                  <a:lnTo>
                    <a:pt x="2058857" y="921651"/>
                  </a:lnTo>
                  <a:lnTo>
                    <a:pt x="2055309" y="911007"/>
                  </a:lnTo>
                  <a:lnTo>
                    <a:pt x="2050430" y="917660"/>
                  </a:lnTo>
                  <a:lnTo>
                    <a:pt x="2056640" y="924313"/>
                  </a:lnTo>
                  <a:lnTo>
                    <a:pt x="2045108" y="926087"/>
                  </a:lnTo>
                  <a:lnTo>
                    <a:pt x="2045108" y="915885"/>
                  </a:lnTo>
                  <a:lnTo>
                    <a:pt x="2030915" y="933183"/>
                  </a:lnTo>
                  <a:lnTo>
                    <a:pt x="2024262" y="894596"/>
                  </a:lnTo>
                  <a:lnTo>
                    <a:pt x="2020714" y="907458"/>
                  </a:lnTo>
                  <a:lnTo>
                    <a:pt x="2010956" y="902580"/>
                  </a:lnTo>
                  <a:lnTo>
                    <a:pt x="2018496" y="911450"/>
                  </a:lnTo>
                  <a:lnTo>
                    <a:pt x="2018496" y="935844"/>
                  </a:lnTo>
                  <a:lnTo>
                    <a:pt x="1998094" y="953142"/>
                  </a:lnTo>
                  <a:lnTo>
                    <a:pt x="1996320" y="931409"/>
                  </a:lnTo>
                  <a:lnTo>
                    <a:pt x="1972813" y="906571"/>
                  </a:lnTo>
                  <a:lnTo>
                    <a:pt x="1993215" y="932296"/>
                  </a:lnTo>
                  <a:lnTo>
                    <a:pt x="1989224" y="956247"/>
                  </a:lnTo>
                  <a:lnTo>
                    <a:pt x="1971039" y="962456"/>
                  </a:lnTo>
                  <a:lnTo>
                    <a:pt x="1961281" y="933627"/>
                  </a:lnTo>
                  <a:lnTo>
                    <a:pt x="1955959" y="942054"/>
                  </a:lnTo>
                  <a:lnTo>
                    <a:pt x="1963055" y="966891"/>
                  </a:lnTo>
                  <a:lnTo>
                    <a:pt x="1937331" y="977979"/>
                  </a:lnTo>
                  <a:lnTo>
                    <a:pt x="1935556" y="969109"/>
                  </a:lnTo>
                  <a:lnTo>
                    <a:pt x="1927130" y="981528"/>
                  </a:lnTo>
                  <a:lnTo>
                    <a:pt x="1909388" y="961125"/>
                  </a:lnTo>
                  <a:lnTo>
                    <a:pt x="1916041" y="938949"/>
                  </a:lnTo>
                  <a:lnTo>
                    <a:pt x="1904509" y="954029"/>
                  </a:lnTo>
                  <a:lnTo>
                    <a:pt x="1900074" y="949150"/>
                  </a:lnTo>
                  <a:lnTo>
                    <a:pt x="1914711" y="975762"/>
                  </a:lnTo>
                  <a:lnTo>
                    <a:pt x="1911162" y="990398"/>
                  </a:lnTo>
                  <a:lnTo>
                    <a:pt x="1880115" y="977979"/>
                  </a:lnTo>
                  <a:lnTo>
                    <a:pt x="1899631" y="992172"/>
                  </a:lnTo>
                  <a:lnTo>
                    <a:pt x="1894308" y="998825"/>
                  </a:lnTo>
                  <a:lnTo>
                    <a:pt x="1865479" y="984189"/>
                  </a:lnTo>
                  <a:lnTo>
                    <a:pt x="1887212" y="999269"/>
                  </a:lnTo>
                  <a:lnTo>
                    <a:pt x="1873906" y="1014349"/>
                  </a:lnTo>
                  <a:lnTo>
                    <a:pt x="1864592" y="1015679"/>
                  </a:lnTo>
                  <a:lnTo>
                    <a:pt x="1847295" y="997495"/>
                  </a:lnTo>
                  <a:lnTo>
                    <a:pt x="1851286" y="1024550"/>
                  </a:lnTo>
                  <a:lnTo>
                    <a:pt x="1842859" y="1013018"/>
                  </a:lnTo>
                  <a:lnTo>
                    <a:pt x="1829553" y="1029872"/>
                  </a:lnTo>
                  <a:lnTo>
                    <a:pt x="1821570" y="1015679"/>
                  </a:lnTo>
                  <a:lnTo>
                    <a:pt x="1821126" y="1035195"/>
                  </a:lnTo>
                  <a:lnTo>
                    <a:pt x="1805159" y="1026768"/>
                  </a:lnTo>
                  <a:lnTo>
                    <a:pt x="1815804" y="1037412"/>
                  </a:lnTo>
                  <a:lnTo>
                    <a:pt x="1801168" y="1049831"/>
                  </a:lnTo>
                  <a:lnTo>
                    <a:pt x="1799394" y="1066242"/>
                  </a:lnTo>
                  <a:lnTo>
                    <a:pt x="1779878" y="1074669"/>
                  </a:lnTo>
                  <a:lnTo>
                    <a:pt x="1771008" y="1089305"/>
                  </a:lnTo>
                  <a:lnTo>
                    <a:pt x="1763911" y="1086200"/>
                  </a:lnTo>
                  <a:lnTo>
                    <a:pt x="1771008" y="1097288"/>
                  </a:lnTo>
                  <a:lnTo>
                    <a:pt x="1738186" y="1183776"/>
                  </a:lnTo>
                  <a:lnTo>
                    <a:pt x="1739517" y="1252967"/>
                  </a:lnTo>
                  <a:lnTo>
                    <a:pt x="1751049" y="1270264"/>
                  </a:lnTo>
                  <a:lnTo>
                    <a:pt x="1750162" y="1284901"/>
                  </a:lnTo>
                  <a:lnTo>
                    <a:pt x="1743509" y="1277804"/>
                  </a:lnTo>
                  <a:lnTo>
                    <a:pt x="1732864" y="1293772"/>
                  </a:lnTo>
                  <a:lnTo>
                    <a:pt x="1716454" y="1263168"/>
                  </a:lnTo>
                  <a:lnTo>
                    <a:pt x="1726211" y="1294658"/>
                  </a:lnTo>
                  <a:lnTo>
                    <a:pt x="1706696" y="1262281"/>
                  </a:lnTo>
                  <a:lnTo>
                    <a:pt x="1704922" y="1268934"/>
                  </a:lnTo>
                  <a:lnTo>
                    <a:pt x="1704478" y="1256959"/>
                  </a:lnTo>
                  <a:lnTo>
                    <a:pt x="1711575" y="1252080"/>
                  </a:lnTo>
                  <a:lnTo>
                    <a:pt x="1698713" y="1244540"/>
                  </a:lnTo>
                  <a:lnTo>
                    <a:pt x="1692060" y="1252523"/>
                  </a:lnTo>
                  <a:lnTo>
                    <a:pt x="1700930" y="1257402"/>
                  </a:lnTo>
                  <a:lnTo>
                    <a:pt x="1700043" y="1274700"/>
                  </a:lnTo>
                  <a:lnTo>
                    <a:pt x="1691616" y="1272926"/>
                  </a:lnTo>
                  <a:lnTo>
                    <a:pt x="1697826" y="1269377"/>
                  </a:lnTo>
                  <a:lnTo>
                    <a:pt x="1687624" y="1248975"/>
                  </a:lnTo>
                  <a:lnTo>
                    <a:pt x="1682745" y="1257846"/>
                  </a:lnTo>
                  <a:lnTo>
                    <a:pt x="1679197" y="1237887"/>
                  </a:lnTo>
                  <a:lnTo>
                    <a:pt x="1676980" y="1257402"/>
                  </a:lnTo>
                  <a:lnTo>
                    <a:pt x="1676093" y="1252523"/>
                  </a:lnTo>
                  <a:lnTo>
                    <a:pt x="1672544" y="1252080"/>
                  </a:lnTo>
                  <a:lnTo>
                    <a:pt x="1667222" y="1239217"/>
                  </a:lnTo>
                  <a:lnTo>
                    <a:pt x="1673431" y="1244096"/>
                  </a:lnTo>
                  <a:lnTo>
                    <a:pt x="1677867" y="1234339"/>
                  </a:lnTo>
                  <a:lnTo>
                    <a:pt x="1675206" y="1228129"/>
                  </a:lnTo>
                  <a:lnTo>
                    <a:pt x="1675206" y="1234339"/>
                  </a:lnTo>
                  <a:lnTo>
                    <a:pt x="1672988" y="1241435"/>
                  </a:lnTo>
                  <a:lnTo>
                    <a:pt x="1669440" y="1220146"/>
                  </a:lnTo>
                  <a:lnTo>
                    <a:pt x="1663674" y="1232565"/>
                  </a:lnTo>
                  <a:lnTo>
                    <a:pt x="1657465" y="1223694"/>
                  </a:lnTo>
                  <a:lnTo>
                    <a:pt x="1643272" y="1234782"/>
                  </a:lnTo>
                  <a:lnTo>
                    <a:pt x="1643272" y="1186438"/>
                  </a:lnTo>
                  <a:lnTo>
                    <a:pt x="1634401" y="1195308"/>
                  </a:lnTo>
                  <a:lnTo>
                    <a:pt x="1637062" y="1213049"/>
                  </a:lnTo>
                  <a:lnTo>
                    <a:pt x="1630853" y="1185107"/>
                  </a:lnTo>
                  <a:lnTo>
                    <a:pt x="1624643" y="1188212"/>
                  </a:lnTo>
                  <a:lnTo>
                    <a:pt x="1611338" y="1154947"/>
                  </a:lnTo>
                  <a:lnTo>
                    <a:pt x="1606902" y="1160270"/>
                  </a:lnTo>
                  <a:lnTo>
                    <a:pt x="1603798" y="1146520"/>
                  </a:lnTo>
                  <a:lnTo>
                    <a:pt x="1615329" y="1152286"/>
                  </a:lnTo>
                  <a:lnTo>
                    <a:pt x="1616216" y="1160713"/>
                  </a:lnTo>
                  <a:lnTo>
                    <a:pt x="1627748" y="1147851"/>
                  </a:lnTo>
                  <a:lnTo>
                    <a:pt x="1631296" y="1127892"/>
                  </a:lnTo>
                  <a:lnTo>
                    <a:pt x="1641941" y="1143859"/>
                  </a:lnTo>
                  <a:lnTo>
                    <a:pt x="1645489" y="1132771"/>
                  </a:lnTo>
                  <a:lnTo>
                    <a:pt x="1659682" y="1146520"/>
                  </a:lnTo>
                  <a:lnTo>
                    <a:pt x="1654360" y="1134988"/>
                  </a:lnTo>
                  <a:lnTo>
                    <a:pt x="1664561" y="1134545"/>
                  </a:lnTo>
                  <a:lnTo>
                    <a:pt x="1663674" y="1128779"/>
                  </a:lnTo>
                  <a:lnTo>
                    <a:pt x="1653916" y="1131884"/>
                  </a:lnTo>
                  <a:lnTo>
                    <a:pt x="1651698" y="1124344"/>
                  </a:lnTo>
                  <a:lnTo>
                    <a:pt x="1646820" y="1130110"/>
                  </a:lnTo>
                  <a:lnTo>
                    <a:pt x="1644602" y="1108377"/>
                  </a:lnTo>
                  <a:lnTo>
                    <a:pt x="1679197" y="1101280"/>
                  </a:lnTo>
                  <a:lnTo>
                    <a:pt x="1647263" y="1102167"/>
                  </a:lnTo>
                  <a:lnTo>
                    <a:pt x="1654803" y="1082209"/>
                  </a:lnTo>
                  <a:lnTo>
                    <a:pt x="1669440" y="1078217"/>
                  </a:lnTo>
                  <a:lnTo>
                    <a:pt x="1667666" y="1072894"/>
                  </a:lnTo>
                  <a:lnTo>
                    <a:pt x="1646820" y="1081765"/>
                  </a:lnTo>
                  <a:lnTo>
                    <a:pt x="1650812" y="1071120"/>
                  </a:lnTo>
                  <a:lnTo>
                    <a:pt x="1636175" y="1077773"/>
                  </a:lnTo>
                  <a:lnTo>
                    <a:pt x="1641054" y="1068016"/>
                  </a:lnTo>
                  <a:lnTo>
                    <a:pt x="1637506" y="1072451"/>
                  </a:lnTo>
                  <a:lnTo>
                    <a:pt x="1633957" y="1062250"/>
                  </a:lnTo>
                  <a:lnTo>
                    <a:pt x="1646820" y="1042735"/>
                  </a:lnTo>
                  <a:lnTo>
                    <a:pt x="1627748" y="1055597"/>
                  </a:lnTo>
                  <a:lnTo>
                    <a:pt x="1633071" y="1039630"/>
                  </a:lnTo>
                  <a:lnTo>
                    <a:pt x="1624643" y="1040517"/>
                  </a:lnTo>
                  <a:lnTo>
                    <a:pt x="1623313" y="1051605"/>
                  </a:lnTo>
                  <a:lnTo>
                    <a:pt x="1606459" y="1040960"/>
                  </a:lnTo>
                  <a:lnTo>
                    <a:pt x="1606015" y="1020558"/>
                  </a:lnTo>
                  <a:lnTo>
                    <a:pt x="1624200" y="991729"/>
                  </a:lnTo>
                  <a:close/>
                  <a:moveTo>
                    <a:pt x="2484645" y="273657"/>
                  </a:moveTo>
                  <a:lnTo>
                    <a:pt x="2497063" y="230191"/>
                  </a:lnTo>
                  <a:lnTo>
                    <a:pt x="2528997" y="255472"/>
                  </a:lnTo>
                  <a:lnTo>
                    <a:pt x="2539642" y="276762"/>
                  </a:lnTo>
                  <a:lnTo>
                    <a:pt x="2537868" y="282084"/>
                  </a:lnTo>
                  <a:lnTo>
                    <a:pt x="2508595" y="268778"/>
                  </a:lnTo>
                  <a:lnTo>
                    <a:pt x="2509039" y="283858"/>
                  </a:lnTo>
                  <a:lnTo>
                    <a:pt x="2499281" y="274100"/>
                  </a:lnTo>
                  <a:lnTo>
                    <a:pt x="2492628" y="283858"/>
                  </a:lnTo>
                  <a:lnTo>
                    <a:pt x="2484645" y="273657"/>
                  </a:lnTo>
                  <a:close/>
                  <a:moveTo>
                    <a:pt x="2483757" y="196039"/>
                  </a:moveTo>
                  <a:lnTo>
                    <a:pt x="2481539" y="183177"/>
                  </a:lnTo>
                  <a:lnTo>
                    <a:pt x="2492184" y="184951"/>
                  </a:lnTo>
                  <a:lnTo>
                    <a:pt x="2509039" y="193822"/>
                  </a:lnTo>
                  <a:lnTo>
                    <a:pt x="2498837" y="158783"/>
                  </a:lnTo>
                  <a:lnTo>
                    <a:pt x="2483757" y="143260"/>
                  </a:lnTo>
                  <a:lnTo>
                    <a:pt x="2495733" y="133058"/>
                  </a:lnTo>
                  <a:lnTo>
                    <a:pt x="2504603" y="157452"/>
                  </a:lnTo>
                  <a:lnTo>
                    <a:pt x="2517466" y="162331"/>
                  </a:lnTo>
                  <a:lnTo>
                    <a:pt x="2534763" y="213337"/>
                  </a:lnTo>
                  <a:lnTo>
                    <a:pt x="2514361" y="212006"/>
                  </a:lnTo>
                  <a:lnTo>
                    <a:pt x="2510369" y="198701"/>
                  </a:lnTo>
                  <a:lnTo>
                    <a:pt x="2512143" y="209789"/>
                  </a:lnTo>
                  <a:lnTo>
                    <a:pt x="2483757" y="196039"/>
                  </a:lnTo>
                  <a:close/>
                  <a:moveTo>
                    <a:pt x="2442509" y="245715"/>
                  </a:moveTo>
                  <a:lnTo>
                    <a:pt x="2457145" y="242166"/>
                  </a:lnTo>
                  <a:lnTo>
                    <a:pt x="2465573" y="228417"/>
                  </a:lnTo>
                  <a:lnTo>
                    <a:pt x="2490410" y="245715"/>
                  </a:lnTo>
                  <a:lnTo>
                    <a:pt x="2471339" y="270996"/>
                  </a:lnTo>
                  <a:lnTo>
                    <a:pt x="2442509" y="245715"/>
                  </a:lnTo>
                  <a:close/>
                  <a:moveTo>
                    <a:pt x="2381746" y="184064"/>
                  </a:moveTo>
                  <a:lnTo>
                    <a:pt x="2379972" y="167654"/>
                  </a:lnTo>
                  <a:lnTo>
                    <a:pt x="2389286" y="173420"/>
                  </a:lnTo>
                  <a:lnTo>
                    <a:pt x="2405696" y="168097"/>
                  </a:lnTo>
                  <a:lnTo>
                    <a:pt x="2413680" y="175194"/>
                  </a:lnTo>
                  <a:lnTo>
                    <a:pt x="2415010" y="198257"/>
                  </a:lnTo>
                  <a:lnTo>
                    <a:pt x="2399487" y="200918"/>
                  </a:lnTo>
                  <a:lnTo>
                    <a:pt x="2381746" y="184064"/>
                  </a:lnTo>
                  <a:close/>
                  <a:moveTo>
                    <a:pt x="2405253" y="118422"/>
                  </a:moveTo>
                  <a:lnTo>
                    <a:pt x="2375093" y="121970"/>
                  </a:lnTo>
                  <a:lnTo>
                    <a:pt x="2347594" y="103342"/>
                  </a:lnTo>
                  <a:lnTo>
                    <a:pt x="2341385" y="113543"/>
                  </a:lnTo>
                  <a:lnTo>
                    <a:pt x="2320983" y="96246"/>
                  </a:lnTo>
                  <a:lnTo>
                    <a:pt x="2309007" y="100237"/>
                  </a:lnTo>
                  <a:lnTo>
                    <a:pt x="2308120" y="119753"/>
                  </a:lnTo>
                  <a:lnTo>
                    <a:pt x="2300137" y="106003"/>
                  </a:lnTo>
                  <a:lnTo>
                    <a:pt x="2286831" y="113100"/>
                  </a:lnTo>
                  <a:lnTo>
                    <a:pt x="2285500" y="104229"/>
                  </a:lnTo>
                  <a:lnTo>
                    <a:pt x="2270420" y="100237"/>
                  </a:lnTo>
                  <a:lnTo>
                    <a:pt x="2290822" y="97576"/>
                  </a:lnTo>
                  <a:lnTo>
                    <a:pt x="2291266" y="90923"/>
                  </a:lnTo>
                  <a:lnTo>
                    <a:pt x="2268646" y="81609"/>
                  </a:lnTo>
                  <a:lnTo>
                    <a:pt x="2269977" y="61207"/>
                  </a:lnTo>
                  <a:lnTo>
                    <a:pt x="2285500" y="64312"/>
                  </a:lnTo>
                  <a:lnTo>
                    <a:pt x="2282839" y="72295"/>
                  </a:lnTo>
                  <a:lnTo>
                    <a:pt x="2301911" y="88262"/>
                  </a:lnTo>
                  <a:lnTo>
                    <a:pt x="2298363" y="71408"/>
                  </a:lnTo>
                  <a:lnTo>
                    <a:pt x="2310781" y="81609"/>
                  </a:lnTo>
                  <a:lnTo>
                    <a:pt x="2313886" y="74513"/>
                  </a:lnTo>
                  <a:lnTo>
                    <a:pt x="2299693" y="62537"/>
                  </a:lnTo>
                  <a:lnTo>
                    <a:pt x="2327192" y="71852"/>
                  </a:lnTo>
                  <a:lnTo>
                    <a:pt x="2325418" y="81166"/>
                  </a:lnTo>
                  <a:lnTo>
                    <a:pt x="2338724" y="91367"/>
                  </a:lnTo>
                  <a:lnTo>
                    <a:pt x="2364892" y="82940"/>
                  </a:lnTo>
                  <a:lnTo>
                    <a:pt x="2353360" y="76730"/>
                  </a:lnTo>
                  <a:lnTo>
                    <a:pt x="2359126" y="75400"/>
                  </a:lnTo>
                  <a:lnTo>
                    <a:pt x="2351586" y="70521"/>
                  </a:lnTo>
                  <a:lnTo>
                    <a:pt x="2356021" y="65642"/>
                  </a:lnTo>
                  <a:lnTo>
                    <a:pt x="2392834" y="74513"/>
                  </a:lnTo>
                  <a:lnTo>
                    <a:pt x="2394608" y="80722"/>
                  </a:lnTo>
                  <a:lnTo>
                    <a:pt x="2382633" y="77174"/>
                  </a:lnTo>
                  <a:lnTo>
                    <a:pt x="2403035" y="86044"/>
                  </a:lnTo>
                  <a:lnTo>
                    <a:pt x="2402148" y="95802"/>
                  </a:lnTo>
                  <a:lnTo>
                    <a:pt x="2387512" y="89593"/>
                  </a:lnTo>
                  <a:lnTo>
                    <a:pt x="2377310" y="95359"/>
                  </a:lnTo>
                  <a:lnTo>
                    <a:pt x="2402592" y="106003"/>
                  </a:lnTo>
                  <a:lnTo>
                    <a:pt x="2405253" y="118422"/>
                  </a:lnTo>
                  <a:close/>
                  <a:moveTo>
                    <a:pt x="2291266" y="43022"/>
                  </a:moveTo>
                  <a:lnTo>
                    <a:pt x="2272194" y="39030"/>
                  </a:lnTo>
                  <a:lnTo>
                    <a:pt x="2282839" y="27055"/>
                  </a:lnTo>
                  <a:lnTo>
                    <a:pt x="2268203" y="20846"/>
                  </a:lnTo>
                  <a:lnTo>
                    <a:pt x="2264655" y="0"/>
                  </a:lnTo>
                  <a:lnTo>
                    <a:pt x="2314330" y="29273"/>
                  </a:lnTo>
                  <a:lnTo>
                    <a:pt x="2325861" y="25725"/>
                  </a:lnTo>
                  <a:lnTo>
                    <a:pt x="2334732" y="31934"/>
                  </a:lnTo>
                  <a:lnTo>
                    <a:pt x="2347594" y="61207"/>
                  </a:lnTo>
                  <a:lnTo>
                    <a:pt x="2341385" y="59876"/>
                  </a:lnTo>
                  <a:lnTo>
                    <a:pt x="2337393" y="74956"/>
                  </a:lnTo>
                  <a:lnTo>
                    <a:pt x="2328522" y="58102"/>
                  </a:lnTo>
                  <a:lnTo>
                    <a:pt x="2331627" y="43022"/>
                  </a:lnTo>
                  <a:lnTo>
                    <a:pt x="2317434" y="42579"/>
                  </a:lnTo>
                  <a:lnTo>
                    <a:pt x="2310781" y="51893"/>
                  </a:lnTo>
                  <a:lnTo>
                    <a:pt x="2309007" y="44796"/>
                  </a:lnTo>
                  <a:lnTo>
                    <a:pt x="2291266" y="43022"/>
                  </a:lnTo>
                  <a:close/>
                  <a:moveTo>
                    <a:pt x="1632627" y="1107046"/>
                  </a:moveTo>
                  <a:lnTo>
                    <a:pt x="1602467" y="1127005"/>
                  </a:lnTo>
                  <a:lnTo>
                    <a:pt x="1612668" y="1097288"/>
                  </a:lnTo>
                  <a:lnTo>
                    <a:pt x="1603798" y="1072451"/>
                  </a:lnTo>
                  <a:lnTo>
                    <a:pt x="1608233" y="1064911"/>
                  </a:lnTo>
                  <a:lnTo>
                    <a:pt x="1623756" y="1068459"/>
                  </a:lnTo>
                  <a:lnTo>
                    <a:pt x="1626861" y="1078217"/>
                  </a:lnTo>
                  <a:lnTo>
                    <a:pt x="1632627" y="1072451"/>
                  </a:lnTo>
                  <a:lnTo>
                    <a:pt x="1634844" y="1081765"/>
                  </a:lnTo>
                  <a:lnTo>
                    <a:pt x="1630853" y="1093740"/>
                  </a:lnTo>
                  <a:lnTo>
                    <a:pt x="1630853" y="1076443"/>
                  </a:lnTo>
                  <a:lnTo>
                    <a:pt x="1625974" y="1083096"/>
                  </a:lnTo>
                  <a:lnTo>
                    <a:pt x="1632627" y="1107046"/>
                  </a:lnTo>
                  <a:close/>
                  <a:moveTo>
                    <a:pt x="289180" y="1151843"/>
                  </a:moveTo>
                  <a:lnTo>
                    <a:pt x="303817" y="1191316"/>
                  </a:lnTo>
                  <a:lnTo>
                    <a:pt x="301599" y="1211719"/>
                  </a:lnTo>
                  <a:lnTo>
                    <a:pt x="310470" y="1217928"/>
                  </a:lnTo>
                  <a:lnTo>
                    <a:pt x="321558" y="1213493"/>
                  </a:lnTo>
                  <a:lnTo>
                    <a:pt x="338855" y="1225025"/>
                  </a:lnTo>
                  <a:lnTo>
                    <a:pt x="352605" y="1222363"/>
                  </a:lnTo>
                  <a:lnTo>
                    <a:pt x="369015" y="1196195"/>
                  </a:lnTo>
                  <a:lnTo>
                    <a:pt x="379660" y="1197082"/>
                  </a:lnTo>
                  <a:lnTo>
                    <a:pt x="384982" y="1188212"/>
                  </a:lnTo>
                  <a:lnTo>
                    <a:pt x="380104" y="1182446"/>
                  </a:lnTo>
                  <a:lnTo>
                    <a:pt x="386313" y="1171358"/>
                  </a:lnTo>
                  <a:lnTo>
                    <a:pt x="374781" y="1171358"/>
                  </a:lnTo>
                  <a:lnTo>
                    <a:pt x="359701" y="1157165"/>
                  </a:lnTo>
                  <a:lnTo>
                    <a:pt x="379660" y="1098619"/>
                  </a:lnTo>
                  <a:lnTo>
                    <a:pt x="376112" y="1091523"/>
                  </a:lnTo>
                  <a:lnTo>
                    <a:pt x="394740" y="1069346"/>
                  </a:lnTo>
                  <a:lnTo>
                    <a:pt x="412481" y="1083096"/>
                  </a:lnTo>
                  <a:lnTo>
                    <a:pt x="434214" y="1068016"/>
                  </a:lnTo>
                  <a:lnTo>
                    <a:pt x="446189" y="1081765"/>
                  </a:lnTo>
                  <a:lnTo>
                    <a:pt x="451068" y="1117247"/>
                  </a:lnTo>
                  <a:lnTo>
                    <a:pt x="442198" y="1132771"/>
                  </a:lnTo>
                  <a:lnTo>
                    <a:pt x="443528" y="1150512"/>
                  </a:lnTo>
                  <a:lnTo>
                    <a:pt x="454616" y="1166922"/>
                  </a:lnTo>
                  <a:lnTo>
                    <a:pt x="447520" y="1174019"/>
                  </a:lnTo>
                  <a:lnTo>
                    <a:pt x="436431" y="1157608"/>
                  </a:lnTo>
                  <a:lnTo>
                    <a:pt x="420465" y="1168253"/>
                  </a:lnTo>
                  <a:lnTo>
                    <a:pt x="443528" y="1172245"/>
                  </a:lnTo>
                  <a:lnTo>
                    <a:pt x="446633" y="1179785"/>
                  </a:lnTo>
                  <a:lnTo>
                    <a:pt x="454173" y="1172245"/>
                  </a:lnTo>
                  <a:lnTo>
                    <a:pt x="464374" y="1248088"/>
                  </a:lnTo>
                  <a:lnTo>
                    <a:pt x="483889" y="1259620"/>
                  </a:lnTo>
                  <a:lnTo>
                    <a:pt x="478123" y="1253854"/>
                  </a:lnTo>
                  <a:lnTo>
                    <a:pt x="489211" y="1249862"/>
                  </a:lnTo>
                  <a:lnTo>
                    <a:pt x="488324" y="1275587"/>
                  </a:lnTo>
                  <a:lnTo>
                    <a:pt x="498969" y="1292441"/>
                  </a:lnTo>
                  <a:lnTo>
                    <a:pt x="516710" y="1270264"/>
                  </a:lnTo>
                  <a:lnTo>
                    <a:pt x="524694" y="1271595"/>
                  </a:lnTo>
                  <a:lnTo>
                    <a:pt x="537112" y="1249862"/>
                  </a:lnTo>
                  <a:lnTo>
                    <a:pt x="562394" y="1181559"/>
                  </a:lnTo>
                  <a:lnTo>
                    <a:pt x="591223" y="1166035"/>
                  </a:lnTo>
                  <a:lnTo>
                    <a:pt x="620939" y="1175349"/>
                  </a:lnTo>
                  <a:lnTo>
                    <a:pt x="663075" y="1172688"/>
                  </a:lnTo>
                  <a:lnTo>
                    <a:pt x="695895" y="1191760"/>
                  </a:lnTo>
                  <a:lnTo>
                    <a:pt x="718516" y="1194421"/>
                  </a:lnTo>
                  <a:lnTo>
                    <a:pt x="777505" y="1185107"/>
                  </a:lnTo>
                  <a:lnTo>
                    <a:pt x="785045" y="1211275"/>
                  </a:lnTo>
                  <a:lnTo>
                    <a:pt x="773957" y="1213493"/>
                  </a:lnTo>
                  <a:lnTo>
                    <a:pt x="805891" y="1240992"/>
                  </a:lnTo>
                  <a:lnTo>
                    <a:pt x="800568" y="1274700"/>
                  </a:lnTo>
                  <a:lnTo>
                    <a:pt x="771739" y="1271152"/>
                  </a:lnTo>
                  <a:lnTo>
                    <a:pt x="767304" y="1279135"/>
                  </a:lnTo>
                  <a:lnTo>
                    <a:pt x="766417" y="1292441"/>
                  </a:lnTo>
                  <a:lnTo>
                    <a:pt x="775287" y="1276474"/>
                  </a:lnTo>
                  <a:lnTo>
                    <a:pt x="800568" y="1285788"/>
                  </a:lnTo>
                  <a:lnTo>
                    <a:pt x="779722" y="1330584"/>
                  </a:lnTo>
                  <a:lnTo>
                    <a:pt x="812100" y="1293772"/>
                  </a:lnTo>
                  <a:lnTo>
                    <a:pt x="838268" y="1280022"/>
                  </a:lnTo>
                  <a:lnTo>
                    <a:pt x="844477" y="1323044"/>
                  </a:lnTo>
                  <a:lnTo>
                    <a:pt x="860888" y="1375381"/>
                  </a:lnTo>
                  <a:lnTo>
                    <a:pt x="880847" y="1403766"/>
                  </a:lnTo>
                  <a:lnTo>
                    <a:pt x="891491" y="1457433"/>
                  </a:lnTo>
                  <a:lnTo>
                    <a:pt x="914555" y="1480053"/>
                  </a:lnTo>
                  <a:lnTo>
                    <a:pt x="927861" y="1468522"/>
                  </a:lnTo>
                  <a:lnTo>
                    <a:pt x="962899" y="1465417"/>
                  </a:lnTo>
                  <a:lnTo>
                    <a:pt x="996164" y="1499568"/>
                  </a:lnTo>
                  <a:lnTo>
                    <a:pt x="910120" y="1589605"/>
                  </a:lnTo>
                  <a:lnTo>
                    <a:pt x="940280" y="1611337"/>
                  </a:lnTo>
                  <a:lnTo>
                    <a:pt x="921651" y="1668109"/>
                  </a:lnTo>
                  <a:lnTo>
                    <a:pt x="929635" y="1694277"/>
                  </a:lnTo>
                  <a:lnTo>
                    <a:pt x="896370" y="1717784"/>
                  </a:lnTo>
                  <a:lnTo>
                    <a:pt x="872420" y="1680528"/>
                  </a:lnTo>
                  <a:lnTo>
                    <a:pt x="853792" y="1688068"/>
                  </a:lnTo>
                  <a:lnTo>
                    <a:pt x="834720" y="1664561"/>
                  </a:lnTo>
                  <a:lnTo>
                    <a:pt x="816979" y="1673875"/>
                  </a:lnTo>
                  <a:lnTo>
                    <a:pt x="802786" y="1660569"/>
                  </a:lnTo>
                  <a:lnTo>
                    <a:pt x="785045" y="1669440"/>
                  </a:lnTo>
                  <a:lnTo>
                    <a:pt x="777505" y="1659238"/>
                  </a:lnTo>
                  <a:lnTo>
                    <a:pt x="785045" y="1644602"/>
                  </a:lnTo>
                  <a:lnTo>
                    <a:pt x="718959" y="1583395"/>
                  </a:lnTo>
                  <a:lnTo>
                    <a:pt x="700774" y="1577186"/>
                  </a:lnTo>
                  <a:lnTo>
                    <a:pt x="681703" y="1553679"/>
                  </a:lnTo>
                  <a:lnTo>
                    <a:pt x="653760" y="1547470"/>
                  </a:lnTo>
                  <a:lnTo>
                    <a:pt x="651543" y="1587831"/>
                  </a:lnTo>
                  <a:lnTo>
                    <a:pt x="667066" y="1619321"/>
                  </a:lnTo>
                  <a:lnTo>
                    <a:pt x="669284" y="1649924"/>
                  </a:lnTo>
                  <a:lnTo>
                    <a:pt x="659083" y="1677423"/>
                  </a:lnTo>
                  <a:lnTo>
                    <a:pt x="633801" y="1696052"/>
                  </a:lnTo>
                  <a:lnTo>
                    <a:pt x="630253" y="1712018"/>
                  </a:lnTo>
                  <a:lnTo>
                    <a:pt x="640898" y="1742178"/>
                  </a:lnTo>
                  <a:lnTo>
                    <a:pt x="618278" y="1754597"/>
                  </a:lnTo>
                  <a:lnTo>
                    <a:pt x="589005" y="1752379"/>
                  </a:lnTo>
                  <a:lnTo>
                    <a:pt x="575699" y="1779878"/>
                  </a:lnTo>
                  <a:lnTo>
                    <a:pt x="546870" y="1808264"/>
                  </a:lnTo>
                  <a:lnTo>
                    <a:pt x="550418" y="1818022"/>
                  </a:lnTo>
                  <a:lnTo>
                    <a:pt x="538887" y="1832214"/>
                  </a:lnTo>
                  <a:lnTo>
                    <a:pt x="547757" y="1842416"/>
                  </a:lnTo>
                  <a:lnTo>
                    <a:pt x="567272" y="1834432"/>
                  </a:lnTo>
                  <a:lnTo>
                    <a:pt x="592110" y="1858383"/>
                  </a:lnTo>
                  <a:lnTo>
                    <a:pt x="603642" y="1841529"/>
                  </a:lnTo>
                  <a:lnTo>
                    <a:pt x="636019" y="1820239"/>
                  </a:lnTo>
                  <a:lnTo>
                    <a:pt x="646664" y="1835319"/>
                  </a:lnTo>
                  <a:lnTo>
                    <a:pt x="659970" y="1826892"/>
                  </a:lnTo>
                  <a:lnTo>
                    <a:pt x="668840" y="1832214"/>
                  </a:lnTo>
                  <a:lnTo>
                    <a:pt x="696783" y="1870358"/>
                  </a:lnTo>
                  <a:lnTo>
                    <a:pt x="625375" y="1924025"/>
                  </a:lnTo>
                  <a:lnTo>
                    <a:pt x="612956" y="1922694"/>
                  </a:lnTo>
                  <a:lnTo>
                    <a:pt x="565498" y="1957289"/>
                  </a:lnTo>
                  <a:lnTo>
                    <a:pt x="575256" y="1986562"/>
                  </a:lnTo>
                  <a:lnTo>
                    <a:pt x="529129" y="2021158"/>
                  </a:lnTo>
                  <a:lnTo>
                    <a:pt x="476793" y="1998537"/>
                  </a:lnTo>
                  <a:lnTo>
                    <a:pt x="453286" y="2014061"/>
                  </a:lnTo>
                  <a:lnTo>
                    <a:pt x="436431" y="1989667"/>
                  </a:lnTo>
                  <a:lnTo>
                    <a:pt x="446189" y="1977248"/>
                  </a:lnTo>
                  <a:lnTo>
                    <a:pt x="432883" y="1953741"/>
                  </a:lnTo>
                  <a:lnTo>
                    <a:pt x="414255" y="1937331"/>
                  </a:lnTo>
                  <a:lnTo>
                    <a:pt x="387200" y="1949306"/>
                  </a:lnTo>
                  <a:lnTo>
                    <a:pt x="378773" y="1931121"/>
                  </a:lnTo>
                  <a:lnTo>
                    <a:pt x="386313" y="1922251"/>
                  </a:lnTo>
                  <a:lnTo>
                    <a:pt x="383652" y="1902735"/>
                  </a:lnTo>
                  <a:lnTo>
                    <a:pt x="363249" y="1901848"/>
                  </a:lnTo>
                  <a:lnTo>
                    <a:pt x="349500" y="1877454"/>
                  </a:lnTo>
                  <a:lnTo>
                    <a:pt x="348170" y="1868140"/>
                  </a:lnTo>
                  <a:lnTo>
                    <a:pt x="360588" y="1858383"/>
                  </a:lnTo>
                  <a:lnTo>
                    <a:pt x="345952" y="1834876"/>
                  </a:lnTo>
                  <a:lnTo>
                    <a:pt x="307808" y="1857052"/>
                  </a:lnTo>
                  <a:lnTo>
                    <a:pt x="268335" y="1799837"/>
                  </a:lnTo>
                  <a:lnTo>
                    <a:pt x="277648" y="1787862"/>
                  </a:lnTo>
                  <a:lnTo>
                    <a:pt x="272770" y="1782096"/>
                  </a:lnTo>
                  <a:lnTo>
                    <a:pt x="254142" y="1774112"/>
                  </a:lnTo>
                  <a:lnTo>
                    <a:pt x="239505" y="1784757"/>
                  </a:lnTo>
                  <a:lnTo>
                    <a:pt x="224425" y="1778104"/>
                  </a:lnTo>
                  <a:lnTo>
                    <a:pt x="215555" y="1784757"/>
                  </a:lnTo>
                  <a:lnTo>
                    <a:pt x="203136" y="1763024"/>
                  </a:lnTo>
                  <a:lnTo>
                    <a:pt x="188499" y="1760807"/>
                  </a:lnTo>
                  <a:lnTo>
                    <a:pt x="194265" y="1742178"/>
                  </a:lnTo>
                  <a:lnTo>
                    <a:pt x="187169" y="1732421"/>
                  </a:lnTo>
                  <a:lnTo>
                    <a:pt x="165879" y="1728429"/>
                  </a:lnTo>
                  <a:lnTo>
                    <a:pt x="153461" y="1699156"/>
                  </a:lnTo>
                  <a:lnTo>
                    <a:pt x="161444" y="1690729"/>
                  </a:lnTo>
                  <a:lnTo>
                    <a:pt x="144147" y="1687181"/>
                  </a:lnTo>
                  <a:lnTo>
                    <a:pt x="142372" y="1672101"/>
                  </a:lnTo>
                  <a:lnTo>
                    <a:pt x="131728" y="1668996"/>
                  </a:lnTo>
                  <a:lnTo>
                    <a:pt x="106447" y="1685407"/>
                  </a:lnTo>
                  <a:lnTo>
                    <a:pt x="94471" y="1670327"/>
                  </a:lnTo>
                  <a:lnTo>
                    <a:pt x="95359" y="1642384"/>
                  </a:lnTo>
                  <a:lnTo>
                    <a:pt x="80278" y="1637062"/>
                  </a:lnTo>
                  <a:lnTo>
                    <a:pt x="82053" y="1624643"/>
                  </a:lnTo>
                  <a:lnTo>
                    <a:pt x="70521" y="1628192"/>
                  </a:lnTo>
                  <a:lnTo>
                    <a:pt x="47458" y="1612668"/>
                  </a:lnTo>
                  <a:lnTo>
                    <a:pt x="44796" y="1587387"/>
                  </a:lnTo>
                  <a:lnTo>
                    <a:pt x="25725" y="1578073"/>
                  </a:lnTo>
                  <a:lnTo>
                    <a:pt x="21733" y="1565654"/>
                  </a:lnTo>
                  <a:lnTo>
                    <a:pt x="15523" y="1571864"/>
                  </a:lnTo>
                  <a:lnTo>
                    <a:pt x="23064" y="1546139"/>
                  </a:lnTo>
                  <a:lnTo>
                    <a:pt x="0" y="1538599"/>
                  </a:lnTo>
                  <a:lnTo>
                    <a:pt x="6653" y="1527067"/>
                  </a:lnTo>
                  <a:lnTo>
                    <a:pt x="1331" y="1517310"/>
                  </a:lnTo>
                  <a:lnTo>
                    <a:pt x="15080" y="1502673"/>
                  </a:lnTo>
                  <a:lnTo>
                    <a:pt x="5766" y="1496907"/>
                  </a:lnTo>
                  <a:lnTo>
                    <a:pt x="27055" y="1476949"/>
                  </a:lnTo>
                  <a:lnTo>
                    <a:pt x="21289" y="1463643"/>
                  </a:lnTo>
                  <a:lnTo>
                    <a:pt x="55884" y="1421951"/>
                  </a:lnTo>
                  <a:lnTo>
                    <a:pt x="111769" y="1392235"/>
                  </a:lnTo>
                  <a:lnTo>
                    <a:pt x="111325" y="1382921"/>
                  </a:lnTo>
                  <a:lnTo>
                    <a:pt x="131284" y="1361631"/>
                  </a:lnTo>
                  <a:lnTo>
                    <a:pt x="121083" y="1345221"/>
                  </a:lnTo>
                  <a:lnTo>
                    <a:pt x="143260" y="1339898"/>
                  </a:lnTo>
                  <a:lnTo>
                    <a:pt x="172532" y="1313287"/>
                  </a:lnTo>
                  <a:lnTo>
                    <a:pt x="171645" y="1301311"/>
                  </a:lnTo>
                  <a:lnTo>
                    <a:pt x="158783" y="1291110"/>
                  </a:lnTo>
                  <a:lnTo>
                    <a:pt x="156565" y="1245870"/>
                  </a:lnTo>
                  <a:lnTo>
                    <a:pt x="171202" y="1216598"/>
                  </a:lnTo>
                  <a:lnTo>
                    <a:pt x="196926" y="1209945"/>
                  </a:lnTo>
                  <a:lnTo>
                    <a:pt x="194709" y="1199743"/>
                  </a:lnTo>
                  <a:lnTo>
                    <a:pt x="214224" y="1182889"/>
                  </a:lnTo>
                  <a:lnTo>
                    <a:pt x="222207" y="1149625"/>
                  </a:lnTo>
                  <a:lnTo>
                    <a:pt x="253254" y="1173575"/>
                  </a:lnTo>
                  <a:lnTo>
                    <a:pt x="289180" y="115184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3ED250F-AB32-6FD8-0902-AFE520A730DB}"/>
                </a:ext>
              </a:extLst>
            </p:cNvPr>
            <p:cNvSpPr/>
            <p:nvPr/>
          </p:nvSpPr>
          <p:spPr>
            <a:xfrm>
              <a:off x="2099433" y="4100057"/>
              <a:ext cx="296276" cy="506065"/>
            </a:xfrm>
            <a:custGeom>
              <a:avLst/>
              <a:gdLst>
                <a:gd name="csX0" fmla="*/ 286519 w 296276"/>
                <a:gd name="csY0" fmla="*/ 81166 h 506065"/>
                <a:gd name="csX1" fmla="*/ 251924 w 296276"/>
                <a:gd name="csY1" fmla="*/ 96689 h 506065"/>
                <a:gd name="csX2" fmla="*/ 278092 w 296276"/>
                <a:gd name="csY2" fmla="*/ 152130 h 506065"/>
                <a:gd name="csX3" fmla="*/ 262125 w 296276"/>
                <a:gd name="csY3" fmla="*/ 168541 h 506065"/>
                <a:gd name="csX4" fmla="*/ 265230 w 296276"/>
                <a:gd name="csY4" fmla="*/ 177411 h 506065"/>
                <a:gd name="csX5" fmla="*/ 247045 w 296276"/>
                <a:gd name="csY5" fmla="*/ 176081 h 506065"/>
                <a:gd name="csX6" fmla="*/ 243497 w 296276"/>
                <a:gd name="csY6" fmla="*/ 194709 h 506065"/>
                <a:gd name="csX7" fmla="*/ 234183 w 296276"/>
                <a:gd name="csY7" fmla="*/ 201362 h 506065"/>
                <a:gd name="csX8" fmla="*/ 238175 w 296276"/>
                <a:gd name="csY8" fmla="*/ 226643 h 506065"/>
                <a:gd name="csX9" fmla="*/ 256803 w 296276"/>
                <a:gd name="csY9" fmla="*/ 215555 h 506065"/>
                <a:gd name="csX10" fmla="*/ 296277 w 296276"/>
                <a:gd name="csY10" fmla="*/ 278092 h 506065"/>
                <a:gd name="csX11" fmla="*/ 286519 w 296276"/>
                <a:gd name="csY11" fmla="*/ 320227 h 506065"/>
                <a:gd name="csX12" fmla="*/ 290954 w 296276"/>
                <a:gd name="csY12" fmla="*/ 331316 h 506065"/>
                <a:gd name="csX13" fmla="*/ 273213 w 296276"/>
                <a:gd name="csY13" fmla="*/ 373894 h 506065"/>
                <a:gd name="csX14" fmla="*/ 263012 w 296276"/>
                <a:gd name="csY14" fmla="*/ 427561 h 506065"/>
                <a:gd name="csX15" fmla="*/ 237731 w 296276"/>
                <a:gd name="csY15" fmla="*/ 420021 h 506065"/>
                <a:gd name="csX16" fmla="*/ 239062 w 296276"/>
                <a:gd name="csY16" fmla="*/ 406715 h 506065"/>
                <a:gd name="csX17" fmla="*/ 231078 w 296276"/>
                <a:gd name="csY17" fmla="*/ 398288 h 506065"/>
                <a:gd name="csX18" fmla="*/ 214224 w 296276"/>
                <a:gd name="csY18" fmla="*/ 401393 h 506065"/>
                <a:gd name="csX19" fmla="*/ 211119 w 296276"/>
                <a:gd name="csY19" fmla="*/ 416473 h 506065"/>
                <a:gd name="csX20" fmla="*/ 228860 w 296276"/>
                <a:gd name="csY20" fmla="*/ 451068 h 506065"/>
                <a:gd name="csX21" fmla="*/ 236400 w 296276"/>
                <a:gd name="csY21" fmla="*/ 498526 h 506065"/>
                <a:gd name="csX22" fmla="*/ 231965 w 296276"/>
                <a:gd name="csY22" fmla="*/ 480785 h 506065"/>
                <a:gd name="csX23" fmla="*/ 217329 w 296276"/>
                <a:gd name="csY23" fmla="*/ 483002 h 506065"/>
                <a:gd name="csX24" fmla="*/ 212006 w 296276"/>
                <a:gd name="csY24" fmla="*/ 496751 h 506065"/>
                <a:gd name="csX25" fmla="*/ 211119 w 296276"/>
                <a:gd name="csY25" fmla="*/ 487437 h 506065"/>
                <a:gd name="csX26" fmla="*/ 192491 w 296276"/>
                <a:gd name="csY26" fmla="*/ 490986 h 506065"/>
                <a:gd name="csX27" fmla="*/ 192048 w 296276"/>
                <a:gd name="csY27" fmla="*/ 478567 h 506065"/>
                <a:gd name="csX28" fmla="*/ 181847 w 296276"/>
                <a:gd name="csY28" fmla="*/ 486107 h 506065"/>
                <a:gd name="csX29" fmla="*/ 181403 w 296276"/>
                <a:gd name="csY29" fmla="*/ 471914 h 506065"/>
                <a:gd name="csX30" fmla="*/ 171202 w 296276"/>
                <a:gd name="csY30" fmla="*/ 470140 h 506065"/>
                <a:gd name="csX31" fmla="*/ 172089 w 296276"/>
                <a:gd name="csY31" fmla="*/ 483889 h 506065"/>
                <a:gd name="csX32" fmla="*/ 161001 w 296276"/>
                <a:gd name="csY32" fmla="*/ 484333 h 506065"/>
                <a:gd name="csX33" fmla="*/ 168541 w 296276"/>
                <a:gd name="csY33" fmla="*/ 490986 h 506065"/>
                <a:gd name="csX34" fmla="*/ 159227 w 296276"/>
                <a:gd name="csY34" fmla="*/ 506066 h 506065"/>
                <a:gd name="csX35" fmla="*/ 151687 w 296276"/>
                <a:gd name="csY35" fmla="*/ 503404 h 506065"/>
                <a:gd name="csX36" fmla="*/ 157452 w 296276"/>
                <a:gd name="csY36" fmla="*/ 496308 h 506065"/>
                <a:gd name="csX37" fmla="*/ 154791 w 296276"/>
                <a:gd name="csY37" fmla="*/ 477236 h 506065"/>
                <a:gd name="csX38" fmla="*/ 132615 w 296276"/>
                <a:gd name="csY38" fmla="*/ 473245 h 506065"/>
                <a:gd name="csX39" fmla="*/ 130841 w 296276"/>
                <a:gd name="csY39" fmla="*/ 479897 h 506065"/>
                <a:gd name="csX40" fmla="*/ 123301 w 296276"/>
                <a:gd name="csY40" fmla="*/ 471914 h 506065"/>
                <a:gd name="csX41" fmla="*/ 107777 w 296276"/>
                <a:gd name="csY41" fmla="*/ 481228 h 506065"/>
                <a:gd name="csX42" fmla="*/ 82053 w 296276"/>
                <a:gd name="csY42" fmla="*/ 453729 h 506065"/>
                <a:gd name="csX43" fmla="*/ 67860 w 296276"/>
                <a:gd name="csY43" fmla="*/ 462156 h 506065"/>
                <a:gd name="csX44" fmla="*/ 65642 w 296276"/>
                <a:gd name="csY44" fmla="*/ 428005 h 506065"/>
                <a:gd name="csX45" fmla="*/ 51449 w 296276"/>
                <a:gd name="csY45" fmla="*/ 455503 h 506065"/>
                <a:gd name="csX46" fmla="*/ 54110 w 296276"/>
                <a:gd name="csY46" fmla="*/ 437319 h 506065"/>
                <a:gd name="csX47" fmla="*/ 49232 w 296276"/>
                <a:gd name="csY47" fmla="*/ 426674 h 506065"/>
                <a:gd name="csX48" fmla="*/ 56328 w 296276"/>
                <a:gd name="csY48" fmla="*/ 429335 h 506065"/>
                <a:gd name="csX49" fmla="*/ 51449 w 296276"/>
                <a:gd name="csY49" fmla="*/ 418247 h 506065"/>
                <a:gd name="csX50" fmla="*/ 47014 w 296276"/>
                <a:gd name="csY50" fmla="*/ 428448 h 506065"/>
                <a:gd name="csX51" fmla="*/ 51006 w 296276"/>
                <a:gd name="csY51" fmla="*/ 441754 h 506065"/>
                <a:gd name="csX52" fmla="*/ 45240 w 296276"/>
                <a:gd name="csY52" fmla="*/ 450181 h 506065"/>
                <a:gd name="csX53" fmla="*/ 41248 w 296276"/>
                <a:gd name="csY53" fmla="*/ 443972 h 506065"/>
                <a:gd name="csX54" fmla="*/ 43466 w 296276"/>
                <a:gd name="csY54" fmla="*/ 423126 h 506065"/>
                <a:gd name="csX55" fmla="*/ 0 w 296276"/>
                <a:gd name="csY55" fmla="*/ 400062 h 506065"/>
                <a:gd name="csX56" fmla="*/ 48345 w 296276"/>
                <a:gd name="csY56" fmla="*/ 373007 h 506065"/>
                <a:gd name="csX57" fmla="*/ 71408 w 296276"/>
                <a:gd name="csY57" fmla="*/ 368572 h 506065"/>
                <a:gd name="csX58" fmla="*/ 45240 w 296276"/>
                <a:gd name="csY58" fmla="*/ 348170 h 506065"/>
                <a:gd name="csX59" fmla="*/ 63424 w 296276"/>
                <a:gd name="csY59" fmla="*/ 334420 h 506065"/>
                <a:gd name="csX60" fmla="*/ 42135 w 296276"/>
                <a:gd name="csY60" fmla="*/ 303817 h 506065"/>
                <a:gd name="csX61" fmla="*/ 67860 w 296276"/>
                <a:gd name="csY61" fmla="*/ 301599 h 506065"/>
                <a:gd name="csX62" fmla="*/ 88262 w 296276"/>
                <a:gd name="csY62" fmla="*/ 321558 h 506065"/>
                <a:gd name="csX63" fmla="*/ 100681 w 296276"/>
                <a:gd name="csY63" fmla="*/ 306921 h 506065"/>
                <a:gd name="csX64" fmla="*/ 136163 w 296276"/>
                <a:gd name="csY64" fmla="*/ 309139 h 506065"/>
                <a:gd name="csX65" fmla="*/ 141042 w 296276"/>
                <a:gd name="csY65" fmla="*/ 292729 h 506065"/>
                <a:gd name="csX66" fmla="*/ 133058 w 296276"/>
                <a:gd name="csY66" fmla="*/ 283415 h 506065"/>
                <a:gd name="csX67" fmla="*/ 139268 w 296276"/>
                <a:gd name="csY67" fmla="*/ 267004 h 506065"/>
                <a:gd name="csX68" fmla="*/ 133945 w 296276"/>
                <a:gd name="csY68" fmla="*/ 255472 h 506065"/>
                <a:gd name="csX69" fmla="*/ 153017 w 296276"/>
                <a:gd name="csY69" fmla="*/ 198257 h 506065"/>
                <a:gd name="csX70" fmla="*/ 190717 w 296276"/>
                <a:gd name="csY70" fmla="*/ 200031 h 506065"/>
                <a:gd name="csX71" fmla="*/ 186725 w 296276"/>
                <a:gd name="csY71" fmla="*/ 186282 h 506065"/>
                <a:gd name="csX72" fmla="*/ 143260 w 296276"/>
                <a:gd name="csY72" fmla="*/ 179185 h 506065"/>
                <a:gd name="csX73" fmla="*/ 141042 w 296276"/>
                <a:gd name="csY73" fmla="*/ 118865 h 506065"/>
                <a:gd name="csX74" fmla="*/ 149469 w 296276"/>
                <a:gd name="csY74" fmla="*/ 95802 h 506065"/>
                <a:gd name="csX75" fmla="*/ 164549 w 296276"/>
                <a:gd name="csY75" fmla="*/ 82053 h 506065"/>
                <a:gd name="csX76" fmla="*/ 150356 w 296276"/>
                <a:gd name="csY76" fmla="*/ 74513 h 506065"/>
                <a:gd name="csX77" fmla="*/ 144147 w 296276"/>
                <a:gd name="csY77" fmla="*/ 47458 h 506065"/>
                <a:gd name="csX78" fmla="*/ 148582 w 296276"/>
                <a:gd name="csY78" fmla="*/ 24394 h 506065"/>
                <a:gd name="csX79" fmla="*/ 141485 w 296276"/>
                <a:gd name="csY79" fmla="*/ 9314 h 506065"/>
                <a:gd name="csX80" fmla="*/ 156565 w 296276"/>
                <a:gd name="csY80" fmla="*/ 1774 h 506065"/>
                <a:gd name="csX81" fmla="*/ 176081 w 296276"/>
                <a:gd name="csY81" fmla="*/ 3548 h 506065"/>
                <a:gd name="csX82" fmla="*/ 183621 w 296276"/>
                <a:gd name="csY82" fmla="*/ 18185 h 506065"/>
                <a:gd name="csX83" fmla="*/ 180959 w 296276"/>
                <a:gd name="csY83" fmla="*/ 1774 h 506065"/>
                <a:gd name="csX84" fmla="*/ 187169 w 296276"/>
                <a:gd name="csY84" fmla="*/ 0 h 506065"/>
                <a:gd name="csX85" fmla="*/ 214668 w 296276"/>
                <a:gd name="csY85" fmla="*/ 21289 h 506065"/>
                <a:gd name="csX86" fmla="*/ 268778 w 296276"/>
                <a:gd name="csY86" fmla="*/ 22620 h 506065"/>
                <a:gd name="csX87" fmla="*/ 282971 w 296276"/>
                <a:gd name="csY87" fmla="*/ 43022 h 506065"/>
                <a:gd name="csX88" fmla="*/ 286519 w 296276"/>
                <a:gd name="csY88" fmla="*/ 81166 h 506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</a:cxnLst>
              <a:rect l="l" t="t" r="r" b="b"/>
              <a:pathLst>
                <a:path w="296276" h="506065">
                  <a:moveTo>
                    <a:pt x="286519" y="81166"/>
                  </a:moveTo>
                  <a:lnTo>
                    <a:pt x="251924" y="96689"/>
                  </a:lnTo>
                  <a:lnTo>
                    <a:pt x="278092" y="152130"/>
                  </a:lnTo>
                  <a:lnTo>
                    <a:pt x="262125" y="168541"/>
                  </a:lnTo>
                  <a:lnTo>
                    <a:pt x="265230" y="177411"/>
                  </a:lnTo>
                  <a:lnTo>
                    <a:pt x="247045" y="176081"/>
                  </a:lnTo>
                  <a:lnTo>
                    <a:pt x="243497" y="194709"/>
                  </a:lnTo>
                  <a:lnTo>
                    <a:pt x="234183" y="201362"/>
                  </a:lnTo>
                  <a:lnTo>
                    <a:pt x="238175" y="226643"/>
                  </a:lnTo>
                  <a:lnTo>
                    <a:pt x="256803" y="215555"/>
                  </a:lnTo>
                  <a:lnTo>
                    <a:pt x="296277" y="278092"/>
                  </a:lnTo>
                  <a:lnTo>
                    <a:pt x="286519" y="320227"/>
                  </a:lnTo>
                  <a:lnTo>
                    <a:pt x="290954" y="331316"/>
                  </a:lnTo>
                  <a:lnTo>
                    <a:pt x="273213" y="373894"/>
                  </a:lnTo>
                  <a:lnTo>
                    <a:pt x="263012" y="427561"/>
                  </a:lnTo>
                  <a:lnTo>
                    <a:pt x="237731" y="420021"/>
                  </a:lnTo>
                  <a:lnTo>
                    <a:pt x="239062" y="406715"/>
                  </a:lnTo>
                  <a:lnTo>
                    <a:pt x="231078" y="398288"/>
                  </a:lnTo>
                  <a:lnTo>
                    <a:pt x="214224" y="401393"/>
                  </a:lnTo>
                  <a:lnTo>
                    <a:pt x="211119" y="416473"/>
                  </a:lnTo>
                  <a:lnTo>
                    <a:pt x="228860" y="451068"/>
                  </a:lnTo>
                  <a:lnTo>
                    <a:pt x="236400" y="498526"/>
                  </a:lnTo>
                  <a:lnTo>
                    <a:pt x="231965" y="480785"/>
                  </a:lnTo>
                  <a:lnTo>
                    <a:pt x="217329" y="483002"/>
                  </a:lnTo>
                  <a:lnTo>
                    <a:pt x="212006" y="496751"/>
                  </a:lnTo>
                  <a:lnTo>
                    <a:pt x="211119" y="487437"/>
                  </a:lnTo>
                  <a:lnTo>
                    <a:pt x="192491" y="490986"/>
                  </a:lnTo>
                  <a:lnTo>
                    <a:pt x="192048" y="478567"/>
                  </a:lnTo>
                  <a:lnTo>
                    <a:pt x="181847" y="486107"/>
                  </a:lnTo>
                  <a:lnTo>
                    <a:pt x="181403" y="471914"/>
                  </a:lnTo>
                  <a:lnTo>
                    <a:pt x="171202" y="470140"/>
                  </a:lnTo>
                  <a:lnTo>
                    <a:pt x="172089" y="483889"/>
                  </a:lnTo>
                  <a:lnTo>
                    <a:pt x="161001" y="484333"/>
                  </a:lnTo>
                  <a:lnTo>
                    <a:pt x="168541" y="490986"/>
                  </a:lnTo>
                  <a:lnTo>
                    <a:pt x="159227" y="506066"/>
                  </a:lnTo>
                  <a:lnTo>
                    <a:pt x="151687" y="503404"/>
                  </a:lnTo>
                  <a:lnTo>
                    <a:pt x="157452" y="496308"/>
                  </a:lnTo>
                  <a:lnTo>
                    <a:pt x="154791" y="477236"/>
                  </a:lnTo>
                  <a:lnTo>
                    <a:pt x="132615" y="473245"/>
                  </a:lnTo>
                  <a:lnTo>
                    <a:pt x="130841" y="479897"/>
                  </a:lnTo>
                  <a:lnTo>
                    <a:pt x="123301" y="471914"/>
                  </a:lnTo>
                  <a:lnTo>
                    <a:pt x="107777" y="481228"/>
                  </a:lnTo>
                  <a:lnTo>
                    <a:pt x="82053" y="453729"/>
                  </a:lnTo>
                  <a:lnTo>
                    <a:pt x="67860" y="462156"/>
                  </a:lnTo>
                  <a:lnTo>
                    <a:pt x="65642" y="428005"/>
                  </a:lnTo>
                  <a:lnTo>
                    <a:pt x="51449" y="455503"/>
                  </a:lnTo>
                  <a:lnTo>
                    <a:pt x="54110" y="437319"/>
                  </a:lnTo>
                  <a:lnTo>
                    <a:pt x="49232" y="426674"/>
                  </a:lnTo>
                  <a:lnTo>
                    <a:pt x="56328" y="429335"/>
                  </a:lnTo>
                  <a:lnTo>
                    <a:pt x="51449" y="418247"/>
                  </a:lnTo>
                  <a:lnTo>
                    <a:pt x="47014" y="428448"/>
                  </a:lnTo>
                  <a:lnTo>
                    <a:pt x="51006" y="441754"/>
                  </a:lnTo>
                  <a:lnTo>
                    <a:pt x="45240" y="450181"/>
                  </a:lnTo>
                  <a:lnTo>
                    <a:pt x="41248" y="443972"/>
                  </a:lnTo>
                  <a:lnTo>
                    <a:pt x="43466" y="423126"/>
                  </a:lnTo>
                  <a:lnTo>
                    <a:pt x="0" y="400062"/>
                  </a:lnTo>
                  <a:lnTo>
                    <a:pt x="48345" y="373007"/>
                  </a:lnTo>
                  <a:lnTo>
                    <a:pt x="71408" y="368572"/>
                  </a:lnTo>
                  <a:lnTo>
                    <a:pt x="45240" y="348170"/>
                  </a:lnTo>
                  <a:lnTo>
                    <a:pt x="63424" y="334420"/>
                  </a:lnTo>
                  <a:lnTo>
                    <a:pt x="42135" y="303817"/>
                  </a:lnTo>
                  <a:lnTo>
                    <a:pt x="67860" y="301599"/>
                  </a:lnTo>
                  <a:lnTo>
                    <a:pt x="88262" y="321558"/>
                  </a:lnTo>
                  <a:lnTo>
                    <a:pt x="100681" y="306921"/>
                  </a:lnTo>
                  <a:lnTo>
                    <a:pt x="136163" y="309139"/>
                  </a:lnTo>
                  <a:lnTo>
                    <a:pt x="141042" y="292729"/>
                  </a:lnTo>
                  <a:lnTo>
                    <a:pt x="133058" y="283415"/>
                  </a:lnTo>
                  <a:lnTo>
                    <a:pt x="139268" y="267004"/>
                  </a:lnTo>
                  <a:lnTo>
                    <a:pt x="133945" y="255472"/>
                  </a:lnTo>
                  <a:lnTo>
                    <a:pt x="153017" y="198257"/>
                  </a:lnTo>
                  <a:lnTo>
                    <a:pt x="190717" y="200031"/>
                  </a:lnTo>
                  <a:lnTo>
                    <a:pt x="186725" y="186282"/>
                  </a:lnTo>
                  <a:lnTo>
                    <a:pt x="143260" y="179185"/>
                  </a:lnTo>
                  <a:lnTo>
                    <a:pt x="141042" y="118865"/>
                  </a:lnTo>
                  <a:lnTo>
                    <a:pt x="149469" y="95802"/>
                  </a:lnTo>
                  <a:lnTo>
                    <a:pt x="164549" y="82053"/>
                  </a:lnTo>
                  <a:lnTo>
                    <a:pt x="150356" y="74513"/>
                  </a:lnTo>
                  <a:lnTo>
                    <a:pt x="144147" y="47458"/>
                  </a:lnTo>
                  <a:lnTo>
                    <a:pt x="148582" y="24394"/>
                  </a:lnTo>
                  <a:lnTo>
                    <a:pt x="141485" y="9314"/>
                  </a:lnTo>
                  <a:lnTo>
                    <a:pt x="156565" y="1774"/>
                  </a:lnTo>
                  <a:lnTo>
                    <a:pt x="176081" y="3548"/>
                  </a:lnTo>
                  <a:lnTo>
                    <a:pt x="183621" y="18185"/>
                  </a:lnTo>
                  <a:lnTo>
                    <a:pt x="180959" y="1774"/>
                  </a:lnTo>
                  <a:lnTo>
                    <a:pt x="187169" y="0"/>
                  </a:lnTo>
                  <a:lnTo>
                    <a:pt x="214668" y="21289"/>
                  </a:lnTo>
                  <a:lnTo>
                    <a:pt x="268778" y="22620"/>
                  </a:lnTo>
                  <a:lnTo>
                    <a:pt x="282971" y="43022"/>
                  </a:lnTo>
                  <a:lnTo>
                    <a:pt x="286519" y="81166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54299C4-B8AB-0DF6-D4CD-7909D726246C}"/>
                </a:ext>
              </a:extLst>
            </p:cNvPr>
            <p:cNvSpPr/>
            <p:nvPr/>
          </p:nvSpPr>
          <p:spPr>
            <a:xfrm>
              <a:off x="3318248" y="3813538"/>
              <a:ext cx="561950" cy="730934"/>
            </a:xfrm>
            <a:custGeom>
              <a:avLst/>
              <a:gdLst>
                <a:gd name="csX0" fmla="*/ 459939 w 561950"/>
                <a:gd name="csY0" fmla="*/ 156122 h 730934"/>
                <a:gd name="csX1" fmla="*/ 448850 w 561950"/>
                <a:gd name="csY1" fmla="*/ 188056 h 730934"/>
                <a:gd name="csX2" fmla="*/ 486107 w 561950"/>
                <a:gd name="csY2" fmla="*/ 208015 h 730934"/>
                <a:gd name="csX3" fmla="*/ 496308 w 561950"/>
                <a:gd name="csY3" fmla="*/ 229747 h 730934"/>
                <a:gd name="csX4" fmla="*/ 518484 w 561950"/>
                <a:gd name="csY4" fmla="*/ 227530 h 730934"/>
                <a:gd name="csX5" fmla="*/ 526024 w 561950"/>
                <a:gd name="csY5" fmla="*/ 251480 h 730934"/>
                <a:gd name="csX6" fmla="*/ 535338 w 561950"/>
                <a:gd name="csY6" fmla="*/ 255472 h 730934"/>
                <a:gd name="csX7" fmla="*/ 548201 w 561950"/>
                <a:gd name="csY7" fmla="*/ 247045 h 730934"/>
                <a:gd name="csX8" fmla="*/ 561950 w 561950"/>
                <a:gd name="csY8" fmla="*/ 263456 h 730934"/>
                <a:gd name="csX9" fmla="*/ 544209 w 561950"/>
                <a:gd name="csY9" fmla="*/ 272770 h 730934"/>
                <a:gd name="csX10" fmla="*/ 539774 w 561950"/>
                <a:gd name="csY10" fmla="*/ 286519 h 730934"/>
                <a:gd name="csX11" fmla="*/ 526024 w 561950"/>
                <a:gd name="csY11" fmla="*/ 295390 h 730934"/>
                <a:gd name="csX12" fmla="*/ 534451 w 561950"/>
                <a:gd name="csY12" fmla="*/ 305591 h 730934"/>
                <a:gd name="csX13" fmla="*/ 526024 w 561950"/>
                <a:gd name="csY13" fmla="*/ 322001 h 730934"/>
                <a:gd name="csX14" fmla="*/ 514493 w 561950"/>
                <a:gd name="csY14" fmla="*/ 324219 h 730934"/>
                <a:gd name="csX15" fmla="*/ 530903 w 561950"/>
                <a:gd name="csY15" fmla="*/ 327324 h 730934"/>
                <a:gd name="csX16" fmla="*/ 538887 w 561950"/>
                <a:gd name="csY16" fmla="*/ 344621 h 730934"/>
                <a:gd name="csX17" fmla="*/ 520258 w 561950"/>
                <a:gd name="csY17" fmla="*/ 348613 h 730934"/>
                <a:gd name="csX18" fmla="*/ 501187 w 561950"/>
                <a:gd name="csY18" fmla="*/ 338412 h 730934"/>
                <a:gd name="csX19" fmla="*/ 488768 w 561950"/>
                <a:gd name="csY19" fmla="*/ 349944 h 730934"/>
                <a:gd name="csX20" fmla="*/ 471027 w 561950"/>
                <a:gd name="csY20" fmla="*/ 353048 h 730934"/>
                <a:gd name="csX21" fmla="*/ 469696 w 561950"/>
                <a:gd name="csY21" fmla="*/ 337968 h 730934"/>
                <a:gd name="csX22" fmla="*/ 468366 w 561950"/>
                <a:gd name="csY22" fmla="*/ 345508 h 730934"/>
                <a:gd name="csX23" fmla="*/ 454616 w 561950"/>
                <a:gd name="csY23" fmla="*/ 338855 h 730934"/>
                <a:gd name="csX24" fmla="*/ 456391 w 561950"/>
                <a:gd name="csY24" fmla="*/ 347726 h 730934"/>
                <a:gd name="csX25" fmla="*/ 447520 w 561950"/>
                <a:gd name="csY25" fmla="*/ 351718 h 730934"/>
                <a:gd name="csX26" fmla="*/ 438206 w 561950"/>
                <a:gd name="csY26" fmla="*/ 342847 h 730934"/>
                <a:gd name="csX27" fmla="*/ 441754 w 561950"/>
                <a:gd name="csY27" fmla="*/ 369902 h 730934"/>
                <a:gd name="csX28" fmla="*/ 422682 w 561950"/>
                <a:gd name="csY28" fmla="*/ 369459 h 730934"/>
                <a:gd name="csX29" fmla="*/ 422239 w 561950"/>
                <a:gd name="csY29" fmla="*/ 357040 h 730934"/>
                <a:gd name="csX30" fmla="*/ 412038 w 561950"/>
                <a:gd name="csY30" fmla="*/ 353048 h 730934"/>
                <a:gd name="csX31" fmla="*/ 419577 w 561950"/>
                <a:gd name="csY31" fmla="*/ 348613 h 730934"/>
                <a:gd name="csX32" fmla="*/ 420465 w 561950"/>
                <a:gd name="csY32" fmla="*/ 329098 h 730934"/>
                <a:gd name="csX33" fmla="*/ 405385 w 561950"/>
                <a:gd name="csY33" fmla="*/ 328654 h 730934"/>
                <a:gd name="csX34" fmla="*/ 390305 w 561950"/>
                <a:gd name="csY34" fmla="*/ 345065 h 730934"/>
                <a:gd name="csX35" fmla="*/ 380104 w 561950"/>
                <a:gd name="csY35" fmla="*/ 344621 h 730934"/>
                <a:gd name="csX36" fmla="*/ 398288 w 561950"/>
                <a:gd name="csY36" fmla="*/ 314461 h 730934"/>
                <a:gd name="csX37" fmla="*/ 413368 w 561950"/>
                <a:gd name="csY37" fmla="*/ 318010 h 730934"/>
                <a:gd name="csX38" fmla="*/ 411594 w 561950"/>
                <a:gd name="csY38" fmla="*/ 305147 h 730934"/>
                <a:gd name="csX39" fmla="*/ 383652 w 561950"/>
                <a:gd name="csY39" fmla="*/ 274544 h 730934"/>
                <a:gd name="csX40" fmla="*/ 360588 w 561950"/>
                <a:gd name="csY40" fmla="*/ 270996 h 730934"/>
                <a:gd name="csX41" fmla="*/ 338412 w 561950"/>
                <a:gd name="csY41" fmla="*/ 285189 h 730934"/>
                <a:gd name="csX42" fmla="*/ 333977 w 561950"/>
                <a:gd name="csY42" fmla="*/ 305147 h 730934"/>
                <a:gd name="csX43" fmla="*/ 318010 w 561950"/>
                <a:gd name="csY43" fmla="*/ 316679 h 730934"/>
                <a:gd name="csX44" fmla="*/ 332646 w 561950"/>
                <a:gd name="csY44" fmla="*/ 352605 h 730934"/>
                <a:gd name="csX45" fmla="*/ 333977 w 561950"/>
                <a:gd name="csY45" fmla="*/ 402723 h 730934"/>
                <a:gd name="csX46" fmla="*/ 372564 w 561950"/>
                <a:gd name="csY46" fmla="*/ 403611 h 730934"/>
                <a:gd name="csX47" fmla="*/ 383208 w 561950"/>
                <a:gd name="csY47" fmla="*/ 424456 h 730934"/>
                <a:gd name="csX48" fmla="*/ 425787 w 561950"/>
                <a:gd name="csY48" fmla="*/ 426674 h 730934"/>
                <a:gd name="csX49" fmla="*/ 435101 w 561950"/>
                <a:gd name="csY49" fmla="*/ 436431 h 730934"/>
                <a:gd name="csX50" fmla="*/ 485663 w 561950"/>
                <a:gd name="csY50" fmla="*/ 420021 h 730934"/>
                <a:gd name="csX51" fmla="*/ 502074 w 561950"/>
                <a:gd name="csY51" fmla="*/ 440423 h 730934"/>
                <a:gd name="csX52" fmla="*/ 478123 w 561950"/>
                <a:gd name="csY52" fmla="*/ 465704 h 730934"/>
                <a:gd name="csX53" fmla="*/ 455947 w 561950"/>
                <a:gd name="csY53" fmla="*/ 470583 h 730934"/>
                <a:gd name="csX54" fmla="*/ 456391 w 561950"/>
                <a:gd name="csY54" fmla="*/ 479454 h 730934"/>
                <a:gd name="csX55" fmla="*/ 442641 w 561950"/>
                <a:gd name="csY55" fmla="*/ 488324 h 730934"/>
                <a:gd name="csX56" fmla="*/ 444859 w 561950"/>
                <a:gd name="csY56" fmla="*/ 504291 h 730934"/>
                <a:gd name="csX57" fmla="*/ 430666 w 561950"/>
                <a:gd name="csY57" fmla="*/ 514493 h 730934"/>
                <a:gd name="csX58" fmla="*/ 422682 w 561950"/>
                <a:gd name="csY58" fmla="*/ 498525 h 730934"/>
                <a:gd name="csX59" fmla="*/ 407159 w 561950"/>
                <a:gd name="csY59" fmla="*/ 490542 h 730934"/>
                <a:gd name="csX60" fmla="*/ 380104 w 561950"/>
                <a:gd name="csY60" fmla="*/ 505622 h 730934"/>
                <a:gd name="csX61" fmla="*/ 360588 w 561950"/>
                <a:gd name="csY61" fmla="*/ 500743 h 730934"/>
                <a:gd name="csX62" fmla="*/ 294946 w 561950"/>
                <a:gd name="csY62" fmla="*/ 579248 h 730934"/>
                <a:gd name="csX63" fmla="*/ 288293 w 561950"/>
                <a:gd name="csY63" fmla="*/ 601424 h 730934"/>
                <a:gd name="csX64" fmla="*/ 293172 w 561950"/>
                <a:gd name="csY64" fmla="*/ 611625 h 730934"/>
                <a:gd name="csX65" fmla="*/ 280310 w 561950"/>
                <a:gd name="csY65" fmla="*/ 603642 h 730934"/>
                <a:gd name="csX66" fmla="*/ 261238 w 561950"/>
                <a:gd name="csY66" fmla="*/ 616947 h 730934"/>
                <a:gd name="csX67" fmla="*/ 242610 w 561950"/>
                <a:gd name="csY67" fmla="*/ 639568 h 730934"/>
                <a:gd name="csX68" fmla="*/ 242166 w 561950"/>
                <a:gd name="csY68" fmla="*/ 657309 h 730934"/>
                <a:gd name="csX69" fmla="*/ 235070 w 561950"/>
                <a:gd name="csY69" fmla="*/ 656422 h 730934"/>
                <a:gd name="csX70" fmla="*/ 232409 w 561950"/>
                <a:gd name="csY70" fmla="*/ 668840 h 730934"/>
                <a:gd name="csX71" fmla="*/ 225756 w 561950"/>
                <a:gd name="csY71" fmla="*/ 676380 h 730934"/>
                <a:gd name="csX72" fmla="*/ 229304 w 561950"/>
                <a:gd name="csY72" fmla="*/ 690573 h 730934"/>
                <a:gd name="csX73" fmla="*/ 209345 w 561950"/>
                <a:gd name="csY73" fmla="*/ 681259 h 730934"/>
                <a:gd name="csX74" fmla="*/ 196927 w 561950"/>
                <a:gd name="csY74" fmla="*/ 687025 h 730934"/>
                <a:gd name="csX75" fmla="*/ 192048 w 561950"/>
                <a:gd name="csY75" fmla="*/ 706540 h 730934"/>
                <a:gd name="csX76" fmla="*/ 159227 w 561950"/>
                <a:gd name="csY76" fmla="*/ 730934 h 730934"/>
                <a:gd name="csX77" fmla="*/ 129510 w 561950"/>
                <a:gd name="csY77" fmla="*/ 714967 h 730934"/>
                <a:gd name="csX78" fmla="*/ 106447 w 561950"/>
                <a:gd name="csY78" fmla="*/ 675937 h 730934"/>
                <a:gd name="csX79" fmla="*/ 94915 w 561950"/>
                <a:gd name="csY79" fmla="*/ 685694 h 730934"/>
                <a:gd name="csX80" fmla="*/ 76730 w 561950"/>
                <a:gd name="csY80" fmla="*/ 679485 h 730934"/>
                <a:gd name="csX81" fmla="*/ 68303 w 561950"/>
                <a:gd name="csY81" fmla="*/ 686581 h 730934"/>
                <a:gd name="csX82" fmla="*/ 48345 w 561950"/>
                <a:gd name="csY82" fmla="*/ 684807 h 730934"/>
                <a:gd name="csX83" fmla="*/ 47901 w 561950"/>
                <a:gd name="csY83" fmla="*/ 656865 h 730934"/>
                <a:gd name="csX84" fmla="*/ 35926 w 561950"/>
                <a:gd name="csY84" fmla="*/ 644003 h 730934"/>
                <a:gd name="csX85" fmla="*/ 31490 w 561950"/>
                <a:gd name="csY85" fmla="*/ 663074 h 730934"/>
                <a:gd name="csX86" fmla="*/ 21289 w 561950"/>
                <a:gd name="csY86" fmla="*/ 661300 h 730934"/>
                <a:gd name="csX87" fmla="*/ 34152 w 561950"/>
                <a:gd name="csY87" fmla="*/ 640011 h 730934"/>
                <a:gd name="csX88" fmla="*/ 28386 w 561950"/>
                <a:gd name="csY88" fmla="*/ 626262 h 730934"/>
                <a:gd name="csX89" fmla="*/ 35039 w 561950"/>
                <a:gd name="csY89" fmla="*/ 619609 h 730934"/>
                <a:gd name="csX90" fmla="*/ 44353 w 561950"/>
                <a:gd name="csY90" fmla="*/ 623600 h 730934"/>
                <a:gd name="csX91" fmla="*/ 43022 w 561950"/>
                <a:gd name="csY91" fmla="*/ 612956 h 730934"/>
                <a:gd name="csX92" fmla="*/ 53223 w 561950"/>
                <a:gd name="csY92" fmla="*/ 604529 h 730934"/>
                <a:gd name="csX93" fmla="*/ 47458 w 561950"/>
                <a:gd name="csY93" fmla="*/ 598763 h 730934"/>
                <a:gd name="csX94" fmla="*/ 54998 w 561950"/>
                <a:gd name="csY94" fmla="*/ 593441 h 730934"/>
                <a:gd name="csX95" fmla="*/ 44796 w 561950"/>
                <a:gd name="csY95" fmla="*/ 579691 h 730934"/>
                <a:gd name="csX96" fmla="*/ 50119 w 561950"/>
                <a:gd name="csY96" fmla="*/ 576587 h 730934"/>
                <a:gd name="csX97" fmla="*/ 34595 w 561950"/>
                <a:gd name="csY97" fmla="*/ 577917 h 730934"/>
                <a:gd name="csX98" fmla="*/ 29716 w 561950"/>
                <a:gd name="csY98" fmla="*/ 565498 h 730934"/>
                <a:gd name="csX99" fmla="*/ 58989 w 561950"/>
                <a:gd name="csY99" fmla="*/ 563724 h 730934"/>
                <a:gd name="csX100" fmla="*/ 69190 w 561950"/>
                <a:gd name="csY100" fmla="*/ 537556 h 730934"/>
                <a:gd name="csX101" fmla="*/ 81609 w 561950"/>
                <a:gd name="csY101" fmla="*/ 530459 h 730934"/>
                <a:gd name="csX102" fmla="*/ 67860 w 561950"/>
                <a:gd name="csY102" fmla="*/ 527355 h 730934"/>
                <a:gd name="csX103" fmla="*/ 60763 w 561950"/>
                <a:gd name="csY103" fmla="*/ 506065 h 730934"/>
                <a:gd name="csX104" fmla="*/ 24837 w 561950"/>
                <a:gd name="csY104" fmla="*/ 526024 h 730934"/>
                <a:gd name="csX105" fmla="*/ 3992 w 561950"/>
                <a:gd name="csY105" fmla="*/ 507396 h 730934"/>
                <a:gd name="csX106" fmla="*/ 22620 w 561950"/>
                <a:gd name="csY106" fmla="*/ 485220 h 730934"/>
                <a:gd name="csX107" fmla="*/ 15967 w 561950"/>
                <a:gd name="csY107" fmla="*/ 480784 h 730934"/>
                <a:gd name="csX108" fmla="*/ 19072 w 561950"/>
                <a:gd name="csY108" fmla="*/ 471470 h 730934"/>
                <a:gd name="csX109" fmla="*/ 7540 w 561950"/>
                <a:gd name="csY109" fmla="*/ 463930 h 730934"/>
                <a:gd name="csX110" fmla="*/ 17298 w 561950"/>
                <a:gd name="csY110" fmla="*/ 456390 h 730934"/>
                <a:gd name="csX111" fmla="*/ 24394 w 561950"/>
                <a:gd name="csY111" fmla="*/ 465704 h 730934"/>
                <a:gd name="csX112" fmla="*/ 34152 w 561950"/>
                <a:gd name="csY112" fmla="*/ 450181 h 730934"/>
                <a:gd name="csX113" fmla="*/ 16854 w 561950"/>
                <a:gd name="csY113" fmla="*/ 439980 h 730934"/>
                <a:gd name="csX114" fmla="*/ 34595 w 561950"/>
                <a:gd name="csY114" fmla="*/ 373451 h 730934"/>
                <a:gd name="csX115" fmla="*/ 19072 w 561950"/>
                <a:gd name="csY115" fmla="*/ 367241 h 730934"/>
                <a:gd name="csX116" fmla="*/ 21733 w 561950"/>
                <a:gd name="csY116" fmla="*/ 347726 h 730934"/>
                <a:gd name="csX117" fmla="*/ 0 w 561950"/>
                <a:gd name="csY117" fmla="*/ 318453 h 730934"/>
                <a:gd name="csX118" fmla="*/ 7096 w 561950"/>
                <a:gd name="csY118" fmla="*/ 281640 h 730934"/>
                <a:gd name="csX119" fmla="*/ 1331 w 561950"/>
                <a:gd name="csY119" fmla="*/ 260351 h 730934"/>
                <a:gd name="csX120" fmla="*/ 15967 w 561950"/>
                <a:gd name="csY120" fmla="*/ 218216 h 730934"/>
                <a:gd name="csX121" fmla="*/ 39474 w 561950"/>
                <a:gd name="csY121" fmla="*/ 174306 h 730934"/>
                <a:gd name="csX122" fmla="*/ 84714 w 561950"/>
                <a:gd name="csY122" fmla="*/ 152574 h 730934"/>
                <a:gd name="csX123" fmla="*/ 103786 w 561950"/>
                <a:gd name="csY123" fmla="*/ 134389 h 730934"/>
                <a:gd name="csX124" fmla="*/ 94028 w 561950"/>
                <a:gd name="csY124" fmla="*/ 127736 h 730934"/>
                <a:gd name="csX125" fmla="*/ 95359 w 561950"/>
                <a:gd name="csY125" fmla="*/ 82496 h 730934"/>
                <a:gd name="csX126" fmla="*/ 128623 w 561950"/>
                <a:gd name="csY126" fmla="*/ 97576 h 730934"/>
                <a:gd name="csX127" fmla="*/ 210232 w 561950"/>
                <a:gd name="csY127" fmla="*/ 77174 h 730934"/>
                <a:gd name="csX128" fmla="*/ 208458 w 561950"/>
                <a:gd name="csY128" fmla="*/ 55441 h 730934"/>
                <a:gd name="csX129" fmla="*/ 202249 w 561950"/>
                <a:gd name="csY129" fmla="*/ 54110 h 730934"/>
                <a:gd name="csX130" fmla="*/ 209789 w 561950"/>
                <a:gd name="csY130" fmla="*/ 47458 h 730934"/>
                <a:gd name="csX131" fmla="*/ 193378 w 561950"/>
                <a:gd name="csY131" fmla="*/ 23950 h 730934"/>
                <a:gd name="csX132" fmla="*/ 217772 w 561950"/>
                <a:gd name="csY132" fmla="*/ 19959 h 730934"/>
                <a:gd name="csX133" fmla="*/ 226643 w 561950"/>
                <a:gd name="csY133" fmla="*/ 29273 h 730934"/>
                <a:gd name="csX134" fmla="*/ 267004 w 561950"/>
                <a:gd name="csY134" fmla="*/ 21289 h 730934"/>
                <a:gd name="csX135" fmla="*/ 276762 w 561950"/>
                <a:gd name="csY135" fmla="*/ 9758 h 730934"/>
                <a:gd name="csX136" fmla="*/ 280310 w 561950"/>
                <a:gd name="csY136" fmla="*/ 15080 h 730934"/>
                <a:gd name="csX137" fmla="*/ 305147 w 561950"/>
                <a:gd name="csY137" fmla="*/ 0 h 730934"/>
                <a:gd name="csX138" fmla="*/ 310470 w 561950"/>
                <a:gd name="csY138" fmla="*/ 43466 h 730934"/>
                <a:gd name="csX139" fmla="*/ 338412 w 561950"/>
                <a:gd name="csY139" fmla="*/ 62981 h 730934"/>
                <a:gd name="csX140" fmla="*/ 380104 w 561950"/>
                <a:gd name="csY140" fmla="*/ 71852 h 730934"/>
                <a:gd name="csX141" fmla="*/ 374781 w 561950"/>
                <a:gd name="csY141" fmla="*/ 99350 h 730934"/>
                <a:gd name="csX142" fmla="*/ 410707 w 561950"/>
                <a:gd name="csY142" fmla="*/ 109551 h 730934"/>
                <a:gd name="csX143" fmla="*/ 403167 w 561950"/>
                <a:gd name="csY143" fmla="*/ 125518 h 730934"/>
                <a:gd name="csX144" fmla="*/ 410263 w 561950"/>
                <a:gd name="csY144" fmla="*/ 159670 h 730934"/>
                <a:gd name="csX145" fmla="*/ 430666 w 561950"/>
                <a:gd name="csY145" fmla="*/ 164549 h 730934"/>
                <a:gd name="csX146" fmla="*/ 448850 w 561950"/>
                <a:gd name="csY146" fmla="*/ 153017 h 730934"/>
                <a:gd name="csX147" fmla="*/ 459939 w 561950"/>
                <a:gd name="csY147" fmla="*/ 156122 h 730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561950" h="730934">
                  <a:moveTo>
                    <a:pt x="459939" y="156122"/>
                  </a:moveTo>
                  <a:lnTo>
                    <a:pt x="448850" y="188056"/>
                  </a:lnTo>
                  <a:lnTo>
                    <a:pt x="486107" y="208015"/>
                  </a:lnTo>
                  <a:lnTo>
                    <a:pt x="496308" y="229747"/>
                  </a:lnTo>
                  <a:lnTo>
                    <a:pt x="518484" y="227530"/>
                  </a:lnTo>
                  <a:lnTo>
                    <a:pt x="526024" y="251480"/>
                  </a:lnTo>
                  <a:lnTo>
                    <a:pt x="535338" y="255472"/>
                  </a:lnTo>
                  <a:lnTo>
                    <a:pt x="548201" y="247045"/>
                  </a:lnTo>
                  <a:lnTo>
                    <a:pt x="561950" y="263456"/>
                  </a:lnTo>
                  <a:lnTo>
                    <a:pt x="544209" y="272770"/>
                  </a:lnTo>
                  <a:lnTo>
                    <a:pt x="539774" y="286519"/>
                  </a:lnTo>
                  <a:lnTo>
                    <a:pt x="526024" y="295390"/>
                  </a:lnTo>
                  <a:lnTo>
                    <a:pt x="534451" y="305591"/>
                  </a:lnTo>
                  <a:lnTo>
                    <a:pt x="526024" y="322001"/>
                  </a:lnTo>
                  <a:lnTo>
                    <a:pt x="514493" y="324219"/>
                  </a:lnTo>
                  <a:lnTo>
                    <a:pt x="530903" y="327324"/>
                  </a:lnTo>
                  <a:lnTo>
                    <a:pt x="538887" y="344621"/>
                  </a:lnTo>
                  <a:lnTo>
                    <a:pt x="520258" y="348613"/>
                  </a:lnTo>
                  <a:lnTo>
                    <a:pt x="501187" y="338412"/>
                  </a:lnTo>
                  <a:lnTo>
                    <a:pt x="488768" y="349944"/>
                  </a:lnTo>
                  <a:lnTo>
                    <a:pt x="471027" y="353048"/>
                  </a:lnTo>
                  <a:lnTo>
                    <a:pt x="469696" y="337968"/>
                  </a:lnTo>
                  <a:lnTo>
                    <a:pt x="468366" y="345508"/>
                  </a:lnTo>
                  <a:lnTo>
                    <a:pt x="454616" y="338855"/>
                  </a:lnTo>
                  <a:lnTo>
                    <a:pt x="456391" y="347726"/>
                  </a:lnTo>
                  <a:lnTo>
                    <a:pt x="447520" y="351718"/>
                  </a:lnTo>
                  <a:lnTo>
                    <a:pt x="438206" y="342847"/>
                  </a:lnTo>
                  <a:lnTo>
                    <a:pt x="441754" y="369902"/>
                  </a:lnTo>
                  <a:lnTo>
                    <a:pt x="422682" y="369459"/>
                  </a:lnTo>
                  <a:lnTo>
                    <a:pt x="422239" y="357040"/>
                  </a:lnTo>
                  <a:lnTo>
                    <a:pt x="412038" y="353048"/>
                  </a:lnTo>
                  <a:lnTo>
                    <a:pt x="419577" y="348613"/>
                  </a:lnTo>
                  <a:lnTo>
                    <a:pt x="420465" y="329098"/>
                  </a:lnTo>
                  <a:lnTo>
                    <a:pt x="405385" y="328654"/>
                  </a:lnTo>
                  <a:lnTo>
                    <a:pt x="390305" y="345065"/>
                  </a:lnTo>
                  <a:lnTo>
                    <a:pt x="380104" y="344621"/>
                  </a:lnTo>
                  <a:lnTo>
                    <a:pt x="398288" y="314461"/>
                  </a:lnTo>
                  <a:lnTo>
                    <a:pt x="413368" y="318010"/>
                  </a:lnTo>
                  <a:lnTo>
                    <a:pt x="411594" y="305147"/>
                  </a:lnTo>
                  <a:lnTo>
                    <a:pt x="383652" y="274544"/>
                  </a:lnTo>
                  <a:lnTo>
                    <a:pt x="360588" y="270996"/>
                  </a:lnTo>
                  <a:lnTo>
                    <a:pt x="338412" y="285189"/>
                  </a:lnTo>
                  <a:lnTo>
                    <a:pt x="333977" y="305147"/>
                  </a:lnTo>
                  <a:lnTo>
                    <a:pt x="318010" y="316679"/>
                  </a:lnTo>
                  <a:lnTo>
                    <a:pt x="332646" y="352605"/>
                  </a:lnTo>
                  <a:lnTo>
                    <a:pt x="333977" y="402723"/>
                  </a:lnTo>
                  <a:lnTo>
                    <a:pt x="372564" y="403611"/>
                  </a:lnTo>
                  <a:lnTo>
                    <a:pt x="383208" y="424456"/>
                  </a:lnTo>
                  <a:lnTo>
                    <a:pt x="425787" y="426674"/>
                  </a:lnTo>
                  <a:lnTo>
                    <a:pt x="435101" y="436431"/>
                  </a:lnTo>
                  <a:lnTo>
                    <a:pt x="485663" y="420021"/>
                  </a:lnTo>
                  <a:lnTo>
                    <a:pt x="502074" y="440423"/>
                  </a:lnTo>
                  <a:lnTo>
                    <a:pt x="478123" y="465704"/>
                  </a:lnTo>
                  <a:lnTo>
                    <a:pt x="455947" y="470583"/>
                  </a:lnTo>
                  <a:lnTo>
                    <a:pt x="456391" y="479454"/>
                  </a:lnTo>
                  <a:lnTo>
                    <a:pt x="442641" y="488324"/>
                  </a:lnTo>
                  <a:lnTo>
                    <a:pt x="444859" y="504291"/>
                  </a:lnTo>
                  <a:lnTo>
                    <a:pt x="430666" y="514493"/>
                  </a:lnTo>
                  <a:lnTo>
                    <a:pt x="422682" y="498525"/>
                  </a:lnTo>
                  <a:lnTo>
                    <a:pt x="407159" y="490542"/>
                  </a:lnTo>
                  <a:lnTo>
                    <a:pt x="380104" y="505622"/>
                  </a:lnTo>
                  <a:lnTo>
                    <a:pt x="360588" y="500743"/>
                  </a:lnTo>
                  <a:lnTo>
                    <a:pt x="294946" y="579248"/>
                  </a:lnTo>
                  <a:lnTo>
                    <a:pt x="288293" y="601424"/>
                  </a:lnTo>
                  <a:lnTo>
                    <a:pt x="293172" y="611625"/>
                  </a:lnTo>
                  <a:lnTo>
                    <a:pt x="280310" y="603642"/>
                  </a:lnTo>
                  <a:lnTo>
                    <a:pt x="261238" y="616947"/>
                  </a:lnTo>
                  <a:lnTo>
                    <a:pt x="242610" y="639568"/>
                  </a:lnTo>
                  <a:lnTo>
                    <a:pt x="242166" y="657309"/>
                  </a:lnTo>
                  <a:lnTo>
                    <a:pt x="235070" y="656422"/>
                  </a:lnTo>
                  <a:lnTo>
                    <a:pt x="232409" y="668840"/>
                  </a:lnTo>
                  <a:lnTo>
                    <a:pt x="225756" y="676380"/>
                  </a:lnTo>
                  <a:lnTo>
                    <a:pt x="229304" y="690573"/>
                  </a:lnTo>
                  <a:lnTo>
                    <a:pt x="209345" y="681259"/>
                  </a:lnTo>
                  <a:lnTo>
                    <a:pt x="196927" y="687025"/>
                  </a:lnTo>
                  <a:lnTo>
                    <a:pt x="192048" y="706540"/>
                  </a:lnTo>
                  <a:lnTo>
                    <a:pt x="159227" y="730934"/>
                  </a:lnTo>
                  <a:lnTo>
                    <a:pt x="129510" y="714967"/>
                  </a:lnTo>
                  <a:lnTo>
                    <a:pt x="106447" y="675937"/>
                  </a:lnTo>
                  <a:lnTo>
                    <a:pt x="94915" y="685694"/>
                  </a:lnTo>
                  <a:lnTo>
                    <a:pt x="76730" y="679485"/>
                  </a:lnTo>
                  <a:lnTo>
                    <a:pt x="68303" y="686581"/>
                  </a:lnTo>
                  <a:lnTo>
                    <a:pt x="48345" y="684807"/>
                  </a:lnTo>
                  <a:lnTo>
                    <a:pt x="47901" y="656865"/>
                  </a:lnTo>
                  <a:lnTo>
                    <a:pt x="35926" y="644003"/>
                  </a:lnTo>
                  <a:lnTo>
                    <a:pt x="31490" y="663074"/>
                  </a:lnTo>
                  <a:lnTo>
                    <a:pt x="21289" y="661300"/>
                  </a:lnTo>
                  <a:lnTo>
                    <a:pt x="34152" y="640011"/>
                  </a:lnTo>
                  <a:lnTo>
                    <a:pt x="28386" y="626262"/>
                  </a:lnTo>
                  <a:lnTo>
                    <a:pt x="35039" y="619609"/>
                  </a:lnTo>
                  <a:lnTo>
                    <a:pt x="44353" y="623600"/>
                  </a:lnTo>
                  <a:lnTo>
                    <a:pt x="43022" y="612956"/>
                  </a:lnTo>
                  <a:lnTo>
                    <a:pt x="53223" y="604529"/>
                  </a:lnTo>
                  <a:lnTo>
                    <a:pt x="47458" y="598763"/>
                  </a:lnTo>
                  <a:lnTo>
                    <a:pt x="54998" y="593441"/>
                  </a:lnTo>
                  <a:lnTo>
                    <a:pt x="44796" y="579691"/>
                  </a:lnTo>
                  <a:lnTo>
                    <a:pt x="50119" y="576587"/>
                  </a:lnTo>
                  <a:lnTo>
                    <a:pt x="34595" y="577917"/>
                  </a:lnTo>
                  <a:lnTo>
                    <a:pt x="29716" y="565498"/>
                  </a:lnTo>
                  <a:lnTo>
                    <a:pt x="58989" y="563724"/>
                  </a:lnTo>
                  <a:lnTo>
                    <a:pt x="69190" y="537556"/>
                  </a:lnTo>
                  <a:lnTo>
                    <a:pt x="81609" y="530459"/>
                  </a:lnTo>
                  <a:lnTo>
                    <a:pt x="67860" y="527355"/>
                  </a:lnTo>
                  <a:lnTo>
                    <a:pt x="60763" y="506065"/>
                  </a:lnTo>
                  <a:lnTo>
                    <a:pt x="24837" y="526024"/>
                  </a:lnTo>
                  <a:lnTo>
                    <a:pt x="3992" y="507396"/>
                  </a:lnTo>
                  <a:lnTo>
                    <a:pt x="22620" y="485220"/>
                  </a:lnTo>
                  <a:lnTo>
                    <a:pt x="15967" y="480784"/>
                  </a:lnTo>
                  <a:lnTo>
                    <a:pt x="19072" y="471470"/>
                  </a:lnTo>
                  <a:lnTo>
                    <a:pt x="7540" y="463930"/>
                  </a:lnTo>
                  <a:lnTo>
                    <a:pt x="17298" y="456390"/>
                  </a:lnTo>
                  <a:lnTo>
                    <a:pt x="24394" y="465704"/>
                  </a:lnTo>
                  <a:lnTo>
                    <a:pt x="34152" y="450181"/>
                  </a:lnTo>
                  <a:lnTo>
                    <a:pt x="16854" y="439980"/>
                  </a:lnTo>
                  <a:lnTo>
                    <a:pt x="34595" y="373451"/>
                  </a:lnTo>
                  <a:lnTo>
                    <a:pt x="19072" y="367241"/>
                  </a:lnTo>
                  <a:lnTo>
                    <a:pt x="21733" y="347726"/>
                  </a:lnTo>
                  <a:lnTo>
                    <a:pt x="0" y="318453"/>
                  </a:lnTo>
                  <a:lnTo>
                    <a:pt x="7096" y="281640"/>
                  </a:lnTo>
                  <a:lnTo>
                    <a:pt x="1331" y="260351"/>
                  </a:lnTo>
                  <a:lnTo>
                    <a:pt x="15967" y="218216"/>
                  </a:lnTo>
                  <a:lnTo>
                    <a:pt x="39474" y="174306"/>
                  </a:lnTo>
                  <a:lnTo>
                    <a:pt x="84714" y="152574"/>
                  </a:lnTo>
                  <a:lnTo>
                    <a:pt x="103786" y="134389"/>
                  </a:lnTo>
                  <a:lnTo>
                    <a:pt x="94028" y="127736"/>
                  </a:lnTo>
                  <a:lnTo>
                    <a:pt x="95359" y="82496"/>
                  </a:lnTo>
                  <a:lnTo>
                    <a:pt x="128623" y="97576"/>
                  </a:lnTo>
                  <a:lnTo>
                    <a:pt x="210232" y="77174"/>
                  </a:lnTo>
                  <a:lnTo>
                    <a:pt x="208458" y="55441"/>
                  </a:lnTo>
                  <a:lnTo>
                    <a:pt x="202249" y="54110"/>
                  </a:lnTo>
                  <a:lnTo>
                    <a:pt x="209789" y="47458"/>
                  </a:lnTo>
                  <a:lnTo>
                    <a:pt x="193378" y="23950"/>
                  </a:lnTo>
                  <a:lnTo>
                    <a:pt x="217772" y="19959"/>
                  </a:lnTo>
                  <a:lnTo>
                    <a:pt x="226643" y="29273"/>
                  </a:lnTo>
                  <a:lnTo>
                    <a:pt x="267004" y="21289"/>
                  </a:lnTo>
                  <a:lnTo>
                    <a:pt x="276762" y="9758"/>
                  </a:lnTo>
                  <a:lnTo>
                    <a:pt x="280310" y="15080"/>
                  </a:lnTo>
                  <a:lnTo>
                    <a:pt x="305147" y="0"/>
                  </a:lnTo>
                  <a:lnTo>
                    <a:pt x="310470" y="43466"/>
                  </a:lnTo>
                  <a:lnTo>
                    <a:pt x="338412" y="62981"/>
                  </a:lnTo>
                  <a:lnTo>
                    <a:pt x="380104" y="71852"/>
                  </a:lnTo>
                  <a:lnTo>
                    <a:pt x="374781" y="99350"/>
                  </a:lnTo>
                  <a:lnTo>
                    <a:pt x="410707" y="109551"/>
                  </a:lnTo>
                  <a:lnTo>
                    <a:pt x="403167" y="125518"/>
                  </a:lnTo>
                  <a:lnTo>
                    <a:pt x="410263" y="159670"/>
                  </a:lnTo>
                  <a:lnTo>
                    <a:pt x="430666" y="164549"/>
                  </a:lnTo>
                  <a:lnTo>
                    <a:pt x="448850" y="153017"/>
                  </a:lnTo>
                  <a:lnTo>
                    <a:pt x="459939" y="156122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7C2C83-8952-8D52-88C6-FA3C88FC66B5}"/>
                </a:ext>
              </a:extLst>
            </p:cNvPr>
            <p:cNvSpPr/>
            <p:nvPr/>
          </p:nvSpPr>
          <p:spPr>
            <a:xfrm>
              <a:off x="1926013" y="3189937"/>
              <a:ext cx="250593" cy="370789"/>
            </a:xfrm>
            <a:custGeom>
              <a:avLst/>
              <a:gdLst>
                <a:gd name="csX0" fmla="*/ 52780 w 250593"/>
                <a:gd name="csY0" fmla="*/ 0 h 370789"/>
                <a:gd name="csX1" fmla="*/ 61650 w 250593"/>
                <a:gd name="csY1" fmla="*/ 11975 h 370789"/>
                <a:gd name="csX2" fmla="*/ 59876 w 250593"/>
                <a:gd name="csY2" fmla="*/ 23507 h 370789"/>
                <a:gd name="csX3" fmla="*/ 76287 w 250593"/>
                <a:gd name="csY3" fmla="*/ 31491 h 370789"/>
                <a:gd name="csX4" fmla="*/ 76287 w 250593"/>
                <a:gd name="csY4" fmla="*/ 39474 h 370789"/>
                <a:gd name="csX5" fmla="*/ 99350 w 250593"/>
                <a:gd name="csY5" fmla="*/ 43909 h 370789"/>
                <a:gd name="csX6" fmla="*/ 111769 w 250593"/>
                <a:gd name="csY6" fmla="*/ 35039 h 370789"/>
                <a:gd name="csX7" fmla="*/ 133502 w 250593"/>
                <a:gd name="csY7" fmla="*/ 85601 h 370789"/>
                <a:gd name="csX8" fmla="*/ 177855 w 250593"/>
                <a:gd name="csY8" fmla="*/ 109108 h 370789"/>
                <a:gd name="csX9" fmla="*/ 190717 w 250593"/>
                <a:gd name="csY9" fmla="*/ 101125 h 370789"/>
                <a:gd name="csX10" fmla="*/ 207571 w 250593"/>
                <a:gd name="csY10" fmla="*/ 113543 h 370789"/>
                <a:gd name="csX11" fmla="*/ 220877 w 250593"/>
                <a:gd name="csY11" fmla="*/ 136163 h 370789"/>
                <a:gd name="csX12" fmla="*/ 246602 w 250593"/>
                <a:gd name="csY12" fmla="*/ 157452 h 370789"/>
                <a:gd name="csX13" fmla="*/ 239062 w 250593"/>
                <a:gd name="csY13" fmla="*/ 162775 h 370789"/>
                <a:gd name="csX14" fmla="*/ 245715 w 250593"/>
                <a:gd name="csY14" fmla="*/ 185838 h 370789"/>
                <a:gd name="csX15" fmla="*/ 250593 w 250593"/>
                <a:gd name="csY15" fmla="*/ 196039 h 370789"/>
                <a:gd name="csX16" fmla="*/ 245271 w 250593"/>
                <a:gd name="csY16" fmla="*/ 208902 h 370789"/>
                <a:gd name="csX17" fmla="*/ 233296 w 250593"/>
                <a:gd name="csY17" fmla="*/ 203580 h 370789"/>
                <a:gd name="csX18" fmla="*/ 227086 w 250593"/>
                <a:gd name="csY18" fmla="*/ 212450 h 370789"/>
                <a:gd name="csX19" fmla="*/ 230191 w 250593"/>
                <a:gd name="csY19" fmla="*/ 233296 h 370789"/>
                <a:gd name="csX20" fmla="*/ 244827 w 250593"/>
                <a:gd name="csY20" fmla="*/ 235514 h 370789"/>
                <a:gd name="csX21" fmla="*/ 246602 w 250593"/>
                <a:gd name="csY21" fmla="*/ 246158 h 370789"/>
                <a:gd name="csX22" fmla="*/ 233296 w 250593"/>
                <a:gd name="csY22" fmla="*/ 259464 h 370789"/>
                <a:gd name="csX23" fmla="*/ 225312 w 250593"/>
                <a:gd name="csY23" fmla="*/ 249707 h 370789"/>
                <a:gd name="csX24" fmla="*/ 212893 w 250593"/>
                <a:gd name="csY24" fmla="*/ 258577 h 370789"/>
                <a:gd name="csX25" fmla="*/ 214668 w 250593"/>
                <a:gd name="csY25" fmla="*/ 301599 h 370789"/>
                <a:gd name="csX26" fmla="*/ 188056 w 250593"/>
                <a:gd name="csY26" fmla="*/ 307809 h 370789"/>
                <a:gd name="csX27" fmla="*/ 184064 w 250593"/>
                <a:gd name="csY27" fmla="*/ 322002 h 370789"/>
                <a:gd name="csX28" fmla="*/ 164549 w 250593"/>
                <a:gd name="csY28" fmla="*/ 338856 h 370789"/>
                <a:gd name="csX29" fmla="*/ 162331 w 250593"/>
                <a:gd name="csY29" fmla="*/ 360145 h 370789"/>
                <a:gd name="csX30" fmla="*/ 135276 w 250593"/>
                <a:gd name="csY30" fmla="*/ 370790 h 370789"/>
                <a:gd name="csX31" fmla="*/ 115761 w 250593"/>
                <a:gd name="csY31" fmla="*/ 358371 h 370789"/>
                <a:gd name="csX32" fmla="*/ 118422 w 250593"/>
                <a:gd name="csY32" fmla="*/ 325106 h 370789"/>
                <a:gd name="csX33" fmla="*/ 103786 w 250593"/>
                <a:gd name="csY33" fmla="*/ 303373 h 370789"/>
                <a:gd name="csX34" fmla="*/ 108221 w 250593"/>
                <a:gd name="csY34" fmla="*/ 289180 h 370789"/>
                <a:gd name="csX35" fmla="*/ 102011 w 250593"/>
                <a:gd name="csY35" fmla="*/ 281640 h 370789"/>
                <a:gd name="csX36" fmla="*/ 88262 w 250593"/>
                <a:gd name="csY36" fmla="*/ 291398 h 370789"/>
                <a:gd name="csX37" fmla="*/ 74956 w 250593"/>
                <a:gd name="csY37" fmla="*/ 282971 h 370789"/>
                <a:gd name="csX38" fmla="*/ 86044 w 250593"/>
                <a:gd name="csY38" fmla="*/ 228861 h 370789"/>
                <a:gd name="csX39" fmla="*/ 96689 w 250593"/>
                <a:gd name="csY39" fmla="*/ 221321 h 370789"/>
                <a:gd name="csX40" fmla="*/ 102899 w 250593"/>
                <a:gd name="csY40" fmla="*/ 196483 h 370789"/>
                <a:gd name="csX41" fmla="*/ 60763 w 250593"/>
                <a:gd name="csY41" fmla="*/ 164549 h 370789"/>
                <a:gd name="csX42" fmla="*/ 33708 w 250593"/>
                <a:gd name="csY42" fmla="*/ 156122 h 370789"/>
                <a:gd name="csX43" fmla="*/ 35482 w 250593"/>
                <a:gd name="csY43" fmla="*/ 134389 h 370789"/>
                <a:gd name="csX44" fmla="*/ 25725 w 250593"/>
                <a:gd name="csY44" fmla="*/ 125962 h 370789"/>
                <a:gd name="csX45" fmla="*/ 32821 w 250593"/>
                <a:gd name="csY45" fmla="*/ 102899 h 370789"/>
                <a:gd name="csX46" fmla="*/ 19515 w 250593"/>
                <a:gd name="csY46" fmla="*/ 83383 h 370789"/>
                <a:gd name="csX47" fmla="*/ 0 w 250593"/>
                <a:gd name="csY47" fmla="*/ 74513 h 370789"/>
                <a:gd name="csX48" fmla="*/ 7096 w 250593"/>
                <a:gd name="csY48" fmla="*/ 47014 h 370789"/>
                <a:gd name="csX49" fmla="*/ 19959 w 250593"/>
                <a:gd name="csY49" fmla="*/ 32821 h 370789"/>
                <a:gd name="csX50" fmla="*/ 28386 w 250593"/>
                <a:gd name="csY50" fmla="*/ 36813 h 370789"/>
                <a:gd name="csX51" fmla="*/ 52780 w 250593"/>
                <a:gd name="csY51" fmla="*/ 0 h 37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50593" h="370789">
                  <a:moveTo>
                    <a:pt x="52780" y="0"/>
                  </a:moveTo>
                  <a:lnTo>
                    <a:pt x="61650" y="11975"/>
                  </a:lnTo>
                  <a:lnTo>
                    <a:pt x="59876" y="23507"/>
                  </a:lnTo>
                  <a:lnTo>
                    <a:pt x="76287" y="31491"/>
                  </a:lnTo>
                  <a:lnTo>
                    <a:pt x="76287" y="39474"/>
                  </a:lnTo>
                  <a:lnTo>
                    <a:pt x="99350" y="43909"/>
                  </a:lnTo>
                  <a:lnTo>
                    <a:pt x="111769" y="35039"/>
                  </a:lnTo>
                  <a:lnTo>
                    <a:pt x="133502" y="85601"/>
                  </a:lnTo>
                  <a:lnTo>
                    <a:pt x="177855" y="109108"/>
                  </a:lnTo>
                  <a:lnTo>
                    <a:pt x="190717" y="101125"/>
                  </a:lnTo>
                  <a:lnTo>
                    <a:pt x="207571" y="113543"/>
                  </a:lnTo>
                  <a:lnTo>
                    <a:pt x="220877" y="136163"/>
                  </a:lnTo>
                  <a:lnTo>
                    <a:pt x="246602" y="157452"/>
                  </a:lnTo>
                  <a:lnTo>
                    <a:pt x="239062" y="162775"/>
                  </a:lnTo>
                  <a:lnTo>
                    <a:pt x="245715" y="185838"/>
                  </a:lnTo>
                  <a:lnTo>
                    <a:pt x="250593" y="196039"/>
                  </a:lnTo>
                  <a:lnTo>
                    <a:pt x="245271" y="208902"/>
                  </a:lnTo>
                  <a:lnTo>
                    <a:pt x="233296" y="203580"/>
                  </a:lnTo>
                  <a:lnTo>
                    <a:pt x="227086" y="212450"/>
                  </a:lnTo>
                  <a:lnTo>
                    <a:pt x="230191" y="233296"/>
                  </a:lnTo>
                  <a:lnTo>
                    <a:pt x="244827" y="235514"/>
                  </a:lnTo>
                  <a:lnTo>
                    <a:pt x="246602" y="246158"/>
                  </a:lnTo>
                  <a:lnTo>
                    <a:pt x="233296" y="259464"/>
                  </a:lnTo>
                  <a:lnTo>
                    <a:pt x="225312" y="249707"/>
                  </a:lnTo>
                  <a:lnTo>
                    <a:pt x="212893" y="258577"/>
                  </a:lnTo>
                  <a:lnTo>
                    <a:pt x="214668" y="301599"/>
                  </a:lnTo>
                  <a:lnTo>
                    <a:pt x="188056" y="307809"/>
                  </a:lnTo>
                  <a:lnTo>
                    <a:pt x="184064" y="322002"/>
                  </a:lnTo>
                  <a:lnTo>
                    <a:pt x="164549" y="338856"/>
                  </a:lnTo>
                  <a:lnTo>
                    <a:pt x="162331" y="360145"/>
                  </a:lnTo>
                  <a:lnTo>
                    <a:pt x="135276" y="370790"/>
                  </a:lnTo>
                  <a:lnTo>
                    <a:pt x="115761" y="358371"/>
                  </a:lnTo>
                  <a:lnTo>
                    <a:pt x="118422" y="325106"/>
                  </a:lnTo>
                  <a:lnTo>
                    <a:pt x="103786" y="303373"/>
                  </a:lnTo>
                  <a:lnTo>
                    <a:pt x="108221" y="289180"/>
                  </a:lnTo>
                  <a:lnTo>
                    <a:pt x="102011" y="281640"/>
                  </a:lnTo>
                  <a:lnTo>
                    <a:pt x="88262" y="291398"/>
                  </a:lnTo>
                  <a:lnTo>
                    <a:pt x="74956" y="282971"/>
                  </a:lnTo>
                  <a:lnTo>
                    <a:pt x="86044" y="228861"/>
                  </a:lnTo>
                  <a:lnTo>
                    <a:pt x="96689" y="221321"/>
                  </a:lnTo>
                  <a:lnTo>
                    <a:pt x="102899" y="196483"/>
                  </a:lnTo>
                  <a:lnTo>
                    <a:pt x="60763" y="164549"/>
                  </a:lnTo>
                  <a:lnTo>
                    <a:pt x="33708" y="156122"/>
                  </a:lnTo>
                  <a:lnTo>
                    <a:pt x="35482" y="134389"/>
                  </a:lnTo>
                  <a:lnTo>
                    <a:pt x="25725" y="125962"/>
                  </a:lnTo>
                  <a:lnTo>
                    <a:pt x="32821" y="102899"/>
                  </a:lnTo>
                  <a:lnTo>
                    <a:pt x="19515" y="83383"/>
                  </a:lnTo>
                  <a:lnTo>
                    <a:pt x="0" y="74513"/>
                  </a:lnTo>
                  <a:lnTo>
                    <a:pt x="7096" y="47014"/>
                  </a:lnTo>
                  <a:lnTo>
                    <a:pt x="19959" y="32821"/>
                  </a:lnTo>
                  <a:lnTo>
                    <a:pt x="28386" y="36813"/>
                  </a:lnTo>
                  <a:lnTo>
                    <a:pt x="52780" y="0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8D5629D-BF64-4CBB-607F-19657AA846CE}"/>
                </a:ext>
              </a:extLst>
            </p:cNvPr>
            <p:cNvSpPr/>
            <p:nvPr/>
          </p:nvSpPr>
          <p:spPr>
            <a:xfrm>
              <a:off x="1942424" y="2741087"/>
              <a:ext cx="324218" cy="318896"/>
            </a:xfrm>
            <a:custGeom>
              <a:avLst/>
              <a:gdLst>
                <a:gd name="csX0" fmla="*/ 203136 w 324218"/>
                <a:gd name="csY0" fmla="*/ 74069 h 318896"/>
                <a:gd name="csX1" fmla="*/ 208902 w 324218"/>
                <a:gd name="csY1" fmla="*/ 82940 h 318896"/>
                <a:gd name="csX2" fmla="*/ 231078 w 324218"/>
                <a:gd name="csY2" fmla="*/ 76287 h 318896"/>
                <a:gd name="csX3" fmla="*/ 259907 w 324218"/>
                <a:gd name="csY3" fmla="*/ 84714 h 318896"/>
                <a:gd name="csX4" fmla="*/ 274987 w 324218"/>
                <a:gd name="csY4" fmla="*/ 83827 h 318896"/>
                <a:gd name="csX5" fmla="*/ 288737 w 324218"/>
                <a:gd name="csY5" fmla="*/ 70964 h 318896"/>
                <a:gd name="csX6" fmla="*/ 307365 w 324218"/>
                <a:gd name="csY6" fmla="*/ 83383 h 318896"/>
                <a:gd name="csX7" fmla="*/ 316679 w 324218"/>
                <a:gd name="csY7" fmla="*/ 94915 h 318896"/>
                <a:gd name="csX8" fmla="*/ 307365 w 324218"/>
                <a:gd name="csY8" fmla="*/ 120639 h 318896"/>
                <a:gd name="csX9" fmla="*/ 324219 w 324218"/>
                <a:gd name="csY9" fmla="*/ 140598 h 318896"/>
                <a:gd name="csX10" fmla="*/ 305591 w 324218"/>
                <a:gd name="csY10" fmla="*/ 186725 h 318896"/>
                <a:gd name="csX11" fmla="*/ 283858 w 324218"/>
                <a:gd name="csY11" fmla="*/ 197813 h 318896"/>
                <a:gd name="csX12" fmla="*/ 303817 w 324218"/>
                <a:gd name="csY12" fmla="*/ 235513 h 318896"/>
                <a:gd name="csX13" fmla="*/ 291842 w 324218"/>
                <a:gd name="csY13" fmla="*/ 243497 h 318896"/>
                <a:gd name="csX14" fmla="*/ 298494 w 324218"/>
                <a:gd name="csY14" fmla="*/ 248376 h 318896"/>
                <a:gd name="csX15" fmla="*/ 279866 w 324218"/>
                <a:gd name="csY15" fmla="*/ 262125 h 318896"/>
                <a:gd name="csX16" fmla="*/ 279866 w 324218"/>
                <a:gd name="csY16" fmla="*/ 282527 h 318896"/>
                <a:gd name="csX17" fmla="*/ 232409 w 324218"/>
                <a:gd name="csY17" fmla="*/ 262568 h 318896"/>
                <a:gd name="csX18" fmla="*/ 227086 w 324218"/>
                <a:gd name="csY18" fmla="*/ 296277 h 318896"/>
                <a:gd name="csX19" fmla="*/ 217329 w 324218"/>
                <a:gd name="csY19" fmla="*/ 293172 h 318896"/>
                <a:gd name="csX20" fmla="*/ 200475 w 324218"/>
                <a:gd name="csY20" fmla="*/ 304260 h 318896"/>
                <a:gd name="csX21" fmla="*/ 183621 w 324218"/>
                <a:gd name="csY21" fmla="*/ 300268 h 318896"/>
                <a:gd name="csX22" fmla="*/ 177855 w 324218"/>
                <a:gd name="csY22" fmla="*/ 310470 h 318896"/>
                <a:gd name="csX23" fmla="*/ 157452 w 324218"/>
                <a:gd name="csY23" fmla="*/ 318897 h 318896"/>
                <a:gd name="csX24" fmla="*/ 149469 w 324218"/>
                <a:gd name="csY24" fmla="*/ 306921 h 318896"/>
                <a:gd name="csX25" fmla="*/ 134833 w 324218"/>
                <a:gd name="csY25" fmla="*/ 317566 h 318896"/>
                <a:gd name="csX26" fmla="*/ 125962 w 324218"/>
                <a:gd name="csY26" fmla="*/ 314018 h 318896"/>
                <a:gd name="csX27" fmla="*/ 126849 w 324218"/>
                <a:gd name="csY27" fmla="*/ 306478 h 318896"/>
                <a:gd name="csX28" fmla="*/ 111769 w 324218"/>
                <a:gd name="csY28" fmla="*/ 302486 h 318896"/>
                <a:gd name="csX29" fmla="*/ 102455 w 324218"/>
                <a:gd name="csY29" fmla="*/ 303817 h 318896"/>
                <a:gd name="csX30" fmla="*/ 103342 w 324218"/>
                <a:gd name="csY30" fmla="*/ 313574 h 318896"/>
                <a:gd name="csX31" fmla="*/ 91367 w 324218"/>
                <a:gd name="csY31" fmla="*/ 314905 h 318896"/>
                <a:gd name="csX32" fmla="*/ 92697 w 324218"/>
                <a:gd name="csY32" fmla="*/ 285189 h 318896"/>
                <a:gd name="csX33" fmla="*/ 115317 w 324218"/>
                <a:gd name="csY33" fmla="*/ 267004 h 318896"/>
                <a:gd name="csX34" fmla="*/ 125518 w 324218"/>
                <a:gd name="csY34" fmla="*/ 231078 h 318896"/>
                <a:gd name="csX35" fmla="*/ 104229 w 324218"/>
                <a:gd name="csY35" fmla="*/ 217329 h 318896"/>
                <a:gd name="csX36" fmla="*/ 111326 w 324218"/>
                <a:gd name="csY36" fmla="*/ 209789 h 318896"/>
                <a:gd name="csX37" fmla="*/ 98463 w 324218"/>
                <a:gd name="csY37" fmla="*/ 188056 h 318896"/>
                <a:gd name="csX38" fmla="*/ 70964 w 324218"/>
                <a:gd name="csY38" fmla="*/ 177855 h 318896"/>
                <a:gd name="csX39" fmla="*/ 54997 w 324218"/>
                <a:gd name="csY39" fmla="*/ 132171 h 318896"/>
                <a:gd name="csX40" fmla="*/ 20846 w 324218"/>
                <a:gd name="csY40" fmla="*/ 141485 h 318896"/>
                <a:gd name="csX41" fmla="*/ 0 w 324218"/>
                <a:gd name="csY41" fmla="*/ 121970 h 318896"/>
                <a:gd name="csX42" fmla="*/ 2218 w 324218"/>
                <a:gd name="csY42" fmla="*/ 106003 h 318896"/>
                <a:gd name="csX43" fmla="*/ 17298 w 324218"/>
                <a:gd name="csY43" fmla="*/ 90036 h 318896"/>
                <a:gd name="csX44" fmla="*/ 18185 w 324218"/>
                <a:gd name="csY44" fmla="*/ 75843 h 318896"/>
                <a:gd name="csX45" fmla="*/ 41692 w 324218"/>
                <a:gd name="csY45" fmla="*/ 59876 h 318896"/>
                <a:gd name="csX46" fmla="*/ 49232 w 324218"/>
                <a:gd name="csY46" fmla="*/ 62981 h 318896"/>
                <a:gd name="csX47" fmla="*/ 58989 w 324218"/>
                <a:gd name="csY47" fmla="*/ 42579 h 318896"/>
                <a:gd name="csX48" fmla="*/ 74956 w 324218"/>
                <a:gd name="csY48" fmla="*/ 40361 h 318896"/>
                <a:gd name="csX49" fmla="*/ 88262 w 324218"/>
                <a:gd name="csY49" fmla="*/ 1331 h 318896"/>
                <a:gd name="csX50" fmla="*/ 117978 w 324218"/>
                <a:gd name="csY50" fmla="*/ 0 h 318896"/>
                <a:gd name="csX51" fmla="*/ 131284 w 324218"/>
                <a:gd name="csY51" fmla="*/ 23063 h 318896"/>
                <a:gd name="csX52" fmla="*/ 124188 w 324218"/>
                <a:gd name="csY52" fmla="*/ 33265 h 318896"/>
                <a:gd name="csX53" fmla="*/ 127293 w 324218"/>
                <a:gd name="csY53" fmla="*/ 44796 h 318896"/>
                <a:gd name="csX54" fmla="*/ 140598 w 324218"/>
                <a:gd name="csY54" fmla="*/ 62981 h 318896"/>
                <a:gd name="csX55" fmla="*/ 163218 w 324218"/>
                <a:gd name="csY55" fmla="*/ 70521 h 318896"/>
                <a:gd name="csX56" fmla="*/ 175637 w 324218"/>
                <a:gd name="csY56" fmla="*/ 65642 h 318896"/>
                <a:gd name="csX57" fmla="*/ 191604 w 324218"/>
                <a:gd name="csY57" fmla="*/ 81609 h 318896"/>
                <a:gd name="csX58" fmla="*/ 203136 w 324218"/>
                <a:gd name="csY58" fmla="*/ 74069 h 318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324218" h="318896">
                  <a:moveTo>
                    <a:pt x="203136" y="74069"/>
                  </a:moveTo>
                  <a:lnTo>
                    <a:pt x="208902" y="82940"/>
                  </a:lnTo>
                  <a:lnTo>
                    <a:pt x="231078" y="76287"/>
                  </a:lnTo>
                  <a:lnTo>
                    <a:pt x="259907" y="84714"/>
                  </a:lnTo>
                  <a:lnTo>
                    <a:pt x="274987" y="83827"/>
                  </a:lnTo>
                  <a:lnTo>
                    <a:pt x="288737" y="70964"/>
                  </a:lnTo>
                  <a:lnTo>
                    <a:pt x="307365" y="83383"/>
                  </a:lnTo>
                  <a:lnTo>
                    <a:pt x="316679" y="94915"/>
                  </a:lnTo>
                  <a:lnTo>
                    <a:pt x="307365" y="120639"/>
                  </a:lnTo>
                  <a:lnTo>
                    <a:pt x="324219" y="140598"/>
                  </a:lnTo>
                  <a:lnTo>
                    <a:pt x="305591" y="186725"/>
                  </a:lnTo>
                  <a:lnTo>
                    <a:pt x="283858" y="197813"/>
                  </a:lnTo>
                  <a:lnTo>
                    <a:pt x="303817" y="235513"/>
                  </a:lnTo>
                  <a:lnTo>
                    <a:pt x="291842" y="243497"/>
                  </a:lnTo>
                  <a:lnTo>
                    <a:pt x="298494" y="248376"/>
                  </a:lnTo>
                  <a:lnTo>
                    <a:pt x="279866" y="262125"/>
                  </a:lnTo>
                  <a:lnTo>
                    <a:pt x="279866" y="282527"/>
                  </a:lnTo>
                  <a:lnTo>
                    <a:pt x="232409" y="262568"/>
                  </a:lnTo>
                  <a:lnTo>
                    <a:pt x="227086" y="296277"/>
                  </a:lnTo>
                  <a:lnTo>
                    <a:pt x="217329" y="293172"/>
                  </a:lnTo>
                  <a:lnTo>
                    <a:pt x="200475" y="304260"/>
                  </a:lnTo>
                  <a:lnTo>
                    <a:pt x="183621" y="300268"/>
                  </a:lnTo>
                  <a:lnTo>
                    <a:pt x="177855" y="310470"/>
                  </a:lnTo>
                  <a:lnTo>
                    <a:pt x="157452" y="318897"/>
                  </a:lnTo>
                  <a:lnTo>
                    <a:pt x="149469" y="306921"/>
                  </a:lnTo>
                  <a:lnTo>
                    <a:pt x="134833" y="317566"/>
                  </a:lnTo>
                  <a:lnTo>
                    <a:pt x="125962" y="314018"/>
                  </a:lnTo>
                  <a:lnTo>
                    <a:pt x="126849" y="306478"/>
                  </a:lnTo>
                  <a:lnTo>
                    <a:pt x="111769" y="302486"/>
                  </a:lnTo>
                  <a:lnTo>
                    <a:pt x="102455" y="303817"/>
                  </a:lnTo>
                  <a:lnTo>
                    <a:pt x="103342" y="313574"/>
                  </a:lnTo>
                  <a:lnTo>
                    <a:pt x="91367" y="314905"/>
                  </a:lnTo>
                  <a:lnTo>
                    <a:pt x="92697" y="285189"/>
                  </a:lnTo>
                  <a:lnTo>
                    <a:pt x="115317" y="267004"/>
                  </a:lnTo>
                  <a:lnTo>
                    <a:pt x="125518" y="231078"/>
                  </a:lnTo>
                  <a:lnTo>
                    <a:pt x="104229" y="217329"/>
                  </a:lnTo>
                  <a:lnTo>
                    <a:pt x="111326" y="209789"/>
                  </a:lnTo>
                  <a:lnTo>
                    <a:pt x="98463" y="188056"/>
                  </a:lnTo>
                  <a:lnTo>
                    <a:pt x="70964" y="177855"/>
                  </a:lnTo>
                  <a:lnTo>
                    <a:pt x="54997" y="132171"/>
                  </a:lnTo>
                  <a:lnTo>
                    <a:pt x="20846" y="141485"/>
                  </a:lnTo>
                  <a:lnTo>
                    <a:pt x="0" y="121970"/>
                  </a:lnTo>
                  <a:lnTo>
                    <a:pt x="2218" y="106003"/>
                  </a:lnTo>
                  <a:lnTo>
                    <a:pt x="17298" y="90036"/>
                  </a:lnTo>
                  <a:lnTo>
                    <a:pt x="18185" y="75843"/>
                  </a:lnTo>
                  <a:lnTo>
                    <a:pt x="41692" y="59876"/>
                  </a:lnTo>
                  <a:lnTo>
                    <a:pt x="49232" y="62981"/>
                  </a:lnTo>
                  <a:lnTo>
                    <a:pt x="58989" y="42579"/>
                  </a:lnTo>
                  <a:lnTo>
                    <a:pt x="74956" y="40361"/>
                  </a:lnTo>
                  <a:lnTo>
                    <a:pt x="88262" y="1331"/>
                  </a:lnTo>
                  <a:lnTo>
                    <a:pt x="117978" y="0"/>
                  </a:lnTo>
                  <a:lnTo>
                    <a:pt x="131284" y="23063"/>
                  </a:lnTo>
                  <a:lnTo>
                    <a:pt x="124188" y="33265"/>
                  </a:lnTo>
                  <a:lnTo>
                    <a:pt x="127293" y="44796"/>
                  </a:lnTo>
                  <a:lnTo>
                    <a:pt x="140598" y="62981"/>
                  </a:lnTo>
                  <a:lnTo>
                    <a:pt x="163218" y="70521"/>
                  </a:lnTo>
                  <a:lnTo>
                    <a:pt x="175637" y="65642"/>
                  </a:lnTo>
                  <a:lnTo>
                    <a:pt x="191604" y="81609"/>
                  </a:lnTo>
                  <a:lnTo>
                    <a:pt x="203136" y="7406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33C2FF-A452-6D2A-5DF4-3913E9891B83}"/>
                </a:ext>
              </a:extLst>
            </p:cNvPr>
            <p:cNvSpPr/>
            <p:nvPr/>
          </p:nvSpPr>
          <p:spPr>
            <a:xfrm>
              <a:off x="6715673" y="4699264"/>
              <a:ext cx="1454772" cy="1134988"/>
            </a:xfrm>
            <a:custGeom>
              <a:avLst/>
              <a:gdLst>
                <a:gd name="csX0" fmla="*/ 25725 w 1454772"/>
                <a:gd name="csY0" fmla="*/ 863992 h 1134988"/>
                <a:gd name="csX1" fmla="*/ 14193 w 1454772"/>
                <a:gd name="csY1" fmla="*/ 842703 h 1134988"/>
                <a:gd name="csX2" fmla="*/ 1331 w 1454772"/>
                <a:gd name="csY2" fmla="*/ 844478 h 1134988"/>
                <a:gd name="csX3" fmla="*/ 0 w 1454772"/>
                <a:gd name="csY3" fmla="*/ 821414 h 1134988"/>
                <a:gd name="csX4" fmla="*/ 26612 w 1454772"/>
                <a:gd name="csY4" fmla="*/ 788149 h 1134988"/>
                <a:gd name="csX5" fmla="*/ 27055 w 1454772"/>
                <a:gd name="csY5" fmla="*/ 769521 h 1134988"/>
                <a:gd name="csX6" fmla="*/ 19959 w 1454772"/>
                <a:gd name="csY6" fmla="*/ 764199 h 1134988"/>
                <a:gd name="csX7" fmla="*/ 26612 w 1454772"/>
                <a:gd name="csY7" fmla="*/ 752667 h 1134988"/>
                <a:gd name="csX8" fmla="*/ 49675 w 1454772"/>
                <a:gd name="csY8" fmla="*/ 761981 h 1134988"/>
                <a:gd name="csX9" fmla="*/ 53667 w 1454772"/>
                <a:gd name="csY9" fmla="*/ 747788 h 1134988"/>
                <a:gd name="csX10" fmla="*/ 63868 w 1454772"/>
                <a:gd name="csY10" fmla="*/ 726055 h 1134988"/>
                <a:gd name="csX11" fmla="*/ 90480 w 1454772"/>
                <a:gd name="csY11" fmla="*/ 723394 h 1134988"/>
                <a:gd name="csX12" fmla="*/ 106447 w 1454772"/>
                <a:gd name="csY12" fmla="*/ 713193 h 1134988"/>
                <a:gd name="csX13" fmla="*/ 105560 w 1454772"/>
                <a:gd name="csY13" fmla="*/ 699887 h 1134988"/>
                <a:gd name="csX14" fmla="*/ 123301 w 1454772"/>
                <a:gd name="csY14" fmla="*/ 699444 h 1134988"/>
                <a:gd name="csX15" fmla="*/ 137937 w 1454772"/>
                <a:gd name="csY15" fmla="*/ 689243 h 1134988"/>
                <a:gd name="csX16" fmla="*/ 149913 w 1454772"/>
                <a:gd name="csY16" fmla="*/ 708758 h 1134988"/>
                <a:gd name="csX17" fmla="*/ 149469 w 1454772"/>
                <a:gd name="csY17" fmla="*/ 727386 h 1134988"/>
                <a:gd name="csX18" fmla="*/ 189386 w 1454772"/>
                <a:gd name="csY18" fmla="*/ 769521 h 1134988"/>
                <a:gd name="csX19" fmla="*/ 239949 w 1454772"/>
                <a:gd name="csY19" fmla="*/ 793915 h 1134988"/>
                <a:gd name="csX20" fmla="*/ 284301 w 1454772"/>
                <a:gd name="csY20" fmla="*/ 848469 h 1134988"/>
                <a:gd name="csX21" fmla="*/ 302043 w 1454772"/>
                <a:gd name="csY21" fmla="*/ 840486 h 1134988"/>
                <a:gd name="csX22" fmla="*/ 333533 w 1454772"/>
                <a:gd name="csY22" fmla="*/ 846251 h 1134988"/>
                <a:gd name="csX23" fmla="*/ 354379 w 1454772"/>
                <a:gd name="csY23" fmla="*/ 878629 h 1134988"/>
                <a:gd name="csX24" fmla="*/ 393853 w 1454772"/>
                <a:gd name="csY24" fmla="*/ 903466 h 1134988"/>
                <a:gd name="csX25" fmla="*/ 392079 w 1454772"/>
                <a:gd name="csY25" fmla="*/ 930522 h 1134988"/>
                <a:gd name="csX26" fmla="*/ 406715 w 1454772"/>
                <a:gd name="csY26" fmla="*/ 954472 h 1134988"/>
                <a:gd name="csX27" fmla="*/ 427118 w 1454772"/>
                <a:gd name="csY27" fmla="*/ 946932 h 1134988"/>
                <a:gd name="csX28" fmla="*/ 447077 w 1454772"/>
                <a:gd name="csY28" fmla="*/ 954472 h 1134988"/>
                <a:gd name="csX29" fmla="*/ 450624 w 1454772"/>
                <a:gd name="csY29" fmla="*/ 994390 h 1134988"/>
                <a:gd name="csX30" fmla="*/ 484332 w 1454772"/>
                <a:gd name="csY30" fmla="*/ 971327 h 1134988"/>
                <a:gd name="csX31" fmla="*/ 507840 w 1454772"/>
                <a:gd name="csY31" fmla="*/ 966004 h 1134988"/>
                <a:gd name="csX32" fmla="*/ 518928 w 1454772"/>
                <a:gd name="csY32" fmla="*/ 970883 h 1134988"/>
                <a:gd name="csX33" fmla="*/ 518928 w 1454772"/>
                <a:gd name="csY33" fmla="*/ 921208 h 1134988"/>
                <a:gd name="csX34" fmla="*/ 586344 w 1454772"/>
                <a:gd name="csY34" fmla="*/ 882177 h 1134988"/>
                <a:gd name="csX35" fmla="*/ 608964 w 1454772"/>
                <a:gd name="csY35" fmla="*/ 856896 h 1134988"/>
                <a:gd name="csX36" fmla="*/ 641342 w 1454772"/>
                <a:gd name="csY36" fmla="*/ 797020 h 1134988"/>
                <a:gd name="csX37" fmla="*/ 786376 w 1454772"/>
                <a:gd name="csY37" fmla="*/ 672832 h 1134988"/>
                <a:gd name="csX38" fmla="*/ 806334 w 1454772"/>
                <a:gd name="csY38" fmla="*/ 588562 h 1134988"/>
                <a:gd name="csX39" fmla="*/ 843147 w 1454772"/>
                <a:gd name="csY39" fmla="*/ 484332 h 1134988"/>
                <a:gd name="csX40" fmla="*/ 803673 w 1454772"/>
                <a:gd name="csY40" fmla="*/ 480785 h 1134988"/>
                <a:gd name="csX41" fmla="*/ 812100 w 1454772"/>
                <a:gd name="csY41" fmla="*/ 460826 h 1134988"/>
                <a:gd name="csX42" fmla="*/ 812987 w 1454772"/>
                <a:gd name="csY42" fmla="*/ 424900 h 1134988"/>
                <a:gd name="csX43" fmla="*/ 804560 w 1454772"/>
                <a:gd name="csY43" fmla="*/ 406715 h 1134988"/>
                <a:gd name="csX44" fmla="*/ 808995 w 1454772"/>
                <a:gd name="csY44" fmla="*/ 382764 h 1134988"/>
                <a:gd name="csX45" fmla="*/ 797464 w 1454772"/>
                <a:gd name="csY45" fmla="*/ 373894 h 1134988"/>
                <a:gd name="csX46" fmla="*/ 792141 w 1454772"/>
                <a:gd name="csY46" fmla="*/ 353048 h 1134988"/>
                <a:gd name="csX47" fmla="*/ 794359 w 1454772"/>
                <a:gd name="csY47" fmla="*/ 333089 h 1134988"/>
                <a:gd name="csX48" fmla="*/ 809439 w 1454772"/>
                <a:gd name="csY48" fmla="*/ 280753 h 1134988"/>
                <a:gd name="csX49" fmla="*/ 826736 w 1454772"/>
                <a:gd name="csY49" fmla="*/ 282527 h 1134988"/>
                <a:gd name="csX50" fmla="*/ 831615 w 1454772"/>
                <a:gd name="csY50" fmla="*/ 274100 h 1134988"/>
                <a:gd name="csX51" fmla="*/ 809882 w 1454772"/>
                <a:gd name="csY51" fmla="*/ 267004 h 1134988"/>
                <a:gd name="csX52" fmla="*/ 791254 w 1454772"/>
                <a:gd name="csY52" fmla="*/ 238174 h 1134988"/>
                <a:gd name="csX53" fmla="*/ 773513 w 1454772"/>
                <a:gd name="csY53" fmla="*/ 236844 h 1134988"/>
                <a:gd name="csX54" fmla="*/ 777061 w 1454772"/>
                <a:gd name="csY54" fmla="*/ 194265 h 1134988"/>
                <a:gd name="csX55" fmla="*/ 821858 w 1454772"/>
                <a:gd name="csY55" fmla="*/ 175637 h 1134988"/>
                <a:gd name="csX56" fmla="*/ 828511 w 1454772"/>
                <a:gd name="csY56" fmla="*/ 164992 h 1134988"/>
                <a:gd name="csX57" fmla="*/ 855566 w 1454772"/>
                <a:gd name="csY57" fmla="*/ 165436 h 1134988"/>
                <a:gd name="csX58" fmla="*/ 867541 w 1454772"/>
                <a:gd name="csY58" fmla="*/ 125962 h 1134988"/>
                <a:gd name="csX59" fmla="*/ 893709 w 1454772"/>
                <a:gd name="csY59" fmla="*/ 126406 h 1134988"/>
                <a:gd name="csX60" fmla="*/ 915442 w 1454772"/>
                <a:gd name="csY60" fmla="*/ 138381 h 1134988"/>
                <a:gd name="csX61" fmla="*/ 926087 w 1454772"/>
                <a:gd name="csY61" fmla="*/ 130397 h 1134988"/>
                <a:gd name="csX62" fmla="*/ 958021 w 1454772"/>
                <a:gd name="csY62" fmla="*/ 133502 h 1134988"/>
                <a:gd name="csX63" fmla="*/ 971327 w 1454772"/>
                <a:gd name="csY63" fmla="*/ 118865 h 1134988"/>
                <a:gd name="csX64" fmla="*/ 973544 w 1454772"/>
                <a:gd name="csY64" fmla="*/ 89592 h 1134988"/>
                <a:gd name="csX65" fmla="*/ 982415 w 1454772"/>
                <a:gd name="csY65" fmla="*/ 87375 h 1134988"/>
                <a:gd name="csX66" fmla="*/ 1004148 w 1454772"/>
                <a:gd name="csY66" fmla="*/ 112213 h 1134988"/>
                <a:gd name="csX67" fmla="*/ 1025437 w 1454772"/>
                <a:gd name="csY67" fmla="*/ 103342 h 1134988"/>
                <a:gd name="csX68" fmla="*/ 1053379 w 1454772"/>
                <a:gd name="csY68" fmla="*/ 109551 h 1134988"/>
                <a:gd name="csX69" fmla="*/ 1065798 w 1454772"/>
                <a:gd name="csY69" fmla="*/ 93584 h 1134988"/>
                <a:gd name="csX70" fmla="*/ 1072895 w 1454772"/>
                <a:gd name="csY70" fmla="*/ 95802 h 1134988"/>
                <a:gd name="csX71" fmla="*/ 1077330 w 1454772"/>
                <a:gd name="csY71" fmla="*/ 119753 h 1134988"/>
                <a:gd name="csX72" fmla="*/ 1090192 w 1454772"/>
                <a:gd name="csY72" fmla="*/ 127292 h 1134988"/>
                <a:gd name="csX73" fmla="*/ 1127448 w 1454772"/>
                <a:gd name="csY73" fmla="*/ 129510 h 1134988"/>
                <a:gd name="csX74" fmla="*/ 1136763 w 1454772"/>
                <a:gd name="csY74" fmla="*/ 120196 h 1134988"/>
                <a:gd name="csX75" fmla="*/ 1169583 w 1454772"/>
                <a:gd name="csY75" fmla="*/ 135276 h 1134988"/>
                <a:gd name="csX76" fmla="*/ 1183777 w 1454772"/>
                <a:gd name="csY76" fmla="*/ 109995 h 1134988"/>
                <a:gd name="csX77" fmla="*/ 1206396 w 1454772"/>
                <a:gd name="csY77" fmla="*/ 108664 h 1134988"/>
                <a:gd name="csX78" fmla="*/ 1209501 w 1454772"/>
                <a:gd name="csY78" fmla="*/ 101568 h 1134988"/>
                <a:gd name="csX79" fmla="*/ 1230347 w 1454772"/>
                <a:gd name="csY79" fmla="*/ 97132 h 1134988"/>
                <a:gd name="csX80" fmla="*/ 1239661 w 1454772"/>
                <a:gd name="csY80" fmla="*/ 34151 h 1134988"/>
                <a:gd name="csX81" fmla="*/ 1267160 w 1454772"/>
                <a:gd name="csY81" fmla="*/ 31047 h 1134988"/>
                <a:gd name="csX82" fmla="*/ 1283127 w 1454772"/>
                <a:gd name="csY82" fmla="*/ 21733 h 1134988"/>
                <a:gd name="csX83" fmla="*/ 1292441 w 1454772"/>
                <a:gd name="csY83" fmla="*/ 3548 h 1134988"/>
                <a:gd name="csX84" fmla="*/ 1313730 w 1454772"/>
                <a:gd name="csY84" fmla="*/ 0 h 1134988"/>
                <a:gd name="csX85" fmla="*/ 1323045 w 1454772"/>
                <a:gd name="csY85" fmla="*/ 9757 h 1134988"/>
                <a:gd name="csX86" fmla="*/ 1290667 w 1454772"/>
                <a:gd name="csY86" fmla="*/ 44796 h 1134988"/>
                <a:gd name="csX87" fmla="*/ 1280465 w 1454772"/>
                <a:gd name="csY87" fmla="*/ 94028 h 1134988"/>
                <a:gd name="csX88" fmla="*/ 1300868 w 1454772"/>
                <a:gd name="csY88" fmla="*/ 95802 h 1134988"/>
                <a:gd name="csX89" fmla="*/ 1313287 w 1454772"/>
                <a:gd name="csY89" fmla="*/ 111769 h 1134988"/>
                <a:gd name="csX90" fmla="*/ 1306634 w 1454772"/>
                <a:gd name="csY90" fmla="*/ 117091 h 1134988"/>
                <a:gd name="csX91" fmla="*/ 1309739 w 1454772"/>
                <a:gd name="csY91" fmla="*/ 132615 h 1134988"/>
                <a:gd name="csX92" fmla="*/ 1325706 w 1454772"/>
                <a:gd name="csY92" fmla="*/ 150356 h 1134988"/>
                <a:gd name="csX93" fmla="*/ 1323488 w 1454772"/>
                <a:gd name="csY93" fmla="*/ 165879 h 1134988"/>
                <a:gd name="csX94" fmla="*/ 1337681 w 1454772"/>
                <a:gd name="csY94" fmla="*/ 180959 h 1134988"/>
                <a:gd name="csX95" fmla="*/ 1342116 w 1454772"/>
                <a:gd name="csY95" fmla="*/ 215555 h 1134988"/>
                <a:gd name="csX96" fmla="*/ 1357639 w 1454772"/>
                <a:gd name="csY96" fmla="*/ 251037 h 1134988"/>
                <a:gd name="csX97" fmla="*/ 1374937 w 1454772"/>
                <a:gd name="csY97" fmla="*/ 255472 h 1134988"/>
                <a:gd name="csX98" fmla="*/ 1392235 w 1454772"/>
                <a:gd name="csY98" fmla="*/ 246158 h 1134988"/>
                <a:gd name="csX99" fmla="*/ 1404653 w 1454772"/>
                <a:gd name="csY99" fmla="*/ 265229 h 1134988"/>
                <a:gd name="csX100" fmla="*/ 1433483 w 1454772"/>
                <a:gd name="csY100" fmla="*/ 275874 h 1134988"/>
                <a:gd name="csX101" fmla="*/ 1454772 w 1454772"/>
                <a:gd name="csY101" fmla="*/ 315348 h 1134988"/>
                <a:gd name="csX102" fmla="*/ 1448119 w 1454772"/>
                <a:gd name="csY102" fmla="*/ 354822 h 1134988"/>
                <a:gd name="csX103" fmla="*/ 1433483 w 1454772"/>
                <a:gd name="csY103" fmla="*/ 368572 h 1134988"/>
                <a:gd name="csX104" fmla="*/ 1407315 w 1454772"/>
                <a:gd name="csY104" fmla="*/ 369015 h 1134988"/>
                <a:gd name="csX105" fmla="*/ 1366510 w 1454772"/>
                <a:gd name="csY105" fmla="*/ 392966 h 1134988"/>
                <a:gd name="csX106" fmla="*/ 1327036 w 1454772"/>
                <a:gd name="csY106" fmla="*/ 463043 h 1134988"/>
                <a:gd name="csX107" fmla="*/ 1246314 w 1454772"/>
                <a:gd name="csY107" fmla="*/ 534008 h 1134988"/>
                <a:gd name="csX108" fmla="*/ 1255628 w 1454772"/>
                <a:gd name="csY108" fmla="*/ 548201 h 1134988"/>
                <a:gd name="csX109" fmla="*/ 1256515 w 1454772"/>
                <a:gd name="csY109" fmla="*/ 570377 h 1134988"/>
                <a:gd name="csX110" fmla="*/ 1265829 w 1454772"/>
                <a:gd name="csY110" fmla="*/ 572595 h 1134988"/>
                <a:gd name="csX111" fmla="*/ 1272039 w 1454772"/>
                <a:gd name="csY111" fmla="*/ 588118 h 1134988"/>
                <a:gd name="csX112" fmla="*/ 1290667 w 1454772"/>
                <a:gd name="csY112" fmla="*/ 590336 h 1134988"/>
                <a:gd name="csX113" fmla="*/ 1288449 w 1454772"/>
                <a:gd name="csY113" fmla="*/ 607633 h 1134988"/>
                <a:gd name="csX114" fmla="*/ 1304859 w 1454772"/>
                <a:gd name="csY114" fmla="*/ 604972 h 1134988"/>
                <a:gd name="csX115" fmla="*/ 1306634 w 1454772"/>
                <a:gd name="csY115" fmla="*/ 618722 h 1134988"/>
                <a:gd name="csX116" fmla="*/ 1300424 w 1454772"/>
                <a:gd name="csY116" fmla="*/ 622270 h 1134988"/>
                <a:gd name="csX117" fmla="*/ 1304859 w 1454772"/>
                <a:gd name="csY117" fmla="*/ 640011 h 1134988"/>
                <a:gd name="csX118" fmla="*/ 1297320 w 1454772"/>
                <a:gd name="csY118" fmla="*/ 659083 h 1134988"/>
                <a:gd name="csX119" fmla="*/ 1261394 w 1454772"/>
                <a:gd name="csY119" fmla="*/ 702549 h 1134988"/>
                <a:gd name="csX120" fmla="*/ 1234782 w 1454772"/>
                <a:gd name="csY120" fmla="*/ 704766 h 1134988"/>
                <a:gd name="csX121" fmla="*/ 1210388 w 1454772"/>
                <a:gd name="csY121" fmla="*/ 729160 h 1134988"/>
                <a:gd name="csX122" fmla="*/ 1178011 w 1454772"/>
                <a:gd name="csY122" fmla="*/ 734039 h 1134988"/>
                <a:gd name="csX123" fmla="*/ 1169583 w 1454772"/>
                <a:gd name="csY123" fmla="*/ 755328 h 1134988"/>
                <a:gd name="csX124" fmla="*/ 1147407 w 1454772"/>
                <a:gd name="csY124" fmla="*/ 746457 h 1134988"/>
                <a:gd name="csX125" fmla="*/ 1139867 w 1454772"/>
                <a:gd name="csY125" fmla="*/ 750893 h 1134988"/>
                <a:gd name="csX126" fmla="*/ 1108377 w 1454772"/>
                <a:gd name="csY126" fmla="*/ 806778 h 1134988"/>
                <a:gd name="csX127" fmla="*/ 1065798 w 1454772"/>
                <a:gd name="csY127" fmla="*/ 832945 h 1134988"/>
                <a:gd name="csX128" fmla="*/ 1040073 w 1454772"/>
                <a:gd name="csY128" fmla="*/ 878186 h 1134988"/>
                <a:gd name="csX129" fmla="*/ 983746 w 1454772"/>
                <a:gd name="csY129" fmla="*/ 871089 h 1134988"/>
                <a:gd name="csX130" fmla="*/ 930522 w 1454772"/>
                <a:gd name="csY130" fmla="*/ 916329 h 1134988"/>
                <a:gd name="csX131" fmla="*/ 919877 w 1454772"/>
                <a:gd name="csY131" fmla="*/ 915885 h 1134988"/>
                <a:gd name="csX132" fmla="*/ 902136 w 1454772"/>
                <a:gd name="csY132" fmla="*/ 898144 h 1134988"/>
                <a:gd name="csX133" fmla="*/ 891935 w 1454772"/>
                <a:gd name="csY133" fmla="*/ 909233 h 1134988"/>
                <a:gd name="csX134" fmla="*/ 860888 w 1454772"/>
                <a:gd name="csY134" fmla="*/ 903910 h 1134988"/>
                <a:gd name="csX135" fmla="*/ 844478 w 1454772"/>
                <a:gd name="csY135" fmla="*/ 939836 h 1134988"/>
                <a:gd name="csX136" fmla="*/ 865767 w 1454772"/>
                <a:gd name="csY136" fmla="*/ 958908 h 1134988"/>
                <a:gd name="csX137" fmla="*/ 846695 w 1454772"/>
                <a:gd name="csY137" fmla="*/ 970439 h 1134988"/>
                <a:gd name="csX138" fmla="*/ 842703 w 1454772"/>
                <a:gd name="csY138" fmla="*/ 999712 h 1134988"/>
                <a:gd name="csX139" fmla="*/ 828067 w 1454772"/>
                <a:gd name="csY139" fmla="*/ 1013905 h 1134988"/>
                <a:gd name="csX140" fmla="*/ 839599 w 1454772"/>
                <a:gd name="csY140" fmla="*/ 1025880 h 1134988"/>
                <a:gd name="csX141" fmla="*/ 886169 w 1454772"/>
                <a:gd name="csY141" fmla="*/ 1043178 h 1134988"/>
                <a:gd name="csX142" fmla="*/ 845808 w 1454772"/>
                <a:gd name="csY142" fmla="*/ 1060476 h 1134988"/>
                <a:gd name="csX143" fmla="*/ 841373 w 1454772"/>
                <a:gd name="csY143" fmla="*/ 1073781 h 1134988"/>
                <a:gd name="csX144" fmla="*/ 828511 w 1454772"/>
                <a:gd name="csY144" fmla="*/ 1072895 h 1134988"/>
                <a:gd name="csX145" fmla="*/ 824519 w 1454772"/>
                <a:gd name="csY145" fmla="*/ 1090192 h 1134988"/>
                <a:gd name="csX146" fmla="*/ 812100 w 1454772"/>
                <a:gd name="csY146" fmla="*/ 1100837 h 1134988"/>
                <a:gd name="csX147" fmla="*/ 812543 w 1454772"/>
                <a:gd name="csY147" fmla="*/ 1126561 h 1134988"/>
                <a:gd name="csX148" fmla="*/ 762425 w 1454772"/>
                <a:gd name="csY148" fmla="*/ 1126561 h 1134988"/>
                <a:gd name="csX149" fmla="*/ 740249 w 1454772"/>
                <a:gd name="csY149" fmla="*/ 1102167 h 1134988"/>
                <a:gd name="csX150" fmla="*/ 710088 w 1454772"/>
                <a:gd name="csY150" fmla="*/ 1087087 h 1134988"/>
                <a:gd name="csX151" fmla="*/ 671945 w 1454772"/>
                <a:gd name="csY151" fmla="*/ 1095514 h 1134988"/>
                <a:gd name="csX152" fmla="*/ 649325 w 1454772"/>
                <a:gd name="csY152" fmla="*/ 1082652 h 1134988"/>
                <a:gd name="csX153" fmla="*/ 590336 w 1454772"/>
                <a:gd name="csY153" fmla="*/ 1076886 h 1134988"/>
                <a:gd name="csX154" fmla="*/ 571264 w 1454772"/>
                <a:gd name="csY154" fmla="*/ 1090192 h 1134988"/>
                <a:gd name="csX155" fmla="*/ 510057 w 1454772"/>
                <a:gd name="csY155" fmla="*/ 1107489 h 1134988"/>
                <a:gd name="csX156" fmla="*/ 486107 w 1454772"/>
                <a:gd name="csY156" fmla="*/ 1130109 h 1134988"/>
                <a:gd name="csX157" fmla="*/ 455503 w 1454772"/>
                <a:gd name="csY157" fmla="*/ 1126561 h 1134988"/>
                <a:gd name="csX158" fmla="*/ 439536 w 1454772"/>
                <a:gd name="csY158" fmla="*/ 1134989 h 1134988"/>
                <a:gd name="csX159" fmla="*/ 409820 w 1454772"/>
                <a:gd name="csY159" fmla="*/ 1127448 h 1134988"/>
                <a:gd name="csX160" fmla="*/ 402724 w 1454772"/>
                <a:gd name="csY160" fmla="*/ 1113699 h 1134988"/>
                <a:gd name="csX161" fmla="*/ 374338 w 1454772"/>
                <a:gd name="csY161" fmla="*/ 1112812 h 1134988"/>
                <a:gd name="csX162" fmla="*/ 321114 w 1454772"/>
                <a:gd name="csY162" fmla="*/ 1079991 h 1134988"/>
                <a:gd name="csX163" fmla="*/ 322445 w 1454772"/>
                <a:gd name="csY163" fmla="*/ 1058258 h 1134988"/>
                <a:gd name="csX164" fmla="*/ 312244 w 1454772"/>
                <a:gd name="csY164" fmla="*/ 1047170 h 1134988"/>
                <a:gd name="csX165" fmla="*/ 304704 w 1454772"/>
                <a:gd name="csY165" fmla="*/ 1005921 h 1134988"/>
                <a:gd name="csX166" fmla="*/ 307809 w 1454772"/>
                <a:gd name="csY166" fmla="*/ 976205 h 1134988"/>
                <a:gd name="csX167" fmla="*/ 297164 w 1454772"/>
                <a:gd name="csY167" fmla="*/ 967335 h 1134988"/>
                <a:gd name="csX168" fmla="*/ 249263 w 1454772"/>
                <a:gd name="csY168" fmla="*/ 954472 h 1134988"/>
                <a:gd name="csX169" fmla="*/ 234183 w 1454772"/>
                <a:gd name="csY169" fmla="*/ 958021 h 1134988"/>
                <a:gd name="csX170" fmla="*/ 160557 w 1454772"/>
                <a:gd name="csY170" fmla="*/ 920321 h 1134988"/>
                <a:gd name="csX171" fmla="*/ 109551 w 1454772"/>
                <a:gd name="csY171" fmla="*/ 917216 h 1134988"/>
                <a:gd name="csX172" fmla="*/ 91367 w 1454772"/>
                <a:gd name="csY172" fmla="*/ 899031 h 1134988"/>
                <a:gd name="csX173" fmla="*/ 58545 w 1454772"/>
                <a:gd name="csY173" fmla="*/ 891048 h 1134988"/>
                <a:gd name="csX174" fmla="*/ 25725 w 1454772"/>
                <a:gd name="csY174" fmla="*/ 863992 h 11349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</a:cxnLst>
              <a:rect l="l" t="t" r="r" b="b"/>
              <a:pathLst>
                <a:path w="1454772" h="1134988">
                  <a:moveTo>
                    <a:pt x="25725" y="863992"/>
                  </a:moveTo>
                  <a:lnTo>
                    <a:pt x="14193" y="842703"/>
                  </a:lnTo>
                  <a:lnTo>
                    <a:pt x="1331" y="844478"/>
                  </a:lnTo>
                  <a:lnTo>
                    <a:pt x="0" y="821414"/>
                  </a:lnTo>
                  <a:lnTo>
                    <a:pt x="26612" y="788149"/>
                  </a:lnTo>
                  <a:lnTo>
                    <a:pt x="27055" y="769521"/>
                  </a:lnTo>
                  <a:lnTo>
                    <a:pt x="19959" y="764199"/>
                  </a:lnTo>
                  <a:lnTo>
                    <a:pt x="26612" y="752667"/>
                  </a:lnTo>
                  <a:lnTo>
                    <a:pt x="49675" y="761981"/>
                  </a:lnTo>
                  <a:lnTo>
                    <a:pt x="53667" y="747788"/>
                  </a:lnTo>
                  <a:lnTo>
                    <a:pt x="63868" y="726055"/>
                  </a:lnTo>
                  <a:lnTo>
                    <a:pt x="90480" y="723394"/>
                  </a:lnTo>
                  <a:lnTo>
                    <a:pt x="106447" y="713193"/>
                  </a:lnTo>
                  <a:lnTo>
                    <a:pt x="105560" y="699887"/>
                  </a:lnTo>
                  <a:lnTo>
                    <a:pt x="123301" y="699444"/>
                  </a:lnTo>
                  <a:lnTo>
                    <a:pt x="137937" y="689243"/>
                  </a:lnTo>
                  <a:lnTo>
                    <a:pt x="149913" y="708758"/>
                  </a:lnTo>
                  <a:lnTo>
                    <a:pt x="149469" y="727386"/>
                  </a:lnTo>
                  <a:lnTo>
                    <a:pt x="189386" y="769521"/>
                  </a:lnTo>
                  <a:lnTo>
                    <a:pt x="239949" y="793915"/>
                  </a:lnTo>
                  <a:lnTo>
                    <a:pt x="284301" y="848469"/>
                  </a:lnTo>
                  <a:lnTo>
                    <a:pt x="302043" y="840486"/>
                  </a:lnTo>
                  <a:lnTo>
                    <a:pt x="333533" y="846251"/>
                  </a:lnTo>
                  <a:lnTo>
                    <a:pt x="354379" y="878629"/>
                  </a:lnTo>
                  <a:lnTo>
                    <a:pt x="393853" y="903466"/>
                  </a:lnTo>
                  <a:lnTo>
                    <a:pt x="392079" y="930522"/>
                  </a:lnTo>
                  <a:lnTo>
                    <a:pt x="406715" y="954472"/>
                  </a:lnTo>
                  <a:lnTo>
                    <a:pt x="427118" y="946932"/>
                  </a:lnTo>
                  <a:lnTo>
                    <a:pt x="447077" y="954472"/>
                  </a:lnTo>
                  <a:lnTo>
                    <a:pt x="450624" y="994390"/>
                  </a:lnTo>
                  <a:lnTo>
                    <a:pt x="484332" y="971327"/>
                  </a:lnTo>
                  <a:lnTo>
                    <a:pt x="507840" y="966004"/>
                  </a:lnTo>
                  <a:lnTo>
                    <a:pt x="518928" y="970883"/>
                  </a:lnTo>
                  <a:lnTo>
                    <a:pt x="518928" y="921208"/>
                  </a:lnTo>
                  <a:lnTo>
                    <a:pt x="586344" y="882177"/>
                  </a:lnTo>
                  <a:lnTo>
                    <a:pt x="608964" y="856896"/>
                  </a:lnTo>
                  <a:lnTo>
                    <a:pt x="641342" y="797020"/>
                  </a:lnTo>
                  <a:lnTo>
                    <a:pt x="786376" y="672832"/>
                  </a:lnTo>
                  <a:lnTo>
                    <a:pt x="806334" y="588562"/>
                  </a:lnTo>
                  <a:lnTo>
                    <a:pt x="843147" y="484332"/>
                  </a:lnTo>
                  <a:lnTo>
                    <a:pt x="803673" y="480785"/>
                  </a:lnTo>
                  <a:lnTo>
                    <a:pt x="812100" y="460826"/>
                  </a:lnTo>
                  <a:lnTo>
                    <a:pt x="812987" y="424900"/>
                  </a:lnTo>
                  <a:lnTo>
                    <a:pt x="804560" y="406715"/>
                  </a:lnTo>
                  <a:lnTo>
                    <a:pt x="808995" y="382764"/>
                  </a:lnTo>
                  <a:lnTo>
                    <a:pt x="797464" y="373894"/>
                  </a:lnTo>
                  <a:lnTo>
                    <a:pt x="792141" y="353048"/>
                  </a:lnTo>
                  <a:lnTo>
                    <a:pt x="794359" y="333089"/>
                  </a:lnTo>
                  <a:lnTo>
                    <a:pt x="809439" y="280753"/>
                  </a:lnTo>
                  <a:lnTo>
                    <a:pt x="826736" y="282527"/>
                  </a:lnTo>
                  <a:lnTo>
                    <a:pt x="831615" y="274100"/>
                  </a:lnTo>
                  <a:lnTo>
                    <a:pt x="809882" y="267004"/>
                  </a:lnTo>
                  <a:lnTo>
                    <a:pt x="791254" y="238174"/>
                  </a:lnTo>
                  <a:lnTo>
                    <a:pt x="773513" y="236844"/>
                  </a:lnTo>
                  <a:lnTo>
                    <a:pt x="777061" y="194265"/>
                  </a:lnTo>
                  <a:lnTo>
                    <a:pt x="821858" y="175637"/>
                  </a:lnTo>
                  <a:lnTo>
                    <a:pt x="828511" y="164992"/>
                  </a:lnTo>
                  <a:lnTo>
                    <a:pt x="855566" y="165436"/>
                  </a:lnTo>
                  <a:lnTo>
                    <a:pt x="867541" y="125962"/>
                  </a:lnTo>
                  <a:lnTo>
                    <a:pt x="893709" y="126406"/>
                  </a:lnTo>
                  <a:lnTo>
                    <a:pt x="915442" y="138381"/>
                  </a:lnTo>
                  <a:lnTo>
                    <a:pt x="926087" y="130397"/>
                  </a:lnTo>
                  <a:lnTo>
                    <a:pt x="958021" y="133502"/>
                  </a:lnTo>
                  <a:lnTo>
                    <a:pt x="971327" y="118865"/>
                  </a:lnTo>
                  <a:lnTo>
                    <a:pt x="973544" y="89592"/>
                  </a:lnTo>
                  <a:lnTo>
                    <a:pt x="982415" y="87375"/>
                  </a:lnTo>
                  <a:lnTo>
                    <a:pt x="1004148" y="112213"/>
                  </a:lnTo>
                  <a:lnTo>
                    <a:pt x="1025437" y="103342"/>
                  </a:lnTo>
                  <a:lnTo>
                    <a:pt x="1053379" y="109551"/>
                  </a:lnTo>
                  <a:lnTo>
                    <a:pt x="1065798" y="93584"/>
                  </a:lnTo>
                  <a:lnTo>
                    <a:pt x="1072895" y="95802"/>
                  </a:lnTo>
                  <a:lnTo>
                    <a:pt x="1077330" y="119753"/>
                  </a:lnTo>
                  <a:lnTo>
                    <a:pt x="1090192" y="127292"/>
                  </a:lnTo>
                  <a:lnTo>
                    <a:pt x="1127448" y="129510"/>
                  </a:lnTo>
                  <a:lnTo>
                    <a:pt x="1136763" y="120196"/>
                  </a:lnTo>
                  <a:lnTo>
                    <a:pt x="1169583" y="135276"/>
                  </a:lnTo>
                  <a:lnTo>
                    <a:pt x="1183777" y="109995"/>
                  </a:lnTo>
                  <a:lnTo>
                    <a:pt x="1206396" y="108664"/>
                  </a:lnTo>
                  <a:lnTo>
                    <a:pt x="1209501" y="101568"/>
                  </a:lnTo>
                  <a:lnTo>
                    <a:pt x="1230347" y="97132"/>
                  </a:lnTo>
                  <a:lnTo>
                    <a:pt x="1239661" y="34151"/>
                  </a:lnTo>
                  <a:lnTo>
                    <a:pt x="1267160" y="31047"/>
                  </a:lnTo>
                  <a:lnTo>
                    <a:pt x="1283127" y="21733"/>
                  </a:lnTo>
                  <a:lnTo>
                    <a:pt x="1292441" y="3548"/>
                  </a:lnTo>
                  <a:lnTo>
                    <a:pt x="1313730" y="0"/>
                  </a:lnTo>
                  <a:lnTo>
                    <a:pt x="1323045" y="9757"/>
                  </a:lnTo>
                  <a:lnTo>
                    <a:pt x="1290667" y="44796"/>
                  </a:lnTo>
                  <a:lnTo>
                    <a:pt x="1280465" y="94028"/>
                  </a:lnTo>
                  <a:lnTo>
                    <a:pt x="1300868" y="95802"/>
                  </a:lnTo>
                  <a:lnTo>
                    <a:pt x="1313287" y="111769"/>
                  </a:lnTo>
                  <a:lnTo>
                    <a:pt x="1306634" y="117091"/>
                  </a:lnTo>
                  <a:lnTo>
                    <a:pt x="1309739" y="132615"/>
                  </a:lnTo>
                  <a:lnTo>
                    <a:pt x="1325706" y="150356"/>
                  </a:lnTo>
                  <a:lnTo>
                    <a:pt x="1323488" y="165879"/>
                  </a:lnTo>
                  <a:lnTo>
                    <a:pt x="1337681" y="180959"/>
                  </a:lnTo>
                  <a:lnTo>
                    <a:pt x="1342116" y="215555"/>
                  </a:lnTo>
                  <a:lnTo>
                    <a:pt x="1357639" y="251037"/>
                  </a:lnTo>
                  <a:lnTo>
                    <a:pt x="1374937" y="255472"/>
                  </a:lnTo>
                  <a:lnTo>
                    <a:pt x="1392235" y="246158"/>
                  </a:lnTo>
                  <a:lnTo>
                    <a:pt x="1404653" y="265229"/>
                  </a:lnTo>
                  <a:lnTo>
                    <a:pt x="1433483" y="275874"/>
                  </a:lnTo>
                  <a:lnTo>
                    <a:pt x="1454772" y="315348"/>
                  </a:lnTo>
                  <a:lnTo>
                    <a:pt x="1448119" y="354822"/>
                  </a:lnTo>
                  <a:lnTo>
                    <a:pt x="1433483" y="368572"/>
                  </a:lnTo>
                  <a:lnTo>
                    <a:pt x="1407315" y="369015"/>
                  </a:lnTo>
                  <a:lnTo>
                    <a:pt x="1366510" y="392966"/>
                  </a:lnTo>
                  <a:lnTo>
                    <a:pt x="1327036" y="463043"/>
                  </a:lnTo>
                  <a:lnTo>
                    <a:pt x="1246314" y="534008"/>
                  </a:lnTo>
                  <a:lnTo>
                    <a:pt x="1255628" y="548201"/>
                  </a:lnTo>
                  <a:lnTo>
                    <a:pt x="1256515" y="570377"/>
                  </a:lnTo>
                  <a:lnTo>
                    <a:pt x="1265829" y="572595"/>
                  </a:lnTo>
                  <a:lnTo>
                    <a:pt x="1272039" y="588118"/>
                  </a:lnTo>
                  <a:lnTo>
                    <a:pt x="1290667" y="590336"/>
                  </a:lnTo>
                  <a:lnTo>
                    <a:pt x="1288449" y="607633"/>
                  </a:lnTo>
                  <a:lnTo>
                    <a:pt x="1304859" y="604972"/>
                  </a:lnTo>
                  <a:lnTo>
                    <a:pt x="1306634" y="618722"/>
                  </a:lnTo>
                  <a:lnTo>
                    <a:pt x="1300424" y="622270"/>
                  </a:lnTo>
                  <a:lnTo>
                    <a:pt x="1304859" y="640011"/>
                  </a:lnTo>
                  <a:lnTo>
                    <a:pt x="1297320" y="659083"/>
                  </a:lnTo>
                  <a:lnTo>
                    <a:pt x="1261394" y="702549"/>
                  </a:lnTo>
                  <a:lnTo>
                    <a:pt x="1234782" y="704766"/>
                  </a:lnTo>
                  <a:lnTo>
                    <a:pt x="1210388" y="729160"/>
                  </a:lnTo>
                  <a:lnTo>
                    <a:pt x="1178011" y="734039"/>
                  </a:lnTo>
                  <a:lnTo>
                    <a:pt x="1169583" y="755328"/>
                  </a:lnTo>
                  <a:lnTo>
                    <a:pt x="1147407" y="746457"/>
                  </a:lnTo>
                  <a:lnTo>
                    <a:pt x="1139867" y="750893"/>
                  </a:lnTo>
                  <a:lnTo>
                    <a:pt x="1108377" y="806778"/>
                  </a:lnTo>
                  <a:lnTo>
                    <a:pt x="1065798" y="832945"/>
                  </a:lnTo>
                  <a:lnTo>
                    <a:pt x="1040073" y="878186"/>
                  </a:lnTo>
                  <a:lnTo>
                    <a:pt x="983746" y="871089"/>
                  </a:lnTo>
                  <a:lnTo>
                    <a:pt x="930522" y="916329"/>
                  </a:lnTo>
                  <a:lnTo>
                    <a:pt x="919877" y="915885"/>
                  </a:lnTo>
                  <a:lnTo>
                    <a:pt x="902136" y="898144"/>
                  </a:lnTo>
                  <a:lnTo>
                    <a:pt x="891935" y="909233"/>
                  </a:lnTo>
                  <a:lnTo>
                    <a:pt x="860888" y="903910"/>
                  </a:lnTo>
                  <a:lnTo>
                    <a:pt x="844478" y="939836"/>
                  </a:lnTo>
                  <a:lnTo>
                    <a:pt x="865767" y="958908"/>
                  </a:lnTo>
                  <a:lnTo>
                    <a:pt x="846695" y="970439"/>
                  </a:lnTo>
                  <a:lnTo>
                    <a:pt x="842703" y="999712"/>
                  </a:lnTo>
                  <a:lnTo>
                    <a:pt x="828067" y="1013905"/>
                  </a:lnTo>
                  <a:lnTo>
                    <a:pt x="839599" y="1025880"/>
                  </a:lnTo>
                  <a:lnTo>
                    <a:pt x="886169" y="1043178"/>
                  </a:lnTo>
                  <a:lnTo>
                    <a:pt x="845808" y="1060476"/>
                  </a:lnTo>
                  <a:lnTo>
                    <a:pt x="841373" y="1073781"/>
                  </a:lnTo>
                  <a:lnTo>
                    <a:pt x="828511" y="1072895"/>
                  </a:lnTo>
                  <a:lnTo>
                    <a:pt x="824519" y="1090192"/>
                  </a:lnTo>
                  <a:lnTo>
                    <a:pt x="812100" y="1100837"/>
                  </a:lnTo>
                  <a:lnTo>
                    <a:pt x="812543" y="1126561"/>
                  </a:lnTo>
                  <a:lnTo>
                    <a:pt x="762425" y="1126561"/>
                  </a:lnTo>
                  <a:lnTo>
                    <a:pt x="740249" y="1102167"/>
                  </a:lnTo>
                  <a:lnTo>
                    <a:pt x="710088" y="1087087"/>
                  </a:lnTo>
                  <a:lnTo>
                    <a:pt x="671945" y="1095514"/>
                  </a:lnTo>
                  <a:lnTo>
                    <a:pt x="649325" y="1082652"/>
                  </a:lnTo>
                  <a:lnTo>
                    <a:pt x="590336" y="1076886"/>
                  </a:lnTo>
                  <a:lnTo>
                    <a:pt x="571264" y="1090192"/>
                  </a:lnTo>
                  <a:lnTo>
                    <a:pt x="510057" y="1107489"/>
                  </a:lnTo>
                  <a:lnTo>
                    <a:pt x="486107" y="1130109"/>
                  </a:lnTo>
                  <a:lnTo>
                    <a:pt x="455503" y="1126561"/>
                  </a:lnTo>
                  <a:lnTo>
                    <a:pt x="439536" y="1134989"/>
                  </a:lnTo>
                  <a:lnTo>
                    <a:pt x="409820" y="1127448"/>
                  </a:lnTo>
                  <a:lnTo>
                    <a:pt x="402724" y="1113699"/>
                  </a:lnTo>
                  <a:lnTo>
                    <a:pt x="374338" y="1112812"/>
                  </a:lnTo>
                  <a:lnTo>
                    <a:pt x="321114" y="1079991"/>
                  </a:lnTo>
                  <a:lnTo>
                    <a:pt x="322445" y="1058258"/>
                  </a:lnTo>
                  <a:lnTo>
                    <a:pt x="312244" y="1047170"/>
                  </a:lnTo>
                  <a:lnTo>
                    <a:pt x="304704" y="1005921"/>
                  </a:lnTo>
                  <a:lnTo>
                    <a:pt x="307809" y="976205"/>
                  </a:lnTo>
                  <a:lnTo>
                    <a:pt x="297164" y="967335"/>
                  </a:lnTo>
                  <a:lnTo>
                    <a:pt x="249263" y="954472"/>
                  </a:lnTo>
                  <a:lnTo>
                    <a:pt x="234183" y="958021"/>
                  </a:lnTo>
                  <a:lnTo>
                    <a:pt x="160557" y="920321"/>
                  </a:lnTo>
                  <a:lnTo>
                    <a:pt x="109551" y="917216"/>
                  </a:lnTo>
                  <a:lnTo>
                    <a:pt x="91367" y="899031"/>
                  </a:lnTo>
                  <a:lnTo>
                    <a:pt x="58545" y="891048"/>
                  </a:lnTo>
                  <a:lnTo>
                    <a:pt x="25725" y="863992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BD041FF-5966-6E86-FF01-1128F4EDF9A1}"/>
                </a:ext>
              </a:extLst>
            </p:cNvPr>
            <p:cNvSpPr/>
            <p:nvPr/>
          </p:nvSpPr>
          <p:spPr>
            <a:xfrm>
              <a:off x="1685621" y="4523626"/>
              <a:ext cx="226199" cy="204910"/>
            </a:xfrm>
            <a:custGeom>
              <a:avLst/>
              <a:gdLst>
                <a:gd name="csX0" fmla="*/ 0 w 226199"/>
                <a:gd name="csY0" fmla="*/ 117979 h 204910"/>
                <a:gd name="csX1" fmla="*/ 18628 w 226199"/>
                <a:gd name="csY1" fmla="*/ 115317 h 204910"/>
                <a:gd name="csX2" fmla="*/ 51006 w 226199"/>
                <a:gd name="csY2" fmla="*/ 83383 h 204910"/>
                <a:gd name="csX3" fmla="*/ 78061 w 226199"/>
                <a:gd name="csY3" fmla="*/ 40805 h 204910"/>
                <a:gd name="csX4" fmla="*/ 72295 w 226199"/>
                <a:gd name="csY4" fmla="*/ 16411 h 204910"/>
                <a:gd name="csX5" fmla="*/ 80279 w 226199"/>
                <a:gd name="csY5" fmla="*/ 9314 h 204910"/>
                <a:gd name="csX6" fmla="*/ 89593 w 226199"/>
                <a:gd name="csY6" fmla="*/ 17741 h 204910"/>
                <a:gd name="csX7" fmla="*/ 109108 w 226199"/>
                <a:gd name="csY7" fmla="*/ 15967 h 204910"/>
                <a:gd name="csX8" fmla="*/ 125518 w 226199"/>
                <a:gd name="csY8" fmla="*/ 0 h 204910"/>
                <a:gd name="csX9" fmla="*/ 134389 w 226199"/>
                <a:gd name="csY9" fmla="*/ 9758 h 204910"/>
                <a:gd name="csX10" fmla="*/ 129067 w 226199"/>
                <a:gd name="csY10" fmla="*/ 17298 h 204910"/>
                <a:gd name="csX11" fmla="*/ 144590 w 226199"/>
                <a:gd name="csY11" fmla="*/ 34152 h 204910"/>
                <a:gd name="csX12" fmla="*/ 162775 w 226199"/>
                <a:gd name="csY12" fmla="*/ 26168 h 204910"/>
                <a:gd name="csX13" fmla="*/ 192491 w 226199"/>
                <a:gd name="csY13" fmla="*/ 73626 h 204910"/>
                <a:gd name="csX14" fmla="*/ 182290 w 226199"/>
                <a:gd name="csY14" fmla="*/ 85157 h 204910"/>
                <a:gd name="csX15" fmla="*/ 225756 w 226199"/>
                <a:gd name="csY15" fmla="*/ 94915 h 204910"/>
                <a:gd name="csX16" fmla="*/ 216442 w 226199"/>
                <a:gd name="csY16" fmla="*/ 108664 h 204910"/>
                <a:gd name="csX17" fmla="*/ 226199 w 226199"/>
                <a:gd name="csY17" fmla="*/ 131284 h 204910"/>
                <a:gd name="csX18" fmla="*/ 198701 w 226199"/>
                <a:gd name="csY18" fmla="*/ 130841 h 204910"/>
                <a:gd name="csX19" fmla="*/ 163662 w 226199"/>
                <a:gd name="csY19" fmla="*/ 141929 h 204910"/>
                <a:gd name="csX20" fmla="*/ 158340 w 226199"/>
                <a:gd name="csY20" fmla="*/ 161888 h 204910"/>
                <a:gd name="csX21" fmla="*/ 137494 w 226199"/>
                <a:gd name="csY21" fmla="*/ 178298 h 204910"/>
                <a:gd name="csX22" fmla="*/ 144147 w 226199"/>
                <a:gd name="csY22" fmla="*/ 191604 h 204910"/>
                <a:gd name="csX23" fmla="*/ 130397 w 226199"/>
                <a:gd name="csY23" fmla="*/ 204910 h 204910"/>
                <a:gd name="csX24" fmla="*/ 113100 w 226199"/>
                <a:gd name="csY24" fmla="*/ 200918 h 204910"/>
                <a:gd name="csX25" fmla="*/ 102011 w 226199"/>
                <a:gd name="csY25" fmla="*/ 182734 h 204910"/>
                <a:gd name="csX26" fmla="*/ 90036 w 226199"/>
                <a:gd name="csY26" fmla="*/ 183621 h 204910"/>
                <a:gd name="csX27" fmla="*/ 82053 w 226199"/>
                <a:gd name="csY27" fmla="*/ 197814 h 204910"/>
                <a:gd name="csX28" fmla="*/ 26168 w 226199"/>
                <a:gd name="csY28" fmla="*/ 189387 h 204910"/>
                <a:gd name="csX29" fmla="*/ 23507 w 226199"/>
                <a:gd name="csY29" fmla="*/ 174750 h 204910"/>
                <a:gd name="csX30" fmla="*/ 1774 w 226199"/>
                <a:gd name="csY30" fmla="*/ 152130 h 204910"/>
                <a:gd name="csX31" fmla="*/ 6209 w 226199"/>
                <a:gd name="csY31" fmla="*/ 127736 h 204910"/>
                <a:gd name="csX32" fmla="*/ 0 w 226199"/>
                <a:gd name="csY32" fmla="*/ 117979 h 204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26199" h="204910">
                  <a:moveTo>
                    <a:pt x="0" y="117979"/>
                  </a:moveTo>
                  <a:lnTo>
                    <a:pt x="18628" y="115317"/>
                  </a:lnTo>
                  <a:lnTo>
                    <a:pt x="51006" y="83383"/>
                  </a:lnTo>
                  <a:lnTo>
                    <a:pt x="78061" y="40805"/>
                  </a:lnTo>
                  <a:lnTo>
                    <a:pt x="72295" y="16411"/>
                  </a:lnTo>
                  <a:lnTo>
                    <a:pt x="80279" y="9314"/>
                  </a:lnTo>
                  <a:lnTo>
                    <a:pt x="89593" y="17741"/>
                  </a:lnTo>
                  <a:lnTo>
                    <a:pt x="109108" y="15967"/>
                  </a:lnTo>
                  <a:lnTo>
                    <a:pt x="125518" y="0"/>
                  </a:lnTo>
                  <a:lnTo>
                    <a:pt x="134389" y="9758"/>
                  </a:lnTo>
                  <a:lnTo>
                    <a:pt x="129067" y="17298"/>
                  </a:lnTo>
                  <a:lnTo>
                    <a:pt x="144590" y="34152"/>
                  </a:lnTo>
                  <a:lnTo>
                    <a:pt x="162775" y="26168"/>
                  </a:lnTo>
                  <a:lnTo>
                    <a:pt x="192491" y="73626"/>
                  </a:lnTo>
                  <a:lnTo>
                    <a:pt x="182290" y="85157"/>
                  </a:lnTo>
                  <a:lnTo>
                    <a:pt x="225756" y="94915"/>
                  </a:lnTo>
                  <a:lnTo>
                    <a:pt x="216442" y="108664"/>
                  </a:lnTo>
                  <a:lnTo>
                    <a:pt x="226199" y="131284"/>
                  </a:lnTo>
                  <a:lnTo>
                    <a:pt x="198701" y="130841"/>
                  </a:lnTo>
                  <a:lnTo>
                    <a:pt x="163662" y="141929"/>
                  </a:lnTo>
                  <a:lnTo>
                    <a:pt x="158340" y="161888"/>
                  </a:lnTo>
                  <a:lnTo>
                    <a:pt x="137494" y="178298"/>
                  </a:lnTo>
                  <a:lnTo>
                    <a:pt x="144147" y="191604"/>
                  </a:lnTo>
                  <a:lnTo>
                    <a:pt x="130397" y="204910"/>
                  </a:lnTo>
                  <a:lnTo>
                    <a:pt x="113100" y="200918"/>
                  </a:lnTo>
                  <a:lnTo>
                    <a:pt x="102011" y="182734"/>
                  </a:lnTo>
                  <a:lnTo>
                    <a:pt x="90036" y="183621"/>
                  </a:lnTo>
                  <a:lnTo>
                    <a:pt x="82053" y="197814"/>
                  </a:lnTo>
                  <a:lnTo>
                    <a:pt x="26168" y="189387"/>
                  </a:lnTo>
                  <a:lnTo>
                    <a:pt x="23507" y="174750"/>
                  </a:lnTo>
                  <a:lnTo>
                    <a:pt x="1774" y="152130"/>
                  </a:lnTo>
                  <a:lnTo>
                    <a:pt x="6209" y="127736"/>
                  </a:lnTo>
                  <a:lnTo>
                    <a:pt x="0" y="117979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5F2A06D-780D-5083-C7AD-4BF8CCC609FE}"/>
                </a:ext>
              </a:extLst>
            </p:cNvPr>
            <p:cNvSpPr/>
            <p:nvPr/>
          </p:nvSpPr>
          <p:spPr>
            <a:xfrm>
              <a:off x="3550657" y="4047277"/>
              <a:ext cx="511387" cy="557514"/>
            </a:xfrm>
            <a:custGeom>
              <a:avLst/>
              <a:gdLst>
                <a:gd name="csX0" fmla="*/ 446189 w 511387"/>
                <a:gd name="csY0" fmla="*/ 436431 h 557514"/>
                <a:gd name="csX1" fmla="*/ 432883 w 511387"/>
                <a:gd name="csY1" fmla="*/ 426674 h 557514"/>
                <a:gd name="csX2" fmla="*/ 423569 w 511387"/>
                <a:gd name="csY2" fmla="*/ 435544 h 557514"/>
                <a:gd name="csX3" fmla="*/ 386313 w 511387"/>
                <a:gd name="csY3" fmla="*/ 417803 h 557514"/>
                <a:gd name="csX4" fmla="*/ 369015 w 511387"/>
                <a:gd name="csY4" fmla="*/ 436875 h 557514"/>
                <a:gd name="csX5" fmla="*/ 364580 w 511387"/>
                <a:gd name="csY5" fmla="*/ 422682 h 557514"/>
                <a:gd name="csX6" fmla="*/ 372564 w 511387"/>
                <a:gd name="csY6" fmla="*/ 413812 h 557514"/>
                <a:gd name="csX7" fmla="*/ 343734 w 511387"/>
                <a:gd name="csY7" fmla="*/ 396958 h 557514"/>
                <a:gd name="csX8" fmla="*/ 337525 w 511387"/>
                <a:gd name="csY8" fmla="*/ 407159 h 557514"/>
                <a:gd name="csX9" fmla="*/ 327767 w 511387"/>
                <a:gd name="csY9" fmla="*/ 389418 h 557514"/>
                <a:gd name="csX10" fmla="*/ 309583 w 511387"/>
                <a:gd name="csY10" fmla="*/ 386756 h 557514"/>
                <a:gd name="csX11" fmla="*/ 301599 w 511387"/>
                <a:gd name="csY11" fmla="*/ 362362 h 557514"/>
                <a:gd name="csX12" fmla="*/ 288293 w 511387"/>
                <a:gd name="csY12" fmla="*/ 361032 h 557514"/>
                <a:gd name="csX13" fmla="*/ 280753 w 511387"/>
                <a:gd name="csY13" fmla="*/ 374781 h 557514"/>
                <a:gd name="csX14" fmla="*/ 268778 w 511387"/>
                <a:gd name="csY14" fmla="*/ 361475 h 557514"/>
                <a:gd name="csX15" fmla="*/ 263012 w 511387"/>
                <a:gd name="csY15" fmla="*/ 367241 h 557514"/>
                <a:gd name="csX16" fmla="*/ 271439 w 511387"/>
                <a:gd name="csY16" fmla="*/ 387643 h 557514"/>
                <a:gd name="csX17" fmla="*/ 246158 w 511387"/>
                <a:gd name="csY17" fmla="*/ 397844 h 557514"/>
                <a:gd name="csX18" fmla="*/ 236844 w 511387"/>
                <a:gd name="csY18" fmla="*/ 392522 h 557514"/>
                <a:gd name="csX19" fmla="*/ 257690 w 511387"/>
                <a:gd name="csY19" fmla="*/ 421352 h 557514"/>
                <a:gd name="csX20" fmla="*/ 276761 w 511387"/>
                <a:gd name="csY20" fmla="*/ 425787 h 557514"/>
                <a:gd name="csX21" fmla="*/ 274100 w 511387"/>
                <a:gd name="csY21" fmla="*/ 437762 h 557514"/>
                <a:gd name="csX22" fmla="*/ 258577 w 511387"/>
                <a:gd name="csY22" fmla="*/ 439536 h 557514"/>
                <a:gd name="csX23" fmla="*/ 251480 w 511387"/>
                <a:gd name="csY23" fmla="*/ 423569 h 557514"/>
                <a:gd name="csX24" fmla="*/ 230635 w 511387"/>
                <a:gd name="csY24" fmla="*/ 444415 h 557514"/>
                <a:gd name="csX25" fmla="*/ 279866 w 511387"/>
                <a:gd name="csY25" fmla="*/ 505178 h 557514"/>
                <a:gd name="csX26" fmla="*/ 272770 w 511387"/>
                <a:gd name="csY26" fmla="*/ 522919 h 557514"/>
                <a:gd name="csX27" fmla="*/ 259020 w 511387"/>
                <a:gd name="csY27" fmla="*/ 523363 h 557514"/>
                <a:gd name="csX28" fmla="*/ 252367 w 511387"/>
                <a:gd name="csY28" fmla="*/ 512275 h 557514"/>
                <a:gd name="csX29" fmla="*/ 235070 w 511387"/>
                <a:gd name="csY29" fmla="*/ 506065 h 557514"/>
                <a:gd name="csX30" fmla="*/ 229304 w 511387"/>
                <a:gd name="csY30" fmla="*/ 490099 h 557514"/>
                <a:gd name="csX31" fmla="*/ 192491 w 511387"/>
                <a:gd name="csY31" fmla="*/ 474575 h 557514"/>
                <a:gd name="csX32" fmla="*/ 194709 w 511387"/>
                <a:gd name="csY32" fmla="*/ 483889 h 557514"/>
                <a:gd name="csX33" fmla="*/ 148138 w 511387"/>
                <a:gd name="csY33" fmla="*/ 495421 h 557514"/>
                <a:gd name="csX34" fmla="*/ 153904 w 511387"/>
                <a:gd name="csY34" fmla="*/ 506953 h 557514"/>
                <a:gd name="csX35" fmla="*/ 146364 w 511387"/>
                <a:gd name="csY35" fmla="*/ 519815 h 557514"/>
                <a:gd name="csX36" fmla="*/ 152574 w 511387"/>
                <a:gd name="csY36" fmla="*/ 529572 h 557514"/>
                <a:gd name="csX37" fmla="*/ 148138 w 511387"/>
                <a:gd name="csY37" fmla="*/ 552192 h 557514"/>
                <a:gd name="csX38" fmla="*/ 107334 w 511387"/>
                <a:gd name="csY38" fmla="*/ 557515 h 557514"/>
                <a:gd name="csX39" fmla="*/ 95802 w 511387"/>
                <a:gd name="csY39" fmla="*/ 548644 h 557514"/>
                <a:gd name="csX40" fmla="*/ 61650 w 511387"/>
                <a:gd name="csY40" fmla="*/ 552636 h 557514"/>
                <a:gd name="csX41" fmla="*/ 49675 w 511387"/>
                <a:gd name="csY41" fmla="*/ 544209 h 557514"/>
                <a:gd name="csX42" fmla="*/ 49675 w 511387"/>
                <a:gd name="csY42" fmla="*/ 526468 h 557514"/>
                <a:gd name="csX43" fmla="*/ 80278 w 511387"/>
                <a:gd name="csY43" fmla="*/ 517154 h 557514"/>
                <a:gd name="csX44" fmla="*/ 91367 w 511387"/>
                <a:gd name="csY44" fmla="*/ 498525 h 557514"/>
                <a:gd name="csX45" fmla="*/ 77174 w 511387"/>
                <a:gd name="csY45" fmla="*/ 489211 h 557514"/>
                <a:gd name="csX46" fmla="*/ 73626 w 511387"/>
                <a:gd name="csY46" fmla="*/ 475462 h 557514"/>
                <a:gd name="csX47" fmla="*/ 60320 w 511387"/>
                <a:gd name="csY47" fmla="*/ 477680 h 557514"/>
                <a:gd name="csX48" fmla="*/ 48344 w 511387"/>
                <a:gd name="csY48" fmla="*/ 468366 h 557514"/>
                <a:gd name="csX49" fmla="*/ 35926 w 511387"/>
                <a:gd name="csY49" fmla="*/ 449737 h 557514"/>
                <a:gd name="csX50" fmla="*/ 11975 w 511387"/>
                <a:gd name="csY50" fmla="*/ 470140 h 557514"/>
                <a:gd name="csX51" fmla="*/ 10201 w 511387"/>
                <a:gd name="csY51" fmla="*/ 442641 h 557514"/>
                <a:gd name="csX52" fmla="*/ 0 w 511387"/>
                <a:gd name="csY52" fmla="*/ 435101 h 557514"/>
                <a:gd name="csX53" fmla="*/ 2661 w 511387"/>
                <a:gd name="csY53" fmla="*/ 422682 h 557514"/>
                <a:gd name="csX54" fmla="*/ 9757 w 511387"/>
                <a:gd name="csY54" fmla="*/ 423569 h 557514"/>
                <a:gd name="csX55" fmla="*/ 10201 w 511387"/>
                <a:gd name="csY55" fmla="*/ 405828 h 557514"/>
                <a:gd name="csX56" fmla="*/ 28829 w 511387"/>
                <a:gd name="csY56" fmla="*/ 383208 h 557514"/>
                <a:gd name="csX57" fmla="*/ 47901 w 511387"/>
                <a:gd name="csY57" fmla="*/ 369902 h 557514"/>
                <a:gd name="csX58" fmla="*/ 60763 w 511387"/>
                <a:gd name="csY58" fmla="*/ 377886 h 557514"/>
                <a:gd name="csX59" fmla="*/ 55884 w 511387"/>
                <a:gd name="csY59" fmla="*/ 367685 h 557514"/>
                <a:gd name="csX60" fmla="*/ 62537 w 511387"/>
                <a:gd name="csY60" fmla="*/ 345508 h 557514"/>
                <a:gd name="csX61" fmla="*/ 128179 w 511387"/>
                <a:gd name="csY61" fmla="*/ 267004 h 557514"/>
                <a:gd name="csX62" fmla="*/ 147695 w 511387"/>
                <a:gd name="csY62" fmla="*/ 271883 h 557514"/>
                <a:gd name="csX63" fmla="*/ 174750 w 511387"/>
                <a:gd name="csY63" fmla="*/ 256803 h 557514"/>
                <a:gd name="csX64" fmla="*/ 190273 w 511387"/>
                <a:gd name="csY64" fmla="*/ 264786 h 557514"/>
                <a:gd name="csX65" fmla="*/ 198257 w 511387"/>
                <a:gd name="csY65" fmla="*/ 280753 h 557514"/>
                <a:gd name="csX66" fmla="*/ 212450 w 511387"/>
                <a:gd name="csY66" fmla="*/ 270552 h 557514"/>
                <a:gd name="csX67" fmla="*/ 210232 w 511387"/>
                <a:gd name="csY67" fmla="*/ 254585 h 557514"/>
                <a:gd name="csX68" fmla="*/ 223982 w 511387"/>
                <a:gd name="csY68" fmla="*/ 245714 h 557514"/>
                <a:gd name="csX69" fmla="*/ 223538 w 511387"/>
                <a:gd name="csY69" fmla="*/ 236844 h 557514"/>
                <a:gd name="csX70" fmla="*/ 245714 w 511387"/>
                <a:gd name="csY70" fmla="*/ 231965 h 557514"/>
                <a:gd name="csX71" fmla="*/ 269665 w 511387"/>
                <a:gd name="csY71" fmla="*/ 206684 h 557514"/>
                <a:gd name="csX72" fmla="*/ 253254 w 511387"/>
                <a:gd name="csY72" fmla="*/ 186282 h 557514"/>
                <a:gd name="csX73" fmla="*/ 202692 w 511387"/>
                <a:gd name="csY73" fmla="*/ 202692 h 557514"/>
                <a:gd name="csX74" fmla="*/ 193378 w 511387"/>
                <a:gd name="csY74" fmla="*/ 192935 h 557514"/>
                <a:gd name="csX75" fmla="*/ 150800 w 511387"/>
                <a:gd name="csY75" fmla="*/ 190717 h 557514"/>
                <a:gd name="csX76" fmla="*/ 140155 w 511387"/>
                <a:gd name="csY76" fmla="*/ 169871 h 557514"/>
                <a:gd name="csX77" fmla="*/ 101568 w 511387"/>
                <a:gd name="csY77" fmla="*/ 168984 h 557514"/>
                <a:gd name="csX78" fmla="*/ 100237 w 511387"/>
                <a:gd name="csY78" fmla="*/ 118865 h 557514"/>
                <a:gd name="csX79" fmla="*/ 85601 w 511387"/>
                <a:gd name="csY79" fmla="*/ 82940 h 557514"/>
                <a:gd name="csX80" fmla="*/ 101568 w 511387"/>
                <a:gd name="csY80" fmla="*/ 71408 h 557514"/>
                <a:gd name="csX81" fmla="*/ 106003 w 511387"/>
                <a:gd name="csY81" fmla="*/ 51449 h 557514"/>
                <a:gd name="csX82" fmla="*/ 128179 w 511387"/>
                <a:gd name="csY82" fmla="*/ 37256 h 557514"/>
                <a:gd name="csX83" fmla="*/ 151243 w 511387"/>
                <a:gd name="csY83" fmla="*/ 40804 h 557514"/>
                <a:gd name="csX84" fmla="*/ 179185 w 511387"/>
                <a:gd name="csY84" fmla="*/ 71408 h 557514"/>
                <a:gd name="csX85" fmla="*/ 180959 w 511387"/>
                <a:gd name="csY85" fmla="*/ 84270 h 557514"/>
                <a:gd name="csX86" fmla="*/ 165879 w 511387"/>
                <a:gd name="csY86" fmla="*/ 80722 h 557514"/>
                <a:gd name="csX87" fmla="*/ 147695 w 511387"/>
                <a:gd name="csY87" fmla="*/ 110882 h 557514"/>
                <a:gd name="csX88" fmla="*/ 157896 w 511387"/>
                <a:gd name="csY88" fmla="*/ 111325 h 557514"/>
                <a:gd name="csX89" fmla="*/ 172976 w 511387"/>
                <a:gd name="csY89" fmla="*/ 94915 h 557514"/>
                <a:gd name="csX90" fmla="*/ 188056 w 511387"/>
                <a:gd name="csY90" fmla="*/ 95359 h 557514"/>
                <a:gd name="csX91" fmla="*/ 187169 w 511387"/>
                <a:gd name="csY91" fmla="*/ 114874 h 557514"/>
                <a:gd name="csX92" fmla="*/ 179629 w 511387"/>
                <a:gd name="csY92" fmla="*/ 119309 h 557514"/>
                <a:gd name="csX93" fmla="*/ 189830 w 511387"/>
                <a:gd name="csY93" fmla="*/ 123301 h 557514"/>
                <a:gd name="csX94" fmla="*/ 190273 w 511387"/>
                <a:gd name="csY94" fmla="*/ 135719 h 557514"/>
                <a:gd name="csX95" fmla="*/ 209345 w 511387"/>
                <a:gd name="csY95" fmla="*/ 136163 h 557514"/>
                <a:gd name="csX96" fmla="*/ 205797 w 511387"/>
                <a:gd name="csY96" fmla="*/ 109108 h 557514"/>
                <a:gd name="csX97" fmla="*/ 215111 w 511387"/>
                <a:gd name="csY97" fmla="*/ 117978 h 557514"/>
                <a:gd name="csX98" fmla="*/ 223982 w 511387"/>
                <a:gd name="csY98" fmla="*/ 113987 h 557514"/>
                <a:gd name="csX99" fmla="*/ 222207 w 511387"/>
                <a:gd name="csY99" fmla="*/ 105116 h 557514"/>
                <a:gd name="csX100" fmla="*/ 235957 w 511387"/>
                <a:gd name="csY100" fmla="*/ 111769 h 557514"/>
                <a:gd name="csX101" fmla="*/ 237288 w 511387"/>
                <a:gd name="csY101" fmla="*/ 104229 h 557514"/>
                <a:gd name="csX102" fmla="*/ 238618 w 511387"/>
                <a:gd name="csY102" fmla="*/ 119309 h 557514"/>
                <a:gd name="csX103" fmla="*/ 256359 w 511387"/>
                <a:gd name="csY103" fmla="*/ 116204 h 557514"/>
                <a:gd name="csX104" fmla="*/ 268778 w 511387"/>
                <a:gd name="csY104" fmla="*/ 104673 h 557514"/>
                <a:gd name="csX105" fmla="*/ 287850 w 511387"/>
                <a:gd name="csY105" fmla="*/ 114874 h 557514"/>
                <a:gd name="csX106" fmla="*/ 306478 w 511387"/>
                <a:gd name="csY106" fmla="*/ 110882 h 557514"/>
                <a:gd name="csX107" fmla="*/ 298494 w 511387"/>
                <a:gd name="csY107" fmla="*/ 93584 h 557514"/>
                <a:gd name="csX108" fmla="*/ 282084 w 511387"/>
                <a:gd name="csY108" fmla="*/ 90480 h 557514"/>
                <a:gd name="csX109" fmla="*/ 293615 w 511387"/>
                <a:gd name="csY109" fmla="*/ 88262 h 557514"/>
                <a:gd name="csX110" fmla="*/ 302043 w 511387"/>
                <a:gd name="csY110" fmla="*/ 71851 h 557514"/>
                <a:gd name="csX111" fmla="*/ 293615 w 511387"/>
                <a:gd name="csY111" fmla="*/ 61650 h 557514"/>
                <a:gd name="csX112" fmla="*/ 307365 w 511387"/>
                <a:gd name="csY112" fmla="*/ 52780 h 557514"/>
                <a:gd name="csX113" fmla="*/ 311800 w 511387"/>
                <a:gd name="csY113" fmla="*/ 39030 h 557514"/>
                <a:gd name="csX114" fmla="*/ 329541 w 511387"/>
                <a:gd name="csY114" fmla="*/ 29716 h 557514"/>
                <a:gd name="csX115" fmla="*/ 315792 w 511387"/>
                <a:gd name="csY115" fmla="*/ 13306 h 557514"/>
                <a:gd name="csX116" fmla="*/ 341960 w 511387"/>
                <a:gd name="csY116" fmla="*/ 0 h 557514"/>
                <a:gd name="csX117" fmla="*/ 369459 w 511387"/>
                <a:gd name="csY117" fmla="*/ 27055 h 557514"/>
                <a:gd name="csX118" fmla="*/ 362362 w 511387"/>
                <a:gd name="csY118" fmla="*/ 31490 h 557514"/>
                <a:gd name="csX119" fmla="*/ 369015 w 511387"/>
                <a:gd name="csY119" fmla="*/ 39474 h 557514"/>
                <a:gd name="csX120" fmla="*/ 448407 w 511387"/>
                <a:gd name="csY120" fmla="*/ 98020 h 557514"/>
                <a:gd name="csX121" fmla="*/ 456390 w 511387"/>
                <a:gd name="csY121" fmla="*/ 98463 h 557514"/>
                <a:gd name="csX122" fmla="*/ 459052 w 511387"/>
                <a:gd name="csY122" fmla="*/ 83827 h 557514"/>
                <a:gd name="csX123" fmla="*/ 467035 w 511387"/>
                <a:gd name="csY123" fmla="*/ 80722 h 557514"/>
                <a:gd name="csX124" fmla="*/ 494534 w 511387"/>
                <a:gd name="csY124" fmla="*/ 107777 h 557514"/>
                <a:gd name="csX125" fmla="*/ 508283 w 511387"/>
                <a:gd name="csY125" fmla="*/ 147695 h 557514"/>
                <a:gd name="csX126" fmla="*/ 502961 w 511387"/>
                <a:gd name="csY126" fmla="*/ 176080 h 557514"/>
                <a:gd name="csX127" fmla="*/ 511388 w 511387"/>
                <a:gd name="csY127" fmla="*/ 179185 h 557514"/>
                <a:gd name="csX128" fmla="*/ 498082 w 511387"/>
                <a:gd name="csY128" fmla="*/ 191604 h 557514"/>
                <a:gd name="csX129" fmla="*/ 507396 w 511387"/>
                <a:gd name="csY129" fmla="*/ 199588 h 557514"/>
                <a:gd name="csX130" fmla="*/ 507840 w 511387"/>
                <a:gd name="csY130" fmla="*/ 213337 h 557514"/>
                <a:gd name="csX131" fmla="*/ 502517 w 511387"/>
                <a:gd name="csY131" fmla="*/ 226643 h 557514"/>
                <a:gd name="csX132" fmla="*/ 490985 w 511387"/>
                <a:gd name="csY132" fmla="*/ 231078 h 557514"/>
                <a:gd name="csX133" fmla="*/ 495421 w 511387"/>
                <a:gd name="csY133" fmla="*/ 243497 h 557514"/>
                <a:gd name="csX134" fmla="*/ 483889 w 511387"/>
                <a:gd name="csY134" fmla="*/ 241723 h 557514"/>
                <a:gd name="csX135" fmla="*/ 480784 w 511387"/>
                <a:gd name="csY135" fmla="*/ 248819 h 557514"/>
                <a:gd name="csX136" fmla="*/ 464817 w 511387"/>
                <a:gd name="csY136" fmla="*/ 235957 h 557514"/>
                <a:gd name="csX137" fmla="*/ 459938 w 511387"/>
                <a:gd name="csY137" fmla="*/ 248819 h 557514"/>
                <a:gd name="csX138" fmla="*/ 443528 w 511387"/>
                <a:gd name="csY138" fmla="*/ 245271 h 557514"/>
                <a:gd name="csX139" fmla="*/ 445746 w 511387"/>
                <a:gd name="csY139" fmla="*/ 275874 h 557514"/>
                <a:gd name="csX140" fmla="*/ 430666 w 511387"/>
                <a:gd name="csY140" fmla="*/ 288737 h 557514"/>
                <a:gd name="csX141" fmla="*/ 428448 w 511387"/>
                <a:gd name="csY141" fmla="*/ 278979 h 557514"/>
                <a:gd name="csX142" fmla="*/ 417360 w 511387"/>
                <a:gd name="csY142" fmla="*/ 275874 h 557514"/>
                <a:gd name="csX143" fmla="*/ 412037 w 511387"/>
                <a:gd name="csY143" fmla="*/ 307365 h 557514"/>
                <a:gd name="csX144" fmla="*/ 398288 w 511387"/>
                <a:gd name="csY144" fmla="*/ 314018 h 557514"/>
                <a:gd name="csX145" fmla="*/ 400949 w 511387"/>
                <a:gd name="csY145" fmla="*/ 328654 h 557514"/>
                <a:gd name="csX146" fmla="*/ 434658 w 511387"/>
                <a:gd name="csY146" fmla="*/ 335751 h 557514"/>
                <a:gd name="csX147" fmla="*/ 429335 w 511387"/>
                <a:gd name="csY147" fmla="*/ 349944 h 557514"/>
                <a:gd name="csX148" fmla="*/ 456834 w 511387"/>
                <a:gd name="csY148" fmla="*/ 354822 h 557514"/>
                <a:gd name="csX149" fmla="*/ 475018 w 511387"/>
                <a:gd name="csY149" fmla="*/ 367685 h 557514"/>
                <a:gd name="csX150" fmla="*/ 470583 w 511387"/>
                <a:gd name="csY150" fmla="*/ 391635 h 557514"/>
                <a:gd name="csX151" fmla="*/ 458608 w 511387"/>
                <a:gd name="csY151" fmla="*/ 395627 h 557514"/>
                <a:gd name="csX152" fmla="*/ 455947 w 511387"/>
                <a:gd name="csY152" fmla="*/ 390305 h 557514"/>
                <a:gd name="csX153" fmla="*/ 454616 w 511387"/>
                <a:gd name="csY153" fmla="*/ 400949 h 557514"/>
                <a:gd name="csX154" fmla="*/ 441310 w 511387"/>
                <a:gd name="csY154" fmla="*/ 407602 h 557514"/>
                <a:gd name="csX155" fmla="*/ 452842 w 511387"/>
                <a:gd name="csY155" fmla="*/ 425343 h 557514"/>
                <a:gd name="csX156" fmla="*/ 446189 w 511387"/>
                <a:gd name="csY156" fmla="*/ 436431 h 557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</a:cxnLst>
              <a:rect l="l" t="t" r="r" b="b"/>
              <a:pathLst>
                <a:path w="511387" h="557514">
                  <a:moveTo>
                    <a:pt x="446189" y="436431"/>
                  </a:moveTo>
                  <a:lnTo>
                    <a:pt x="432883" y="426674"/>
                  </a:lnTo>
                  <a:lnTo>
                    <a:pt x="423569" y="435544"/>
                  </a:lnTo>
                  <a:lnTo>
                    <a:pt x="386313" y="417803"/>
                  </a:lnTo>
                  <a:lnTo>
                    <a:pt x="369015" y="436875"/>
                  </a:lnTo>
                  <a:lnTo>
                    <a:pt x="364580" y="422682"/>
                  </a:lnTo>
                  <a:lnTo>
                    <a:pt x="372564" y="413812"/>
                  </a:lnTo>
                  <a:lnTo>
                    <a:pt x="343734" y="396958"/>
                  </a:lnTo>
                  <a:lnTo>
                    <a:pt x="337525" y="407159"/>
                  </a:lnTo>
                  <a:lnTo>
                    <a:pt x="327767" y="389418"/>
                  </a:lnTo>
                  <a:lnTo>
                    <a:pt x="309583" y="386756"/>
                  </a:lnTo>
                  <a:lnTo>
                    <a:pt x="301599" y="362362"/>
                  </a:lnTo>
                  <a:lnTo>
                    <a:pt x="288293" y="361032"/>
                  </a:lnTo>
                  <a:lnTo>
                    <a:pt x="280753" y="374781"/>
                  </a:lnTo>
                  <a:lnTo>
                    <a:pt x="268778" y="361475"/>
                  </a:lnTo>
                  <a:lnTo>
                    <a:pt x="263012" y="367241"/>
                  </a:lnTo>
                  <a:lnTo>
                    <a:pt x="271439" y="387643"/>
                  </a:lnTo>
                  <a:lnTo>
                    <a:pt x="246158" y="397844"/>
                  </a:lnTo>
                  <a:lnTo>
                    <a:pt x="236844" y="392522"/>
                  </a:lnTo>
                  <a:lnTo>
                    <a:pt x="257690" y="421352"/>
                  </a:lnTo>
                  <a:lnTo>
                    <a:pt x="276761" y="425787"/>
                  </a:lnTo>
                  <a:lnTo>
                    <a:pt x="274100" y="437762"/>
                  </a:lnTo>
                  <a:lnTo>
                    <a:pt x="258577" y="439536"/>
                  </a:lnTo>
                  <a:lnTo>
                    <a:pt x="251480" y="423569"/>
                  </a:lnTo>
                  <a:lnTo>
                    <a:pt x="230635" y="444415"/>
                  </a:lnTo>
                  <a:lnTo>
                    <a:pt x="279866" y="505178"/>
                  </a:lnTo>
                  <a:lnTo>
                    <a:pt x="272770" y="522919"/>
                  </a:lnTo>
                  <a:lnTo>
                    <a:pt x="259020" y="523363"/>
                  </a:lnTo>
                  <a:lnTo>
                    <a:pt x="252367" y="512275"/>
                  </a:lnTo>
                  <a:lnTo>
                    <a:pt x="235070" y="506065"/>
                  </a:lnTo>
                  <a:lnTo>
                    <a:pt x="229304" y="490099"/>
                  </a:lnTo>
                  <a:lnTo>
                    <a:pt x="192491" y="474575"/>
                  </a:lnTo>
                  <a:lnTo>
                    <a:pt x="194709" y="483889"/>
                  </a:lnTo>
                  <a:lnTo>
                    <a:pt x="148138" y="495421"/>
                  </a:lnTo>
                  <a:lnTo>
                    <a:pt x="153904" y="506953"/>
                  </a:lnTo>
                  <a:lnTo>
                    <a:pt x="146364" y="519815"/>
                  </a:lnTo>
                  <a:lnTo>
                    <a:pt x="152574" y="529572"/>
                  </a:lnTo>
                  <a:lnTo>
                    <a:pt x="148138" y="552192"/>
                  </a:lnTo>
                  <a:lnTo>
                    <a:pt x="107334" y="557515"/>
                  </a:lnTo>
                  <a:lnTo>
                    <a:pt x="95802" y="548644"/>
                  </a:lnTo>
                  <a:lnTo>
                    <a:pt x="61650" y="552636"/>
                  </a:lnTo>
                  <a:lnTo>
                    <a:pt x="49675" y="544209"/>
                  </a:lnTo>
                  <a:lnTo>
                    <a:pt x="49675" y="526468"/>
                  </a:lnTo>
                  <a:lnTo>
                    <a:pt x="80278" y="517154"/>
                  </a:lnTo>
                  <a:lnTo>
                    <a:pt x="91367" y="498525"/>
                  </a:lnTo>
                  <a:lnTo>
                    <a:pt x="77174" y="489211"/>
                  </a:lnTo>
                  <a:lnTo>
                    <a:pt x="73626" y="475462"/>
                  </a:lnTo>
                  <a:lnTo>
                    <a:pt x="60320" y="477680"/>
                  </a:lnTo>
                  <a:lnTo>
                    <a:pt x="48344" y="468366"/>
                  </a:lnTo>
                  <a:lnTo>
                    <a:pt x="35926" y="449737"/>
                  </a:lnTo>
                  <a:lnTo>
                    <a:pt x="11975" y="470140"/>
                  </a:lnTo>
                  <a:lnTo>
                    <a:pt x="10201" y="442641"/>
                  </a:lnTo>
                  <a:lnTo>
                    <a:pt x="0" y="435101"/>
                  </a:lnTo>
                  <a:lnTo>
                    <a:pt x="2661" y="422682"/>
                  </a:lnTo>
                  <a:lnTo>
                    <a:pt x="9757" y="423569"/>
                  </a:lnTo>
                  <a:lnTo>
                    <a:pt x="10201" y="405828"/>
                  </a:lnTo>
                  <a:lnTo>
                    <a:pt x="28829" y="383208"/>
                  </a:lnTo>
                  <a:lnTo>
                    <a:pt x="47901" y="369902"/>
                  </a:lnTo>
                  <a:lnTo>
                    <a:pt x="60763" y="377886"/>
                  </a:lnTo>
                  <a:lnTo>
                    <a:pt x="55884" y="367685"/>
                  </a:lnTo>
                  <a:lnTo>
                    <a:pt x="62537" y="345508"/>
                  </a:lnTo>
                  <a:lnTo>
                    <a:pt x="128179" y="267004"/>
                  </a:lnTo>
                  <a:lnTo>
                    <a:pt x="147695" y="271883"/>
                  </a:lnTo>
                  <a:lnTo>
                    <a:pt x="174750" y="256803"/>
                  </a:lnTo>
                  <a:lnTo>
                    <a:pt x="190273" y="264786"/>
                  </a:lnTo>
                  <a:lnTo>
                    <a:pt x="198257" y="280753"/>
                  </a:lnTo>
                  <a:lnTo>
                    <a:pt x="212450" y="270552"/>
                  </a:lnTo>
                  <a:lnTo>
                    <a:pt x="210232" y="254585"/>
                  </a:lnTo>
                  <a:lnTo>
                    <a:pt x="223982" y="245714"/>
                  </a:lnTo>
                  <a:lnTo>
                    <a:pt x="223538" y="236844"/>
                  </a:lnTo>
                  <a:lnTo>
                    <a:pt x="245714" y="231965"/>
                  </a:lnTo>
                  <a:lnTo>
                    <a:pt x="269665" y="206684"/>
                  </a:lnTo>
                  <a:lnTo>
                    <a:pt x="253254" y="186282"/>
                  </a:lnTo>
                  <a:lnTo>
                    <a:pt x="202692" y="202692"/>
                  </a:lnTo>
                  <a:lnTo>
                    <a:pt x="193378" y="192935"/>
                  </a:lnTo>
                  <a:lnTo>
                    <a:pt x="150800" y="190717"/>
                  </a:lnTo>
                  <a:lnTo>
                    <a:pt x="140155" y="169871"/>
                  </a:lnTo>
                  <a:lnTo>
                    <a:pt x="101568" y="168984"/>
                  </a:lnTo>
                  <a:lnTo>
                    <a:pt x="100237" y="118865"/>
                  </a:lnTo>
                  <a:lnTo>
                    <a:pt x="85601" y="82940"/>
                  </a:lnTo>
                  <a:lnTo>
                    <a:pt x="101568" y="71408"/>
                  </a:lnTo>
                  <a:lnTo>
                    <a:pt x="106003" y="51449"/>
                  </a:lnTo>
                  <a:lnTo>
                    <a:pt x="128179" y="37256"/>
                  </a:lnTo>
                  <a:lnTo>
                    <a:pt x="151243" y="40804"/>
                  </a:lnTo>
                  <a:lnTo>
                    <a:pt x="179185" y="71408"/>
                  </a:lnTo>
                  <a:lnTo>
                    <a:pt x="180959" y="84270"/>
                  </a:lnTo>
                  <a:lnTo>
                    <a:pt x="165879" y="80722"/>
                  </a:lnTo>
                  <a:lnTo>
                    <a:pt x="147695" y="110882"/>
                  </a:lnTo>
                  <a:lnTo>
                    <a:pt x="157896" y="111325"/>
                  </a:lnTo>
                  <a:lnTo>
                    <a:pt x="172976" y="94915"/>
                  </a:lnTo>
                  <a:lnTo>
                    <a:pt x="188056" y="95359"/>
                  </a:lnTo>
                  <a:lnTo>
                    <a:pt x="187169" y="114874"/>
                  </a:lnTo>
                  <a:lnTo>
                    <a:pt x="179629" y="119309"/>
                  </a:lnTo>
                  <a:lnTo>
                    <a:pt x="189830" y="123301"/>
                  </a:lnTo>
                  <a:lnTo>
                    <a:pt x="190273" y="135719"/>
                  </a:lnTo>
                  <a:lnTo>
                    <a:pt x="209345" y="136163"/>
                  </a:lnTo>
                  <a:lnTo>
                    <a:pt x="205797" y="109108"/>
                  </a:lnTo>
                  <a:lnTo>
                    <a:pt x="215111" y="117978"/>
                  </a:lnTo>
                  <a:lnTo>
                    <a:pt x="223982" y="113987"/>
                  </a:lnTo>
                  <a:lnTo>
                    <a:pt x="222207" y="105116"/>
                  </a:lnTo>
                  <a:lnTo>
                    <a:pt x="235957" y="111769"/>
                  </a:lnTo>
                  <a:lnTo>
                    <a:pt x="237288" y="104229"/>
                  </a:lnTo>
                  <a:lnTo>
                    <a:pt x="238618" y="119309"/>
                  </a:lnTo>
                  <a:lnTo>
                    <a:pt x="256359" y="116204"/>
                  </a:lnTo>
                  <a:lnTo>
                    <a:pt x="268778" y="104673"/>
                  </a:lnTo>
                  <a:lnTo>
                    <a:pt x="287850" y="114874"/>
                  </a:lnTo>
                  <a:lnTo>
                    <a:pt x="306478" y="110882"/>
                  </a:lnTo>
                  <a:lnTo>
                    <a:pt x="298494" y="93584"/>
                  </a:lnTo>
                  <a:lnTo>
                    <a:pt x="282084" y="90480"/>
                  </a:lnTo>
                  <a:lnTo>
                    <a:pt x="293615" y="88262"/>
                  </a:lnTo>
                  <a:lnTo>
                    <a:pt x="302043" y="71851"/>
                  </a:lnTo>
                  <a:lnTo>
                    <a:pt x="293615" y="61650"/>
                  </a:lnTo>
                  <a:lnTo>
                    <a:pt x="307365" y="52780"/>
                  </a:lnTo>
                  <a:lnTo>
                    <a:pt x="311800" y="39030"/>
                  </a:lnTo>
                  <a:lnTo>
                    <a:pt x="329541" y="29716"/>
                  </a:lnTo>
                  <a:lnTo>
                    <a:pt x="315792" y="13306"/>
                  </a:lnTo>
                  <a:lnTo>
                    <a:pt x="341960" y="0"/>
                  </a:lnTo>
                  <a:lnTo>
                    <a:pt x="369459" y="27055"/>
                  </a:lnTo>
                  <a:lnTo>
                    <a:pt x="362362" y="31490"/>
                  </a:lnTo>
                  <a:lnTo>
                    <a:pt x="369015" y="39474"/>
                  </a:lnTo>
                  <a:lnTo>
                    <a:pt x="448407" y="98020"/>
                  </a:lnTo>
                  <a:lnTo>
                    <a:pt x="456390" y="98463"/>
                  </a:lnTo>
                  <a:lnTo>
                    <a:pt x="459052" y="83827"/>
                  </a:lnTo>
                  <a:lnTo>
                    <a:pt x="467035" y="80722"/>
                  </a:lnTo>
                  <a:lnTo>
                    <a:pt x="494534" y="107777"/>
                  </a:lnTo>
                  <a:lnTo>
                    <a:pt x="508283" y="147695"/>
                  </a:lnTo>
                  <a:lnTo>
                    <a:pt x="502961" y="176080"/>
                  </a:lnTo>
                  <a:lnTo>
                    <a:pt x="511388" y="179185"/>
                  </a:lnTo>
                  <a:lnTo>
                    <a:pt x="498082" y="191604"/>
                  </a:lnTo>
                  <a:lnTo>
                    <a:pt x="507396" y="199588"/>
                  </a:lnTo>
                  <a:lnTo>
                    <a:pt x="507840" y="213337"/>
                  </a:lnTo>
                  <a:lnTo>
                    <a:pt x="502517" y="226643"/>
                  </a:lnTo>
                  <a:lnTo>
                    <a:pt x="490985" y="231078"/>
                  </a:lnTo>
                  <a:lnTo>
                    <a:pt x="495421" y="243497"/>
                  </a:lnTo>
                  <a:lnTo>
                    <a:pt x="483889" y="241723"/>
                  </a:lnTo>
                  <a:lnTo>
                    <a:pt x="480784" y="248819"/>
                  </a:lnTo>
                  <a:lnTo>
                    <a:pt x="464817" y="235957"/>
                  </a:lnTo>
                  <a:lnTo>
                    <a:pt x="459938" y="248819"/>
                  </a:lnTo>
                  <a:lnTo>
                    <a:pt x="443528" y="245271"/>
                  </a:lnTo>
                  <a:lnTo>
                    <a:pt x="445746" y="275874"/>
                  </a:lnTo>
                  <a:lnTo>
                    <a:pt x="430666" y="288737"/>
                  </a:lnTo>
                  <a:lnTo>
                    <a:pt x="428448" y="278979"/>
                  </a:lnTo>
                  <a:lnTo>
                    <a:pt x="417360" y="275874"/>
                  </a:lnTo>
                  <a:lnTo>
                    <a:pt x="412037" y="307365"/>
                  </a:lnTo>
                  <a:lnTo>
                    <a:pt x="398288" y="314018"/>
                  </a:lnTo>
                  <a:lnTo>
                    <a:pt x="400949" y="328654"/>
                  </a:lnTo>
                  <a:lnTo>
                    <a:pt x="434658" y="335751"/>
                  </a:lnTo>
                  <a:lnTo>
                    <a:pt x="429335" y="349944"/>
                  </a:lnTo>
                  <a:lnTo>
                    <a:pt x="456834" y="354822"/>
                  </a:lnTo>
                  <a:lnTo>
                    <a:pt x="475018" y="367685"/>
                  </a:lnTo>
                  <a:lnTo>
                    <a:pt x="470583" y="391635"/>
                  </a:lnTo>
                  <a:lnTo>
                    <a:pt x="458608" y="395627"/>
                  </a:lnTo>
                  <a:lnTo>
                    <a:pt x="455947" y="390305"/>
                  </a:lnTo>
                  <a:lnTo>
                    <a:pt x="454616" y="400949"/>
                  </a:lnTo>
                  <a:lnTo>
                    <a:pt x="441310" y="407602"/>
                  </a:lnTo>
                  <a:lnTo>
                    <a:pt x="452842" y="425343"/>
                  </a:lnTo>
                  <a:lnTo>
                    <a:pt x="446189" y="436431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592819-A991-BC28-58B3-027EE05B4D6E}"/>
                </a:ext>
              </a:extLst>
            </p:cNvPr>
            <p:cNvSpPr/>
            <p:nvPr/>
          </p:nvSpPr>
          <p:spPr>
            <a:xfrm>
              <a:off x="7527773" y="4504111"/>
              <a:ext cx="1096401" cy="1403766"/>
            </a:xfrm>
            <a:custGeom>
              <a:avLst/>
              <a:gdLst>
                <a:gd name="csX0" fmla="*/ 443 w 1096401"/>
                <a:gd name="csY0" fmla="*/ 1321714 h 1403766"/>
                <a:gd name="csX1" fmla="*/ 0 w 1096401"/>
                <a:gd name="csY1" fmla="*/ 1295989 h 1403766"/>
                <a:gd name="csX2" fmla="*/ 12419 w 1096401"/>
                <a:gd name="csY2" fmla="*/ 1285344 h 1403766"/>
                <a:gd name="csX3" fmla="*/ 16411 w 1096401"/>
                <a:gd name="csY3" fmla="*/ 1268047 h 1403766"/>
                <a:gd name="csX4" fmla="*/ 29273 w 1096401"/>
                <a:gd name="csY4" fmla="*/ 1268934 h 1403766"/>
                <a:gd name="csX5" fmla="*/ 33708 w 1096401"/>
                <a:gd name="csY5" fmla="*/ 1255628 h 1403766"/>
                <a:gd name="csX6" fmla="*/ 74070 w 1096401"/>
                <a:gd name="csY6" fmla="*/ 1238330 h 1403766"/>
                <a:gd name="csX7" fmla="*/ 27499 w 1096401"/>
                <a:gd name="csY7" fmla="*/ 1221033 h 1403766"/>
                <a:gd name="csX8" fmla="*/ 15967 w 1096401"/>
                <a:gd name="csY8" fmla="*/ 1209057 h 1403766"/>
                <a:gd name="csX9" fmla="*/ 30604 w 1096401"/>
                <a:gd name="csY9" fmla="*/ 1194865 h 1403766"/>
                <a:gd name="csX10" fmla="*/ 34595 w 1096401"/>
                <a:gd name="csY10" fmla="*/ 1165592 h 1403766"/>
                <a:gd name="csX11" fmla="*/ 53667 w 1096401"/>
                <a:gd name="csY11" fmla="*/ 1154060 h 1403766"/>
                <a:gd name="csX12" fmla="*/ 32378 w 1096401"/>
                <a:gd name="csY12" fmla="*/ 1134989 h 1403766"/>
                <a:gd name="csX13" fmla="*/ 48788 w 1096401"/>
                <a:gd name="csY13" fmla="*/ 1099062 h 1403766"/>
                <a:gd name="csX14" fmla="*/ 79835 w 1096401"/>
                <a:gd name="csY14" fmla="*/ 1104385 h 1403766"/>
                <a:gd name="csX15" fmla="*/ 90036 w 1096401"/>
                <a:gd name="csY15" fmla="*/ 1093297 h 1403766"/>
                <a:gd name="csX16" fmla="*/ 107778 w 1096401"/>
                <a:gd name="csY16" fmla="*/ 1111038 h 1403766"/>
                <a:gd name="csX17" fmla="*/ 118422 w 1096401"/>
                <a:gd name="csY17" fmla="*/ 1111481 h 1403766"/>
                <a:gd name="csX18" fmla="*/ 171646 w 1096401"/>
                <a:gd name="csY18" fmla="*/ 1066242 h 1403766"/>
                <a:gd name="csX19" fmla="*/ 227974 w 1096401"/>
                <a:gd name="csY19" fmla="*/ 1073338 h 1403766"/>
                <a:gd name="csX20" fmla="*/ 253698 w 1096401"/>
                <a:gd name="csY20" fmla="*/ 1028098 h 1403766"/>
                <a:gd name="csX21" fmla="*/ 296277 w 1096401"/>
                <a:gd name="csY21" fmla="*/ 1001930 h 1403766"/>
                <a:gd name="csX22" fmla="*/ 327767 w 1096401"/>
                <a:gd name="csY22" fmla="*/ 946045 h 1403766"/>
                <a:gd name="csX23" fmla="*/ 335307 w 1096401"/>
                <a:gd name="csY23" fmla="*/ 941610 h 1403766"/>
                <a:gd name="csX24" fmla="*/ 357484 w 1096401"/>
                <a:gd name="csY24" fmla="*/ 950480 h 1403766"/>
                <a:gd name="csX25" fmla="*/ 365911 w 1096401"/>
                <a:gd name="csY25" fmla="*/ 929191 h 1403766"/>
                <a:gd name="csX26" fmla="*/ 398288 w 1096401"/>
                <a:gd name="csY26" fmla="*/ 924313 h 1403766"/>
                <a:gd name="csX27" fmla="*/ 422682 w 1096401"/>
                <a:gd name="csY27" fmla="*/ 899919 h 1403766"/>
                <a:gd name="csX28" fmla="*/ 449294 w 1096401"/>
                <a:gd name="csY28" fmla="*/ 897701 h 1403766"/>
                <a:gd name="csX29" fmla="*/ 485220 w 1096401"/>
                <a:gd name="csY29" fmla="*/ 854235 h 1403766"/>
                <a:gd name="csX30" fmla="*/ 492760 w 1096401"/>
                <a:gd name="csY30" fmla="*/ 835163 h 1403766"/>
                <a:gd name="csX31" fmla="*/ 488324 w 1096401"/>
                <a:gd name="csY31" fmla="*/ 817422 h 1403766"/>
                <a:gd name="csX32" fmla="*/ 494534 w 1096401"/>
                <a:gd name="csY32" fmla="*/ 813874 h 1403766"/>
                <a:gd name="csX33" fmla="*/ 492760 w 1096401"/>
                <a:gd name="csY33" fmla="*/ 800125 h 1403766"/>
                <a:gd name="csX34" fmla="*/ 476349 w 1096401"/>
                <a:gd name="csY34" fmla="*/ 802786 h 1403766"/>
                <a:gd name="csX35" fmla="*/ 478567 w 1096401"/>
                <a:gd name="csY35" fmla="*/ 785488 h 1403766"/>
                <a:gd name="csX36" fmla="*/ 459939 w 1096401"/>
                <a:gd name="csY36" fmla="*/ 783270 h 1403766"/>
                <a:gd name="csX37" fmla="*/ 453729 w 1096401"/>
                <a:gd name="csY37" fmla="*/ 767747 h 1403766"/>
                <a:gd name="csX38" fmla="*/ 444415 w 1096401"/>
                <a:gd name="csY38" fmla="*/ 765529 h 1403766"/>
                <a:gd name="csX39" fmla="*/ 443528 w 1096401"/>
                <a:gd name="csY39" fmla="*/ 743353 h 1403766"/>
                <a:gd name="csX40" fmla="*/ 434214 w 1096401"/>
                <a:gd name="csY40" fmla="*/ 729160 h 1403766"/>
                <a:gd name="csX41" fmla="*/ 514936 w 1096401"/>
                <a:gd name="csY41" fmla="*/ 658196 h 1403766"/>
                <a:gd name="csX42" fmla="*/ 554410 w 1096401"/>
                <a:gd name="csY42" fmla="*/ 588118 h 1403766"/>
                <a:gd name="csX43" fmla="*/ 595215 w 1096401"/>
                <a:gd name="csY43" fmla="*/ 564168 h 1403766"/>
                <a:gd name="csX44" fmla="*/ 621383 w 1096401"/>
                <a:gd name="csY44" fmla="*/ 563724 h 1403766"/>
                <a:gd name="csX45" fmla="*/ 636019 w 1096401"/>
                <a:gd name="csY45" fmla="*/ 549975 h 1403766"/>
                <a:gd name="csX46" fmla="*/ 642672 w 1096401"/>
                <a:gd name="csY46" fmla="*/ 510501 h 1403766"/>
                <a:gd name="csX47" fmla="*/ 621383 w 1096401"/>
                <a:gd name="csY47" fmla="*/ 471027 h 1403766"/>
                <a:gd name="csX48" fmla="*/ 592553 w 1096401"/>
                <a:gd name="csY48" fmla="*/ 460382 h 1403766"/>
                <a:gd name="csX49" fmla="*/ 580135 w 1096401"/>
                <a:gd name="csY49" fmla="*/ 441310 h 1403766"/>
                <a:gd name="csX50" fmla="*/ 562837 w 1096401"/>
                <a:gd name="csY50" fmla="*/ 450624 h 1403766"/>
                <a:gd name="csX51" fmla="*/ 545540 w 1096401"/>
                <a:gd name="csY51" fmla="*/ 446189 h 1403766"/>
                <a:gd name="csX52" fmla="*/ 530016 w 1096401"/>
                <a:gd name="csY52" fmla="*/ 410707 h 1403766"/>
                <a:gd name="csX53" fmla="*/ 525581 w 1096401"/>
                <a:gd name="csY53" fmla="*/ 376111 h 1403766"/>
                <a:gd name="csX54" fmla="*/ 511388 w 1096401"/>
                <a:gd name="csY54" fmla="*/ 361032 h 1403766"/>
                <a:gd name="csX55" fmla="*/ 513606 w 1096401"/>
                <a:gd name="csY55" fmla="*/ 345508 h 1403766"/>
                <a:gd name="csX56" fmla="*/ 497639 w 1096401"/>
                <a:gd name="csY56" fmla="*/ 327767 h 1403766"/>
                <a:gd name="csX57" fmla="*/ 494534 w 1096401"/>
                <a:gd name="csY57" fmla="*/ 312244 h 1403766"/>
                <a:gd name="csX58" fmla="*/ 501187 w 1096401"/>
                <a:gd name="csY58" fmla="*/ 306921 h 1403766"/>
                <a:gd name="csX59" fmla="*/ 488768 w 1096401"/>
                <a:gd name="csY59" fmla="*/ 290954 h 1403766"/>
                <a:gd name="csX60" fmla="*/ 468366 w 1096401"/>
                <a:gd name="csY60" fmla="*/ 289180 h 1403766"/>
                <a:gd name="csX61" fmla="*/ 478567 w 1096401"/>
                <a:gd name="csY61" fmla="*/ 239949 h 1403766"/>
                <a:gd name="csX62" fmla="*/ 513606 w 1096401"/>
                <a:gd name="csY62" fmla="*/ 253254 h 1403766"/>
                <a:gd name="csX63" fmla="*/ 530016 w 1096401"/>
                <a:gd name="csY63" fmla="*/ 244384 h 1403766"/>
                <a:gd name="csX64" fmla="*/ 566386 w 1096401"/>
                <a:gd name="csY64" fmla="*/ 253254 h 1403766"/>
                <a:gd name="csX65" fmla="*/ 588118 w 1096401"/>
                <a:gd name="csY65" fmla="*/ 235957 h 1403766"/>
                <a:gd name="csX66" fmla="*/ 597433 w 1096401"/>
                <a:gd name="csY66" fmla="*/ 212893 h 1403766"/>
                <a:gd name="csX67" fmla="*/ 607634 w 1096401"/>
                <a:gd name="csY67" fmla="*/ 227530 h 1403766"/>
                <a:gd name="csX68" fmla="*/ 618278 w 1096401"/>
                <a:gd name="csY68" fmla="*/ 220877 h 1403766"/>
                <a:gd name="csX69" fmla="*/ 620939 w 1096401"/>
                <a:gd name="csY69" fmla="*/ 196483 h 1403766"/>
                <a:gd name="csX70" fmla="*/ 609851 w 1096401"/>
                <a:gd name="csY70" fmla="*/ 179629 h 1403766"/>
                <a:gd name="csX71" fmla="*/ 618278 w 1096401"/>
                <a:gd name="csY71" fmla="*/ 156122 h 1403766"/>
                <a:gd name="csX72" fmla="*/ 603198 w 1096401"/>
                <a:gd name="csY72" fmla="*/ 156122 h 1403766"/>
                <a:gd name="csX73" fmla="*/ 593441 w 1096401"/>
                <a:gd name="csY73" fmla="*/ 168541 h 1403766"/>
                <a:gd name="csX74" fmla="*/ 571708 w 1096401"/>
                <a:gd name="csY74" fmla="*/ 136163 h 1403766"/>
                <a:gd name="csX75" fmla="*/ 570377 w 1096401"/>
                <a:gd name="csY75" fmla="*/ 121970 h 1403766"/>
                <a:gd name="csX76" fmla="*/ 558845 w 1096401"/>
                <a:gd name="csY76" fmla="*/ 121083 h 1403766"/>
                <a:gd name="csX77" fmla="*/ 549088 w 1096401"/>
                <a:gd name="csY77" fmla="*/ 99794 h 1403766"/>
                <a:gd name="csX78" fmla="*/ 568603 w 1096401"/>
                <a:gd name="csY78" fmla="*/ 79835 h 1403766"/>
                <a:gd name="csX79" fmla="*/ 560176 w 1096401"/>
                <a:gd name="csY79" fmla="*/ 49675 h 1403766"/>
                <a:gd name="csX80" fmla="*/ 570821 w 1096401"/>
                <a:gd name="csY80" fmla="*/ 38587 h 1403766"/>
                <a:gd name="csX81" fmla="*/ 558402 w 1096401"/>
                <a:gd name="csY81" fmla="*/ 23063 h 1403766"/>
                <a:gd name="csX82" fmla="*/ 580135 w 1096401"/>
                <a:gd name="csY82" fmla="*/ 3104 h 1403766"/>
                <a:gd name="csX83" fmla="*/ 598763 w 1096401"/>
                <a:gd name="csY83" fmla="*/ 7540 h 1403766"/>
                <a:gd name="csX84" fmla="*/ 602311 w 1096401"/>
                <a:gd name="csY84" fmla="*/ 0 h 1403766"/>
                <a:gd name="csX85" fmla="*/ 615617 w 1096401"/>
                <a:gd name="csY85" fmla="*/ 1331 h 1403766"/>
                <a:gd name="csX86" fmla="*/ 644447 w 1096401"/>
                <a:gd name="csY86" fmla="*/ 19072 h 1403766"/>
                <a:gd name="csX87" fmla="*/ 675937 w 1096401"/>
                <a:gd name="csY87" fmla="*/ 3104 h 1403766"/>
                <a:gd name="csX88" fmla="*/ 686582 w 1096401"/>
                <a:gd name="csY88" fmla="*/ 26612 h 1403766"/>
                <a:gd name="csX89" fmla="*/ 690574 w 1096401"/>
                <a:gd name="csY89" fmla="*/ 70077 h 1403766"/>
                <a:gd name="csX90" fmla="*/ 700331 w 1096401"/>
                <a:gd name="csY90" fmla="*/ 74069 h 1403766"/>
                <a:gd name="csX91" fmla="*/ 705653 w 1096401"/>
                <a:gd name="csY91" fmla="*/ 96245 h 1403766"/>
                <a:gd name="csX92" fmla="*/ 710976 w 1096401"/>
                <a:gd name="csY92" fmla="*/ 98907 h 1403766"/>
                <a:gd name="csX93" fmla="*/ 715411 w 1096401"/>
                <a:gd name="csY93" fmla="*/ 82053 h 1403766"/>
                <a:gd name="csX94" fmla="*/ 728717 w 1096401"/>
                <a:gd name="csY94" fmla="*/ 81609 h 1403766"/>
                <a:gd name="csX95" fmla="*/ 728717 w 1096401"/>
                <a:gd name="csY95" fmla="*/ 104229 h 1403766"/>
                <a:gd name="csX96" fmla="*/ 759320 w 1096401"/>
                <a:gd name="csY96" fmla="*/ 133945 h 1403766"/>
                <a:gd name="csX97" fmla="*/ 760651 w 1096401"/>
                <a:gd name="csY97" fmla="*/ 155678 h 1403766"/>
                <a:gd name="csX98" fmla="*/ 785932 w 1096401"/>
                <a:gd name="csY98" fmla="*/ 167210 h 1403766"/>
                <a:gd name="csX99" fmla="*/ 774400 w 1096401"/>
                <a:gd name="csY99" fmla="*/ 188499 h 1403766"/>
                <a:gd name="csX100" fmla="*/ 792141 w 1096401"/>
                <a:gd name="csY100" fmla="*/ 195596 h 1403766"/>
                <a:gd name="csX101" fmla="*/ 792585 w 1096401"/>
                <a:gd name="csY101" fmla="*/ 209789 h 1403766"/>
                <a:gd name="csX102" fmla="*/ 807665 w 1096401"/>
                <a:gd name="csY102" fmla="*/ 219990 h 1403766"/>
                <a:gd name="csX103" fmla="*/ 831615 w 1096401"/>
                <a:gd name="csY103" fmla="*/ 217772 h 1403766"/>
                <a:gd name="csX104" fmla="*/ 832946 w 1096401"/>
                <a:gd name="csY104" fmla="*/ 225756 h 1403766"/>
                <a:gd name="csX105" fmla="*/ 859114 w 1096401"/>
                <a:gd name="csY105" fmla="*/ 236844 h 1403766"/>
                <a:gd name="csX106" fmla="*/ 829398 w 1096401"/>
                <a:gd name="csY106" fmla="*/ 265230 h 1403766"/>
                <a:gd name="csX107" fmla="*/ 848913 w 1096401"/>
                <a:gd name="csY107" fmla="*/ 298051 h 1403766"/>
                <a:gd name="csX108" fmla="*/ 853792 w 1096401"/>
                <a:gd name="csY108" fmla="*/ 290067 h 1403766"/>
                <a:gd name="csX109" fmla="*/ 870202 w 1096401"/>
                <a:gd name="csY109" fmla="*/ 291841 h 1403766"/>
                <a:gd name="csX110" fmla="*/ 895483 w 1096401"/>
                <a:gd name="csY110" fmla="*/ 263456 h 1403766"/>
                <a:gd name="csX111" fmla="*/ 918991 w 1096401"/>
                <a:gd name="csY111" fmla="*/ 255029 h 1403766"/>
                <a:gd name="csX112" fmla="*/ 938949 w 1096401"/>
                <a:gd name="csY112" fmla="*/ 278979 h 1403766"/>
                <a:gd name="csX113" fmla="*/ 952699 w 1096401"/>
                <a:gd name="csY113" fmla="*/ 319340 h 1403766"/>
                <a:gd name="csX114" fmla="*/ 966891 w 1096401"/>
                <a:gd name="csY114" fmla="*/ 315348 h 1403766"/>
                <a:gd name="csX115" fmla="*/ 980197 w 1096401"/>
                <a:gd name="csY115" fmla="*/ 294502 h 1403766"/>
                <a:gd name="csX116" fmla="*/ 1000156 w 1096401"/>
                <a:gd name="csY116" fmla="*/ 308252 h 1403766"/>
                <a:gd name="csX117" fmla="*/ 1019228 w 1096401"/>
                <a:gd name="csY117" fmla="*/ 373450 h 1403766"/>
                <a:gd name="csX118" fmla="*/ 1005922 w 1096401"/>
                <a:gd name="csY118" fmla="*/ 403167 h 1403766"/>
                <a:gd name="csX119" fmla="*/ 1008583 w 1096401"/>
                <a:gd name="csY119" fmla="*/ 414699 h 1403766"/>
                <a:gd name="csX120" fmla="*/ 1024550 w 1096401"/>
                <a:gd name="csY120" fmla="*/ 400506 h 1403766"/>
                <a:gd name="csX121" fmla="*/ 1036525 w 1096401"/>
                <a:gd name="csY121" fmla="*/ 430222 h 1403766"/>
                <a:gd name="csX122" fmla="*/ 1059589 w 1096401"/>
                <a:gd name="csY122" fmla="*/ 444415 h 1403766"/>
                <a:gd name="csX123" fmla="*/ 1044065 w 1096401"/>
                <a:gd name="csY123" fmla="*/ 458164 h 1403766"/>
                <a:gd name="csX124" fmla="*/ 1034751 w 1096401"/>
                <a:gd name="csY124" fmla="*/ 451511 h 1403766"/>
                <a:gd name="csX125" fmla="*/ 1027655 w 1096401"/>
                <a:gd name="csY125" fmla="*/ 456834 h 1403766"/>
                <a:gd name="csX126" fmla="*/ 1025881 w 1096401"/>
                <a:gd name="csY126" fmla="*/ 466148 h 1403766"/>
                <a:gd name="csX127" fmla="*/ 1042734 w 1096401"/>
                <a:gd name="csY127" fmla="*/ 491873 h 1403766"/>
                <a:gd name="csX128" fmla="*/ 1036525 w 1096401"/>
                <a:gd name="csY128" fmla="*/ 503404 h 1403766"/>
                <a:gd name="csX129" fmla="*/ 1070677 w 1096401"/>
                <a:gd name="csY129" fmla="*/ 530459 h 1403766"/>
                <a:gd name="csX130" fmla="*/ 1096402 w 1096401"/>
                <a:gd name="csY130" fmla="*/ 580134 h 1403766"/>
                <a:gd name="csX131" fmla="*/ 1038299 w 1096401"/>
                <a:gd name="csY131" fmla="*/ 622270 h 1403766"/>
                <a:gd name="csX132" fmla="*/ 1010357 w 1096401"/>
                <a:gd name="csY132" fmla="*/ 631584 h 1403766"/>
                <a:gd name="csX133" fmla="*/ 982415 w 1096401"/>
                <a:gd name="csY133" fmla="*/ 700774 h 1403766"/>
                <a:gd name="csX134" fmla="*/ 966891 w 1096401"/>
                <a:gd name="csY134" fmla="*/ 720733 h 1403766"/>
                <a:gd name="csX135" fmla="*/ 977979 w 1096401"/>
                <a:gd name="csY135" fmla="*/ 742466 h 1403766"/>
                <a:gd name="csX136" fmla="*/ 1005922 w 1096401"/>
                <a:gd name="csY136" fmla="*/ 726499 h 1403766"/>
                <a:gd name="csX137" fmla="*/ 1031646 w 1096401"/>
                <a:gd name="csY137" fmla="*/ 732708 h 1403766"/>
                <a:gd name="csX138" fmla="*/ 1032090 w 1096401"/>
                <a:gd name="csY138" fmla="*/ 761538 h 1403766"/>
                <a:gd name="csX139" fmla="*/ 1052936 w 1096401"/>
                <a:gd name="csY139" fmla="*/ 782384 h 1403766"/>
                <a:gd name="csX140" fmla="*/ 1054267 w 1096401"/>
                <a:gd name="csY140" fmla="*/ 808551 h 1403766"/>
                <a:gd name="csX141" fmla="*/ 1017897 w 1096401"/>
                <a:gd name="csY141" fmla="*/ 866654 h 1403766"/>
                <a:gd name="csX142" fmla="*/ 1016123 w 1096401"/>
                <a:gd name="csY142" fmla="*/ 915442 h 1403766"/>
                <a:gd name="csX143" fmla="*/ 1008140 w 1096401"/>
                <a:gd name="csY143" fmla="*/ 934957 h 1403766"/>
                <a:gd name="csX144" fmla="*/ 1012131 w 1096401"/>
                <a:gd name="csY144" fmla="*/ 954916 h 1403766"/>
                <a:gd name="csX145" fmla="*/ 1000156 w 1096401"/>
                <a:gd name="csY145" fmla="*/ 982858 h 1403766"/>
                <a:gd name="csX146" fmla="*/ 1005035 w 1096401"/>
                <a:gd name="csY146" fmla="*/ 1005921 h 1403766"/>
                <a:gd name="csX147" fmla="*/ 988181 w 1096401"/>
                <a:gd name="csY147" fmla="*/ 1060919 h 1403766"/>
                <a:gd name="csX148" fmla="*/ 1008583 w 1096401"/>
                <a:gd name="csY148" fmla="*/ 1062693 h 1403766"/>
                <a:gd name="csX149" fmla="*/ 1015236 w 1096401"/>
                <a:gd name="csY149" fmla="*/ 1096845 h 1403766"/>
                <a:gd name="csX150" fmla="*/ 1000156 w 1096401"/>
                <a:gd name="csY150" fmla="*/ 1116803 h 1403766"/>
                <a:gd name="csX151" fmla="*/ 962456 w 1096401"/>
                <a:gd name="csY151" fmla="*/ 1131883 h 1403766"/>
                <a:gd name="csX152" fmla="*/ 911894 w 1096401"/>
                <a:gd name="csY152" fmla="*/ 1209944 h 1403766"/>
                <a:gd name="csX153" fmla="*/ 834276 w 1096401"/>
                <a:gd name="csY153" fmla="*/ 1207727 h 1403766"/>
                <a:gd name="csX154" fmla="*/ 783714 w 1096401"/>
                <a:gd name="csY154" fmla="*/ 1184663 h 1403766"/>
                <a:gd name="csX155" fmla="*/ 749119 w 1096401"/>
                <a:gd name="csY155" fmla="*/ 1180228 h 1403766"/>
                <a:gd name="csX156" fmla="*/ 709645 w 1096401"/>
                <a:gd name="csY156" fmla="*/ 1209057 h 1403766"/>
                <a:gd name="csX157" fmla="*/ 680372 w 1096401"/>
                <a:gd name="csY157" fmla="*/ 1214380 h 1403766"/>
                <a:gd name="csX158" fmla="*/ 614286 w 1096401"/>
                <a:gd name="csY158" fmla="*/ 1179785 h 1403766"/>
                <a:gd name="csX159" fmla="*/ 572151 w 1096401"/>
                <a:gd name="csY159" fmla="*/ 1183333 h 1403766"/>
                <a:gd name="csX160" fmla="*/ 517598 w 1096401"/>
                <a:gd name="csY160" fmla="*/ 1231677 h 1403766"/>
                <a:gd name="csX161" fmla="*/ 488324 w 1096401"/>
                <a:gd name="csY161" fmla="*/ 1268490 h 1403766"/>
                <a:gd name="csX162" fmla="*/ 483446 w 1096401"/>
                <a:gd name="csY162" fmla="*/ 1298650 h 1403766"/>
                <a:gd name="csX163" fmla="*/ 460382 w 1096401"/>
                <a:gd name="csY163" fmla="*/ 1316835 h 1403766"/>
                <a:gd name="csX164" fmla="*/ 432440 w 1096401"/>
                <a:gd name="csY164" fmla="*/ 1317278 h 1403766"/>
                <a:gd name="csX165" fmla="*/ 396071 w 1096401"/>
                <a:gd name="csY165" fmla="*/ 1341229 h 1403766"/>
                <a:gd name="csX166" fmla="*/ 334864 w 1096401"/>
                <a:gd name="csY166" fmla="*/ 1358970 h 1403766"/>
                <a:gd name="csX167" fmla="*/ 281197 w 1096401"/>
                <a:gd name="csY167" fmla="*/ 1400218 h 1403766"/>
                <a:gd name="csX168" fmla="*/ 250150 w 1096401"/>
                <a:gd name="csY168" fmla="*/ 1390017 h 1403766"/>
                <a:gd name="csX169" fmla="*/ 234626 w 1096401"/>
                <a:gd name="csY169" fmla="*/ 1403766 h 1403766"/>
                <a:gd name="csX170" fmla="*/ 191604 w 1096401"/>
                <a:gd name="csY170" fmla="*/ 1395339 h 1403766"/>
                <a:gd name="csX171" fmla="*/ 172533 w 1096401"/>
                <a:gd name="csY171" fmla="*/ 1399331 h 1403766"/>
                <a:gd name="csX172" fmla="*/ 150356 w 1096401"/>
                <a:gd name="csY172" fmla="*/ 1390904 h 1403766"/>
                <a:gd name="csX173" fmla="*/ 82496 w 1096401"/>
                <a:gd name="csY173" fmla="*/ 1401549 h 1403766"/>
                <a:gd name="csX174" fmla="*/ 21733 w 1096401"/>
                <a:gd name="csY174" fmla="*/ 1361188 h 1403766"/>
                <a:gd name="csX175" fmla="*/ 19959 w 1096401"/>
                <a:gd name="csY175" fmla="*/ 1325706 h 1403766"/>
                <a:gd name="csX176" fmla="*/ 443 w 1096401"/>
                <a:gd name="csY176" fmla="*/ 1321714 h 1403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</a:cxnLst>
              <a:rect l="l" t="t" r="r" b="b"/>
              <a:pathLst>
                <a:path w="1096401" h="1403766">
                  <a:moveTo>
                    <a:pt x="443" y="1321714"/>
                  </a:moveTo>
                  <a:lnTo>
                    <a:pt x="0" y="1295989"/>
                  </a:lnTo>
                  <a:lnTo>
                    <a:pt x="12419" y="1285344"/>
                  </a:lnTo>
                  <a:lnTo>
                    <a:pt x="16411" y="1268047"/>
                  </a:lnTo>
                  <a:lnTo>
                    <a:pt x="29273" y="1268934"/>
                  </a:lnTo>
                  <a:lnTo>
                    <a:pt x="33708" y="1255628"/>
                  </a:lnTo>
                  <a:lnTo>
                    <a:pt x="74070" y="1238330"/>
                  </a:lnTo>
                  <a:lnTo>
                    <a:pt x="27499" y="1221033"/>
                  </a:lnTo>
                  <a:lnTo>
                    <a:pt x="15967" y="1209057"/>
                  </a:lnTo>
                  <a:lnTo>
                    <a:pt x="30604" y="1194865"/>
                  </a:lnTo>
                  <a:lnTo>
                    <a:pt x="34595" y="1165592"/>
                  </a:lnTo>
                  <a:lnTo>
                    <a:pt x="53667" y="1154060"/>
                  </a:lnTo>
                  <a:lnTo>
                    <a:pt x="32378" y="1134989"/>
                  </a:lnTo>
                  <a:lnTo>
                    <a:pt x="48788" y="1099062"/>
                  </a:lnTo>
                  <a:lnTo>
                    <a:pt x="79835" y="1104385"/>
                  </a:lnTo>
                  <a:lnTo>
                    <a:pt x="90036" y="1093297"/>
                  </a:lnTo>
                  <a:lnTo>
                    <a:pt x="107778" y="1111038"/>
                  </a:lnTo>
                  <a:lnTo>
                    <a:pt x="118422" y="1111481"/>
                  </a:lnTo>
                  <a:lnTo>
                    <a:pt x="171646" y="1066242"/>
                  </a:lnTo>
                  <a:lnTo>
                    <a:pt x="227974" y="1073338"/>
                  </a:lnTo>
                  <a:lnTo>
                    <a:pt x="253698" y="1028098"/>
                  </a:lnTo>
                  <a:lnTo>
                    <a:pt x="296277" y="1001930"/>
                  </a:lnTo>
                  <a:lnTo>
                    <a:pt x="327767" y="946045"/>
                  </a:lnTo>
                  <a:lnTo>
                    <a:pt x="335307" y="941610"/>
                  </a:lnTo>
                  <a:lnTo>
                    <a:pt x="357484" y="950480"/>
                  </a:lnTo>
                  <a:lnTo>
                    <a:pt x="365911" y="929191"/>
                  </a:lnTo>
                  <a:lnTo>
                    <a:pt x="398288" y="924313"/>
                  </a:lnTo>
                  <a:lnTo>
                    <a:pt x="422682" y="899919"/>
                  </a:lnTo>
                  <a:lnTo>
                    <a:pt x="449294" y="897701"/>
                  </a:lnTo>
                  <a:lnTo>
                    <a:pt x="485220" y="854235"/>
                  </a:lnTo>
                  <a:lnTo>
                    <a:pt x="492760" y="835163"/>
                  </a:lnTo>
                  <a:lnTo>
                    <a:pt x="488324" y="817422"/>
                  </a:lnTo>
                  <a:lnTo>
                    <a:pt x="494534" y="813874"/>
                  </a:lnTo>
                  <a:lnTo>
                    <a:pt x="492760" y="800125"/>
                  </a:lnTo>
                  <a:lnTo>
                    <a:pt x="476349" y="802786"/>
                  </a:lnTo>
                  <a:lnTo>
                    <a:pt x="478567" y="785488"/>
                  </a:lnTo>
                  <a:lnTo>
                    <a:pt x="459939" y="783270"/>
                  </a:lnTo>
                  <a:lnTo>
                    <a:pt x="453729" y="767747"/>
                  </a:lnTo>
                  <a:lnTo>
                    <a:pt x="444415" y="765529"/>
                  </a:lnTo>
                  <a:lnTo>
                    <a:pt x="443528" y="743353"/>
                  </a:lnTo>
                  <a:lnTo>
                    <a:pt x="434214" y="729160"/>
                  </a:lnTo>
                  <a:lnTo>
                    <a:pt x="514936" y="658196"/>
                  </a:lnTo>
                  <a:lnTo>
                    <a:pt x="554410" y="588118"/>
                  </a:lnTo>
                  <a:lnTo>
                    <a:pt x="595215" y="564168"/>
                  </a:lnTo>
                  <a:lnTo>
                    <a:pt x="621383" y="563724"/>
                  </a:lnTo>
                  <a:lnTo>
                    <a:pt x="636019" y="549975"/>
                  </a:lnTo>
                  <a:lnTo>
                    <a:pt x="642672" y="510501"/>
                  </a:lnTo>
                  <a:lnTo>
                    <a:pt x="621383" y="471027"/>
                  </a:lnTo>
                  <a:lnTo>
                    <a:pt x="592553" y="460382"/>
                  </a:lnTo>
                  <a:lnTo>
                    <a:pt x="580135" y="441310"/>
                  </a:lnTo>
                  <a:lnTo>
                    <a:pt x="562837" y="450624"/>
                  </a:lnTo>
                  <a:lnTo>
                    <a:pt x="545540" y="446189"/>
                  </a:lnTo>
                  <a:lnTo>
                    <a:pt x="530016" y="410707"/>
                  </a:lnTo>
                  <a:lnTo>
                    <a:pt x="525581" y="376111"/>
                  </a:lnTo>
                  <a:lnTo>
                    <a:pt x="511388" y="361032"/>
                  </a:lnTo>
                  <a:lnTo>
                    <a:pt x="513606" y="345508"/>
                  </a:lnTo>
                  <a:lnTo>
                    <a:pt x="497639" y="327767"/>
                  </a:lnTo>
                  <a:lnTo>
                    <a:pt x="494534" y="312244"/>
                  </a:lnTo>
                  <a:lnTo>
                    <a:pt x="501187" y="306921"/>
                  </a:lnTo>
                  <a:lnTo>
                    <a:pt x="488768" y="290954"/>
                  </a:lnTo>
                  <a:lnTo>
                    <a:pt x="468366" y="289180"/>
                  </a:lnTo>
                  <a:lnTo>
                    <a:pt x="478567" y="239949"/>
                  </a:lnTo>
                  <a:lnTo>
                    <a:pt x="513606" y="253254"/>
                  </a:lnTo>
                  <a:lnTo>
                    <a:pt x="530016" y="244384"/>
                  </a:lnTo>
                  <a:lnTo>
                    <a:pt x="566386" y="253254"/>
                  </a:lnTo>
                  <a:lnTo>
                    <a:pt x="588118" y="235957"/>
                  </a:lnTo>
                  <a:lnTo>
                    <a:pt x="597433" y="212893"/>
                  </a:lnTo>
                  <a:lnTo>
                    <a:pt x="607634" y="227530"/>
                  </a:lnTo>
                  <a:lnTo>
                    <a:pt x="618278" y="220877"/>
                  </a:lnTo>
                  <a:lnTo>
                    <a:pt x="620939" y="196483"/>
                  </a:lnTo>
                  <a:lnTo>
                    <a:pt x="609851" y="179629"/>
                  </a:lnTo>
                  <a:lnTo>
                    <a:pt x="618278" y="156122"/>
                  </a:lnTo>
                  <a:lnTo>
                    <a:pt x="603198" y="156122"/>
                  </a:lnTo>
                  <a:lnTo>
                    <a:pt x="593441" y="168541"/>
                  </a:lnTo>
                  <a:lnTo>
                    <a:pt x="571708" y="136163"/>
                  </a:lnTo>
                  <a:lnTo>
                    <a:pt x="570377" y="121970"/>
                  </a:lnTo>
                  <a:lnTo>
                    <a:pt x="558845" y="121083"/>
                  </a:lnTo>
                  <a:lnTo>
                    <a:pt x="549088" y="99794"/>
                  </a:lnTo>
                  <a:lnTo>
                    <a:pt x="568603" y="79835"/>
                  </a:lnTo>
                  <a:lnTo>
                    <a:pt x="560176" y="49675"/>
                  </a:lnTo>
                  <a:lnTo>
                    <a:pt x="570821" y="38587"/>
                  </a:lnTo>
                  <a:lnTo>
                    <a:pt x="558402" y="23063"/>
                  </a:lnTo>
                  <a:lnTo>
                    <a:pt x="580135" y="3104"/>
                  </a:lnTo>
                  <a:lnTo>
                    <a:pt x="598763" y="7540"/>
                  </a:lnTo>
                  <a:lnTo>
                    <a:pt x="602311" y="0"/>
                  </a:lnTo>
                  <a:lnTo>
                    <a:pt x="615617" y="1331"/>
                  </a:lnTo>
                  <a:lnTo>
                    <a:pt x="644447" y="19072"/>
                  </a:lnTo>
                  <a:lnTo>
                    <a:pt x="675937" y="3104"/>
                  </a:lnTo>
                  <a:lnTo>
                    <a:pt x="686582" y="26612"/>
                  </a:lnTo>
                  <a:lnTo>
                    <a:pt x="690574" y="70077"/>
                  </a:lnTo>
                  <a:lnTo>
                    <a:pt x="700331" y="74069"/>
                  </a:lnTo>
                  <a:lnTo>
                    <a:pt x="705653" y="96245"/>
                  </a:lnTo>
                  <a:lnTo>
                    <a:pt x="710976" y="98907"/>
                  </a:lnTo>
                  <a:lnTo>
                    <a:pt x="715411" y="82053"/>
                  </a:lnTo>
                  <a:lnTo>
                    <a:pt x="728717" y="81609"/>
                  </a:lnTo>
                  <a:lnTo>
                    <a:pt x="728717" y="104229"/>
                  </a:lnTo>
                  <a:lnTo>
                    <a:pt x="759320" y="133945"/>
                  </a:lnTo>
                  <a:lnTo>
                    <a:pt x="760651" y="155678"/>
                  </a:lnTo>
                  <a:lnTo>
                    <a:pt x="785932" y="167210"/>
                  </a:lnTo>
                  <a:lnTo>
                    <a:pt x="774400" y="188499"/>
                  </a:lnTo>
                  <a:lnTo>
                    <a:pt x="792141" y="195596"/>
                  </a:lnTo>
                  <a:lnTo>
                    <a:pt x="792585" y="209789"/>
                  </a:lnTo>
                  <a:lnTo>
                    <a:pt x="807665" y="219990"/>
                  </a:lnTo>
                  <a:lnTo>
                    <a:pt x="831615" y="217772"/>
                  </a:lnTo>
                  <a:lnTo>
                    <a:pt x="832946" y="225756"/>
                  </a:lnTo>
                  <a:lnTo>
                    <a:pt x="859114" y="236844"/>
                  </a:lnTo>
                  <a:lnTo>
                    <a:pt x="829398" y="265230"/>
                  </a:lnTo>
                  <a:lnTo>
                    <a:pt x="848913" y="298051"/>
                  </a:lnTo>
                  <a:lnTo>
                    <a:pt x="853792" y="290067"/>
                  </a:lnTo>
                  <a:lnTo>
                    <a:pt x="870202" y="291841"/>
                  </a:lnTo>
                  <a:lnTo>
                    <a:pt x="895483" y="263456"/>
                  </a:lnTo>
                  <a:lnTo>
                    <a:pt x="918991" y="255029"/>
                  </a:lnTo>
                  <a:lnTo>
                    <a:pt x="938949" y="278979"/>
                  </a:lnTo>
                  <a:lnTo>
                    <a:pt x="952699" y="319340"/>
                  </a:lnTo>
                  <a:lnTo>
                    <a:pt x="966891" y="315348"/>
                  </a:lnTo>
                  <a:lnTo>
                    <a:pt x="980197" y="294502"/>
                  </a:lnTo>
                  <a:lnTo>
                    <a:pt x="1000156" y="308252"/>
                  </a:lnTo>
                  <a:lnTo>
                    <a:pt x="1019228" y="373450"/>
                  </a:lnTo>
                  <a:lnTo>
                    <a:pt x="1005922" y="403167"/>
                  </a:lnTo>
                  <a:lnTo>
                    <a:pt x="1008583" y="414699"/>
                  </a:lnTo>
                  <a:lnTo>
                    <a:pt x="1024550" y="400506"/>
                  </a:lnTo>
                  <a:lnTo>
                    <a:pt x="1036525" y="430222"/>
                  </a:lnTo>
                  <a:lnTo>
                    <a:pt x="1059589" y="444415"/>
                  </a:lnTo>
                  <a:lnTo>
                    <a:pt x="1044065" y="458164"/>
                  </a:lnTo>
                  <a:lnTo>
                    <a:pt x="1034751" y="451511"/>
                  </a:lnTo>
                  <a:lnTo>
                    <a:pt x="1027655" y="456834"/>
                  </a:lnTo>
                  <a:lnTo>
                    <a:pt x="1025881" y="466148"/>
                  </a:lnTo>
                  <a:lnTo>
                    <a:pt x="1042734" y="491873"/>
                  </a:lnTo>
                  <a:lnTo>
                    <a:pt x="1036525" y="503404"/>
                  </a:lnTo>
                  <a:lnTo>
                    <a:pt x="1070677" y="530459"/>
                  </a:lnTo>
                  <a:lnTo>
                    <a:pt x="1096402" y="580134"/>
                  </a:lnTo>
                  <a:lnTo>
                    <a:pt x="1038299" y="622270"/>
                  </a:lnTo>
                  <a:lnTo>
                    <a:pt x="1010357" y="631584"/>
                  </a:lnTo>
                  <a:lnTo>
                    <a:pt x="982415" y="700774"/>
                  </a:lnTo>
                  <a:lnTo>
                    <a:pt x="966891" y="720733"/>
                  </a:lnTo>
                  <a:lnTo>
                    <a:pt x="977979" y="742466"/>
                  </a:lnTo>
                  <a:lnTo>
                    <a:pt x="1005922" y="726499"/>
                  </a:lnTo>
                  <a:lnTo>
                    <a:pt x="1031646" y="732708"/>
                  </a:lnTo>
                  <a:lnTo>
                    <a:pt x="1032090" y="761538"/>
                  </a:lnTo>
                  <a:lnTo>
                    <a:pt x="1052936" y="782384"/>
                  </a:lnTo>
                  <a:lnTo>
                    <a:pt x="1054267" y="808551"/>
                  </a:lnTo>
                  <a:lnTo>
                    <a:pt x="1017897" y="866654"/>
                  </a:lnTo>
                  <a:lnTo>
                    <a:pt x="1016123" y="915442"/>
                  </a:lnTo>
                  <a:lnTo>
                    <a:pt x="1008140" y="934957"/>
                  </a:lnTo>
                  <a:lnTo>
                    <a:pt x="1012131" y="954916"/>
                  </a:lnTo>
                  <a:lnTo>
                    <a:pt x="1000156" y="982858"/>
                  </a:lnTo>
                  <a:lnTo>
                    <a:pt x="1005035" y="1005921"/>
                  </a:lnTo>
                  <a:lnTo>
                    <a:pt x="988181" y="1060919"/>
                  </a:lnTo>
                  <a:lnTo>
                    <a:pt x="1008583" y="1062693"/>
                  </a:lnTo>
                  <a:lnTo>
                    <a:pt x="1015236" y="1096845"/>
                  </a:lnTo>
                  <a:lnTo>
                    <a:pt x="1000156" y="1116803"/>
                  </a:lnTo>
                  <a:lnTo>
                    <a:pt x="962456" y="1131883"/>
                  </a:lnTo>
                  <a:lnTo>
                    <a:pt x="911894" y="1209944"/>
                  </a:lnTo>
                  <a:lnTo>
                    <a:pt x="834276" y="1207727"/>
                  </a:lnTo>
                  <a:lnTo>
                    <a:pt x="783714" y="1184663"/>
                  </a:lnTo>
                  <a:lnTo>
                    <a:pt x="749119" y="1180228"/>
                  </a:lnTo>
                  <a:lnTo>
                    <a:pt x="709645" y="1209057"/>
                  </a:lnTo>
                  <a:lnTo>
                    <a:pt x="680372" y="1214380"/>
                  </a:lnTo>
                  <a:lnTo>
                    <a:pt x="614286" y="1179785"/>
                  </a:lnTo>
                  <a:lnTo>
                    <a:pt x="572151" y="1183333"/>
                  </a:lnTo>
                  <a:lnTo>
                    <a:pt x="517598" y="1231677"/>
                  </a:lnTo>
                  <a:lnTo>
                    <a:pt x="488324" y="1268490"/>
                  </a:lnTo>
                  <a:lnTo>
                    <a:pt x="483446" y="1298650"/>
                  </a:lnTo>
                  <a:lnTo>
                    <a:pt x="460382" y="1316835"/>
                  </a:lnTo>
                  <a:lnTo>
                    <a:pt x="432440" y="1317278"/>
                  </a:lnTo>
                  <a:lnTo>
                    <a:pt x="396071" y="1341229"/>
                  </a:lnTo>
                  <a:lnTo>
                    <a:pt x="334864" y="1358970"/>
                  </a:lnTo>
                  <a:lnTo>
                    <a:pt x="281197" y="1400218"/>
                  </a:lnTo>
                  <a:lnTo>
                    <a:pt x="250150" y="1390017"/>
                  </a:lnTo>
                  <a:lnTo>
                    <a:pt x="234626" y="1403766"/>
                  </a:lnTo>
                  <a:lnTo>
                    <a:pt x="191604" y="1395339"/>
                  </a:lnTo>
                  <a:lnTo>
                    <a:pt x="172533" y="1399331"/>
                  </a:lnTo>
                  <a:lnTo>
                    <a:pt x="150356" y="1390904"/>
                  </a:lnTo>
                  <a:lnTo>
                    <a:pt x="82496" y="1401549"/>
                  </a:lnTo>
                  <a:lnTo>
                    <a:pt x="21733" y="1361188"/>
                  </a:lnTo>
                  <a:lnTo>
                    <a:pt x="19959" y="1325706"/>
                  </a:lnTo>
                  <a:lnTo>
                    <a:pt x="443" y="1321714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F9C2E40-D3B6-5B46-63EF-BE992D175ED0}"/>
                </a:ext>
              </a:extLst>
            </p:cNvPr>
            <p:cNvSpPr/>
            <p:nvPr/>
          </p:nvSpPr>
          <p:spPr>
            <a:xfrm>
              <a:off x="9448249" y="662271"/>
              <a:ext cx="1364736" cy="1596257"/>
            </a:xfrm>
            <a:custGeom>
              <a:avLst/>
              <a:gdLst>
                <a:gd name="csX0" fmla="*/ 0 w 1364736"/>
                <a:gd name="csY0" fmla="*/ 1107490 h 1596257"/>
                <a:gd name="csX1" fmla="*/ 36370 w 1364736"/>
                <a:gd name="csY1" fmla="*/ 1053823 h 1596257"/>
                <a:gd name="csX2" fmla="*/ 34595 w 1364736"/>
                <a:gd name="csY2" fmla="*/ 1036969 h 1596257"/>
                <a:gd name="csX3" fmla="*/ 63868 w 1364736"/>
                <a:gd name="csY3" fmla="*/ 1032977 h 1596257"/>
                <a:gd name="csX4" fmla="*/ 80722 w 1364736"/>
                <a:gd name="csY4" fmla="*/ 1021445 h 1596257"/>
                <a:gd name="csX5" fmla="*/ 100681 w 1364736"/>
                <a:gd name="csY5" fmla="*/ 985519 h 1596257"/>
                <a:gd name="csX6" fmla="*/ 120196 w 1364736"/>
                <a:gd name="csY6" fmla="*/ 974875 h 1596257"/>
                <a:gd name="csX7" fmla="*/ 145034 w 1364736"/>
                <a:gd name="csY7" fmla="*/ 943384 h 1596257"/>
                <a:gd name="csX8" fmla="*/ 136163 w 1364736"/>
                <a:gd name="csY8" fmla="*/ 885282 h 1596257"/>
                <a:gd name="csX9" fmla="*/ 151243 w 1364736"/>
                <a:gd name="csY9" fmla="*/ 878629 h 1596257"/>
                <a:gd name="csX10" fmla="*/ 153461 w 1364736"/>
                <a:gd name="csY10" fmla="*/ 889274 h 1596257"/>
                <a:gd name="csX11" fmla="*/ 175194 w 1364736"/>
                <a:gd name="csY11" fmla="*/ 883508 h 1596257"/>
                <a:gd name="csX12" fmla="*/ 212007 w 1364736"/>
                <a:gd name="csY12" fmla="*/ 904354 h 1596257"/>
                <a:gd name="csX13" fmla="*/ 259907 w 1364736"/>
                <a:gd name="csY13" fmla="*/ 870646 h 1596257"/>
                <a:gd name="csX14" fmla="*/ 290067 w 1364736"/>
                <a:gd name="csY14" fmla="*/ 883951 h 1596257"/>
                <a:gd name="csX15" fmla="*/ 302486 w 1364736"/>
                <a:gd name="csY15" fmla="*/ 881290 h 1596257"/>
                <a:gd name="csX16" fmla="*/ 314905 w 1364736"/>
                <a:gd name="csY16" fmla="*/ 846252 h 1596257"/>
                <a:gd name="csX17" fmla="*/ 331316 w 1364736"/>
                <a:gd name="csY17" fmla="*/ 839599 h 1596257"/>
                <a:gd name="csX18" fmla="*/ 313131 w 1364736"/>
                <a:gd name="csY18" fmla="*/ 839155 h 1596257"/>
                <a:gd name="csX19" fmla="*/ 310913 w 1364736"/>
                <a:gd name="csY19" fmla="*/ 827623 h 1596257"/>
                <a:gd name="csX20" fmla="*/ 325106 w 1364736"/>
                <a:gd name="csY20" fmla="*/ 829841 h 1596257"/>
                <a:gd name="csX21" fmla="*/ 309583 w 1364736"/>
                <a:gd name="csY21" fmla="*/ 823632 h 1596257"/>
                <a:gd name="csX22" fmla="*/ 302486 w 1364736"/>
                <a:gd name="csY22" fmla="*/ 802786 h 1596257"/>
                <a:gd name="csX23" fmla="*/ 307809 w 1364736"/>
                <a:gd name="csY23" fmla="*/ 801455 h 1596257"/>
                <a:gd name="csX24" fmla="*/ 309583 w 1364736"/>
                <a:gd name="csY24" fmla="*/ 796133 h 1596257"/>
                <a:gd name="csX25" fmla="*/ 286519 w 1364736"/>
                <a:gd name="csY25" fmla="*/ 798351 h 1596257"/>
                <a:gd name="csX26" fmla="*/ 270552 w 1364736"/>
                <a:gd name="csY26" fmla="*/ 788593 h 1596257"/>
                <a:gd name="csX27" fmla="*/ 228417 w 1364736"/>
                <a:gd name="csY27" fmla="*/ 781940 h 1596257"/>
                <a:gd name="csX28" fmla="*/ 214668 w 1364736"/>
                <a:gd name="csY28" fmla="*/ 798794 h 1596257"/>
                <a:gd name="csX29" fmla="*/ 206684 w 1364736"/>
                <a:gd name="csY29" fmla="*/ 770408 h 1596257"/>
                <a:gd name="csX30" fmla="*/ 158340 w 1364736"/>
                <a:gd name="csY30" fmla="*/ 748675 h 1596257"/>
                <a:gd name="csX31" fmla="*/ 212007 w 1364736"/>
                <a:gd name="csY31" fmla="*/ 695452 h 1596257"/>
                <a:gd name="csX32" fmla="*/ 229748 w 1364736"/>
                <a:gd name="csY32" fmla="*/ 665736 h 1596257"/>
                <a:gd name="csX33" fmla="*/ 265230 w 1364736"/>
                <a:gd name="csY33" fmla="*/ 658196 h 1596257"/>
                <a:gd name="csX34" fmla="*/ 264787 w 1364736"/>
                <a:gd name="csY34" fmla="*/ 642672 h 1596257"/>
                <a:gd name="csX35" fmla="*/ 249263 w 1364736"/>
                <a:gd name="csY35" fmla="*/ 647108 h 1596257"/>
                <a:gd name="csX36" fmla="*/ 252368 w 1364736"/>
                <a:gd name="csY36" fmla="*/ 652873 h 1596257"/>
                <a:gd name="csX37" fmla="*/ 247045 w 1364736"/>
                <a:gd name="csY37" fmla="*/ 644446 h 1596257"/>
                <a:gd name="csX38" fmla="*/ 273657 w 1364736"/>
                <a:gd name="csY38" fmla="*/ 622713 h 1596257"/>
                <a:gd name="csX39" fmla="*/ 271440 w 1364736"/>
                <a:gd name="csY39" fmla="*/ 614286 h 1596257"/>
                <a:gd name="csX40" fmla="*/ 298495 w 1364736"/>
                <a:gd name="csY40" fmla="*/ 572595 h 1596257"/>
                <a:gd name="csX41" fmla="*/ 306922 w 1364736"/>
                <a:gd name="csY41" fmla="*/ 543322 h 1596257"/>
                <a:gd name="csX42" fmla="*/ 306478 w 1364736"/>
                <a:gd name="csY42" fmla="*/ 553080 h 1596257"/>
                <a:gd name="csX43" fmla="*/ 326881 w 1364736"/>
                <a:gd name="csY43" fmla="*/ 538000 h 1596257"/>
                <a:gd name="csX44" fmla="*/ 321114 w 1364736"/>
                <a:gd name="csY44" fmla="*/ 526911 h 1596257"/>
                <a:gd name="csX45" fmla="*/ 307809 w 1364736"/>
                <a:gd name="csY45" fmla="*/ 540217 h 1596257"/>
                <a:gd name="csX46" fmla="*/ 314018 w 1364736"/>
                <a:gd name="csY46" fmla="*/ 524694 h 1596257"/>
                <a:gd name="csX47" fmla="*/ 331316 w 1364736"/>
                <a:gd name="csY47" fmla="*/ 526911 h 1596257"/>
                <a:gd name="csX48" fmla="*/ 353936 w 1364736"/>
                <a:gd name="csY48" fmla="*/ 510944 h 1596257"/>
                <a:gd name="csX49" fmla="*/ 412925 w 1364736"/>
                <a:gd name="csY49" fmla="*/ 458165 h 1596257"/>
                <a:gd name="csX50" fmla="*/ 410263 w 1364736"/>
                <a:gd name="csY50" fmla="*/ 448850 h 1596257"/>
                <a:gd name="csX51" fmla="*/ 427561 w 1364736"/>
                <a:gd name="csY51" fmla="*/ 434214 h 1596257"/>
                <a:gd name="csX52" fmla="*/ 444415 w 1364736"/>
                <a:gd name="csY52" fmla="*/ 425787 h 1596257"/>
                <a:gd name="csX53" fmla="*/ 429335 w 1364736"/>
                <a:gd name="csY53" fmla="*/ 440867 h 1596257"/>
                <a:gd name="csX54" fmla="*/ 440867 w 1364736"/>
                <a:gd name="csY54" fmla="*/ 445302 h 1596257"/>
                <a:gd name="csX55" fmla="*/ 455060 w 1364736"/>
                <a:gd name="csY55" fmla="*/ 419578 h 1596257"/>
                <a:gd name="csX56" fmla="*/ 504292 w 1364736"/>
                <a:gd name="csY56" fmla="*/ 402280 h 1596257"/>
                <a:gd name="csX57" fmla="*/ 481228 w 1364736"/>
                <a:gd name="csY57" fmla="*/ 415142 h 1596257"/>
                <a:gd name="csX58" fmla="*/ 496751 w 1364736"/>
                <a:gd name="csY58" fmla="*/ 413368 h 1596257"/>
                <a:gd name="csX59" fmla="*/ 506953 w 1364736"/>
                <a:gd name="csY59" fmla="*/ 400949 h 1596257"/>
                <a:gd name="csX60" fmla="*/ 1020558 w 1364736"/>
                <a:gd name="csY60" fmla="*/ 606303 h 1596257"/>
                <a:gd name="csX61" fmla="*/ 1022333 w 1364736"/>
                <a:gd name="csY61" fmla="*/ 620496 h 1596257"/>
                <a:gd name="csX62" fmla="*/ 1041404 w 1364736"/>
                <a:gd name="csY62" fmla="*/ 647551 h 1596257"/>
                <a:gd name="csX63" fmla="*/ 1038299 w 1364736"/>
                <a:gd name="csY63" fmla="*/ 665736 h 1596257"/>
                <a:gd name="csX64" fmla="*/ 1050718 w 1364736"/>
                <a:gd name="csY64" fmla="*/ 710089 h 1596257"/>
                <a:gd name="csX65" fmla="*/ 1046283 w 1364736"/>
                <a:gd name="csY65" fmla="*/ 713193 h 1596257"/>
                <a:gd name="csX66" fmla="*/ 1041848 w 1364736"/>
                <a:gd name="csY66" fmla="*/ 694121 h 1596257"/>
                <a:gd name="csX67" fmla="*/ 1033864 w 1364736"/>
                <a:gd name="csY67" fmla="*/ 725168 h 1596257"/>
                <a:gd name="csX68" fmla="*/ 1010801 w 1364736"/>
                <a:gd name="csY68" fmla="*/ 754441 h 1596257"/>
                <a:gd name="csX69" fmla="*/ 991286 w 1364736"/>
                <a:gd name="csY69" fmla="*/ 759764 h 1596257"/>
                <a:gd name="csX70" fmla="*/ 991729 w 1364736"/>
                <a:gd name="csY70" fmla="*/ 753554 h 1596257"/>
                <a:gd name="csX71" fmla="*/ 980198 w 1364736"/>
                <a:gd name="csY71" fmla="*/ 751780 h 1596257"/>
                <a:gd name="csX72" fmla="*/ 948707 w 1364736"/>
                <a:gd name="csY72" fmla="*/ 769521 h 1596257"/>
                <a:gd name="csX73" fmla="*/ 946933 w 1364736"/>
                <a:gd name="csY73" fmla="*/ 789924 h 1596257"/>
                <a:gd name="csX74" fmla="*/ 934957 w 1364736"/>
                <a:gd name="csY74" fmla="*/ 796576 h 1596257"/>
                <a:gd name="csX75" fmla="*/ 936732 w 1364736"/>
                <a:gd name="csY75" fmla="*/ 804560 h 1596257"/>
                <a:gd name="csX76" fmla="*/ 949594 w 1364736"/>
                <a:gd name="csY76" fmla="*/ 795246 h 1596257"/>
                <a:gd name="csX77" fmla="*/ 953586 w 1364736"/>
                <a:gd name="csY77" fmla="*/ 770408 h 1596257"/>
                <a:gd name="csX78" fmla="*/ 988624 w 1364736"/>
                <a:gd name="csY78" fmla="*/ 764642 h 1596257"/>
                <a:gd name="csX79" fmla="*/ 992173 w 1364736"/>
                <a:gd name="csY79" fmla="*/ 772182 h 1596257"/>
                <a:gd name="csX80" fmla="*/ 990398 w 1364736"/>
                <a:gd name="csY80" fmla="*/ 782827 h 1596257"/>
                <a:gd name="csX81" fmla="*/ 968665 w 1364736"/>
                <a:gd name="csY81" fmla="*/ 798794 h 1596257"/>
                <a:gd name="csX82" fmla="*/ 971327 w 1364736"/>
                <a:gd name="csY82" fmla="*/ 812100 h 1596257"/>
                <a:gd name="csX83" fmla="*/ 942054 w 1364736"/>
                <a:gd name="csY83" fmla="*/ 824075 h 1596257"/>
                <a:gd name="csX84" fmla="*/ 955360 w 1364736"/>
                <a:gd name="csY84" fmla="*/ 851574 h 1596257"/>
                <a:gd name="csX85" fmla="*/ 940280 w 1364736"/>
                <a:gd name="csY85" fmla="*/ 888387 h 1596257"/>
                <a:gd name="csX86" fmla="*/ 944271 w 1364736"/>
                <a:gd name="csY86" fmla="*/ 909233 h 1596257"/>
                <a:gd name="csX87" fmla="*/ 935401 w 1364736"/>
                <a:gd name="csY87" fmla="*/ 925643 h 1596257"/>
                <a:gd name="csX88" fmla="*/ 945602 w 1364736"/>
                <a:gd name="csY88" fmla="*/ 908789 h 1596257"/>
                <a:gd name="csX89" fmla="*/ 943827 w 1364736"/>
                <a:gd name="csY89" fmla="*/ 885726 h 1596257"/>
                <a:gd name="csX90" fmla="*/ 958021 w 1364736"/>
                <a:gd name="csY90" fmla="*/ 852905 h 1596257"/>
                <a:gd name="csX91" fmla="*/ 948707 w 1364736"/>
                <a:gd name="csY91" fmla="*/ 824519 h 1596257"/>
                <a:gd name="csX92" fmla="*/ 984189 w 1364736"/>
                <a:gd name="csY92" fmla="*/ 818753 h 1596257"/>
                <a:gd name="csX93" fmla="*/ 987737 w 1364736"/>
                <a:gd name="csY93" fmla="*/ 838712 h 1596257"/>
                <a:gd name="csX94" fmla="*/ 991729 w 1364736"/>
                <a:gd name="csY94" fmla="*/ 842703 h 1596257"/>
                <a:gd name="csX95" fmla="*/ 997939 w 1364736"/>
                <a:gd name="csY95" fmla="*/ 845364 h 1596257"/>
                <a:gd name="csX96" fmla="*/ 987293 w 1364736"/>
                <a:gd name="csY96" fmla="*/ 818309 h 1596257"/>
                <a:gd name="csX97" fmla="*/ 1009914 w 1364736"/>
                <a:gd name="csY97" fmla="*/ 809882 h 1596257"/>
                <a:gd name="csX98" fmla="*/ 997495 w 1364736"/>
                <a:gd name="csY98" fmla="*/ 788593 h 1596257"/>
                <a:gd name="csX99" fmla="*/ 1002374 w 1364736"/>
                <a:gd name="csY99" fmla="*/ 757990 h 1596257"/>
                <a:gd name="csX100" fmla="*/ 1027655 w 1364736"/>
                <a:gd name="csY100" fmla="*/ 777948 h 1596257"/>
                <a:gd name="csX101" fmla="*/ 1046727 w 1364736"/>
                <a:gd name="csY101" fmla="*/ 780166 h 1596257"/>
                <a:gd name="csX102" fmla="*/ 1076886 w 1364736"/>
                <a:gd name="csY102" fmla="*/ 769965 h 1596257"/>
                <a:gd name="csX103" fmla="*/ 1091967 w 1364736"/>
                <a:gd name="csY103" fmla="*/ 752224 h 1596257"/>
                <a:gd name="csX104" fmla="*/ 1083096 w 1364736"/>
                <a:gd name="csY104" fmla="*/ 755772 h 1596257"/>
                <a:gd name="csX105" fmla="*/ 1075112 w 1364736"/>
                <a:gd name="csY105" fmla="*/ 738474 h 1596257"/>
                <a:gd name="csX106" fmla="*/ 1061806 w 1364736"/>
                <a:gd name="csY106" fmla="*/ 738474 h 1596257"/>
                <a:gd name="csX107" fmla="*/ 1123900 w 1364736"/>
                <a:gd name="csY107" fmla="*/ 739361 h 1596257"/>
                <a:gd name="csX108" fmla="*/ 1116803 w 1364736"/>
                <a:gd name="csY108" fmla="*/ 743353 h 1596257"/>
                <a:gd name="csX109" fmla="*/ 1123456 w 1364736"/>
                <a:gd name="csY109" fmla="*/ 752667 h 1596257"/>
                <a:gd name="csX110" fmla="*/ 1127892 w 1364736"/>
                <a:gd name="csY110" fmla="*/ 747345 h 1596257"/>
                <a:gd name="csX111" fmla="*/ 1127005 w 1364736"/>
                <a:gd name="csY111" fmla="*/ 754441 h 1596257"/>
                <a:gd name="csX112" fmla="*/ 1136762 w 1364736"/>
                <a:gd name="csY112" fmla="*/ 741579 h 1596257"/>
                <a:gd name="csX113" fmla="*/ 1129666 w 1364736"/>
                <a:gd name="csY113" fmla="*/ 738031 h 1596257"/>
                <a:gd name="csX114" fmla="*/ 1182003 w 1364736"/>
                <a:gd name="csY114" fmla="*/ 752667 h 1596257"/>
                <a:gd name="csX115" fmla="*/ 1171358 w 1364736"/>
                <a:gd name="csY115" fmla="*/ 757990 h 1596257"/>
                <a:gd name="csX116" fmla="*/ 1184221 w 1364736"/>
                <a:gd name="csY116" fmla="*/ 757102 h 1596257"/>
                <a:gd name="csX117" fmla="*/ 1173575 w 1364736"/>
                <a:gd name="csY117" fmla="*/ 764199 h 1596257"/>
                <a:gd name="csX118" fmla="*/ 1177568 w 1364736"/>
                <a:gd name="csY118" fmla="*/ 783271 h 1596257"/>
                <a:gd name="csX119" fmla="*/ 1185994 w 1364736"/>
                <a:gd name="csY119" fmla="*/ 780166 h 1596257"/>
                <a:gd name="csX120" fmla="*/ 1187768 w 1364736"/>
                <a:gd name="csY120" fmla="*/ 757990 h 1596257"/>
                <a:gd name="csX121" fmla="*/ 1205509 w 1364736"/>
                <a:gd name="csY121" fmla="*/ 773513 h 1596257"/>
                <a:gd name="csX122" fmla="*/ 1211719 w 1364736"/>
                <a:gd name="csY122" fmla="*/ 769078 h 1596257"/>
                <a:gd name="csX123" fmla="*/ 1208615 w 1364736"/>
                <a:gd name="csY123" fmla="*/ 758433 h 1596257"/>
                <a:gd name="csX124" fmla="*/ 1193091 w 1364736"/>
                <a:gd name="csY124" fmla="*/ 757546 h 1596257"/>
                <a:gd name="csX125" fmla="*/ 1185994 w 1364736"/>
                <a:gd name="csY125" fmla="*/ 753111 h 1596257"/>
                <a:gd name="csX126" fmla="*/ 1227243 w 1364736"/>
                <a:gd name="csY126" fmla="*/ 754885 h 1596257"/>
                <a:gd name="csX127" fmla="*/ 1212606 w 1364736"/>
                <a:gd name="csY127" fmla="*/ 759764 h 1596257"/>
                <a:gd name="csX128" fmla="*/ 1218815 w 1364736"/>
                <a:gd name="csY128" fmla="*/ 764642 h 1596257"/>
                <a:gd name="csX129" fmla="*/ 1257403 w 1364736"/>
                <a:gd name="csY129" fmla="*/ 742023 h 1596257"/>
                <a:gd name="csX130" fmla="*/ 1270265 w 1364736"/>
                <a:gd name="csY130" fmla="*/ 745127 h 1596257"/>
                <a:gd name="csX131" fmla="*/ 1277361 w 1364736"/>
                <a:gd name="csY131" fmla="*/ 759320 h 1596257"/>
                <a:gd name="csX132" fmla="*/ 1302198 w 1364736"/>
                <a:gd name="csY132" fmla="*/ 749562 h 1596257"/>
                <a:gd name="csX133" fmla="*/ 1331472 w 1364736"/>
                <a:gd name="csY133" fmla="*/ 759764 h 1596257"/>
                <a:gd name="csX134" fmla="*/ 1330141 w 1364736"/>
                <a:gd name="csY134" fmla="*/ 768634 h 1596257"/>
                <a:gd name="csX135" fmla="*/ 1342560 w 1364736"/>
                <a:gd name="csY135" fmla="*/ 779279 h 1596257"/>
                <a:gd name="csX136" fmla="*/ 1339011 w 1364736"/>
                <a:gd name="csY136" fmla="*/ 791698 h 1596257"/>
                <a:gd name="csX137" fmla="*/ 1364736 w 1364736"/>
                <a:gd name="csY137" fmla="*/ 807665 h 1596257"/>
                <a:gd name="csX138" fmla="*/ 1350986 w 1364736"/>
                <a:gd name="csY138" fmla="*/ 811213 h 1596257"/>
                <a:gd name="csX139" fmla="*/ 1306191 w 1364736"/>
                <a:gd name="csY139" fmla="*/ 852905 h 1596257"/>
                <a:gd name="csX140" fmla="*/ 1281353 w 1364736"/>
                <a:gd name="csY140" fmla="*/ 894596 h 1596257"/>
                <a:gd name="csX141" fmla="*/ 1260507 w 1364736"/>
                <a:gd name="csY141" fmla="*/ 884395 h 1596257"/>
                <a:gd name="csX142" fmla="*/ 1255185 w 1364736"/>
                <a:gd name="csY142" fmla="*/ 872420 h 1596257"/>
                <a:gd name="csX143" fmla="*/ 1261838 w 1364736"/>
                <a:gd name="csY143" fmla="*/ 894153 h 1596257"/>
                <a:gd name="csX144" fmla="*/ 1236113 w 1364736"/>
                <a:gd name="csY144" fmla="*/ 895927 h 1596257"/>
                <a:gd name="csX145" fmla="*/ 1250306 w 1364736"/>
                <a:gd name="csY145" fmla="*/ 899031 h 1596257"/>
                <a:gd name="csX146" fmla="*/ 1259620 w 1364736"/>
                <a:gd name="csY146" fmla="*/ 911007 h 1596257"/>
                <a:gd name="csX147" fmla="*/ 1274256 w 1364736"/>
                <a:gd name="csY147" fmla="*/ 909233 h 1596257"/>
                <a:gd name="csX148" fmla="*/ 1281353 w 1364736"/>
                <a:gd name="csY148" fmla="*/ 899031 h 1596257"/>
                <a:gd name="csX149" fmla="*/ 1276474 w 1364736"/>
                <a:gd name="csY149" fmla="*/ 934070 h 1596257"/>
                <a:gd name="csX150" fmla="*/ 1270709 w 1364736"/>
                <a:gd name="csY150" fmla="*/ 934514 h 1596257"/>
                <a:gd name="csX151" fmla="*/ 1288450 w 1364736"/>
                <a:gd name="csY151" fmla="*/ 969996 h 1596257"/>
                <a:gd name="csX152" fmla="*/ 1292885 w 1364736"/>
                <a:gd name="csY152" fmla="*/ 1040960 h 1596257"/>
                <a:gd name="csX153" fmla="*/ 1289337 w 1364736"/>
                <a:gd name="csY153" fmla="*/ 1032977 h 1596257"/>
                <a:gd name="csX154" fmla="*/ 1279579 w 1364736"/>
                <a:gd name="csY154" fmla="*/ 1038299 h 1596257"/>
                <a:gd name="csX155" fmla="*/ 1294659 w 1364736"/>
                <a:gd name="csY155" fmla="*/ 1047613 h 1596257"/>
                <a:gd name="csX156" fmla="*/ 1297763 w 1364736"/>
                <a:gd name="csY156" fmla="*/ 1082652 h 1596257"/>
                <a:gd name="csX157" fmla="*/ 1292885 w 1364736"/>
                <a:gd name="csY157" fmla="*/ 1078660 h 1596257"/>
                <a:gd name="csX158" fmla="*/ 1284014 w 1364736"/>
                <a:gd name="csY158" fmla="*/ 1087974 h 1596257"/>
                <a:gd name="csX159" fmla="*/ 1300425 w 1364736"/>
                <a:gd name="csY159" fmla="*/ 1086644 h 1596257"/>
                <a:gd name="csX160" fmla="*/ 1301756 w 1364736"/>
                <a:gd name="csY160" fmla="*/ 1107046 h 1596257"/>
                <a:gd name="csX161" fmla="*/ 1280466 w 1364736"/>
                <a:gd name="csY161" fmla="*/ 1095514 h 1596257"/>
                <a:gd name="csX162" fmla="*/ 1263168 w 1364736"/>
                <a:gd name="csY162" fmla="*/ 1096401 h 1596257"/>
                <a:gd name="csX163" fmla="*/ 1257846 w 1364736"/>
                <a:gd name="csY163" fmla="*/ 1110594 h 1596257"/>
                <a:gd name="csX164" fmla="*/ 1229903 w 1364736"/>
                <a:gd name="csY164" fmla="*/ 1103054 h 1596257"/>
                <a:gd name="csX165" fmla="*/ 1210388 w 1364736"/>
                <a:gd name="csY165" fmla="*/ 1088418 h 1596257"/>
                <a:gd name="csX166" fmla="*/ 1205509 w 1364736"/>
                <a:gd name="csY166" fmla="*/ 1100393 h 1596257"/>
                <a:gd name="csX167" fmla="*/ 1188212 w 1364736"/>
                <a:gd name="csY167" fmla="*/ 1104828 h 1596257"/>
                <a:gd name="csX168" fmla="*/ 1182890 w 1364736"/>
                <a:gd name="csY168" fmla="*/ 1115473 h 1596257"/>
                <a:gd name="csX169" fmla="*/ 1190430 w 1364736"/>
                <a:gd name="csY169" fmla="*/ 1143415 h 1596257"/>
                <a:gd name="csX170" fmla="*/ 1182890 w 1364736"/>
                <a:gd name="csY170" fmla="*/ 1158495 h 1596257"/>
                <a:gd name="csX171" fmla="*/ 1189099 w 1364736"/>
                <a:gd name="csY171" fmla="*/ 1165592 h 1596257"/>
                <a:gd name="csX172" fmla="*/ 1164262 w 1364736"/>
                <a:gd name="csY172" fmla="*/ 1178898 h 1596257"/>
                <a:gd name="csX173" fmla="*/ 1163374 w 1364736"/>
                <a:gd name="csY173" fmla="*/ 1192204 h 1596257"/>
                <a:gd name="csX174" fmla="*/ 1147850 w 1364736"/>
                <a:gd name="csY174" fmla="*/ 1201518 h 1596257"/>
                <a:gd name="csX175" fmla="*/ 1149625 w 1364736"/>
                <a:gd name="csY175" fmla="*/ 1244096 h 1596257"/>
                <a:gd name="csX176" fmla="*/ 1134545 w 1364736"/>
                <a:gd name="csY176" fmla="*/ 1255185 h 1596257"/>
                <a:gd name="csX177" fmla="*/ 1137650 w 1364736"/>
                <a:gd name="csY177" fmla="*/ 1283570 h 1596257"/>
                <a:gd name="csX178" fmla="*/ 1115917 w 1364736"/>
                <a:gd name="csY178" fmla="*/ 1303086 h 1596257"/>
                <a:gd name="csX179" fmla="*/ 1115030 w 1364736"/>
                <a:gd name="csY179" fmla="*/ 1313730 h 1596257"/>
                <a:gd name="csX180" fmla="*/ 1073781 w 1364736"/>
                <a:gd name="csY180" fmla="*/ 1310626 h 1596257"/>
                <a:gd name="csX181" fmla="*/ 1062250 w 1364736"/>
                <a:gd name="csY181" fmla="*/ 1297320 h 1596257"/>
                <a:gd name="csX182" fmla="*/ 1055597 w 1364736"/>
                <a:gd name="csY182" fmla="*/ 1310626 h 1596257"/>
                <a:gd name="csX183" fmla="*/ 993503 w 1364736"/>
                <a:gd name="csY183" fmla="*/ 1326592 h 1596257"/>
                <a:gd name="csX184" fmla="*/ 990842 w 1364736"/>
                <a:gd name="csY184" fmla="*/ 1339455 h 1596257"/>
                <a:gd name="csX185" fmla="*/ 959351 w 1364736"/>
                <a:gd name="csY185" fmla="*/ 1354091 h 1596257"/>
                <a:gd name="csX186" fmla="*/ 930079 w 1364736"/>
                <a:gd name="csY186" fmla="*/ 1282683 h 1596257"/>
                <a:gd name="csX187" fmla="*/ 932739 w 1364736"/>
                <a:gd name="csY187" fmla="*/ 1263612 h 1596257"/>
                <a:gd name="csX188" fmla="*/ 925200 w 1364736"/>
                <a:gd name="csY188" fmla="*/ 1251636 h 1596257"/>
                <a:gd name="csX189" fmla="*/ 882177 w 1364736"/>
                <a:gd name="csY189" fmla="*/ 1243653 h 1596257"/>
                <a:gd name="csX190" fmla="*/ 856897 w 1364736"/>
                <a:gd name="csY190" fmla="*/ 1263168 h 1596257"/>
                <a:gd name="csX191" fmla="*/ 835163 w 1364736"/>
                <a:gd name="csY191" fmla="*/ 1255628 h 1596257"/>
                <a:gd name="csX192" fmla="*/ 810326 w 1364736"/>
                <a:gd name="csY192" fmla="*/ 1260063 h 1596257"/>
                <a:gd name="csX193" fmla="*/ 798351 w 1364736"/>
                <a:gd name="csY193" fmla="*/ 1272039 h 1596257"/>
                <a:gd name="csX194" fmla="*/ 799238 w 1364736"/>
                <a:gd name="csY194" fmla="*/ 1286675 h 1596257"/>
                <a:gd name="csX195" fmla="*/ 782828 w 1364736"/>
                <a:gd name="csY195" fmla="*/ 1298207 h 1596257"/>
                <a:gd name="csX196" fmla="*/ 733596 w 1364736"/>
                <a:gd name="csY196" fmla="*/ 1300868 h 1596257"/>
                <a:gd name="csX197" fmla="*/ 730934 w 1364736"/>
                <a:gd name="csY197" fmla="*/ 1329254 h 1596257"/>
                <a:gd name="csX198" fmla="*/ 701218 w 1364736"/>
                <a:gd name="csY198" fmla="*/ 1354535 h 1596257"/>
                <a:gd name="csX199" fmla="*/ 697669 w 1364736"/>
                <a:gd name="csY199" fmla="*/ 1374050 h 1596257"/>
                <a:gd name="csX200" fmla="*/ 667953 w 1364736"/>
                <a:gd name="csY200" fmla="*/ 1367397 h 1596257"/>
                <a:gd name="csX201" fmla="*/ 656422 w 1364736"/>
                <a:gd name="csY201" fmla="*/ 1382477 h 1596257"/>
                <a:gd name="csX202" fmla="*/ 642672 w 1364736"/>
                <a:gd name="csY202" fmla="*/ 1380259 h 1596257"/>
                <a:gd name="csX203" fmla="*/ 636019 w 1364736"/>
                <a:gd name="csY203" fmla="*/ 1392235 h 1596257"/>
                <a:gd name="csX204" fmla="*/ 652874 w 1364736"/>
                <a:gd name="csY204" fmla="*/ 1404653 h 1596257"/>
                <a:gd name="csX205" fmla="*/ 649325 w 1364736"/>
                <a:gd name="csY205" fmla="*/ 1411750 h 1596257"/>
                <a:gd name="csX206" fmla="*/ 636463 w 1364736"/>
                <a:gd name="csY206" fmla="*/ 1409089 h 1596257"/>
                <a:gd name="csX207" fmla="*/ 596989 w 1364736"/>
                <a:gd name="csY207" fmla="*/ 1425056 h 1596257"/>
                <a:gd name="csX208" fmla="*/ 594328 w 1364736"/>
                <a:gd name="csY208" fmla="*/ 1445902 h 1596257"/>
                <a:gd name="csX209" fmla="*/ 574369 w 1364736"/>
                <a:gd name="csY209" fmla="*/ 1456990 h 1596257"/>
                <a:gd name="csX210" fmla="*/ 579692 w 1364736"/>
                <a:gd name="csY210" fmla="*/ 1488924 h 1596257"/>
                <a:gd name="csX211" fmla="*/ 589893 w 1364736"/>
                <a:gd name="csY211" fmla="*/ 1503117 h 1596257"/>
                <a:gd name="csX212" fmla="*/ 578361 w 1364736"/>
                <a:gd name="csY212" fmla="*/ 1516866 h 1596257"/>
                <a:gd name="csX213" fmla="*/ 561950 w 1364736"/>
                <a:gd name="csY213" fmla="*/ 1518640 h 1596257"/>
                <a:gd name="csX214" fmla="*/ 526912 w 1364736"/>
                <a:gd name="csY214" fmla="*/ 1546582 h 1596257"/>
                <a:gd name="csX215" fmla="*/ 503404 w 1364736"/>
                <a:gd name="csY215" fmla="*/ 1537712 h 1596257"/>
                <a:gd name="csX216" fmla="*/ 472357 w 1364736"/>
                <a:gd name="csY216" fmla="*/ 1543921 h 1596257"/>
                <a:gd name="csX217" fmla="*/ 442641 w 1364736"/>
                <a:gd name="csY217" fmla="*/ 1576742 h 1596257"/>
                <a:gd name="csX218" fmla="*/ 386313 w 1364736"/>
                <a:gd name="csY218" fmla="*/ 1567872 h 1596257"/>
                <a:gd name="csX219" fmla="*/ 321114 w 1364736"/>
                <a:gd name="csY219" fmla="*/ 1596258 h 1596257"/>
                <a:gd name="csX220" fmla="*/ 279866 w 1364736"/>
                <a:gd name="csY220" fmla="*/ 1542147 h 1596257"/>
                <a:gd name="csX221" fmla="*/ 239949 w 1364736"/>
                <a:gd name="csY221" fmla="*/ 1557227 h 1596257"/>
                <a:gd name="csX222" fmla="*/ 223538 w 1364736"/>
                <a:gd name="csY222" fmla="*/ 1555897 h 1596257"/>
                <a:gd name="csX223" fmla="*/ 204466 w 1364736"/>
                <a:gd name="csY223" fmla="*/ 1500899 h 1596257"/>
                <a:gd name="csX224" fmla="*/ 170758 w 1364736"/>
                <a:gd name="csY224" fmla="*/ 1486706 h 1596257"/>
                <a:gd name="csX225" fmla="*/ 117978 w 1364736"/>
                <a:gd name="csY225" fmla="*/ 1501786 h 1596257"/>
                <a:gd name="csX226" fmla="*/ 73182 w 1364736"/>
                <a:gd name="csY226" fmla="*/ 1471626 h 1596257"/>
                <a:gd name="csX227" fmla="*/ 70521 w 1364736"/>
                <a:gd name="csY227" fmla="*/ 1456546 h 1596257"/>
                <a:gd name="csX228" fmla="*/ 82940 w 1364736"/>
                <a:gd name="csY228" fmla="*/ 1439692 h 1596257"/>
                <a:gd name="csX229" fmla="*/ 58102 w 1364736"/>
                <a:gd name="csY229" fmla="*/ 1437031 h 1596257"/>
                <a:gd name="csX230" fmla="*/ 47014 w 1364736"/>
                <a:gd name="csY230" fmla="*/ 1402436 h 1596257"/>
                <a:gd name="csX231" fmla="*/ 70521 w 1364736"/>
                <a:gd name="csY231" fmla="*/ 1345664 h 1596257"/>
                <a:gd name="csX232" fmla="*/ 81166 w 1364736"/>
                <a:gd name="csY232" fmla="*/ 1339455 h 1596257"/>
                <a:gd name="csX233" fmla="*/ 75843 w 1364736"/>
                <a:gd name="csY233" fmla="*/ 1330584 h 1596257"/>
                <a:gd name="csX234" fmla="*/ 109995 w 1364736"/>
                <a:gd name="csY234" fmla="*/ 1282240 h 1596257"/>
                <a:gd name="csX235" fmla="*/ 110882 w 1364736"/>
                <a:gd name="csY235" fmla="*/ 1256072 h 1596257"/>
                <a:gd name="csX236" fmla="*/ 153905 w 1364736"/>
                <a:gd name="csY236" fmla="*/ 1222363 h 1596257"/>
                <a:gd name="csX237" fmla="*/ 129511 w 1364736"/>
                <a:gd name="csY237" fmla="*/ 1185994 h 1596257"/>
                <a:gd name="csX238" fmla="*/ 103786 w 1364736"/>
                <a:gd name="csY238" fmla="*/ 1174906 h 1596257"/>
                <a:gd name="csX239" fmla="*/ 103342 w 1364736"/>
                <a:gd name="csY239" fmla="*/ 1158939 h 1596257"/>
                <a:gd name="csX240" fmla="*/ 78505 w 1364736"/>
                <a:gd name="csY240" fmla="*/ 1160269 h 1596257"/>
                <a:gd name="csX241" fmla="*/ 66086 w 1364736"/>
                <a:gd name="csY241" fmla="*/ 1152286 h 1596257"/>
                <a:gd name="csX242" fmla="*/ 64755 w 1364736"/>
                <a:gd name="csY242" fmla="*/ 1134545 h 1596257"/>
                <a:gd name="csX243" fmla="*/ 27499 w 1364736"/>
                <a:gd name="csY243" fmla="*/ 1131884 h 1596257"/>
                <a:gd name="csX244" fmla="*/ 0 w 1364736"/>
                <a:gd name="csY244" fmla="*/ 1107490 h 1596257"/>
                <a:gd name="csX245" fmla="*/ 506509 w 1364736"/>
                <a:gd name="csY245" fmla="*/ 400949 h 1596257"/>
                <a:gd name="csX246" fmla="*/ 524251 w 1364736"/>
                <a:gd name="csY246" fmla="*/ 385426 h 1596257"/>
                <a:gd name="csX247" fmla="*/ 518041 w 1364736"/>
                <a:gd name="csY247" fmla="*/ 379660 h 1596257"/>
                <a:gd name="csX248" fmla="*/ 541548 w 1364736"/>
                <a:gd name="csY248" fmla="*/ 377886 h 1596257"/>
                <a:gd name="csX249" fmla="*/ 557958 w 1364736"/>
                <a:gd name="csY249" fmla="*/ 358814 h 1596257"/>
                <a:gd name="csX250" fmla="*/ 585458 w 1364736"/>
                <a:gd name="csY250" fmla="*/ 349500 h 1596257"/>
                <a:gd name="csX251" fmla="*/ 570377 w 1364736"/>
                <a:gd name="csY251" fmla="*/ 356597 h 1596257"/>
                <a:gd name="csX252" fmla="*/ 588118 w 1364736"/>
                <a:gd name="csY252" fmla="*/ 362362 h 1596257"/>
                <a:gd name="csX253" fmla="*/ 616947 w 1364736"/>
                <a:gd name="csY253" fmla="*/ 335751 h 1596257"/>
                <a:gd name="csX254" fmla="*/ 636906 w 1364736"/>
                <a:gd name="csY254" fmla="*/ 345952 h 1596257"/>
                <a:gd name="csX255" fmla="*/ 632028 w 1364736"/>
                <a:gd name="csY255" fmla="*/ 324219 h 1596257"/>
                <a:gd name="csX256" fmla="*/ 592111 w 1364736"/>
                <a:gd name="csY256" fmla="*/ 345952 h 1596257"/>
                <a:gd name="csX257" fmla="*/ 642672 w 1364736"/>
                <a:gd name="csY257" fmla="*/ 316236 h 1596257"/>
                <a:gd name="csX258" fmla="*/ 641785 w 1364736"/>
                <a:gd name="csY258" fmla="*/ 330872 h 1596257"/>
                <a:gd name="csX259" fmla="*/ 652874 w 1364736"/>
                <a:gd name="csY259" fmla="*/ 327767 h 1596257"/>
                <a:gd name="csX260" fmla="*/ 651543 w 1364736"/>
                <a:gd name="csY260" fmla="*/ 310913 h 1596257"/>
                <a:gd name="csX261" fmla="*/ 660413 w 1364736"/>
                <a:gd name="csY261" fmla="*/ 305147 h 1596257"/>
                <a:gd name="csX262" fmla="*/ 667510 w 1364736"/>
                <a:gd name="csY262" fmla="*/ 310026 h 1596257"/>
                <a:gd name="csX263" fmla="*/ 666622 w 1364736"/>
                <a:gd name="csY263" fmla="*/ 302043 h 1596257"/>
                <a:gd name="csX264" fmla="*/ 695896 w 1364736"/>
                <a:gd name="csY264" fmla="*/ 283858 h 1596257"/>
                <a:gd name="csX265" fmla="*/ 689687 w 1364736"/>
                <a:gd name="csY265" fmla="*/ 290511 h 1596257"/>
                <a:gd name="csX266" fmla="*/ 696340 w 1364736"/>
                <a:gd name="csY266" fmla="*/ 296277 h 1596257"/>
                <a:gd name="csX267" fmla="*/ 711863 w 1364736"/>
                <a:gd name="csY267" fmla="*/ 287850 h 1596257"/>
                <a:gd name="csX268" fmla="*/ 716298 w 1364736"/>
                <a:gd name="csY268" fmla="*/ 271439 h 1596257"/>
                <a:gd name="csX269" fmla="*/ 697227 w 1364736"/>
                <a:gd name="csY269" fmla="*/ 282971 h 1596257"/>
                <a:gd name="csX270" fmla="*/ 727830 w 1364736"/>
                <a:gd name="csY270" fmla="*/ 259020 h 1596257"/>
                <a:gd name="csX271" fmla="*/ 730491 w 1364736"/>
                <a:gd name="csY271" fmla="*/ 270996 h 1596257"/>
                <a:gd name="csX272" fmla="*/ 742022 w 1364736"/>
                <a:gd name="csY272" fmla="*/ 272326 h 1596257"/>
                <a:gd name="csX273" fmla="*/ 740249 w 1364736"/>
                <a:gd name="csY273" fmla="*/ 285632 h 1596257"/>
                <a:gd name="csX274" fmla="*/ 750893 w 1364736"/>
                <a:gd name="csY274" fmla="*/ 282527 h 1596257"/>
                <a:gd name="csX275" fmla="*/ 769078 w 1364736"/>
                <a:gd name="csY275" fmla="*/ 261682 h 1596257"/>
                <a:gd name="csX276" fmla="*/ 763312 w 1364736"/>
                <a:gd name="csY276" fmla="*/ 256803 h 1596257"/>
                <a:gd name="csX277" fmla="*/ 742910 w 1364736"/>
                <a:gd name="csY277" fmla="*/ 269222 h 1596257"/>
                <a:gd name="csX278" fmla="*/ 734482 w 1364736"/>
                <a:gd name="csY278" fmla="*/ 255916 h 1596257"/>
                <a:gd name="csX279" fmla="*/ 764199 w 1364736"/>
                <a:gd name="csY279" fmla="*/ 234626 h 1596257"/>
                <a:gd name="csX280" fmla="*/ 788150 w 1364736"/>
                <a:gd name="csY280" fmla="*/ 234626 h 1596257"/>
                <a:gd name="csX281" fmla="*/ 781940 w 1364736"/>
                <a:gd name="csY281" fmla="*/ 238175 h 1596257"/>
                <a:gd name="csX282" fmla="*/ 796133 w 1364736"/>
                <a:gd name="csY282" fmla="*/ 239505 h 1596257"/>
                <a:gd name="csX283" fmla="*/ 803229 w 1364736"/>
                <a:gd name="csY283" fmla="*/ 252811 h 1596257"/>
                <a:gd name="csX284" fmla="*/ 806778 w 1364736"/>
                <a:gd name="csY284" fmla="*/ 234626 h 1596257"/>
                <a:gd name="csX285" fmla="*/ 791254 w 1364736"/>
                <a:gd name="csY285" fmla="*/ 232852 h 1596257"/>
                <a:gd name="csX286" fmla="*/ 820528 w 1364736"/>
                <a:gd name="csY286" fmla="*/ 223982 h 1596257"/>
                <a:gd name="csX287" fmla="*/ 853792 w 1364736"/>
                <a:gd name="csY287" fmla="*/ 243053 h 1596257"/>
                <a:gd name="csX288" fmla="*/ 873307 w 1364736"/>
                <a:gd name="csY288" fmla="*/ 237288 h 1596257"/>
                <a:gd name="csX289" fmla="*/ 898588 w 1364736"/>
                <a:gd name="csY289" fmla="*/ 244384 h 1596257"/>
                <a:gd name="csX290" fmla="*/ 903023 w 1364736"/>
                <a:gd name="csY290" fmla="*/ 262125 h 1596257"/>
                <a:gd name="csX291" fmla="*/ 929635 w 1364736"/>
                <a:gd name="csY291" fmla="*/ 239505 h 1596257"/>
                <a:gd name="csX292" fmla="*/ 963343 w 1364736"/>
                <a:gd name="csY292" fmla="*/ 251480 h 1596257"/>
                <a:gd name="csX293" fmla="*/ 951811 w 1364736"/>
                <a:gd name="csY293" fmla="*/ 230635 h 1596257"/>
                <a:gd name="csX294" fmla="*/ 941610 w 1364736"/>
                <a:gd name="csY294" fmla="*/ 229748 h 1596257"/>
                <a:gd name="csX295" fmla="*/ 944715 w 1364736"/>
                <a:gd name="csY295" fmla="*/ 219990 h 1596257"/>
                <a:gd name="csX296" fmla="*/ 979310 w 1364736"/>
                <a:gd name="csY296" fmla="*/ 229304 h 1596257"/>
                <a:gd name="csX297" fmla="*/ 954029 w 1364736"/>
                <a:gd name="csY297" fmla="*/ 204023 h 1596257"/>
                <a:gd name="csX298" fmla="*/ 927861 w 1364736"/>
                <a:gd name="csY298" fmla="*/ 229304 h 1596257"/>
                <a:gd name="csX299" fmla="*/ 919433 w 1364736"/>
                <a:gd name="csY299" fmla="*/ 207571 h 1596257"/>
                <a:gd name="csX300" fmla="*/ 878186 w 1364736"/>
                <a:gd name="csY300" fmla="*/ 200475 h 1596257"/>
                <a:gd name="csX301" fmla="*/ 873307 w 1364736"/>
                <a:gd name="csY301" fmla="*/ 211119 h 1596257"/>
                <a:gd name="csX302" fmla="*/ 862663 w 1364736"/>
                <a:gd name="csY302" fmla="*/ 210232 h 1596257"/>
                <a:gd name="csX303" fmla="*/ 862663 w 1364736"/>
                <a:gd name="csY303" fmla="*/ 222651 h 1596257"/>
                <a:gd name="csX304" fmla="*/ 859557 w 1364736"/>
                <a:gd name="csY304" fmla="*/ 213781 h 1596257"/>
                <a:gd name="csX305" fmla="*/ 855122 w 1364736"/>
                <a:gd name="csY305" fmla="*/ 226643 h 1596257"/>
                <a:gd name="csX306" fmla="*/ 867098 w 1364736"/>
                <a:gd name="csY306" fmla="*/ 181847 h 1596257"/>
                <a:gd name="csX307" fmla="*/ 863106 w 1364736"/>
                <a:gd name="csY307" fmla="*/ 174750 h 1596257"/>
                <a:gd name="csX308" fmla="*/ 877298 w 1364736"/>
                <a:gd name="csY308" fmla="*/ 168541 h 1596257"/>
                <a:gd name="csX309" fmla="*/ 871976 w 1364736"/>
                <a:gd name="csY309" fmla="*/ 162775 h 1596257"/>
                <a:gd name="csX310" fmla="*/ 881291 w 1364736"/>
                <a:gd name="csY310" fmla="*/ 147695 h 1596257"/>
                <a:gd name="csX311" fmla="*/ 877298 w 1364736"/>
                <a:gd name="csY311" fmla="*/ 157896 h 1596257"/>
                <a:gd name="csX312" fmla="*/ 886169 w 1364736"/>
                <a:gd name="csY312" fmla="*/ 153017 h 1596257"/>
                <a:gd name="csX313" fmla="*/ 886613 w 1364736"/>
                <a:gd name="csY313" fmla="*/ 161444 h 1596257"/>
                <a:gd name="csX314" fmla="*/ 907902 w 1364736"/>
                <a:gd name="csY314" fmla="*/ 168097 h 1596257"/>
                <a:gd name="csX315" fmla="*/ 907902 w 1364736"/>
                <a:gd name="csY315" fmla="*/ 156122 h 1596257"/>
                <a:gd name="csX316" fmla="*/ 897257 w 1364736"/>
                <a:gd name="csY316" fmla="*/ 161001 h 1596257"/>
                <a:gd name="csX317" fmla="*/ 888386 w 1364736"/>
                <a:gd name="csY317" fmla="*/ 149469 h 1596257"/>
                <a:gd name="csX318" fmla="*/ 896814 w 1364736"/>
                <a:gd name="csY318" fmla="*/ 150800 h 1596257"/>
                <a:gd name="csX319" fmla="*/ 906128 w 1364736"/>
                <a:gd name="csY319" fmla="*/ 138381 h 1596257"/>
                <a:gd name="csX320" fmla="*/ 906572 w 1364736"/>
                <a:gd name="csY320" fmla="*/ 114874 h 1596257"/>
                <a:gd name="csX321" fmla="*/ 883508 w 1364736"/>
                <a:gd name="csY321" fmla="*/ 143260 h 1596257"/>
                <a:gd name="csX322" fmla="*/ 913224 w 1364736"/>
                <a:gd name="csY322" fmla="*/ 80279 h 1596257"/>
                <a:gd name="csX323" fmla="*/ 930966 w 1364736"/>
                <a:gd name="csY323" fmla="*/ 79835 h 1596257"/>
                <a:gd name="csX324" fmla="*/ 942941 w 1364736"/>
                <a:gd name="csY324" fmla="*/ 67416 h 1596257"/>
                <a:gd name="csX325" fmla="*/ 956246 w 1364736"/>
                <a:gd name="csY325" fmla="*/ 71408 h 1596257"/>
                <a:gd name="csX326" fmla="*/ 1018340 w 1364736"/>
                <a:gd name="csY326" fmla="*/ 31047 h 1596257"/>
                <a:gd name="csX327" fmla="*/ 1026324 w 1364736"/>
                <a:gd name="csY327" fmla="*/ 47014 h 1596257"/>
                <a:gd name="csX328" fmla="*/ 1023220 w 1364736"/>
                <a:gd name="csY328" fmla="*/ 26168 h 1596257"/>
                <a:gd name="csX329" fmla="*/ 1038743 w 1364736"/>
                <a:gd name="csY329" fmla="*/ 19959 h 1596257"/>
                <a:gd name="csX330" fmla="*/ 1036968 w 1364736"/>
                <a:gd name="csY330" fmla="*/ 32821 h 1596257"/>
                <a:gd name="csX331" fmla="*/ 1043621 w 1364736"/>
                <a:gd name="csY331" fmla="*/ 27942 h 1596257"/>
                <a:gd name="csX332" fmla="*/ 1047170 w 1364736"/>
                <a:gd name="csY332" fmla="*/ 11532 h 1596257"/>
                <a:gd name="csX333" fmla="*/ 1039630 w 1364736"/>
                <a:gd name="csY333" fmla="*/ 16411 h 1596257"/>
                <a:gd name="csX334" fmla="*/ 1052936 w 1364736"/>
                <a:gd name="csY334" fmla="*/ 0 h 1596257"/>
                <a:gd name="csX335" fmla="*/ 1069790 w 1364736"/>
                <a:gd name="csY335" fmla="*/ 4879 h 1596257"/>
                <a:gd name="csX336" fmla="*/ 1061806 w 1364736"/>
                <a:gd name="csY336" fmla="*/ 18185 h 1596257"/>
                <a:gd name="csX337" fmla="*/ 1079104 w 1364736"/>
                <a:gd name="csY337" fmla="*/ 59876 h 1596257"/>
                <a:gd name="csX338" fmla="*/ 1079991 w 1364736"/>
                <a:gd name="csY338" fmla="*/ 54554 h 1596257"/>
                <a:gd name="csX339" fmla="*/ 1105715 w 1364736"/>
                <a:gd name="csY339" fmla="*/ 58102 h 1596257"/>
                <a:gd name="csX340" fmla="*/ 1113699 w 1364736"/>
                <a:gd name="csY340" fmla="*/ 66086 h 1596257"/>
                <a:gd name="csX341" fmla="*/ 1107046 w 1364736"/>
                <a:gd name="csY341" fmla="*/ 81166 h 1596257"/>
                <a:gd name="csX342" fmla="*/ 1070233 w 1364736"/>
                <a:gd name="csY342" fmla="*/ 106447 h 1596257"/>
                <a:gd name="csX343" fmla="*/ 1097289 w 1364736"/>
                <a:gd name="csY343" fmla="*/ 101568 h 1596257"/>
                <a:gd name="csX344" fmla="*/ 1109708 w 1364736"/>
                <a:gd name="csY344" fmla="*/ 88262 h 1596257"/>
                <a:gd name="csX345" fmla="*/ 1126118 w 1364736"/>
                <a:gd name="csY345" fmla="*/ 95802 h 1596257"/>
                <a:gd name="csX346" fmla="*/ 1115917 w 1364736"/>
                <a:gd name="csY346" fmla="*/ 105560 h 1596257"/>
                <a:gd name="csX347" fmla="*/ 1111038 w 1364736"/>
                <a:gd name="csY347" fmla="*/ 150800 h 1596257"/>
                <a:gd name="csX348" fmla="*/ 1111925 w 1364736"/>
                <a:gd name="csY348" fmla="*/ 133946 h 1596257"/>
                <a:gd name="csX349" fmla="*/ 1097289 w 1364736"/>
                <a:gd name="csY349" fmla="*/ 150800 h 1596257"/>
                <a:gd name="csX350" fmla="*/ 1097733 w 1364736"/>
                <a:gd name="csY350" fmla="*/ 160557 h 1596257"/>
                <a:gd name="csX351" fmla="*/ 1080878 w 1364736"/>
                <a:gd name="csY351" fmla="*/ 157896 h 1596257"/>
                <a:gd name="csX352" fmla="*/ 1067572 w 1364736"/>
                <a:gd name="csY352" fmla="*/ 188056 h 1596257"/>
                <a:gd name="csX353" fmla="*/ 1091080 w 1364736"/>
                <a:gd name="csY353" fmla="*/ 166323 h 1596257"/>
                <a:gd name="csX354" fmla="*/ 1111481 w 1364736"/>
                <a:gd name="csY354" fmla="*/ 172089 h 1596257"/>
                <a:gd name="csX355" fmla="*/ 1108821 w 1364736"/>
                <a:gd name="csY355" fmla="*/ 153904 h 1596257"/>
                <a:gd name="csX356" fmla="*/ 1140311 w 1364736"/>
                <a:gd name="csY356" fmla="*/ 168097 h 1596257"/>
                <a:gd name="csX357" fmla="*/ 1131884 w 1364736"/>
                <a:gd name="csY357" fmla="*/ 196483 h 1596257"/>
                <a:gd name="csX358" fmla="*/ 1143859 w 1364736"/>
                <a:gd name="csY358" fmla="*/ 169428 h 1596257"/>
                <a:gd name="csX359" fmla="*/ 1159383 w 1364736"/>
                <a:gd name="csY359" fmla="*/ 175194 h 1596257"/>
                <a:gd name="csX360" fmla="*/ 1164705 w 1364736"/>
                <a:gd name="csY360" fmla="*/ 168097 h 1596257"/>
                <a:gd name="csX361" fmla="*/ 1178455 w 1364736"/>
                <a:gd name="csY361" fmla="*/ 186282 h 1596257"/>
                <a:gd name="csX362" fmla="*/ 1186881 w 1364736"/>
                <a:gd name="csY362" fmla="*/ 215555 h 1596257"/>
                <a:gd name="csX363" fmla="*/ 1180672 w 1364736"/>
                <a:gd name="csY363" fmla="*/ 228417 h 1596257"/>
                <a:gd name="csX364" fmla="*/ 1190430 w 1364736"/>
                <a:gd name="csY364" fmla="*/ 240836 h 1596257"/>
                <a:gd name="csX365" fmla="*/ 1190874 w 1364736"/>
                <a:gd name="csY365" fmla="*/ 219103 h 1596257"/>
                <a:gd name="csX366" fmla="*/ 1201074 w 1364736"/>
                <a:gd name="csY366" fmla="*/ 219103 h 1596257"/>
                <a:gd name="csX367" fmla="*/ 1206840 w 1364736"/>
                <a:gd name="csY367" fmla="*/ 238175 h 1596257"/>
                <a:gd name="csX368" fmla="*/ 1211275 w 1364736"/>
                <a:gd name="csY368" fmla="*/ 227530 h 1596257"/>
                <a:gd name="csX369" fmla="*/ 1221477 w 1364736"/>
                <a:gd name="csY369" fmla="*/ 237731 h 1596257"/>
                <a:gd name="csX370" fmla="*/ 1217041 w 1364736"/>
                <a:gd name="csY370" fmla="*/ 227086 h 1596257"/>
                <a:gd name="csX371" fmla="*/ 1229903 w 1364736"/>
                <a:gd name="csY371" fmla="*/ 208902 h 1596257"/>
                <a:gd name="csX372" fmla="*/ 1254297 w 1364736"/>
                <a:gd name="csY372" fmla="*/ 200475 h 1596257"/>
                <a:gd name="csX373" fmla="*/ 1253410 w 1364736"/>
                <a:gd name="csY373" fmla="*/ 223538 h 1596257"/>
                <a:gd name="csX374" fmla="*/ 1231678 w 1364736"/>
                <a:gd name="csY374" fmla="*/ 235513 h 1596257"/>
                <a:gd name="csX375" fmla="*/ 1234338 w 1364736"/>
                <a:gd name="csY375" fmla="*/ 244384 h 1596257"/>
                <a:gd name="csX376" fmla="*/ 1240991 w 1364736"/>
                <a:gd name="csY376" fmla="*/ 231965 h 1596257"/>
                <a:gd name="csX377" fmla="*/ 1256515 w 1364736"/>
                <a:gd name="csY377" fmla="*/ 238618 h 1596257"/>
                <a:gd name="csX378" fmla="*/ 1252080 w 1364736"/>
                <a:gd name="csY378" fmla="*/ 245271 h 1596257"/>
                <a:gd name="csX379" fmla="*/ 1262725 w 1364736"/>
                <a:gd name="csY379" fmla="*/ 246602 h 1596257"/>
                <a:gd name="csX380" fmla="*/ 1262725 w 1364736"/>
                <a:gd name="csY380" fmla="*/ 258133 h 1596257"/>
                <a:gd name="csX381" fmla="*/ 1252523 w 1364736"/>
                <a:gd name="csY381" fmla="*/ 271439 h 1596257"/>
                <a:gd name="csX382" fmla="*/ 1232121 w 1364736"/>
                <a:gd name="csY382" fmla="*/ 259020 h 1596257"/>
                <a:gd name="csX383" fmla="*/ 1206397 w 1364736"/>
                <a:gd name="csY383" fmla="*/ 261238 h 1596257"/>
                <a:gd name="csX384" fmla="*/ 1237000 w 1364736"/>
                <a:gd name="csY384" fmla="*/ 267891 h 1596257"/>
                <a:gd name="csX385" fmla="*/ 1241435 w 1364736"/>
                <a:gd name="csY385" fmla="*/ 284745 h 1596257"/>
                <a:gd name="csX386" fmla="*/ 1224581 w 1364736"/>
                <a:gd name="csY386" fmla="*/ 302043 h 1596257"/>
                <a:gd name="csX387" fmla="*/ 1184663 w 1364736"/>
                <a:gd name="csY387" fmla="*/ 309583 h 1596257"/>
                <a:gd name="csX388" fmla="*/ 1170915 w 1364736"/>
                <a:gd name="csY388" fmla="*/ 326880 h 1596257"/>
                <a:gd name="csX389" fmla="*/ 1147408 w 1364736"/>
                <a:gd name="csY389" fmla="*/ 319340 h 1596257"/>
                <a:gd name="csX390" fmla="*/ 1158496 w 1364736"/>
                <a:gd name="csY390" fmla="*/ 327324 h 1596257"/>
                <a:gd name="csX391" fmla="*/ 1156721 w 1364736"/>
                <a:gd name="csY391" fmla="*/ 337525 h 1596257"/>
                <a:gd name="csX392" fmla="*/ 1146964 w 1364736"/>
                <a:gd name="csY392" fmla="*/ 337968 h 1596257"/>
                <a:gd name="csX393" fmla="*/ 1159383 w 1364736"/>
                <a:gd name="csY393" fmla="*/ 343734 h 1596257"/>
                <a:gd name="csX394" fmla="*/ 1150956 w 1364736"/>
                <a:gd name="csY394" fmla="*/ 367241 h 1596257"/>
                <a:gd name="csX395" fmla="*/ 1141641 w 1364736"/>
                <a:gd name="csY395" fmla="*/ 361919 h 1596257"/>
                <a:gd name="csX396" fmla="*/ 1111925 w 1364736"/>
                <a:gd name="csY396" fmla="*/ 382765 h 1596257"/>
                <a:gd name="csX397" fmla="*/ 1094627 w 1364736"/>
                <a:gd name="csY397" fmla="*/ 369015 h 1596257"/>
                <a:gd name="csX398" fmla="*/ 1056927 w 1364736"/>
                <a:gd name="csY398" fmla="*/ 367241 h 1596257"/>
                <a:gd name="csX399" fmla="*/ 1009914 w 1364736"/>
                <a:gd name="csY399" fmla="*/ 416029 h 1596257"/>
                <a:gd name="csX400" fmla="*/ 1023663 w 1364736"/>
                <a:gd name="csY400" fmla="*/ 447520 h 1596257"/>
                <a:gd name="csX401" fmla="*/ 998826 w 1364736"/>
                <a:gd name="csY401" fmla="*/ 502517 h 1596257"/>
                <a:gd name="csX402" fmla="*/ 967779 w 1364736"/>
                <a:gd name="csY402" fmla="*/ 488324 h 1596257"/>
                <a:gd name="csX403" fmla="*/ 959351 w 1364736"/>
                <a:gd name="csY403" fmla="*/ 490986 h 1596257"/>
                <a:gd name="csX404" fmla="*/ 961569 w 1364736"/>
                <a:gd name="csY404" fmla="*/ 498526 h 1596257"/>
                <a:gd name="csX405" fmla="*/ 912338 w 1364736"/>
                <a:gd name="csY405" fmla="*/ 501187 h 1596257"/>
                <a:gd name="csX406" fmla="*/ 922982 w 1364736"/>
                <a:gd name="csY406" fmla="*/ 487437 h 1596257"/>
                <a:gd name="csX407" fmla="*/ 911007 w 1364736"/>
                <a:gd name="csY407" fmla="*/ 483002 h 1596257"/>
                <a:gd name="csX408" fmla="*/ 909676 w 1364736"/>
                <a:gd name="csY408" fmla="*/ 471027 h 1596257"/>
                <a:gd name="csX409" fmla="*/ 877742 w 1364736"/>
                <a:gd name="csY409" fmla="*/ 458165 h 1596257"/>
                <a:gd name="csX410" fmla="*/ 900363 w 1364736"/>
                <a:gd name="csY410" fmla="*/ 484776 h 1596257"/>
                <a:gd name="csX411" fmla="*/ 897701 w 1364736"/>
                <a:gd name="csY411" fmla="*/ 495864 h 1596257"/>
                <a:gd name="csX412" fmla="*/ 883951 w 1364736"/>
                <a:gd name="csY412" fmla="*/ 498526 h 1596257"/>
                <a:gd name="csX413" fmla="*/ 860001 w 1364736"/>
                <a:gd name="csY413" fmla="*/ 492316 h 1596257"/>
                <a:gd name="csX414" fmla="*/ 876411 w 1364736"/>
                <a:gd name="csY414" fmla="*/ 498969 h 1596257"/>
                <a:gd name="csX415" fmla="*/ 864436 w 1364736"/>
                <a:gd name="csY415" fmla="*/ 509170 h 1596257"/>
                <a:gd name="csX416" fmla="*/ 894153 w 1364736"/>
                <a:gd name="csY416" fmla="*/ 510501 h 1596257"/>
                <a:gd name="csX417" fmla="*/ 891935 w 1364736"/>
                <a:gd name="csY417" fmla="*/ 529129 h 1596257"/>
                <a:gd name="csX418" fmla="*/ 879960 w 1364736"/>
                <a:gd name="csY418" fmla="*/ 531347 h 1596257"/>
                <a:gd name="csX419" fmla="*/ 926086 w 1364736"/>
                <a:gd name="csY419" fmla="*/ 554410 h 1596257"/>
                <a:gd name="csX420" fmla="*/ 961569 w 1364736"/>
                <a:gd name="csY420" fmla="*/ 538000 h 1596257"/>
                <a:gd name="csX421" fmla="*/ 974874 w 1364736"/>
                <a:gd name="csY421" fmla="*/ 542435 h 1596257"/>
                <a:gd name="csX422" fmla="*/ 987737 w 1364736"/>
                <a:gd name="csY422" fmla="*/ 561950 h 1596257"/>
                <a:gd name="csX423" fmla="*/ 1017898 w 1364736"/>
                <a:gd name="csY423" fmla="*/ 584126 h 1596257"/>
                <a:gd name="csX424" fmla="*/ 1020558 w 1364736"/>
                <a:gd name="csY424" fmla="*/ 606303 h 1596257"/>
                <a:gd name="csX425" fmla="*/ 506509 w 1364736"/>
                <a:gd name="csY425" fmla="*/ 400949 h 1596257"/>
                <a:gd name="csX426" fmla="*/ 175194 w 1364736"/>
                <a:gd name="csY426" fmla="*/ 268778 h 1596257"/>
                <a:gd name="csX427" fmla="*/ 181847 w 1364736"/>
                <a:gd name="csY427" fmla="*/ 227086 h 1596257"/>
                <a:gd name="csX428" fmla="*/ 200475 w 1364736"/>
                <a:gd name="csY428" fmla="*/ 201362 h 1596257"/>
                <a:gd name="csX429" fmla="*/ 246158 w 1364736"/>
                <a:gd name="csY429" fmla="*/ 176081 h 1596257"/>
                <a:gd name="csX430" fmla="*/ 258134 w 1364736"/>
                <a:gd name="csY430" fmla="*/ 177411 h 1596257"/>
                <a:gd name="csX431" fmla="*/ 272770 w 1364736"/>
                <a:gd name="csY431" fmla="*/ 205797 h 1596257"/>
                <a:gd name="csX432" fmla="*/ 263012 w 1364736"/>
                <a:gd name="csY432" fmla="*/ 278979 h 1596257"/>
                <a:gd name="csX433" fmla="*/ 245271 w 1364736"/>
                <a:gd name="csY433" fmla="*/ 296720 h 1596257"/>
                <a:gd name="csX434" fmla="*/ 175194 w 1364736"/>
                <a:gd name="csY434" fmla="*/ 268778 h 1596257"/>
                <a:gd name="csX435" fmla="*/ 245271 w 1364736"/>
                <a:gd name="csY435" fmla="*/ 296720 h 1596257"/>
                <a:gd name="csX436" fmla="*/ 255029 w 1364736"/>
                <a:gd name="csY436" fmla="*/ 317123 h 1596257"/>
                <a:gd name="csX437" fmla="*/ 244828 w 1364736"/>
                <a:gd name="csY437" fmla="*/ 339743 h 1596257"/>
                <a:gd name="csX438" fmla="*/ 248376 w 1364736"/>
                <a:gd name="csY438" fmla="*/ 357927 h 1596257"/>
                <a:gd name="csX439" fmla="*/ 215555 w 1364736"/>
                <a:gd name="csY439" fmla="*/ 352605 h 1596257"/>
                <a:gd name="csX440" fmla="*/ 195152 w 1364736"/>
                <a:gd name="csY440" fmla="*/ 329985 h 1596257"/>
                <a:gd name="csX441" fmla="*/ 175194 w 1364736"/>
                <a:gd name="csY441" fmla="*/ 268778 h 1596257"/>
                <a:gd name="csX442" fmla="*/ 245271 w 1364736"/>
                <a:gd name="csY442" fmla="*/ 296720 h 1596257"/>
                <a:gd name="csX443" fmla="*/ 168541 w 1364736"/>
                <a:gd name="csY443" fmla="*/ 812100 h 1596257"/>
                <a:gd name="csX444" fmla="*/ 194266 w 1364736"/>
                <a:gd name="csY444" fmla="*/ 839155 h 1596257"/>
                <a:gd name="csX445" fmla="*/ 188056 w 1364736"/>
                <a:gd name="csY445" fmla="*/ 856009 h 1596257"/>
                <a:gd name="csX446" fmla="*/ 128180 w 1364736"/>
                <a:gd name="csY446" fmla="*/ 883064 h 1596257"/>
                <a:gd name="csX447" fmla="*/ 118422 w 1364736"/>
                <a:gd name="csY447" fmla="*/ 848026 h 1596257"/>
                <a:gd name="csX448" fmla="*/ 168541 w 1364736"/>
                <a:gd name="csY448" fmla="*/ 812100 h 1596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</a:cxnLst>
              <a:rect l="l" t="t" r="r" b="b"/>
              <a:pathLst>
                <a:path w="1364736" h="1596257">
                  <a:moveTo>
                    <a:pt x="0" y="1107490"/>
                  </a:moveTo>
                  <a:lnTo>
                    <a:pt x="36370" y="1053823"/>
                  </a:lnTo>
                  <a:lnTo>
                    <a:pt x="34595" y="1036969"/>
                  </a:lnTo>
                  <a:lnTo>
                    <a:pt x="63868" y="1032977"/>
                  </a:lnTo>
                  <a:lnTo>
                    <a:pt x="80722" y="1021445"/>
                  </a:lnTo>
                  <a:lnTo>
                    <a:pt x="100681" y="985519"/>
                  </a:lnTo>
                  <a:lnTo>
                    <a:pt x="120196" y="974875"/>
                  </a:lnTo>
                  <a:lnTo>
                    <a:pt x="145034" y="943384"/>
                  </a:lnTo>
                  <a:lnTo>
                    <a:pt x="136163" y="885282"/>
                  </a:lnTo>
                  <a:lnTo>
                    <a:pt x="151243" y="878629"/>
                  </a:lnTo>
                  <a:lnTo>
                    <a:pt x="153461" y="889274"/>
                  </a:lnTo>
                  <a:lnTo>
                    <a:pt x="175194" y="883508"/>
                  </a:lnTo>
                  <a:lnTo>
                    <a:pt x="212007" y="904354"/>
                  </a:lnTo>
                  <a:lnTo>
                    <a:pt x="259907" y="870646"/>
                  </a:lnTo>
                  <a:lnTo>
                    <a:pt x="290067" y="883951"/>
                  </a:lnTo>
                  <a:lnTo>
                    <a:pt x="302486" y="881290"/>
                  </a:lnTo>
                  <a:lnTo>
                    <a:pt x="314905" y="846252"/>
                  </a:lnTo>
                  <a:lnTo>
                    <a:pt x="331316" y="839599"/>
                  </a:lnTo>
                  <a:lnTo>
                    <a:pt x="313131" y="839155"/>
                  </a:lnTo>
                  <a:lnTo>
                    <a:pt x="310913" y="827623"/>
                  </a:lnTo>
                  <a:lnTo>
                    <a:pt x="325106" y="829841"/>
                  </a:lnTo>
                  <a:lnTo>
                    <a:pt x="309583" y="823632"/>
                  </a:lnTo>
                  <a:lnTo>
                    <a:pt x="302486" y="802786"/>
                  </a:lnTo>
                  <a:lnTo>
                    <a:pt x="307809" y="801455"/>
                  </a:lnTo>
                  <a:lnTo>
                    <a:pt x="309583" y="796133"/>
                  </a:lnTo>
                  <a:lnTo>
                    <a:pt x="286519" y="798351"/>
                  </a:lnTo>
                  <a:lnTo>
                    <a:pt x="270552" y="788593"/>
                  </a:lnTo>
                  <a:lnTo>
                    <a:pt x="228417" y="781940"/>
                  </a:lnTo>
                  <a:lnTo>
                    <a:pt x="214668" y="798794"/>
                  </a:lnTo>
                  <a:lnTo>
                    <a:pt x="206684" y="770408"/>
                  </a:lnTo>
                  <a:lnTo>
                    <a:pt x="158340" y="748675"/>
                  </a:lnTo>
                  <a:lnTo>
                    <a:pt x="212007" y="695452"/>
                  </a:lnTo>
                  <a:lnTo>
                    <a:pt x="229748" y="665736"/>
                  </a:lnTo>
                  <a:lnTo>
                    <a:pt x="265230" y="658196"/>
                  </a:lnTo>
                  <a:lnTo>
                    <a:pt x="264787" y="642672"/>
                  </a:lnTo>
                  <a:lnTo>
                    <a:pt x="249263" y="647108"/>
                  </a:lnTo>
                  <a:lnTo>
                    <a:pt x="252368" y="652873"/>
                  </a:lnTo>
                  <a:lnTo>
                    <a:pt x="247045" y="644446"/>
                  </a:lnTo>
                  <a:lnTo>
                    <a:pt x="273657" y="622713"/>
                  </a:lnTo>
                  <a:lnTo>
                    <a:pt x="271440" y="614286"/>
                  </a:lnTo>
                  <a:lnTo>
                    <a:pt x="298495" y="572595"/>
                  </a:lnTo>
                  <a:lnTo>
                    <a:pt x="306922" y="543322"/>
                  </a:lnTo>
                  <a:lnTo>
                    <a:pt x="306478" y="553080"/>
                  </a:lnTo>
                  <a:lnTo>
                    <a:pt x="326881" y="538000"/>
                  </a:lnTo>
                  <a:lnTo>
                    <a:pt x="321114" y="526911"/>
                  </a:lnTo>
                  <a:lnTo>
                    <a:pt x="307809" y="540217"/>
                  </a:lnTo>
                  <a:lnTo>
                    <a:pt x="314018" y="524694"/>
                  </a:lnTo>
                  <a:lnTo>
                    <a:pt x="331316" y="526911"/>
                  </a:lnTo>
                  <a:lnTo>
                    <a:pt x="353936" y="510944"/>
                  </a:lnTo>
                  <a:lnTo>
                    <a:pt x="412925" y="458165"/>
                  </a:lnTo>
                  <a:lnTo>
                    <a:pt x="410263" y="448850"/>
                  </a:lnTo>
                  <a:lnTo>
                    <a:pt x="427561" y="434214"/>
                  </a:lnTo>
                  <a:lnTo>
                    <a:pt x="444415" y="425787"/>
                  </a:lnTo>
                  <a:lnTo>
                    <a:pt x="429335" y="440867"/>
                  </a:lnTo>
                  <a:lnTo>
                    <a:pt x="440867" y="445302"/>
                  </a:lnTo>
                  <a:lnTo>
                    <a:pt x="455060" y="419578"/>
                  </a:lnTo>
                  <a:lnTo>
                    <a:pt x="504292" y="402280"/>
                  </a:lnTo>
                  <a:lnTo>
                    <a:pt x="481228" y="415142"/>
                  </a:lnTo>
                  <a:lnTo>
                    <a:pt x="496751" y="413368"/>
                  </a:lnTo>
                  <a:lnTo>
                    <a:pt x="506953" y="400949"/>
                  </a:lnTo>
                  <a:lnTo>
                    <a:pt x="1020558" y="606303"/>
                  </a:lnTo>
                  <a:lnTo>
                    <a:pt x="1022333" y="620496"/>
                  </a:lnTo>
                  <a:lnTo>
                    <a:pt x="1041404" y="647551"/>
                  </a:lnTo>
                  <a:lnTo>
                    <a:pt x="1038299" y="665736"/>
                  </a:lnTo>
                  <a:lnTo>
                    <a:pt x="1050718" y="710089"/>
                  </a:lnTo>
                  <a:lnTo>
                    <a:pt x="1046283" y="713193"/>
                  </a:lnTo>
                  <a:lnTo>
                    <a:pt x="1041848" y="694121"/>
                  </a:lnTo>
                  <a:lnTo>
                    <a:pt x="1033864" y="725168"/>
                  </a:lnTo>
                  <a:lnTo>
                    <a:pt x="1010801" y="754441"/>
                  </a:lnTo>
                  <a:lnTo>
                    <a:pt x="991286" y="759764"/>
                  </a:lnTo>
                  <a:lnTo>
                    <a:pt x="991729" y="753554"/>
                  </a:lnTo>
                  <a:lnTo>
                    <a:pt x="980198" y="751780"/>
                  </a:lnTo>
                  <a:lnTo>
                    <a:pt x="948707" y="769521"/>
                  </a:lnTo>
                  <a:lnTo>
                    <a:pt x="946933" y="789924"/>
                  </a:lnTo>
                  <a:lnTo>
                    <a:pt x="934957" y="796576"/>
                  </a:lnTo>
                  <a:lnTo>
                    <a:pt x="936732" y="804560"/>
                  </a:lnTo>
                  <a:lnTo>
                    <a:pt x="949594" y="795246"/>
                  </a:lnTo>
                  <a:lnTo>
                    <a:pt x="953586" y="770408"/>
                  </a:lnTo>
                  <a:lnTo>
                    <a:pt x="988624" y="764642"/>
                  </a:lnTo>
                  <a:lnTo>
                    <a:pt x="992173" y="772182"/>
                  </a:lnTo>
                  <a:lnTo>
                    <a:pt x="990398" y="782827"/>
                  </a:lnTo>
                  <a:lnTo>
                    <a:pt x="968665" y="798794"/>
                  </a:lnTo>
                  <a:lnTo>
                    <a:pt x="971327" y="812100"/>
                  </a:lnTo>
                  <a:lnTo>
                    <a:pt x="942054" y="824075"/>
                  </a:lnTo>
                  <a:lnTo>
                    <a:pt x="955360" y="851574"/>
                  </a:lnTo>
                  <a:lnTo>
                    <a:pt x="940280" y="888387"/>
                  </a:lnTo>
                  <a:lnTo>
                    <a:pt x="944271" y="909233"/>
                  </a:lnTo>
                  <a:lnTo>
                    <a:pt x="935401" y="925643"/>
                  </a:lnTo>
                  <a:lnTo>
                    <a:pt x="945602" y="908789"/>
                  </a:lnTo>
                  <a:lnTo>
                    <a:pt x="943827" y="885726"/>
                  </a:lnTo>
                  <a:lnTo>
                    <a:pt x="958021" y="852905"/>
                  </a:lnTo>
                  <a:lnTo>
                    <a:pt x="948707" y="824519"/>
                  </a:lnTo>
                  <a:lnTo>
                    <a:pt x="984189" y="818753"/>
                  </a:lnTo>
                  <a:lnTo>
                    <a:pt x="987737" y="838712"/>
                  </a:lnTo>
                  <a:lnTo>
                    <a:pt x="991729" y="842703"/>
                  </a:lnTo>
                  <a:lnTo>
                    <a:pt x="997939" y="845364"/>
                  </a:lnTo>
                  <a:lnTo>
                    <a:pt x="987293" y="818309"/>
                  </a:lnTo>
                  <a:lnTo>
                    <a:pt x="1009914" y="809882"/>
                  </a:lnTo>
                  <a:lnTo>
                    <a:pt x="997495" y="788593"/>
                  </a:lnTo>
                  <a:lnTo>
                    <a:pt x="1002374" y="757990"/>
                  </a:lnTo>
                  <a:lnTo>
                    <a:pt x="1027655" y="777948"/>
                  </a:lnTo>
                  <a:lnTo>
                    <a:pt x="1046727" y="780166"/>
                  </a:lnTo>
                  <a:lnTo>
                    <a:pt x="1076886" y="769965"/>
                  </a:lnTo>
                  <a:lnTo>
                    <a:pt x="1091967" y="752224"/>
                  </a:lnTo>
                  <a:lnTo>
                    <a:pt x="1083096" y="755772"/>
                  </a:lnTo>
                  <a:lnTo>
                    <a:pt x="1075112" y="738474"/>
                  </a:lnTo>
                  <a:lnTo>
                    <a:pt x="1061806" y="738474"/>
                  </a:lnTo>
                  <a:lnTo>
                    <a:pt x="1123900" y="739361"/>
                  </a:lnTo>
                  <a:lnTo>
                    <a:pt x="1116803" y="743353"/>
                  </a:lnTo>
                  <a:lnTo>
                    <a:pt x="1123456" y="752667"/>
                  </a:lnTo>
                  <a:lnTo>
                    <a:pt x="1127892" y="747345"/>
                  </a:lnTo>
                  <a:lnTo>
                    <a:pt x="1127005" y="754441"/>
                  </a:lnTo>
                  <a:lnTo>
                    <a:pt x="1136762" y="741579"/>
                  </a:lnTo>
                  <a:lnTo>
                    <a:pt x="1129666" y="738031"/>
                  </a:lnTo>
                  <a:lnTo>
                    <a:pt x="1182003" y="752667"/>
                  </a:lnTo>
                  <a:lnTo>
                    <a:pt x="1171358" y="757990"/>
                  </a:lnTo>
                  <a:lnTo>
                    <a:pt x="1184221" y="757102"/>
                  </a:lnTo>
                  <a:lnTo>
                    <a:pt x="1173575" y="764199"/>
                  </a:lnTo>
                  <a:lnTo>
                    <a:pt x="1177568" y="783271"/>
                  </a:lnTo>
                  <a:lnTo>
                    <a:pt x="1185994" y="780166"/>
                  </a:lnTo>
                  <a:lnTo>
                    <a:pt x="1187768" y="757990"/>
                  </a:lnTo>
                  <a:lnTo>
                    <a:pt x="1205509" y="773513"/>
                  </a:lnTo>
                  <a:lnTo>
                    <a:pt x="1211719" y="769078"/>
                  </a:lnTo>
                  <a:lnTo>
                    <a:pt x="1208615" y="758433"/>
                  </a:lnTo>
                  <a:lnTo>
                    <a:pt x="1193091" y="757546"/>
                  </a:lnTo>
                  <a:lnTo>
                    <a:pt x="1185994" y="753111"/>
                  </a:lnTo>
                  <a:lnTo>
                    <a:pt x="1227243" y="754885"/>
                  </a:lnTo>
                  <a:lnTo>
                    <a:pt x="1212606" y="759764"/>
                  </a:lnTo>
                  <a:lnTo>
                    <a:pt x="1218815" y="764642"/>
                  </a:lnTo>
                  <a:lnTo>
                    <a:pt x="1257403" y="742023"/>
                  </a:lnTo>
                  <a:lnTo>
                    <a:pt x="1270265" y="745127"/>
                  </a:lnTo>
                  <a:lnTo>
                    <a:pt x="1277361" y="759320"/>
                  </a:lnTo>
                  <a:lnTo>
                    <a:pt x="1302198" y="749562"/>
                  </a:lnTo>
                  <a:lnTo>
                    <a:pt x="1331472" y="759764"/>
                  </a:lnTo>
                  <a:lnTo>
                    <a:pt x="1330141" y="768634"/>
                  </a:lnTo>
                  <a:lnTo>
                    <a:pt x="1342560" y="779279"/>
                  </a:lnTo>
                  <a:lnTo>
                    <a:pt x="1339011" y="791698"/>
                  </a:lnTo>
                  <a:lnTo>
                    <a:pt x="1364736" y="807665"/>
                  </a:lnTo>
                  <a:lnTo>
                    <a:pt x="1350986" y="811213"/>
                  </a:lnTo>
                  <a:lnTo>
                    <a:pt x="1306191" y="852905"/>
                  </a:lnTo>
                  <a:lnTo>
                    <a:pt x="1281353" y="894596"/>
                  </a:lnTo>
                  <a:lnTo>
                    <a:pt x="1260507" y="884395"/>
                  </a:lnTo>
                  <a:lnTo>
                    <a:pt x="1255185" y="872420"/>
                  </a:lnTo>
                  <a:lnTo>
                    <a:pt x="1261838" y="894153"/>
                  </a:lnTo>
                  <a:lnTo>
                    <a:pt x="1236113" y="895927"/>
                  </a:lnTo>
                  <a:lnTo>
                    <a:pt x="1250306" y="899031"/>
                  </a:lnTo>
                  <a:lnTo>
                    <a:pt x="1259620" y="911007"/>
                  </a:lnTo>
                  <a:lnTo>
                    <a:pt x="1274256" y="909233"/>
                  </a:lnTo>
                  <a:lnTo>
                    <a:pt x="1281353" y="899031"/>
                  </a:lnTo>
                  <a:lnTo>
                    <a:pt x="1276474" y="934070"/>
                  </a:lnTo>
                  <a:lnTo>
                    <a:pt x="1270709" y="934514"/>
                  </a:lnTo>
                  <a:lnTo>
                    <a:pt x="1288450" y="969996"/>
                  </a:lnTo>
                  <a:lnTo>
                    <a:pt x="1292885" y="1040960"/>
                  </a:lnTo>
                  <a:lnTo>
                    <a:pt x="1289337" y="1032977"/>
                  </a:lnTo>
                  <a:lnTo>
                    <a:pt x="1279579" y="1038299"/>
                  </a:lnTo>
                  <a:lnTo>
                    <a:pt x="1294659" y="1047613"/>
                  </a:lnTo>
                  <a:lnTo>
                    <a:pt x="1297763" y="1082652"/>
                  </a:lnTo>
                  <a:lnTo>
                    <a:pt x="1292885" y="1078660"/>
                  </a:lnTo>
                  <a:lnTo>
                    <a:pt x="1284014" y="1087974"/>
                  </a:lnTo>
                  <a:lnTo>
                    <a:pt x="1300425" y="1086644"/>
                  </a:lnTo>
                  <a:lnTo>
                    <a:pt x="1301756" y="1107046"/>
                  </a:lnTo>
                  <a:lnTo>
                    <a:pt x="1280466" y="1095514"/>
                  </a:lnTo>
                  <a:lnTo>
                    <a:pt x="1263168" y="1096401"/>
                  </a:lnTo>
                  <a:lnTo>
                    <a:pt x="1257846" y="1110594"/>
                  </a:lnTo>
                  <a:lnTo>
                    <a:pt x="1229903" y="1103054"/>
                  </a:lnTo>
                  <a:lnTo>
                    <a:pt x="1210388" y="1088418"/>
                  </a:lnTo>
                  <a:lnTo>
                    <a:pt x="1205509" y="1100393"/>
                  </a:lnTo>
                  <a:lnTo>
                    <a:pt x="1188212" y="1104828"/>
                  </a:lnTo>
                  <a:lnTo>
                    <a:pt x="1182890" y="1115473"/>
                  </a:lnTo>
                  <a:lnTo>
                    <a:pt x="1190430" y="1143415"/>
                  </a:lnTo>
                  <a:lnTo>
                    <a:pt x="1182890" y="1158495"/>
                  </a:lnTo>
                  <a:lnTo>
                    <a:pt x="1189099" y="1165592"/>
                  </a:lnTo>
                  <a:lnTo>
                    <a:pt x="1164262" y="1178898"/>
                  </a:lnTo>
                  <a:lnTo>
                    <a:pt x="1163374" y="1192204"/>
                  </a:lnTo>
                  <a:lnTo>
                    <a:pt x="1147850" y="1201518"/>
                  </a:lnTo>
                  <a:lnTo>
                    <a:pt x="1149625" y="1244096"/>
                  </a:lnTo>
                  <a:lnTo>
                    <a:pt x="1134545" y="1255185"/>
                  </a:lnTo>
                  <a:lnTo>
                    <a:pt x="1137650" y="1283570"/>
                  </a:lnTo>
                  <a:lnTo>
                    <a:pt x="1115917" y="1303086"/>
                  </a:lnTo>
                  <a:lnTo>
                    <a:pt x="1115030" y="1313730"/>
                  </a:lnTo>
                  <a:lnTo>
                    <a:pt x="1073781" y="1310626"/>
                  </a:lnTo>
                  <a:lnTo>
                    <a:pt x="1062250" y="1297320"/>
                  </a:lnTo>
                  <a:lnTo>
                    <a:pt x="1055597" y="1310626"/>
                  </a:lnTo>
                  <a:lnTo>
                    <a:pt x="993503" y="1326592"/>
                  </a:lnTo>
                  <a:lnTo>
                    <a:pt x="990842" y="1339455"/>
                  </a:lnTo>
                  <a:lnTo>
                    <a:pt x="959351" y="1354091"/>
                  </a:lnTo>
                  <a:lnTo>
                    <a:pt x="930079" y="1282683"/>
                  </a:lnTo>
                  <a:lnTo>
                    <a:pt x="932739" y="1263612"/>
                  </a:lnTo>
                  <a:lnTo>
                    <a:pt x="925200" y="1251636"/>
                  </a:lnTo>
                  <a:lnTo>
                    <a:pt x="882177" y="1243653"/>
                  </a:lnTo>
                  <a:lnTo>
                    <a:pt x="856897" y="1263168"/>
                  </a:lnTo>
                  <a:lnTo>
                    <a:pt x="835163" y="1255628"/>
                  </a:lnTo>
                  <a:lnTo>
                    <a:pt x="810326" y="1260063"/>
                  </a:lnTo>
                  <a:lnTo>
                    <a:pt x="798351" y="1272039"/>
                  </a:lnTo>
                  <a:lnTo>
                    <a:pt x="799238" y="1286675"/>
                  </a:lnTo>
                  <a:lnTo>
                    <a:pt x="782828" y="1298207"/>
                  </a:lnTo>
                  <a:lnTo>
                    <a:pt x="733596" y="1300868"/>
                  </a:lnTo>
                  <a:lnTo>
                    <a:pt x="730934" y="1329254"/>
                  </a:lnTo>
                  <a:lnTo>
                    <a:pt x="701218" y="1354535"/>
                  </a:lnTo>
                  <a:lnTo>
                    <a:pt x="697669" y="1374050"/>
                  </a:lnTo>
                  <a:lnTo>
                    <a:pt x="667953" y="1367397"/>
                  </a:lnTo>
                  <a:lnTo>
                    <a:pt x="656422" y="1382477"/>
                  </a:lnTo>
                  <a:lnTo>
                    <a:pt x="642672" y="1380259"/>
                  </a:lnTo>
                  <a:lnTo>
                    <a:pt x="636019" y="1392235"/>
                  </a:lnTo>
                  <a:lnTo>
                    <a:pt x="652874" y="1404653"/>
                  </a:lnTo>
                  <a:lnTo>
                    <a:pt x="649325" y="1411750"/>
                  </a:lnTo>
                  <a:lnTo>
                    <a:pt x="636463" y="1409089"/>
                  </a:lnTo>
                  <a:lnTo>
                    <a:pt x="596989" y="1425056"/>
                  </a:lnTo>
                  <a:lnTo>
                    <a:pt x="594328" y="1445902"/>
                  </a:lnTo>
                  <a:lnTo>
                    <a:pt x="574369" y="1456990"/>
                  </a:lnTo>
                  <a:lnTo>
                    <a:pt x="579692" y="1488924"/>
                  </a:lnTo>
                  <a:lnTo>
                    <a:pt x="589893" y="1503117"/>
                  </a:lnTo>
                  <a:lnTo>
                    <a:pt x="578361" y="1516866"/>
                  </a:lnTo>
                  <a:lnTo>
                    <a:pt x="561950" y="1518640"/>
                  </a:lnTo>
                  <a:lnTo>
                    <a:pt x="526912" y="1546582"/>
                  </a:lnTo>
                  <a:lnTo>
                    <a:pt x="503404" y="1537712"/>
                  </a:lnTo>
                  <a:lnTo>
                    <a:pt x="472357" y="1543921"/>
                  </a:lnTo>
                  <a:lnTo>
                    <a:pt x="442641" y="1576742"/>
                  </a:lnTo>
                  <a:lnTo>
                    <a:pt x="386313" y="1567872"/>
                  </a:lnTo>
                  <a:lnTo>
                    <a:pt x="321114" y="1596258"/>
                  </a:lnTo>
                  <a:lnTo>
                    <a:pt x="279866" y="1542147"/>
                  </a:lnTo>
                  <a:lnTo>
                    <a:pt x="239949" y="1557227"/>
                  </a:lnTo>
                  <a:lnTo>
                    <a:pt x="223538" y="1555897"/>
                  </a:lnTo>
                  <a:lnTo>
                    <a:pt x="204466" y="1500899"/>
                  </a:lnTo>
                  <a:lnTo>
                    <a:pt x="170758" y="1486706"/>
                  </a:lnTo>
                  <a:lnTo>
                    <a:pt x="117978" y="1501786"/>
                  </a:lnTo>
                  <a:lnTo>
                    <a:pt x="73182" y="1471626"/>
                  </a:lnTo>
                  <a:lnTo>
                    <a:pt x="70521" y="1456546"/>
                  </a:lnTo>
                  <a:lnTo>
                    <a:pt x="82940" y="1439692"/>
                  </a:lnTo>
                  <a:lnTo>
                    <a:pt x="58102" y="1437031"/>
                  </a:lnTo>
                  <a:lnTo>
                    <a:pt x="47014" y="1402436"/>
                  </a:lnTo>
                  <a:lnTo>
                    <a:pt x="70521" y="1345664"/>
                  </a:lnTo>
                  <a:lnTo>
                    <a:pt x="81166" y="1339455"/>
                  </a:lnTo>
                  <a:lnTo>
                    <a:pt x="75843" y="1330584"/>
                  </a:lnTo>
                  <a:lnTo>
                    <a:pt x="109995" y="1282240"/>
                  </a:lnTo>
                  <a:lnTo>
                    <a:pt x="110882" y="1256072"/>
                  </a:lnTo>
                  <a:lnTo>
                    <a:pt x="153905" y="1222363"/>
                  </a:lnTo>
                  <a:lnTo>
                    <a:pt x="129511" y="1185994"/>
                  </a:lnTo>
                  <a:lnTo>
                    <a:pt x="103786" y="1174906"/>
                  </a:lnTo>
                  <a:lnTo>
                    <a:pt x="103342" y="1158939"/>
                  </a:lnTo>
                  <a:lnTo>
                    <a:pt x="78505" y="1160269"/>
                  </a:lnTo>
                  <a:lnTo>
                    <a:pt x="66086" y="1152286"/>
                  </a:lnTo>
                  <a:lnTo>
                    <a:pt x="64755" y="1134545"/>
                  </a:lnTo>
                  <a:lnTo>
                    <a:pt x="27499" y="1131884"/>
                  </a:lnTo>
                  <a:lnTo>
                    <a:pt x="0" y="1107490"/>
                  </a:lnTo>
                  <a:close/>
                  <a:moveTo>
                    <a:pt x="506509" y="400949"/>
                  </a:moveTo>
                  <a:lnTo>
                    <a:pt x="524251" y="385426"/>
                  </a:lnTo>
                  <a:lnTo>
                    <a:pt x="518041" y="379660"/>
                  </a:lnTo>
                  <a:lnTo>
                    <a:pt x="541548" y="377886"/>
                  </a:lnTo>
                  <a:lnTo>
                    <a:pt x="557958" y="358814"/>
                  </a:lnTo>
                  <a:lnTo>
                    <a:pt x="585458" y="349500"/>
                  </a:lnTo>
                  <a:lnTo>
                    <a:pt x="570377" y="356597"/>
                  </a:lnTo>
                  <a:lnTo>
                    <a:pt x="588118" y="362362"/>
                  </a:lnTo>
                  <a:lnTo>
                    <a:pt x="616947" y="335751"/>
                  </a:lnTo>
                  <a:lnTo>
                    <a:pt x="636906" y="345952"/>
                  </a:lnTo>
                  <a:lnTo>
                    <a:pt x="632028" y="324219"/>
                  </a:lnTo>
                  <a:lnTo>
                    <a:pt x="592111" y="345952"/>
                  </a:lnTo>
                  <a:lnTo>
                    <a:pt x="642672" y="316236"/>
                  </a:lnTo>
                  <a:lnTo>
                    <a:pt x="641785" y="330872"/>
                  </a:lnTo>
                  <a:lnTo>
                    <a:pt x="652874" y="327767"/>
                  </a:lnTo>
                  <a:lnTo>
                    <a:pt x="651543" y="310913"/>
                  </a:lnTo>
                  <a:lnTo>
                    <a:pt x="660413" y="305147"/>
                  </a:lnTo>
                  <a:lnTo>
                    <a:pt x="667510" y="310026"/>
                  </a:lnTo>
                  <a:lnTo>
                    <a:pt x="666622" y="302043"/>
                  </a:lnTo>
                  <a:lnTo>
                    <a:pt x="695896" y="283858"/>
                  </a:lnTo>
                  <a:lnTo>
                    <a:pt x="689687" y="290511"/>
                  </a:lnTo>
                  <a:lnTo>
                    <a:pt x="696340" y="296277"/>
                  </a:lnTo>
                  <a:lnTo>
                    <a:pt x="711863" y="287850"/>
                  </a:lnTo>
                  <a:lnTo>
                    <a:pt x="716298" y="271439"/>
                  </a:lnTo>
                  <a:lnTo>
                    <a:pt x="697227" y="282971"/>
                  </a:lnTo>
                  <a:lnTo>
                    <a:pt x="727830" y="259020"/>
                  </a:lnTo>
                  <a:lnTo>
                    <a:pt x="730491" y="270996"/>
                  </a:lnTo>
                  <a:lnTo>
                    <a:pt x="742022" y="272326"/>
                  </a:lnTo>
                  <a:lnTo>
                    <a:pt x="740249" y="285632"/>
                  </a:lnTo>
                  <a:lnTo>
                    <a:pt x="750893" y="282527"/>
                  </a:lnTo>
                  <a:lnTo>
                    <a:pt x="769078" y="261682"/>
                  </a:lnTo>
                  <a:lnTo>
                    <a:pt x="763312" y="256803"/>
                  </a:lnTo>
                  <a:lnTo>
                    <a:pt x="742910" y="269222"/>
                  </a:lnTo>
                  <a:lnTo>
                    <a:pt x="734482" y="255916"/>
                  </a:lnTo>
                  <a:lnTo>
                    <a:pt x="764199" y="234626"/>
                  </a:lnTo>
                  <a:lnTo>
                    <a:pt x="788150" y="234626"/>
                  </a:lnTo>
                  <a:lnTo>
                    <a:pt x="781940" y="238175"/>
                  </a:lnTo>
                  <a:lnTo>
                    <a:pt x="796133" y="239505"/>
                  </a:lnTo>
                  <a:lnTo>
                    <a:pt x="803229" y="252811"/>
                  </a:lnTo>
                  <a:lnTo>
                    <a:pt x="806778" y="234626"/>
                  </a:lnTo>
                  <a:lnTo>
                    <a:pt x="791254" y="232852"/>
                  </a:lnTo>
                  <a:lnTo>
                    <a:pt x="820528" y="223982"/>
                  </a:lnTo>
                  <a:lnTo>
                    <a:pt x="853792" y="243053"/>
                  </a:lnTo>
                  <a:lnTo>
                    <a:pt x="873307" y="237288"/>
                  </a:lnTo>
                  <a:lnTo>
                    <a:pt x="898588" y="244384"/>
                  </a:lnTo>
                  <a:lnTo>
                    <a:pt x="903023" y="262125"/>
                  </a:lnTo>
                  <a:lnTo>
                    <a:pt x="929635" y="239505"/>
                  </a:lnTo>
                  <a:lnTo>
                    <a:pt x="963343" y="251480"/>
                  </a:lnTo>
                  <a:lnTo>
                    <a:pt x="951811" y="230635"/>
                  </a:lnTo>
                  <a:lnTo>
                    <a:pt x="941610" y="229748"/>
                  </a:lnTo>
                  <a:lnTo>
                    <a:pt x="944715" y="219990"/>
                  </a:lnTo>
                  <a:lnTo>
                    <a:pt x="979310" y="229304"/>
                  </a:lnTo>
                  <a:lnTo>
                    <a:pt x="954029" y="204023"/>
                  </a:lnTo>
                  <a:lnTo>
                    <a:pt x="927861" y="229304"/>
                  </a:lnTo>
                  <a:lnTo>
                    <a:pt x="919433" y="207571"/>
                  </a:lnTo>
                  <a:lnTo>
                    <a:pt x="878186" y="200475"/>
                  </a:lnTo>
                  <a:lnTo>
                    <a:pt x="873307" y="211119"/>
                  </a:lnTo>
                  <a:lnTo>
                    <a:pt x="862663" y="210232"/>
                  </a:lnTo>
                  <a:lnTo>
                    <a:pt x="862663" y="222651"/>
                  </a:lnTo>
                  <a:lnTo>
                    <a:pt x="859557" y="213781"/>
                  </a:lnTo>
                  <a:lnTo>
                    <a:pt x="855122" y="226643"/>
                  </a:lnTo>
                  <a:lnTo>
                    <a:pt x="867098" y="181847"/>
                  </a:lnTo>
                  <a:lnTo>
                    <a:pt x="863106" y="174750"/>
                  </a:lnTo>
                  <a:lnTo>
                    <a:pt x="877298" y="168541"/>
                  </a:lnTo>
                  <a:lnTo>
                    <a:pt x="871976" y="162775"/>
                  </a:lnTo>
                  <a:lnTo>
                    <a:pt x="881291" y="147695"/>
                  </a:lnTo>
                  <a:lnTo>
                    <a:pt x="877298" y="157896"/>
                  </a:lnTo>
                  <a:lnTo>
                    <a:pt x="886169" y="153017"/>
                  </a:lnTo>
                  <a:lnTo>
                    <a:pt x="886613" y="161444"/>
                  </a:lnTo>
                  <a:lnTo>
                    <a:pt x="907902" y="168097"/>
                  </a:lnTo>
                  <a:lnTo>
                    <a:pt x="907902" y="156122"/>
                  </a:lnTo>
                  <a:lnTo>
                    <a:pt x="897257" y="161001"/>
                  </a:lnTo>
                  <a:lnTo>
                    <a:pt x="888386" y="149469"/>
                  </a:lnTo>
                  <a:lnTo>
                    <a:pt x="896814" y="150800"/>
                  </a:lnTo>
                  <a:lnTo>
                    <a:pt x="906128" y="138381"/>
                  </a:lnTo>
                  <a:lnTo>
                    <a:pt x="906572" y="114874"/>
                  </a:lnTo>
                  <a:lnTo>
                    <a:pt x="883508" y="143260"/>
                  </a:lnTo>
                  <a:lnTo>
                    <a:pt x="913224" y="80279"/>
                  </a:lnTo>
                  <a:lnTo>
                    <a:pt x="930966" y="79835"/>
                  </a:lnTo>
                  <a:lnTo>
                    <a:pt x="942941" y="67416"/>
                  </a:lnTo>
                  <a:lnTo>
                    <a:pt x="956246" y="71408"/>
                  </a:lnTo>
                  <a:lnTo>
                    <a:pt x="1018340" y="31047"/>
                  </a:lnTo>
                  <a:lnTo>
                    <a:pt x="1026324" y="47014"/>
                  </a:lnTo>
                  <a:lnTo>
                    <a:pt x="1023220" y="26168"/>
                  </a:lnTo>
                  <a:lnTo>
                    <a:pt x="1038743" y="19959"/>
                  </a:lnTo>
                  <a:lnTo>
                    <a:pt x="1036968" y="32821"/>
                  </a:lnTo>
                  <a:lnTo>
                    <a:pt x="1043621" y="27942"/>
                  </a:lnTo>
                  <a:lnTo>
                    <a:pt x="1047170" y="11532"/>
                  </a:lnTo>
                  <a:lnTo>
                    <a:pt x="1039630" y="16411"/>
                  </a:lnTo>
                  <a:lnTo>
                    <a:pt x="1052936" y="0"/>
                  </a:lnTo>
                  <a:lnTo>
                    <a:pt x="1069790" y="4879"/>
                  </a:lnTo>
                  <a:lnTo>
                    <a:pt x="1061806" y="18185"/>
                  </a:lnTo>
                  <a:lnTo>
                    <a:pt x="1079104" y="59876"/>
                  </a:lnTo>
                  <a:lnTo>
                    <a:pt x="1079991" y="54554"/>
                  </a:lnTo>
                  <a:lnTo>
                    <a:pt x="1105715" y="58102"/>
                  </a:lnTo>
                  <a:lnTo>
                    <a:pt x="1113699" y="66086"/>
                  </a:lnTo>
                  <a:lnTo>
                    <a:pt x="1107046" y="81166"/>
                  </a:lnTo>
                  <a:lnTo>
                    <a:pt x="1070233" y="106447"/>
                  </a:lnTo>
                  <a:lnTo>
                    <a:pt x="1097289" y="101568"/>
                  </a:lnTo>
                  <a:lnTo>
                    <a:pt x="1109708" y="88262"/>
                  </a:lnTo>
                  <a:lnTo>
                    <a:pt x="1126118" y="95802"/>
                  </a:lnTo>
                  <a:lnTo>
                    <a:pt x="1115917" y="105560"/>
                  </a:lnTo>
                  <a:lnTo>
                    <a:pt x="1111038" y="150800"/>
                  </a:lnTo>
                  <a:lnTo>
                    <a:pt x="1111925" y="133946"/>
                  </a:lnTo>
                  <a:lnTo>
                    <a:pt x="1097289" y="150800"/>
                  </a:lnTo>
                  <a:lnTo>
                    <a:pt x="1097733" y="160557"/>
                  </a:lnTo>
                  <a:lnTo>
                    <a:pt x="1080878" y="157896"/>
                  </a:lnTo>
                  <a:lnTo>
                    <a:pt x="1067572" y="188056"/>
                  </a:lnTo>
                  <a:lnTo>
                    <a:pt x="1091080" y="166323"/>
                  </a:lnTo>
                  <a:lnTo>
                    <a:pt x="1111481" y="172089"/>
                  </a:lnTo>
                  <a:lnTo>
                    <a:pt x="1108821" y="153904"/>
                  </a:lnTo>
                  <a:lnTo>
                    <a:pt x="1140311" y="168097"/>
                  </a:lnTo>
                  <a:lnTo>
                    <a:pt x="1131884" y="196483"/>
                  </a:lnTo>
                  <a:lnTo>
                    <a:pt x="1143859" y="169428"/>
                  </a:lnTo>
                  <a:lnTo>
                    <a:pt x="1159383" y="175194"/>
                  </a:lnTo>
                  <a:lnTo>
                    <a:pt x="1164705" y="168097"/>
                  </a:lnTo>
                  <a:lnTo>
                    <a:pt x="1178455" y="186282"/>
                  </a:lnTo>
                  <a:lnTo>
                    <a:pt x="1186881" y="215555"/>
                  </a:lnTo>
                  <a:lnTo>
                    <a:pt x="1180672" y="228417"/>
                  </a:lnTo>
                  <a:lnTo>
                    <a:pt x="1190430" y="240836"/>
                  </a:lnTo>
                  <a:lnTo>
                    <a:pt x="1190874" y="219103"/>
                  </a:lnTo>
                  <a:lnTo>
                    <a:pt x="1201074" y="219103"/>
                  </a:lnTo>
                  <a:lnTo>
                    <a:pt x="1206840" y="238175"/>
                  </a:lnTo>
                  <a:lnTo>
                    <a:pt x="1211275" y="227530"/>
                  </a:lnTo>
                  <a:lnTo>
                    <a:pt x="1221477" y="237731"/>
                  </a:lnTo>
                  <a:lnTo>
                    <a:pt x="1217041" y="227086"/>
                  </a:lnTo>
                  <a:lnTo>
                    <a:pt x="1229903" y="208902"/>
                  </a:lnTo>
                  <a:lnTo>
                    <a:pt x="1254297" y="200475"/>
                  </a:lnTo>
                  <a:lnTo>
                    <a:pt x="1253410" y="223538"/>
                  </a:lnTo>
                  <a:lnTo>
                    <a:pt x="1231678" y="235513"/>
                  </a:lnTo>
                  <a:lnTo>
                    <a:pt x="1234338" y="244384"/>
                  </a:lnTo>
                  <a:lnTo>
                    <a:pt x="1240991" y="231965"/>
                  </a:lnTo>
                  <a:lnTo>
                    <a:pt x="1256515" y="238618"/>
                  </a:lnTo>
                  <a:lnTo>
                    <a:pt x="1252080" y="245271"/>
                  </a:lnTo>
                  <a:lnTo>
                    <a:pt x="1262725" y="246602"/>
                  </a:lnTo>
                  <a:lnTo>
                    <a:pt x="1262725" y="258133"/>
                  </a:lnTo>
                  <a:lnTo>
                    <a:pt x="1252523" y="271439"/>
                  </a:lnTo>
                  <a:lnTo>
                    <a:pt x="1232121" y="259020"/>
                  </a:lnTo>
                  <a:lnTo>
                    <a:pt x="1206397" y="261238"/>
                  </a:lnTo>
                  <a:lnTo>
                    <a:pt x="1237000" y="267891"/>
                  </a:lnTo>
                  <a:lnTo>
                    <a:pt x="1241435" y="284745"/>
                  </a:lnTo>
                  <a:lnTo>
                    <a:pt x="1224581" y="302043"/>
                  </a:lnTo>
                  <a:lnTo>
                    <a:pt x="1184663" y="309583"/>
                  </a:lnTo>
                  <a:lnTo>
                    <a:pt x="1170915" y="326880"/>
                  </a:lnTo>
                  <a:lnTo>
                    <a:pt x="1147408" y="319340"/>
                  </a:lnTo>
                  <a:lnTo>
                    <a:pt x="1158496" y="327324"/>
                  </a:lnTo>
                  <a:lnTo>
                    <a:pt x="1156721" y="337525"/>
                  </a:lnTo>
                  <a:lnTo>
                    <a:pt x="1146964" y="337968"/>
                  </a:lnTo>
                  <a:lnTo>
                    <a:pt x="1159383" y="343734"/>
                  </a:lnTo>
                  <a:lnTo>
                    <a:pt x="1150956" y="367241"/>
                  </a:lnTo>
                  <a:lnTo>
                    <a:pt x="1141641" y="361919"/>
                  </a:lnTo>
                  <a:lnTo>
                    <a:pt x="1111925" y="382765"/>
                  </a:lnTo>
                  <a:lnTo>
                    <a:pt x="1094627" y="369015"/>
                  </a:lnTo>
                  <a:lnTo>
                    <a:pt x="1056927" y="367241"/>
                  </a:lnTo>
                  <a:lnTo>
                    <a:pt x="1009914" y="416029"/>
                  </a:lnTo>
                  <a:lnTo>
                    <a:pt x="1023663" y="447520"/>
                  </a:lnTo>
                  <a:lnTo>
                    <a:pt x="998826" y="502517"/>
                  </a:lnTo>
                  <a:lnTo>
                    <a:pt x="967779" y="488324"/>
                  </a:lnTo>
                  <a:lnTo>
                    <a:pt x="959351" y="490986"/>
                  </a:lnTo>
                  <a:lnTo>
                    <a:pt x="961569" y="498526"/>
                  </a:lnTo>
                  <a:lnTo>
                    <a:pt x="912338" y="501187"/>
                  </a:lnTo>
                  <a:lnTo>
                    <a:pt x="922982" y="487437"/>
                  </a:lnTo>
                  <a:lnTo>
                    <a:pt x="911007" y="483002"/>
                  </a:lnTo>
                  <a:lnTo>
                    <a:pt x="909676" y="471027"/>
                  </a:lnTo>
                  <a:lnTo>
                    <a:pt x="877742" y="458165"/>
                  </a:lnTo>
                  <a:lnTo>
                    <a:pt x="900363" y="484776"/>
                  </a:lnTo>
                  <a:lnTo>
                    <a:pt x="897701" y="495864"/>
                  </a:lnTo>
                  <a:lnTo>
                    <a:pt x="883951" y="498526"/>
                  </a:lnTo>
                  <a:lnTo>
                    <a:pt x="860001" y="492316"/>
                  </a:lnTo>
                  <a:lnTo>
                    <a:pt x="876411" y="498969"/>
                  </a:lnTo>
                  <a:lnTo>
                    <a:pt x="864436" y="509170"/>
                  </a:lnTo>
                  <a:lnTo>
                    <a:pt x="894153" y="510501"/>
                  </a:lnTo>
                  <a:lnTo>
                    <a:pt x="891935" y="529129"/>
                  </a:lnTo>
                  <a:lnTo>
                    <a:pt x="879960" y="531347"/>
                  </a:lnTo>
                  <a:lnTo>
                    <a:pt x="926086" y="554410"/>
                  </a:lnTo>
                  <a:lnTo>
                    <a:pt x="961569" y="538000"/>
                  </a:lnTo>
                  <a:lnTo>
                    <a:pt x="974874" y="542435"/>
                  </a:lnTo>
                  <a:lnTo>
                    <a:pt x="987737" y="561950"/>
                  </a:lnTo>
                  <a:lnTo>
                    <a:pt x="1017898" y="584126"/>
                  </a:lnTo>
                  <a:lnTo>
                    <a:pt x="1020558" y="606303"/>
                  </a:lnTo>
                  <a:lnTo>
                    <a:pt x="506509" y="400949"/>
                  </a:lnTo>
                  <a:close/>
                  <a:moveTo>
                    <a:pt x="175194" y="268778"/>
                  </a:moveTo>
                  <a:lnTo>
                    <a:pt x="181847" y="227086"/>
                  </a:lnTo>
                  <a:lnTo>
                    <a:pt x="200475" y="201362"/>
                  </a:lnTo>
                  <a:lnTo>
                    <a:pt x="246158" y="176081"/>
                  </a:lnTo>
                  <a:lnTo>
                    <a:pt x="258134" y="177411"/>
                  </a:lnTo>
                  <a:lnTo>
                    <a:pt x="272770" y="205797"/>
                  </a:lnTo>
                  <a:lnTo>
                    <a:pt x="263012" y="278979"/>
                  </a:lnTo>
                  <a:lnTo>
                    <a:pt x="245271" y="296720"/>
                  </a:lnTo>
                  <a:lnTo>
                    <a:pt x="175194" y="268778"/>
                  </a:lnTo>
                  <a:close/>
                  <a:moveTo>
                    <a:pt x="245271" y="296720"/>
                  </a:moveTo>
                  <a:lnTo>
                    <a:pt x="255029" y="317123"/>
                  </a:lnTo>
                  <a:lnTo>
                    <a:pt x="244828" y="339743"/>
                  </a:lnTo>
                  <a:lnTo>
                    <a:pt x="248376" y="357927"/>
                  </a:lnTo>
                  <a:lnTo>
                    <a:pt x="215555" y="352605"/>
                  </a:lnTo>
                  <a:lnTo>
                    <a:pt x="195152" y="329985"/>
                  </a:lnTo>
                  <a:lnTo>
                    <a:pt x="175194" y="268778"/>
                  </a:lnTo>
                  <a:lnTo>
                    <a:pt x="245271" y="296720"/>
                  </a:lnTo>
                  <a:close/>
                  <a:moveTo>
                    <a:pt x="168541" y="812100"/>
                  </a:moveTo>
                  <a:lnTo>
                    <a:pt x="194266" y="839155"/>
                  </a:lnTo>
                  <a:lnTo>
                    <a:pt x="188056" y="856009"/>
                  </a:lnTo>
                  <a:lnTo>
                    <a:pt x="128180" y="883064"/>
                  </a:lnTo>
                  <a:lnTo>
                    <a:pt x="118422" y="848026"/>
                  </a:lnTo>
                  <a:lnTo>
                    <a:pt x="168541" y="81210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058173-8F53-5DF6-962C-06D59B80C803}"/>
                </a:ext>
              </a:extLst>
            </p:cNvPr>
            <p:cNvSpPr/>
            <p:nvPr/>
          </p:nvSpPr>
          <p:spPr>
            <a:xfrm>
              <a:off x="2986489" y="3432991"/>
              <a:ext cx="215554" cy="214224"/>
            </a:xfrm>
            <a:custGeom>
              <a:avLst/>
              <a:gdLst>
                <a:gd name="csX0" fmla="*/ 215555 w 215554"/>
                <a:gd name="csY0" fmla="*/ 142816 h 214224"/>
                <a:gd name="csX1" fmla="*/ 182290 w 215554"/>
                <a:gd name="csY1" fmla="*/ 139711 h 214224"/>
                <a:gd name="csX2" fmla="*/ 172089 w 215554"/>
                <a:gd name="csY2" fmla="*/ 142816 h 214224"/>
                <a:gd name="csX3" fmla="*/ 168541 w 215554"/>
                <a:gd name="csY3" fmla="*/ 154791 h 214224"/>
                <a:gd name="csX4" fmla="*/ 134833 w 215554"/>
                <a:gd name="csY4" fmla="*/ 160114 h 214224"/>
                <a:gd name="csX5" fmla="*/ 125518 w 215554"/>
                <a:gd name="csY5" fmla="*/ 154791 h 214224"/>
                <a:gd name="csX6" fmla="*/ 115761 w 215554"/>
                <a:gd name="csY6" fmla="*/ 164992 h 214224"/>
                <a:gd name="csX7" fmla="*/ 127736 w 215554"/>
                <a:gd name="csY7" fmla="*/ 165879 h 214224"/>
                <a:gd name="csX8" fmla="*/ 128623 w 215554"/>
                <a:gd name="csY8" fmla="*/ 173863 h 214224"/>
                <a:gd name="csX9" fmla="*/ 137050 w 215554"/>
                <a:gd name="csY9" fmla="*/ 167210 h 214224"/>
                <a:gd name="csX10" fmla="*/ 130397 w 215554"/>
                <a:gd name="csY10" fmla="*/ 193378 h 214224"/>
                <a:gd name="csX11" fmla="*/ 111769 w 215554"/>
                <a:gd name="csY11" fmla="*/ 193378 h 214224"/>
                <a:gd name="csX12" fmla="*/ 113987 w 215554"/>
                <a:gd name="csY12" fmla="*/ 203579 h 214224"/>
                <a:gd name="csX13" fmla="*/ 107334 w 215554"/>
                <a:gd name="csY13" fmla="*/ 207127 h 214224"/>
                <a:gd name="csX14" fmla="*/ 92697 w 215554"/>
                <a:gd name="csY14" fmla="*/ 198257 h 214224"/>
                <a:gd name="csX15" fmla="*/ 83827 w 215554"/>
                <a:gd name="csY15" fmla="*/ 214224 h 214224"/>
                <a:gd name="csX16" fmla="*/ 87375 w 215554"/>
                <a:gd name="csY16" fmla="*/ 200031 h 214224"/>
                <a:gd name="csX17" fmla="*/ 79392 w 215554"/>
                <a:gd name="csY17" fmla="*/ 207127 h 214224"/>
                <a:gd name="csX18" fmla="*/ 67860 w 215554"/>
                <a:gd name="csY18" fmla="*/ 183177 h 214224"/>
                <a:gd name="csX19" fmla="*/ 35482 w 215554"/>
                <a:gd name="csY19" fmla="*/ 193822 h 214224"/>
                <a:gd name="csX20" fmla="*/ 8871 w 215554"/>
                <a:gd name="csY20" fmla="*/ 176080 h 214224"/>
                <a:gd name="csX21" fmla="*/ 0 w 215554"/>
                <a:gd name="csY21" fmla="*/ 138824 h 214224"/>
                <a:gd name="csX22" fmla="*/ 18185 w 215554"/>
                <a:gd name="csY22" fmla="*/ 103785 h 214224"/>
                <a:gd name="csX23" fmla="*/ 16854 w 215554"/>
                <a:gd name="csY23" fmla="*/ 95359 h 214224"/>
                <a:gd name="csX24" fmla="*/ 4435 w 215554"/>
                <a:gd name="csY24" fmla="*/ 102898 h 214224"/>
                <a:gd name="csX25" fmla="*/ 5766 w 215554"/>
                <a:gd name="csY25" fmla="*/ 90036 h 214224"/>
                <a:gd name="csX26" fmla="*/ 47014 w 215554"/>
                <a:gd name="csY26" fmla="*/ 68747 h 214224"/>
                <a:gd name="csX27" fmla="*/ 65642 w 215554"/>
                <a:gd name="csY27" fmla="*/ 68747 h 214224"/>
                <a:gd name="csX28" fmla="*/ 58989 w 215554"/>
                <a:gd name="csY28" fmla="*/ 45683 h 214224"/>
                <a:gd name="csX29" fmla="*/ 64312 w 215554"/>
                <a:gd name="csY29" fmla="*/ 19072 h 214224"/>
                <a:gd name="csX30" fmla="*/ 85601 w 215554"/>
                <a:gd name="csY30" fmla="*/ 17297 h 214224"/>
                <a:gd name="csX31" fmla="*/ 116648 w 215554"/>
                <a:gd name="csY31" fmla="*/ 0 h 214224"/>
                <a:gd name="csX32" fmla="*/ 143260 w 215554"/>
                <a:gd name="csY32" fmla="*/ 8871 h 214224"/>
                <a:gd name="csX33" fmla="*/ 150800 w 215554"/>
                <a:gd name="csY33" fmla="*/ 20402 h 214224"/>
                <a:gd name="csX34" fmla="*/ 185395 w 215554"/>
                <a:gd name="csY34" fmla="*/ 22620 h 214224"/>
                <a:gd name="csX35" fmla="*/ 207571 w 215554"/>
                <a:gd name="csY35" fmla="*/ 35039 h 214224"/>
                <a:gd name="csX36" fmla="*/ 196926 w 215554"/>
                <a:gd name="csY36" fmla="*/ 54554 h 214224"/>
                <a:gd name="csX37" fmla="*/ 215555 w 215554"/>
                <a:gd name="csY37" fmla="*/ 82496 h 214224"/>
                <a:gd name="csX38" fmla="*/ 204466 w 215554"/>
                <a:gd name="csY38" fmla="*/ 107777 h 214224"/>
                <a:gd name="csX39" fmla="*/ 215555 w 215554"/>
                <a:gd name="csY39" fmla="*/ 142816 h 214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15554" h="214224">
                  <a:moveTo>
                    <a:pt x="215555" y="142816"/>
                  </a:moveTo>
                  <a:lnTo>
                    <a:pt x="182290" y="139711"/>
                  </a:lnTo>
                  <a:lnTo>
                    <a:pt x="172089" y="142816"/>
                  </a:lnTo>
                  <a:lnTo>
                    <a:pt x="168541" y="154791"/>
                  </a:lnTo>
                  <a:lnTo>
                    <a:pt x="134833" y="160114"/>
                  </a:lnTo>
                  <a:lnTo>
                    <a:pt x="125518" y="154791"/>
                  </a:lnTo>
                  <a:lnTo>
                    <a:pt x="115761" y="164992"/>
                  </a:lnTo>
                  <a:lnTo>
                    <a:pt x="127736" y="165879"/>
                  </a:lnTo>
                  <a:lnTo>
                    <a:pt x="128623" y="173863"/>
                  </a:lnTo>
                  <a:lnTo>
                    <a:pt x="137050" y="167210"/>
                  </a:lnTo>
                  <a:lnTo>
                    <a:pt x="130397" y="193378"/>
                  </a:lnTo>
                  <a:lnTo>
                    <a:pt x="111769" y="193378"/>
                  </a:lnTo>
                  <a:lnTo>
                    <a:pt x="113987" y="203579"/>
                  </a:lnTo>
                  <a:lnTo>
                    <a:pt x="107334" y="207127"/>
                  </a:lnTo>
                  <a:lnTo>
                    <a:pt x="92697" y="198257"/>
                  </a:lnTo>
                  <a:lnTo>
                    <a:pt x="83827" y="214224"/>
                  </a:lnTo>
                  <a:lnTo>
                    <a:pt x="87375" y="200031"/>
                  </a:lnTo>
                  <a:lnTo>
                    <a:pt x="79392" y="207127"/>
                  </a:lnTo>
                  <a:lnTo>
                    <a:pt x="67860" y="183177"/>
                  </a:lnTo>
                  <a:lnTo>
                    <a:pt x="35482" y="193822"/>
                  </a:lnTo>
                  <a:lnTo>
                    <a:pt x="8871" y="176080"/>
                  </a:lnTo>
                  <a:lnTo>
                    <a:pt x="0" y="138824"/>
                  </a:lnTo>
                  <a:lnTo>
                    <a:pt x="18185" y="103785"/>
                  </a:lnTo>
                  <a:lnTo>
                    <a:pt x="16854" y="95359"/>
                  </a:lnTo>
                  <a:lnTo>
                    <a:pt x="4435" y="102898"/>
                  </a:lnTo>
                  <a:lnTo>
                    <a:pt x="5766" y="90036"/>
                  </a:lnTo>
                  <a:lnTo>
                    <a:pt x="47014" y="68747"/>
                  </a:lnTo>
                  <a:lnTo>
                    <a:pt x="65642" y="68747"/>
                  </a:lnTo>
                  <a:lnTo>
                    <a:pt x="58989" y="45683"/>
                  </a:lnTo>
                  <a:lnTo>
                    <a:pt x="64312" y="19072"/>
                  </a:lnTo>
                  <a:lnTo>
                    <a:pt x="85601" y="17297"/>
                  </a:lnTo>
                  <a:lnTo>
                    <a:pt x="116648" y="0"/>
                  </a:lnTo>
                  <a:lnTo>
                    <a:pt x="143260" y="8871"/>
                  </a:lnTo>
                  <a:lnTo>
                    <a:pt x="150800" y="20402"/>
                  </a:lnTo>
                  <a:lnTo>
                    <a:pt x="185395" y="22620"/>
                  </a:lnTo>
                  <a:lnTo>
                    <a:pt x="207571" y="35039"/>
                  </a:lnTo>
                  <a:lnTo>
                    <a:pt x="196926" y="54554"/>
                  </a:lnTo>
                  <a:lnTo>
                    <a:pt x="215555" y="82496"/>
                  </a:lnTo>
                  <a:lnTo>
                    <a:pt x="204466" y="107777"/>
                  </a:lnTo>
                  <a:lnTo>
                    <a:pt x="215555" y="142816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AD2D5D4-6D22-7E10-1559-10FCC8B1E1BC}"/>
                </a:ext>
              </a:extLst>
            </p:cNvPr>
            <p:cNvSpPr/>
            <p:nvPr/>
          </p:nvSpPr>
          <p:spPr>
            <a:xfrm>
              <a:off x="2791336" y="2108172"/>
              <a:ext cx="67416" cy="110882"/>
            </a:xfrm>
            <a:custGeom>
              <a:avLst/>
              <a:gdLst>
                <a:gd name="csX0" fmla="*/ 22176 w 67416"/>
                <a:gd name="csY0" fmla="*/ 31934 h 110882"/>
                <a:gd name="csX1" fmla="*/ 28386 w 67416"/>
                <a:gd name="csY1" fmla="*/ 65642 h 110882"/>
                <a:gd name="csX2" fmla="*/ 44353 w 67416"/>
                <a:gd name="csY2" fmla="*/ 62981 h 110882"/>
                <a:gd name="csX3" fmla="*/ 40805 w 67416"/>
                <a:gd name="csY3" fmla="*/ 41248 h 110882"/>
                <a:gd name="csX4" fmla="*/ 54110 w 67416"/>
                <a:gd name="csY4" fmla="*/ 25725 h 110882"/>
                <a:gd name="csX5" fmla="*/ 39474 w 67416"/>
                <a:gd name="csY5" fmla="*/ 0 h 110882"/>
                <a:gd name="csX6" fmla="*/ 58989 w 67416"/>
                <a:gd name="csY6" fmla="*/ 5766 h 110882"/>
                <a:gd name="csX7" fmla="*/ 67416 w 67416"/>
                <a:gd name="csY7" fmla="*/ 60763 h 110882"/>
                <a:gd name="csX8" fmla="*/ 39918 w 67416"/>
                <a:gd name="csY8" fmla="*/ 86931 h 110882"/>
                <a:gd name="csX9" fmla="*/ 38143 w 67416"/>
                <a:gd name="csY9" fmla="*/ 107777 h 110882"/>
                <a:gd name="csX10" fmla="*/ 31490 w 67416"/>
                <a:gd name="csY10" fmla="*/ 110882 h 110882"/>
                <a:gd name="csX11" fmla="*/ 8871 w 67416"/>
                <a:gd name="csY11" fmla="*/ 102011 h 110882"/>
                <a:gd name="csX12" fmla="*/ 0 w 67416"/>
                <a:gd name="csY12" fmla="*/ 90036 h 110882"/>
                <a:gd name="csX13" fmla="*/ 11532 w 67416"/>
                <a:gd name="csY13" fmla="*/ 36813 h 110882"/>
                <a:gd name="csX14" fmla="*/ 22176 w 67416"/>
                <a:gd name="csY14" fmla="*/ 31934 h 110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7416" h="110882">
                  <a:moveTo>
                    <a:pt x="22176" y="31934"/>
                  </a:moveTo>
                  <a:lnTo>
                    <a:pt x="28386" y="65642"/>
                  </a:lnTo>
                  <a:lnTo>
                    <a:pt x="44353" y="62981"/>
                  </a:lnTo>
                  <a:lnTo>
                    <a:pt x="40805" y="41248"/>
                  </a:lnTo>
                  <a:lnTo>
                    <a:pt x="54110" y="25725"/>
                  </a:lnTo>
                  <a:lnTo>
                    <a:pt x="39474" y="0"/>
                  </a:lnTo>
                  <a:lnTo>
                    <a:pt x="58989" y="5766"/>
                  </a:lnTo>
                  <a:lnTo>
                    <a:pt x="67416" y="60763"/>
                  </a:lnTo>
                  <a:lnTo>
                    <a:pt x="39918" y="86931"/>
                  </a:lnTo>
                  <a:lnTo>
                    <a:pt x="38143" y="107777"/>
                  </a:lnTo>
                  <a:lnTo>
                    <a:pt x="31490" y="110882"/>
                  </a:lnTo>
                  <a:lnTo>
                    <a:pt x="8871" y="102011"/>
                  </a:lnTo>
                  <a:lnTo>
                    <a:pt x="0" y="90036"/>
                  </a:lnTo>
                  <a:lnTo>
                    <a:pt x="11532" y="36813"/>
                  </a:lnTo>
                  <a:lnTo>
                    <a:pt x="22176" y="3193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E0F375-AEB3-1F37-6E65-0D7C981436C7}"/>
                </a:ext>
              </a:extLst>
            </p:cNvPr>
            <p:cNvSpPr/>
            <p:nvPr/>
          </p:nvSpPr>
          <p:spPr>
            <a:xfrm>
              <a:off x="1142743" y="3397952"/>
              <a:ext cx="279422" cy="353491"/>
            </a:xfrm>
            <a:custGeom>
              <a:avLst/>
              <a:gdLst>
                <a:gd name="csX0" fmla="*/ 0 w 279422"/>
                <a:gd name="csY0" fmla="*/ 180959 h 353491"/>
                <a:gd name="csX1" fmla="*/ 10645 w 279422"/>
                <a:gd name="csY1" fmla="*/ 188499 h 353491"/>
                <a:gd name="csX2" fmla="*/ 29716 w 279422"/>
                <a:gd name="csY2" fmla="*/ 158783 h 353491"/>
                <a:gd name="csX3" fmla="*/ 24394 w 279422"/>
                <a:gd name="csY3" fmla="*/ 152130 h 353491"/>
                <a:gd name="csX4" fmla="*/ 38587 w 279422"/>
                <a:gd name="csY4" fmla="*/ 150356 h 353491"/>
                <a:gd name="csX5" fmla="*/ 43466 w 279422"/>
                <a:gd name="csY5" fmla="*/ 133058 h 353491"/>
                <a:gd name="csX6" fmla="*/ 54997 w 279422"/>
                <a:gd name="csY6" fmla="*/ 131284 h 353491"/>
                <a:gd name="csX7" fmla="*/ 70521 w 279422"/>
                <a:gd name="csY7" fmla="*/ 113987 h 353491"/>
                <a:gd name="csX8" fmla="*/ 72739 w 279422"/>
                <a:gd name="csY8" fmla="*/ 94915 h 353491"/>
                <a:gd name="csX9" fmla="*/ 61207 w 279422"/>
                <a:gd name="csY9" fmla="*/ 84270 h 353491"/>
                <a:gd name="csX10" fmla="*/ 65199 w 279422"/>
                <a:gd name="csY10" fmla="*/ 43466 h 353491"/>
                <a:gd name="csX11" fmla="*/ 43909 w 279422"/>
                <a:gd name="csY11" fmla="*/ 15967 h 353491"/>
                <a:gd name="csX12" fmla="*/ 48345 w 279422"/>
                <a:gd name="csY12" fmla="*/ 0 h 353491"/>
                <a:gd name="csX13" fmla="*/ 129067 w 279422"/>
                <a:gd name="csY13" fmla="*/ 29273 h 353491"/>
                <a:gd name="csX14" fmla="*/ 130397 w 279422"/>
                <a:gd name="csY14" fmla="*/ 39474 h 353491"/>
                <a:gd name="csX15" fmla="*/ 153904 w 279422"/>
                <a:gd name="csY15" fmla="*/ 50119 h 353491"/>
                <a:gd name="csX16" fmla="*/ 165880 w 279422"/>
                <a:gd name="csY16" fmla="*/ 66529 h 353491"/>
                <a:gd name="csX17" fmla="*/ 178298 w 279422"/>
                <a:gd name="csY17" fmla="*/ 68303 h 353491"/>
                <a:gd name="csX18" fmla="*/ 172532 w 279422"/>
                <a:gd name="csY18" fmla="*/ 54110 h 353491"/>
                <a:gd name="csX19" fmla="*/ 205797 w 279422"/>
                <a:gd name="csY19" fmla="*/ 37700 h 353491"/>
                <a:gd name="csX20" fmla="*/ 224869 w 279422"/>
                <a:gd name="csY20" fmla="*/ 103342 h 353491"/>
                <a:gd name="csX21" fmla="*/ 219103 w 279422"/>
                <a:gd name="csY21" fmla="*/ 122857 h 353491"/>
                <a:gd name="csX22" fmla="*/ 233739 w 279422"/>
                <a:gd name="csY22" fmla="*/ 145034 h 353491"/>
                <a:gd name="csX23" fmla="*/ 218659 w 279422"/>
                <a:gd name="csY23" fmla="*/ 164105 h 353491"/>
                <a:gd name="csX24" fmla="*/ 223095 w 279422"/>
                <a:gd name="csY24" fmla="*/ 184064 h 353491"/>
                <a:gd name="csX25" fmla="*/ 201362 w 279422"/>
                <a:gd name="csY25" fmla="*/ 239062 h 353491"/>
                <a:gd name="csX26" fmla="*/ 201362 w 279422"/>
                <a:gd name="csY26" fmla="*/ 256803 h 353491"/>
                <a:gd name="csX27" fmla="*/ 219546 w 279422"/>
                <a:gd name="csY27" fmla="*/ 272770 h 353491"/>
                <a:gd name="csX28" fmla="*/ 241279 w 279422"/>
                <a:gd name="csY28" fmla="*/ 271883 h 353491"/>
                <a:gd name="csX29" fmla="*/ 237731 w 279422"/>
                <a:gd name="csY29" fmla="*/ 293172 h 353491"/>
                <a:gd name="csX30" fmla="*/ 255916 w 279422"/>
                <a:gd name="csY30" fmla="*/ 296277 h 353491"/>
                <a:gd name="csX31" fmla="*/ 267891 w 279422"/>
                <a:gd name="csY31" fmla="*/ 307809 h 353491"/>
                <a:gd name="csX32" fmla="*/ 279423 w 279422"/>
                <a:gd name="csY32" fmla="*/ 336194 h 353491"/>
                <a:gd name="csX33" fmla="*/ 274544 w 279422"/>
                <a:gd name="csY33" fmla="*/ 346839 h 353491"/>
                <a:gd name="csX34" fmla="*/ 266117 w 279422"/>
                <a:gd name="csY34" fmla="*/ 336194 h 353491"/>
                <a:gd name="csX35" fmla="*/ 253698 w 279422"/>
                <a:gd name="csY35" fmla="*/ 336638 h 353491"/>
                <a:gd name="csX36" fmla="*/ 231078 w 279422"/>
                <a:gd name="csY36" fmla="*/ 353492 h 353491"/>
                <a:gd name="csX37" fmla="*/ 188056 w 279422"/>
                <a:gd name="csY37" fmla="*/ 311357 h 353491"/>
                <a:gd name="csX38" fmla="*/ 191604 w 279422"/>
                <a:gd name="csY38" fmla="*/ 291398 h 353491"/>
                <a:gd name="csX39" fmla="*/ 181847 w 279422"/>
                <a:gd name="csY39" fmla="*/ 273657 h 353491"/>
                <a:gd name="csX40" fmla="*/ 154791 w 279422"/>
                <a:gd name="csY40" fmla="*/ 275431 h 353491"/>
                <a:gd name="csX41" fmla="*/ 150356 w 279422"/>
                <a:gd name="csY41" fmla="*/ 265230 h 353491"/>
                <a:gd name="csX42" fmla="*/ 121527 w 279422"/>
                <a:gd name="csY42" fmla="*/ 263456 h 353491"/>
                <a:gd name="csX43" fmla="*/ 121527 w 279422"/>
                <a:gd name="csY43" fmla="*/ 252368 h 353491"/>
                <a:gd name="csX44" fmla="*/ 102899 w 279422"/>
                <a:gd name="csY44" fmla="*/ 232409 h 353491"/>
                <a:gd name="csX45" fmla="*/ 79392 w 279422"/>
                <a:gd name="csY45" fmla="*/ 217772 h 353491"/>
                <a:gd name="csX46" fmla="*/ 50562 w 279422"/>
                <a:gd name="csY46" fmla="*/ 220434 h 353491"/>
                <a:gd name="csX47" fmla="*/ 23951 w 279422"/>
                <a:gd name="csY47" fmla="*/ 210232 h 353491"/>
                <a:gd name="csX48" fmla="*/ 0 w 279422"/>
                <a:gd name="csY48" fmla="*/ 180959 h 3534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79422" h="353491">
                  <a:moveTo>
                    <a:pt x="0" y="180959"/>
                  </a:moveTo>
                  <a:lnTo>
                    <a:pt x="10645" y="188499"/>
                  </a:lnTo>
                  <a:lnTo>
                    <a:pt x="29716" y="158783"/>
                  </a:lnTo>
                  <a:lnTo>
                    <a:pt x="24394" y="152130"/>
                  </a:lnTo>
                  <a:lnTo>
                    <a:pt x="38587" y="150356"/>
                  </a:lnTo>
                  <a:lnTo>
                    <a:pt x="43466" y="133058"/>
                  </a:lnTo>
                  <a:lnTo>
                    <a:pt x="54997" y="131284"/>
                  </a:lnTo>
                  <a:lnTo>
                    <a:pt x="70521" y="113987"/>
                  </a:lnTo>
                  <a:lnTo>
                    <a:pt x="72739" y="94915"/>
                  </a:lnTo>
                  <a:lnTo>
                    <a:pt x="61207" y="84270"/>
                  </a:lnTo>
                  <a:lnTo>
                    <a:pt x="65199" y="43466"/>
                  </a:lnTo>
                  <a:lnTo>
                    <a:pt x="43909" y="15967"/>
                  </a:lnTo>
                  <a:lnTo>
                    <a:pt x="48345" y="0"/>
                  </a:lnTo>
                  <a:lnTo>
                    <a:pt x="129067" y="29273"/>
                  </a:lnTo>
                  <a:lnTo>
                    <a:pt x="130397" y="39474"/>
                  </a:lnTo>
                  <a:lnTo>
                    <a:pt x="153904" y="50119"/>
                  </a:lnTo>
                  <a:lnTo>
                    <a:pt x="165880" y="66529"/>
                  </a:lnTo>
                  <a:lnTo>
                    <a:pt x="178298" y="68303"/>
                  </a:lnTo>
                  <a:lnTo>
                    <a:pt x="172532" y="54110"/>
                  </a:lnTo>
                  <a:lnTo>
                    <a:pt x="205797" y="37700"/>
                  </a:lnTo>
                  <a:lnTo>
                    <a:pt x="224869" y="103342"/>
                  </a:lnTo>
                  <a:lnTo>
                    <a:pt x="219103" y="122857"/>
                  </a:lnTo>
                  <a:lnTo>
                    <a:pt x="233739" y="145034"/>
                  </a:lnTo>
                  <a:lnTo>
                    <a:pt x="218659" y="164105"/>
                  </a:lnTo>
                  <a:lnTo>
                    <a:pt x="223095" y="184064"/>
                  </a:lnTo>
                  <a:lnTo>
                    <a:pt x="201362" y="239062"/>
                  </a:lnTo>
                  <a:lnTo>
                    <a:pt x="201362" y="256803"/>
                  </a:lnTo>
                  <a:lnTo>
                    <a:pt x="219546" y="272770"/>
                  </a:lnTo>
                  <a:lnTo>
                    <a:pt x="241279" y="271883"/>
                  </a:lnTo>
                  <a:lnTo>
                    <a:pt x="237731" y="293172"/>
                  </a:lnTo>
                  <a:lnTo>
                    <a:pt x="255916" y="296277"/>
                  </a:lnTo>
                  <a:lnTo>
                    <a:pt x="267891" y="307809"/>
                  </a:lnTo>
                  <a:lnTo>
                    <a:pt x="279423" y="336194"/>
                  </a:lnTo>
                  <a:lnTo>
                    <a:pt x="274544" y="346839"/>
                  </a:lnTo>
                  <a:lnTo>
                    <a:pt x="266117" y="336194"/>
                  </a:lnTo>
                  <a:lnTo>
                    <a:pt x="253698" y="336638"/>
                  </a:lnTo>
                  <a:lnTo>
                    <a:pt x="231078" y="353492"/>
                  </a:lnTo>
                  <a:lnTo>
                    <a:pt x="188056" y="311357"/>
                  </a:lnTo>
                  <a:lnTo>
                    <a:pt x="191604" y="291398"/>
                  </a:lnTo>
                  <a:lnTo>
                    <a:pt x="181847" y="273657"/>
                  </a:lnTo>
                  <a:lnTo>
                    <a:pt x="154791" y="275431"/>
                  </a:lnTo>
                  <a:lnTo>
                    <a:pt x="150356" y="265230"/>
                  </a:lnTo>
                  <a:lnTo>
                    <a:pt x="121527" y="263456"/>
                  </a:lnTo>
                  <a:lnTo>
                    <a:pt x="121527" y="252368"/>
                  </a:lnTo>
                  <a:lnTo>
                    <a:pt x="102899" y="232409"/>
                  </a:lnTo>
                  <a:lnTo>
                    <a:pt x="79392" y="217772"/>
                  </a:lnTo>
                  <a:lnTo>
                    <a:pt x="50562" y="220434"/>
                  </a:lnTo>
                  <a:lnTo>
                    <a:pt x="23951" y="210232"/>
                  </a:lnTo>
                  <a:lnTo>
                    <a:pt x="0" y="180959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39BE459-D5CA-985C-723F-4275E8FB77A0}"/>
                </a:ext>
              </a:extLst>
            </p:cNvPr>
            <p:cNvSpPr/>
            <p:nvPr/>
          </p:nvSpPr>
          <p:spPr>
            <a:xfrm>
              <a:off x="1677194" y="4473508"/>
              <a:ext cx="341073" cy="523363"/>
            </a:xfrm>
            <a:custGeom>
              <a:avLst/>
              <a:gdLst>
                <a:gd name="csX0" fmla="*/ 34595 w 341073"/>
                <a:gd name="csY0" fmla="*/ 239505 h 523363"/>
                <a:gd name="csX1" fmla="*/ 90480 w 341073"/>
                <a:gd name="csY1" fmla="*/ 247932 h 523363"/>
                <a:gd name="csX2" fmla="*/ 98463 w 341073"/>
                <a:gd name="csY2" fmla="*/ 233739 h 523363"/>
                <a:gd name="csX3" fmla="*/ 110438 w 341073"/>
                <a:gd name="csY3" fmla="*/ 232852 h 523363"/>
                <a:gd name="csX4" fmla="*/ 121527 w 341073"/>
                <a:gd name="csY4" fmla="*/ 251037 h 523363"/>
                <a:gd name="csX5" fmla="*/ 138824 w 341073"/>
                <a:gd name="csY5" fmla="*/ 255029 h 523363"/>
                <a:gd name="csX6" fmla="*/ 152574 w 341073"/>
                <a:gd name="csY6" fmla="*/ 241723 h 523363"/>
                <a:gd name="csX7" fmla="*/ 145921 w 341073"/>
                <a:gd name="csY7" fmla="*/ 228417 h 523363"/>
                <a:gd name="csX8" fmla="*/ 166767 w 341073"/>
                <a:gd name="csY8" fmla="*/ 212006 h 523363"/>
                <a:gd name="csX9" fmla="*/ 172089 w 341073"/>
                <a:gd name="csY9" fmla="*/ 192048 h 523363"/>
                <a:gd name="csX10" fmla="*/ 207128 w 341073"/>
                <a:gd name="csY10" fmla="*/ 180959 h 523363"/>
                <a:gd name="csX11" fmla="*/ 234626 w 341073"/>
                <a:gd name="csY11" fmla="*/ 181403 h 523363"/>
                <a:gd name="csX12" fmla="*/ 224869 w 341073"/>
                <a:gd name="csY12" fmla="*/ 158783 h 523363"/>
                <a:gd name="csX13" fmla="*/ 234183 w 341073"/>
                <a:gd name="csY13" fmla="*/ 145034 h 523363"/>
                <a:gd name="csX14" fmla="*/ 190717 w 341073"/>
                <a:gd name="csY14" fmla="*/ 135276 h 523363"/>
                <a:gd name="csX15" fmla="*/ 200918 w 341073"/>
                <a:gd name="csY15" fmla="*/ 123744 h 523363"/>
                <a:gd name="csX16" fmla="*/ 171202 w 341073"/>
                <a:gd name="csY16" fmla="*/ 76287 h 523363"/>
                <a:gd name="csX17" fmla="*/ 188499 w 341073"/>
                <a:gd name="csY17" fmla="*/ 60320 h 523363"/>
                <a:gd name="csX18" fmla="*/ 162775 w 341073"/>
                <a:gd name="csY18" fmla="*/ 27499 h 523363"/>
                <a:gd name="csX19" fmla="*/ 169871 w 341073"/>
                <a:gd name="csY19" fmla="*/ 24394 h 523363"/>
                <a:gd name="csX20" fmla="*/ 193822 w 341073"/>
                <a:gd name="csY20" fmla="*/ 39918 h 523363"/>
                <a:gd name="csX21" fmla="*/ 206241 w 341073"/>
                <a:gd name="csY21" fmla="*/ 29273 h 523363"/>
                <a:gd name="csX22" fmla="*/ 196039 w 341073"/>
                <a:gd name="csY22" fmla="*/ 12862 h 523363"/>
                <a:gd name="csX23" fmla="*/ 209789 w 341073"/>
                <a:gd name="csY23" fmla="*/ 5322 h 523363"/>
                <a:gd name="csX24" fmla="*/ 225312 w 341073"/>
                <a:gd name="csY24" fmla="*/ 13749 h 523363"/>
                <a:gd name="csX25" fmla="*/ 253255 w 341073"/>
                <a:gd name="csY25" fmla="*/ 12862 h 523363"/>
                <a:gd name="csX26" fmla="*/ 280310 w 341073"/>
                <a:gd name="csY26" fmla="*/ 0 h 523363"/>
                <a:gd name="csX27" fmla="*/ 327324 w 341073"/>
                <a:gd name="csY27" fmla="*/ 56328 h 523363"/>
                <a:gd name="csX28" fmla="*/ 341073 w 341073"/>
                <a:gd name="csY28" fmla="*/ 106447 h 523363"/>
                <a:gd name="csX29" fmla="*/ 319784 w 341073"/>
                <a:gd name="csY29" fmla="*/ 103786 h 523363"/>
                <a:gd name="csX30" fmla="*/ 298051 w 341073"/>
                <a:gd name="csY30" fmla="*/ 122414 h 523363"/>
                <a:gd name="csX31" fmla="*/ 312687 w 341073"/>
                <a:gd name="csY31" fmla="*/ 154348 h 523363"/>
                <a:gd name="csX32" fmla="*/ 306478 w 341073"/>
                <a:gd name="csY32" fmla="*/ 174750 h 523363"/>
                <a:gd name="csX33" fmla="*/ 314018 w 341073"/>
                <a:gd name="csY33" fmla="*/ 184508 h 523363"/>
                <a:gd name="csX34" fmla="*/ 290954 w 341073"/>
                <a:gd name="csY34" fmla="*/ 244828 h 523363"/>
                <a:gd name="csX35" fmla="*/ 265673 w 341073"/>
                <a:gd name="csY35" fmla="*/ 250593 h 523363"/>
                <a:gd name="csX36" fmla="*/ 257690 w 341073"/>
                <a:gd name="csY36" fmla="*/ 263899 h 523363"/>
                <a:gd name="csX37" fmla="*/ 302043 w 341073"/>
                <a:gd name="csY37" fmla="*/ 239949 h 523363"/>
                <a:gd name="csX38" fmla="*/ 314461 w 341073"/>
                <a:gd name="csY38" fmla="*/ 250150 h 523363"/>
                <a:gd name="csX39" fmla="*/ 259464 w 341073"/>
                <a:gd name="csY39" fmla="*/ 274987 h 523363"/>
                <a:gd name="csX40" fmla="*/ 243497 w 341073"/>
                <a:gd name="csY40" fmla="*/ 291398 h 523363"/>
                <a:gd name="csX41" fmla="*/ 250593 w 341073"/>
                <a:gd name="csY41" fmla="*/ 298051 h 523363"/>
                <a:gd name="csX42" fmla="*/ 235070 w 341073"/>
                <a:gd name="csY42" fmla="*/ 298938 h 523363"/>
                <a:gd name="csX43" fmla="*/ 214668 w 341073"/>
                <a:gd name="csY43" fmla="*/ 315792 h 523363"/>
                <a:gd name="csX44" fmla="*/ 217329 w 341073"/>
                <a:gd name="csY44" fmla="*/ 348170 h 523363"/>
                <a:gd name="csX45" fmla="*/ 200031 w 341073"/>
                <a:gd name="csY45" fmla="*/ 370346 h 523363"/>
                <a:gd name="csX46" fmla="*/ 197814 w 341073"/>
                <a:gd name="csY46" fmla="*/ 428005 h 523363"/>
                <a:gd name="csX47" fmla="*/ 180959 w 341073"/>
                <a:gd name="csY47" fmla="*/ 489655 h 523363"/>
                <a:gd name="csX48" fmla="*/ 187169 w 341073"/>
                <a:gd name="csY48" fmla="*/ 513162 h 523363"/>
                <a:gd name="csX49" fmla="*/ 145921 w 341073"/>
                <a:gd name="csY49" fmla="*/ 523363 h 523363"/>
                <a:gd name="csX50" fmla="*/ 110438 w 341073"/>
                <a:gd name="csY50" fmla="*/ 511388 h 523363"/>
                <a:gd name="csX51" fmla="*/ 74956 w 341073"/>
                <a:gd name="csY51" fmla="*/ 522920 h 523363"/>
                <a:gd name="csX52" fmla="*/ 47014 w 341073"/>
                <a:gd name="csY52" fmla="*/ 498082 h 523363"/>
                <a:gd name="csX53" fmla="*/ 35039 w 341073"/>
                <a:gd name="csY53" fmla="*/ 464818 h 523363"/>
                <a:gd name="csX54" fmla="*/ 49232 w 341073"/>
                <a:gd name="csY54" fmla="*/ 433771 h 523363"/>
                <a:gd name="csX55" fmla="*/ 41248 w 341073"/>
                <a:gd name="csY55" fmla="*/ 424456 h 523363"/>
                <a:gd name="csX56" fmla="*/ 47901 w 341073"/>
                <a:gd name="csY56" fmla="*/ 374338 h 523363"/>
                <a:gd name="csX57" fmla="*/ 28829 w 341073"/>
                <a:gd name="csY57" fmla="*/ 367685 h 523363"/>
                <a:gd name="csX58" fmla="*/ 35482 w 341073"/>
                <a:gd name="csY58" fmla="*/ 357484 h 523363"/>
                <a:gd name="csX59" fmla="*/ 23507 w 341073"/>
                <a:gd name="csY59" fmla="*/ 321558 h 523363"/>
                <a:gd name="csX60" fmla="*/ 5766 w 341073"/>
                <a:gd name="csY60" fmla="*/ 297607 h 523363"/>
                <a:gd name="csX61" fmla="*/ 0 w 341073"/>
                <a:gd name="csY61" fmla="*/ 256803 h 523363"/>
                <a:gd name="csX62" fmla="*/ 34595 w 341073"/>
                <a:gd name="csY62" fmla="*/ 239505 h 523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1073" h="523363">
                  <a:moveTo>
                    <a:pt x="34595" y="239505"/>
                  </a:moveTo>
                  <a:lnTo>
                    <a:pt x="90480" y="247932"/>
                  </a:lnTo>
                  <a:lnTo>
                    <a:pt x="98463" y="233739"/>
                  </a:lnTo>
                  <a:lnTo>
                    <a:pt x="110438" y="232852"/>
                  </a:lnTo>
                  <a:lnTo>
                    <a:pt x="121527" y="251037"/>
                  </a:lnTo>
                  <a:lnTo>
                    <a:pt x="138824" y="255029"/>
                  </a:lnTo>
                  <a:lnTo>
                    <a:pt x="152574" y="241723"/>
                  </a:lnTo>
                  <a:lnTo>
                    <a:pt x="145921" y="228417"/>
                  </a:lnTo>
                  <a:lnTo>
                    <a:pt x="166767" y="212006"/>
                  </a:lnTo>
                  <a:lnTo>
                    <a:pt x="172089" y="192048"/>
                  </a:lnTo>
                  <a:lnTo>
                    <a:pt x="207128" y="180959"/>
                  </a:lnTo>
                  <a:lnTo>
                    <a:pt x="234626" y="181403"/>
                  </a:lnTo>
                  <a:lnTo>
                    <a:pt x="224869" y="158783"/>
                  </a:lnTo>
                  <a:lnTo>
                    <a:pt x="234183" y="145034"/>
                  </a:lnTo>
                  <a:lnTo>
                    <a:pt x="190717" y="135276"/>
                  </a:lnTo>
                  <a:lnTo>
                    <a:pt x="200918" y="123744"/>
                  </a:lnTo>
                  <a:lnTo>
                    <a:pt x="171202" y="76287"/>
                  </a:lnTo>
                  <a:lnTo>
                    <a:pt x="188499" y="60320"/>
                  </a:lnTo>
                  <a:lnTo>
                    <a:pt x="162775" y="27499"/>
                  </a:lnTo>
                  <a:lnTo>
                    <a:pt x="169871" y="24394"/>
                  </a:lnTo>
                  <a:lnTo>
                    <a:pt x="193822" y="39918"/>
                  </a:lnTo>
                  <a:lnTo>
                    <a:pt x="206241" y="29273"/>
                  </a:lnTo>
                  <a:lnTo>
                    <a:pt x="196039" y="12862"/>
                  </a:lnTo>
                  <a:lnTo>
                    <a:pt x="209789" y="5322"/>
                  </a:lnTo>
                  <a:lnTo>
                    <a:pt x="225312" y="13749"/>
                  </a:lnTo>
                  <a:lnTo>
                    <a:pt x="253255" y="12862"/>
                  </a:lnTo>
                  <a:lnTo>
                    <a:pt x="280310" y="0"/>
                  </a:lnTo>
                  <a:lnTo>
                    <a:pt x="327324" y="56328"/>
                  </a:lnTo>
                  <a:lnTo>
                    <a:pt x="341073" y="106447"/>
                  </a:lnTo>
                  <a:lnTo>
                    <a:pt x="319784" y="103786"/>
                  </a:lnTo>
                  <a:lnTo>
                    <a:pt x="298051" y="122414"/>
                  </a:lnTo>
                  <a:lnTo>
                    <a:pt x="312687" y="154348"/>
                  </a:lnTo>
                  <a:lnTo>
                    <a:pt x="306478" y="174750"/>
                  </a:lnTo>
                  <a:lnTo>
                    <a:pt x="314018" y="184508"/>
                  </a:lnTo>
                  <a:lnTo>
                    <a:pt x="290954" y="244828"/>
                  </a:lnTo>
                  <a:lnTo>
                    <a:pt x="265673" y="250593"/>
                  </a:lnTo>
                  <a:lnTo>
                    <a:pt x="257690" y="263899"/>
                  </a:lnTo>
                  <a:lnTo>
                    <a:pt x="302043" y="239949"/>
                  </a:lnTo>
                  <a:lnTo>
                    <a:pt x="314461" y="250150"/>
                  </a:lnTo>
                  <a:lnTo>
                    <a:pt x="259464" y="274987"/>
                  </a:lnTo>
                  <a:lnTo>
                    <a:pt x="243497" y="291398"/>
                  </a:lnTo>
                  <a:lnTo>
                    <a:pt x="250593" y="298051"/>
                  </a:lnTo>
                  <a:lnTo>
                    <a:pt x="235070" y="298938"/>
                  </a:lnTo>
                  <a:lnTo>
                    <a:pt x="214668" y="315792"/>
                  </a:lnTo>
                  <a:lnTo>
                    <a:pt x="217329" y="348170"/>
                  </a:lnTo>
                  <a:lnTo>
                    <a:pt x="200031" y="370346"/>
                  </a:lnTo>
                  <a:lnTo>
                    <a:pt x="197814" y="428005"/>
                  </a:lnTo>
                  <a:lnTo>
                    <a:pt x="180959" y="489655"/>
                  </a:lnTo>
                  <a:lnTo>
                    <a:pt x="187169" y="513162"/>
                  </a:lnTo>
                  <a:lnTo>
                    <a:pt x="145921" y="523363"/>
                  </a:lnTo>
                  <a:lnTo>
                    <a:pt x="110438" y="511388"/>
                  </a:lnTo>
                  <a:lnTo>
                    <a:pt x="74956" y="522920"/>
                  </a:lnTo>
                  <a:lnTo>
                    <a:pt x="47014" y="498082"/>
                  </a:lnTo>
                  <a:lnTo>
                    <a:pt x="35039" y="464818"/>
                  </a:lnTo>
                  <a:lnTo>
                    <a:pt x="49232" y="433771"/>
                  </a:lnTo>
                  <a:lnTo>
                    <a:pt x="41248" y="424456"/>
                  </a:lnTo>
                  <a:lnTo>
                    <a:pt x="47901" y="374338"/>
                  </a:lnTo>
                  <a:lnTo>
                    <a:pt x="28829" y="367685"/>
                  </a:lnTo>
                  <a:lnTo>
                    <a:pt x="35482" y="357484"/>
                  </a:lnTo>
                  <a:lnTo>
                    <a:pt x="23507" y="321558"/>
                  </a:lnTo>
                  <a:lnTo>
                    <a:pt x="5766" y="297607"/>
                  </a:lnTo>
                  <a:lnTo>
                    <a:pt x="0" y="256803"/>
                  </a:lnTo>
                  <a:lnTo>
                    <a:pt x="34595" y="239505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E93BDC2-3E75-A1ED-6243-6CDFD0684767}"/>
                </a:ext>
              </a:extLst>
            </p:cNvPr>
            <p:cNvSpPr/>
            <p:nvPr/>
          </p:nvSpPr>
          <p:spPr>
            <a:xfrm>
              <a:off x="5434764" y="5381853"/>
              <a:ext cx="499412" cy="499855"/>
            </a:xfrm>
            <a:custGeom>
              <a:avLst/>
              <a:gdLst>
                <a:gd name="csX0" fmla="*/ 0 w 499412"/>
                <a:gd name="csY0" fmla="*/ 224425 h 499855"/>
                <a:gd name="csX1" fmla="*/ 40805 w 499412"/>
                <a:gd name="csY1" fmla="*/ 226199 h 499855"/>
                <a:gd name="csX2" fmla="*/ 51005 w 499412"/>
                <a:gd name="csY2" fmla="*/ 208014 h 499855"/>
                <a:gd name="csX3" fmla="*/ 46127 w 499412"/>
                <a:gd name="csY3" fmla="*/ 188943 h 499855"/>
                <a:gd name="csX4" fmla="*/ 7983 w 499412"/>
                <a:gd name="csY4" fmla="*/ 164992 h 499855"/>
                <a:gd name="csX5" fmla="*/ 9314 w 499412"/>
                <a:gd name="csY5" fmla="*/ 155235 h 499855"/>
                <a:gd name="csX6" fmla="*/ 20402 w 499412"/>
                <a:gd name="csY6" fmla="*/ 159670 h 499855"/>
                <a:gd name="csX7" fmla="*/ 37256 w 499412"/>
                <a:gd name="csY7" fmla="*/ 140155 h 499855"/>
                <a:gd name="csX8" fmla="*/ 46570 w 499412"/>
                <a:gd name="csY8" fmla="*/ 145033 h 499855"/>
                <a:gd name="csX9" fmla="*/ 105560 w 499412"/>
                <a:gd name="csY9" fmla="*/ 126406 h 499855"/>
                <a:gd name="csX10" fmla="*/ 123744 w 499412"/>
                <a:gd name="csY10" fmla="*/ 133502 h 499855"/>
                <a:gd name="csX11" fmla="*/ 132171 w 499412"/>
                <a:gd name="csY11" fmla="*/ 121526 h 499855"/>
                <a:gd name="csX12" fmla="*/ 147251 w 499412"/>
                <a:gd name="csY12" fmla="*/ 124631 h 499855"/>
                <a:gd name="csX13" fmla="*/ 157009 w 499412"/>
                <a:gd name="csY13" fmla="*/ 107777 h 499855"/>
                <a:gd name="csX14" fmla="*/ 175193 w 499412"/>
                <a:gd name="csY14" fmla="*/ 107334 h 499855"/>
                <a:gd name="csX15" fmla="*/ 178742 w 499412"/>
                <a:gd name="csY15" fmla="*/ 89592 h 499855"/>
                <a:gd name="csX16" fmla="*/ 192048 w 499412"/>
                <a:gd name="csY16" fmla="*/ 83826 h 499855"/>
                <a:gd name="csX17" fmla="*/ 200031 w 499412"/>
                <a:gd name="csY17" fmla="*/ 63868 h 499855"/>
                <a:gd name="csX18" fmla="*/ 235957 w 499412"/>
                <a:gd name="csY18" fmla="*/ 79835 h 499855"/>
                <a:gd name="csX19" fmla="*/ 249706 w 499412"/>
                <a:gd name="csY19" fmla="*/ 67416 h 499855"/>
                <a:gd name="csX20" fmla="*/ 272770 w 499412"/>
                <a:gd name="csY20" fmla="*/ 72738 h 499855"/>
                <a:gd name="csX21" fmla="*/ 280753 w 499412"/>
                <a:gd name="csY21" fmla="*/ 49232 h 499855"/>
                <a:gd name="csX22" fmla="*/ 267004 w 499412"/>
                <a:gd name="csY22" fmla="*/ 33708 h 499855"/>
                <a:gd name="csX23" fmla="*/ 278536 w 499412"/>
                <a:gd name="csY23" fmla="*/ 16854 h 499855"/>
                <a:gd name="csX24" fmla="*/ 294059 w 499412"/>
                <a:gd name="csY24" fmla="*/ 0 h 499855"/>
                <a:gd name="csX25" fmla="*/ 316235 w 499412"/>
                <a:gd name="csY25" fmla="*/ 1774 h 499855"/>
                <a:gd name="csX26" fmla="*/ 319784 w 499412"/>
                <a:gd name="csY26" fmla="*/ 10644 h 499855"/>
                <a:gd name="csX27" fmla="*/ 333977 w 499412"/>
                <a:gd name="csY27" fmla="*/ 15967 h 499855"/>
                <a:gd name="csX28" fmla="*/ 333977 w 499412"/>
                <a:gd name="csY28" fmla="*/ 27942 h 499855"/>
                <a:gd name="csX29" fmla="*/ 353935 w 499412"/>
                <a:gd name="csY29" fmla="*/ 40361 h 499855"/>
                <a:gd name="csX30" fmla="*/ 380547 w 499412"/>
                <a:gd name="csY30" fmla="*/ 31047 h 499855"/>
                <a:gd name="csX31" fmla="*/ 400949 w 499412"/>
                <a:gd name="csY31" fmla="*/ 54110 h 499855"/>
                <a:gd name="csX32" fmla="*/ 419578 w 499412"/>
                <a:gd name="csY32" fmla="*/ 51449 h 499855"/>
                <a:gd name="csX33" fmla="*/ 408046 w 499412"/>
                <a:gd name="csY33" fmla="*/ 90036 h 499855"/>
                <a:gd name="csX34" fmla="*/ 395627 w 499412"/>
                <a:gd name="csY34" fmla="*/ 102898 h 499855"/>
                <a:gd name="csX35" fmla="*/ 381434 w 499412"/>
                <a:gd name="csY35" fmla="*/ 98906 h 499855"/>
                <a:gd name="csX36" fmla="*/ 354822 w 499412"/>
                <a:gd name="csY36" fmla="*/ 131728 h 499855"/>
                <a:gd name="csX37" fmla="*/ 376112 w 499412"/>
                <a:gd name="csY37" fmla="*/ 142372 h 499855"/>
                <a:gd name="csX38" fmla="*/ 349944 w 499412"/>
                <a:gd name="csY38" fmla="*/ 168097 h 499855"/>
                <a:gd name="csX39" fmla="*/ 372120 w 499412"/>
                <a:gd name="csY39" fmla="*/ 197813 h 499855"/>
                <a:gd name="csX40" fmla="*/ 399619 w 499412"/>
                <a:gd name="csY40" fmla="*/ 209788 h 499855"/>
                <a:gd name="csX41" fmla="*/ 424900 w 499412"/>
                <a:gd name="csY41" fmla="*/ 179629 h 499855"/>
                <a:gd name="csX42" fmla="*/ 441754 w 499412"/>
                <a:gd name="csY42" fmla="*/ 201361 h 499855"/>
                <a:gd name="csX43" fmla="*/ 435101 w 499412"/>
                <a:gd name="csY43" fmla="*/ 227973 h 499855"/>
                <a:gd name="csX44" fmla="*/ 441310 w 499412"/>
                <a:gd name="csY44" fmla="*/ 254141 h 499855"/>
                <a:gd name="csX45" fmla="*/ 483445 w 499412"/>
                <a:gd name="csY45" fmla="*/ 327767 h 499855"/>
                <a:gd name="csX46" fmla="*/ 499413 w 499412"/>
                <a:gd name="csY46" fmla="*/ 341517 h 499855"/>
                <a:gd name="csX47" fmla="*/ 495864 w 499412"/>
                <a:gd name="csY47" fmla="*/ 351274 h 499855"/>
                <a:gd name="csX48" fmla="*/ 476349 w 499412"/>
                <a:gd name="csY48" fmla="*/ 354379 h 499855"/>
                <a:gd name="csX49" fmla="*/ 467922 w 499412"/>
                <a:gd name="csY49" fmla="*/ 341517 h 499855"/>
                <a:gd name="csX50" fmla="*/ 466148 w 499412"/>
                <a:gd name="csY50" fmla="*/ 355266 h 499855"/>
                <a:gd name="csX51" fmla="*/ 448850 w 499412"/>
                <a:gd name="csY51" fmla="*/ 367241 h 499855"/>
                <a:gd name="csX52" fmla="*/ 447076 w 499412"/>
                <a:gd name="csY52" fmla="*/ 375668 h 499855"/>
                <a:gd name="csX53" fmla="*/ 461713 w 499412"/>
                <a:gd name="csY53" fmla="*/ 378773 h 499855"/>
                <a:gd name="csX54" fmla="*/ 466148 w 499412"/>
                <a:gd name="csY54" fmla="*/ 420464 h 499855"/>
                <a:gd name="csX55" fmla="*/ 468366 w 499412"/>
                <a:gd name="csY55" fmla="*/ 447519 h 499855"/>
                <a:gd name="csX56" fmla="*/ 435988 w 499412"/>
                <a:gd name="csY56" fmla="*/ 461713 h 499855"/>
                <a:gd name="csX57" fmla="*/ 423126 w 499412"/>
                <a:gd name="csY57" fmla="*/ 452399 h 499855"/>
                <a:gd name="csX58" fmla="*/ 415142 w 499412"/>
                <a:gd name="csY58" fmla="*/ 469696 h 499855"/>
                <a:gd name="csX59" fmla="*/ 397401 w 499412"/>
                <a:gd name="csY59" fmla="*/ 473244 h 499855"/>
                <a:gd name="csX60" fmla="*/ 389861 w 499412"/>
                <a:gd name="csY60" fmla="*/ 460382 h 499855"/>
                <a:gd name="csX61" fmla="*/ 387643 w 499412"/>
                <a:gd name="csY61" fmla="*/ 474575 h 499855"/>
                <a:gd name="csX62" fmla="*/ 365910 w 499412"/>
                <a:gd name="csY62" fmla="*/ 462599 h 499855"/>
                <a:gd name="csX63" fmla="*/ 327767 w 499412"/>
                <a:gd name="csY63" fmla="*/ 461713 h 499855"/>
                <a:gd name="csX64" fmla="*/ 318010 w 499412"/>
                <a:gd name="csY64" fmla="*/ 485663 h 499855"/>
                <a:gd name="csX65" fmla="*/ 300712 w 499412"/>
                <a:gd name="csY65" fmla="*/ 496307 h 499855"/>
                <a:gd name="csX66" fmla="*/ 242610 w 499412"/>
                <a:gd name="csY66" fmla="*/ 499856 h 499855"/>
                <a:gd name="csX67" fmla="*/ 238175 w 499412"/>
                <a:gd name="csY67" fmla="*/ 480341 h 499855"/>
                <a:gd name="csX68" fmla="*/ 216885 w 499412"/>
                <a:gd name="csY68" fmla="*/ 470140 h 499855"/>
                <a:gd name="csX69" fmla="*/ 206240 w 499412"/>
                <a:gd name="csY69" fmla="*/ 430666 h 499855"/>
                <a:gd name="csX70" fmla="*/ 187612 w 499412"/>
                <a:gd name="csY70" fmla="*/ 418247 h 499855"/>
                <a:gd name="csX71" fmla="*/ 206684 w 499412"/>
                <a:gd name="csY71" fmla="*/ 404497 h 499855"/>
                <a:gd name="csX72" fmla="*/ 206684 w 499412"/>
                <a:gd name="csY72" fmla="*/ 392078 h 499855"/>
                <a:gd name="csX73" fmla="*/ 194709 w 499412"/>
                <a:gd name="csY73" fmla="*/ 388087 h 499855"/>
                <a:gd name="csX74" fmla="*/ 147251 w 499412"/>
                <a:gd name="csY74" fmla="*/ 425343 h 499855"/>
                <a:gd name="csX75" fmla="*/ 139268 w 499412"/>
                <a:gd name="csY75" fmla="*/ 414699 h 499855"/>
                <a:gd name="csX76" fmla="*/ 126849 w 499412"/>
                <a:gd name="csY76" fmla="*/ 418690 h 499855"/>
                <a:gd name="csX77" fmla="*/ 128623 w 499412"/>
                <a:gd name="csY77" fmla="*/ 407602 h 499855"/>
                <a:gd name="csX78" fmla="*/ 105116 w 499412"/>
                <a:gd name="csY78" fmla="*/ 402723 h 499855"/>
                <a:gd name="csX79" fmla="*/ 101568 w 499412"/>
                <a:gd name="csY79" fmla="*/ 393853 h 499855"/>
                <a:gd name="csX80" fmla="*/ 66086 w 499412"/>
                <a:gd name="csY80" fmla="*/ 388974 h 499855"/>
                <a:gd name="csX81" fmla="*/ 59876 w 499412"/>
                <a:gd name="csY81" fmla="*/ 347726 h 499855"/>
                <a:gd name="csX82" fmla="*/ 51893 w 499412"/>
                <a:gd name="csY82" fmla="*/ 341073 h 499855"/>
                <a:gd name="csX83" fmla="*/ 59876 w 499412"/>
                <a:gd name="csY83" fmla="*/ 320227 h 499855"/>
                <a:gd name="csX84" fmla="*/ 1331 w 499412"/>
                <a:gd name="csY84" fmla="*/ 278979 h 499855"/>
                <a:gd name="csX85" fmla="*/ 0 w 499412"/>
                <a:gd name="csY85" fmla="*/ 224425 h 499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</a:cxnLst>
              <a:rect l="l" t="t" r="r" b="b"/>
              <a:pathLst>
                <a:path w="499412" h="499855">
                  <a:moveTo>
                    <a:pt x="0" y="224425"/>
                  </a:moveTo>
                  <a:lnTo>
                    <a:pt x="40805" y="226199"/>
                  </a:lnTo>
                  <a:lnTo>
                    <a:pt x="51005" y="208014"/>
                  </a:lnTo>
                  <a:lnTo>
                    <a:pt x="46127" y="188943"/>
                  </a:lnTo>
                  <a:lnTo>
                    <a:pt x="7983" y="164992"/>
                  </a:lnTo>
                  <a:lnTo>
                    <a:pt x="9314" y="155235"/>
                  </a:lnTo>
                  <a:lnTo>
                    <a:pt x="20402" y="159670"/>
                  </a:lnTo>
                  <a:lnTo>
                    <a:pt x="37256" y="140155"/>
                  </a:lnTo>
                  <a:lnTo>
                    <a:pt x="46570" y="145033"/>
                  </a:lnTo>
                  <a:lnTo>
                    <a:pt x="105560" y="126406"/>
                  </a:lnTo>
                  <a:lnTo>
                    <a:pt x="123744" y="133502"/>
                  </a:lnTo>
                  <a:lnTo>
                    <a:pt x="132171" y="121526"/>
                  </a:lnTo>
                  <a:lnTo>
                    <a:pt x="147251" y="124631"/>
                  </a:lnTo>
                  <a:lnTo>
                    <a:pt x="157009" y="107777"/>
                  </a:lnTo>
                  <a:lnTo>
                    <a:pt x="175193" y="107334"/>
                  </a:lnTo>
                  <a:lnTo>
                    <a:pt x="178742" y="89592"/>
                  </a:lnTo>
                  <a:lnTo>
                    <a:pt x="192048" y="83826"/>
                  </a:lnTo>
                  <a:lnTo>
                    <a:pt x="200031" y="63868"/>
                  </a:lnTo>
                  <a:lnTo>
                    <a:pt x="235957" y="79835"/>
                  </a:lnTo>
                  <a:lnTo>
                    <a:pt x="249706" y="67416"/>
                  </a:lnTo>
                  <a:lnTo>
                    <a:pt x="272770" y="72738"/>
                  </a:lnTo>
                  <a:lnTo>
                    <a:pt x="280753" y="49232"/>
                  </a:lnTo>
                  <a:lnTo>
                    <a:pt x="267004" y="33708"/>
                  </a:lnTo>
                  <a:lnTo>
                    <a:pt x="278536" y="16854"/>
                  </a:lnTo>
                  <a:lnTo>
                    <a:pt x="294059" y="0"/>
                  </a:lnTo>
                  <a:lnTo>
                    <a:pt x="316235" y="1774"/>
                  </a:lnTo>
                  <a:lnTo>
                    <a:pt x="319784" y="10644"/>
                  </a:lnTo>
                  <a:lnTo>
                    <a:pt x="333977" y="15967"/>
                  </a:lnTo>
                  <a:lnTo>
                    <a:pt x="333977" y="27942"/>
                  </a:lnTo>
                  <a:lnTo>
                    <a:pt x="353935" y="40361"/>
                  </a:lnTo>
                  <a:lnTo>
                    <a:pt x="380547" y="31047"/>
                  </a:lnTo>
                  <a:lnTo>
                    <a:pt x="400949" y="54110"/>
                  </a:lnTo>
                  <a:lnTo>
                    <a:pt x="419578" y="51449"/>
                  </a:lnTo>
                  <a:lnTo>
                    <a:pt x="408046" y="90036"/>
                  </a:lnTo>
                  <a:lnTo>
                    <a:pt x="395627" y="102898"/>
                  </a:lnTo>
                  <a:lnTo>
                    <a:pt x="381434" y="98906"/>
                  </a:lnTo>
                  <a:lnTo>
                    <a:pt x="354822" y="131728"/>
                  </a:lnTo>
                  <a:lnTo>
                    <a:pt x="376112" y="142372"/>
                  </a:lnTo>
                  <a:lnTo>
                    <a:pt x="349944" y="168097"/>
                  </a:lnTo>
                  <a:lnTo>
                    <a:pt x="372120" y="197813"/>
                  </a:lnTo>
                  <a:lnTo>
                    <a:pt x="399619" y="209788"/>
                  </a:lnTo>
                  <a:lnTo>
                    <a:pt x="424900" y="179629"/>
                  </a:lnTo>
                  <a:lnTo>
                    <a:pt x="441754" y="201361"/>
                  </a:lnTo>
                  <a:lnTo>
                    <a:pt x="435101" y="227973"/>
                  </a:lnTo>
                  <a:lnTo>
                    <a:pt x="441310" y="254141"/>
                  </a:lnTo>
                  <a:lnTo>
                    <a:pt x="483445" y="327767"/>
                  </a:lnTo>
                  <a:lnTo>
                    <a:pt x="499413" y="341517"/>
                  </a:lnTo>
                  <a:lnTo>
                    <a:pt x="495864" y="351274"/>
                  </a:lnTo>
                  <a:lnTo>
                    <a:pt x="476349" y="354379"/>
                  </a:lnTo>
                  <a:lnTo>
                    <a:pt x="467922" y="341517"/>
                  </a:lnTo>
                  <a:lnTo>
                    <a:pt x="466148" y="355266"/>
                  </a:lnTo>
                  <a:lnTo>
                    <a:pt x="448850" y="367241"/>
                  </a:lnTo>
                  <a:lnTo>
                    <a:pt x="447076" y="375668"/>
                  </a:lnTo>
                  <a:lnTo>
                    <a:pt x="461713" y="378773"/>
                  </a:lnTo>
                  <a:lnTo>
                    <a:pt x="466148" y="420464"/>
                  </a:lnTo>
                  <a:lnTo>
                    <a:pt x="468366" y="447519"/>
                  </a:lnTo>
                  <a:lnTo>
                    <a:pt x="435988" y="461713"/>
                  </a:lnTo>
                  <a:lnTo>
                    <a:pt x="423126" y="452399"/>
                  </a:lnTo>
                  <a:lnTo>
                    <a:pt x="415142" y="469696"/>
                  </a:lnTo>
                  <a:lnTo>
                    <a:pt x="397401" y="473244"/>
                  </a:lnTo>
                  <a:lnTo>
                    <a:pt x="389861" y="460382"/>
                  </a:lnTo>
                  <a:lnTo>
                    <a:pt x="387643" y="474575"/>
                  </a:lnTo>
                  <a:lnTo>
                    <a:pt x="365910" y="462599"/>
                  </a:lnTo>
                  <a:lnTo>
                    <a:pt x="327767" y="461713"/>
                  </a:lnTo>
                  <a:lnTo>
                    <a:pt x="318010" y="485663"/>
                  </a:lnTo>
                  <a:lnTo>
                    <a:pt x="300712" y="496307"/>
                  </a:lnTo>
                  <a:lnTo>
                    <a:pt x="242610" y="499856"/>
                  </a:lnTo>
                  <a:lnTo>
                    <a:pt x="238175" y="480341"/>
                  </a:lnTo>
                  <a:lnTo>
                    <a:pt x="216885" y="470140"/>
                  </a:lnTo>
                  <a:lnTo>
                    <a:pt x="206240" y="430666"/>
                  </a:lnTo>
                  <a:lnTo>
                    <a:pt x="187612" y="418247"/>
                  </a:lnTo>
                  <a:lnTo>
                    <a:pt x="206684" y="404497"/>
                  </a:lnTo>
                  <a:lnTo>
                    <a:pt x="206684" y="392078"/>
                  </a:lnTo>
                  <a:lnTo>
                    <a:pt x="194709" y="388087"/>
                  </a:lnTo>
                  <a:lnTo>
                    <a:pt x="147251" y="425343"/>
                  </a:lnTo>
                  <a:lnTo>
                    <a:pt x="139268" y="414699"/>
                  </a:lnTo>
                  <a:lnTo>
                    <a:pt x="126849" y="418690"/>
                  </a:lnTo>
                  <a:lnTo>
                    <a:pt x="128623" y="407602"/>
                  </a:lnTo>
                  <a:lnTo>
                    <a:pt x="105116" y="402723"/>
                  </a:lnTo>
                  <a:lnTo>
                    <a:pt x="101568" y="393853"/>
                  </a:lnTo>
                  <a:lnTo>
                    <a:pt x="66086" y="388974"/>
                  </a:lnTo>
                  <a:lnTo>
                    <a:pt x="59876" y="347726"/>
                  </a:lnTo>
                  <a:lnTo>
                    <a:pt x="51893" y="341073"/>
                  </a:lnTo>
                  <a:lnTo>
                    <a:pt x="59876" y="320227"/>
                  </a:lnTo>
                  <a:lnTo>
                    <a:pt x="1331" y="278979"/>
                  </a:lnTo>
                  <a:lnTo>
                    <a:pt x="0" y="224425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5E8DBC-E0EB-4812-7C2B-1B83C0B67486}"/>
                </a:ext>
              </a:extLst>
            </p:cNvPr>
            <p:cNvSpPr/>
            <p:nvPr/>
          </p:nvSpPr>
          <p:spPr>
            <a:xfrm>
              <a:off x="1655905" y="4517860"/>
              <a:ext cx="107777" cy="123744"/>
            </a:xfrm>
            <a:custGeom>
              <a:avLst/>
              <a:gdLst>
                <a:gd name="csX0" fmla="*/ 3548 w 107777"/>
                <a:gd name="csY0" fmla="*/ 85601 h 123744"/>
                <a:gd name="csX1" fmla="*/ 16854 w 107777"/>
                <a:gd name="csY1" fmla="*/ 71408 h 123744"/>
                <a:gd name="csX2" fmla="*/ 28386 w 107777"/>
                <a:gd name="csY2" fmla="*/ 93141 h 123744"/>
                <a:gd name="csX3" fmla="*/ 46570 w 107777"/>
                <a:gd name="csY3" fmla="*/ 89149 h 123744"/>
                <a:gd name="csX4" fmla="*/ 58546 w 107777"/>
                <a:gd name="csY4" fmla="*/ 58546 h 123744"/>
                <a:gd name="csX5" fmla="*/ 57215 w 107777"/>
                <a:gd name="csY5" fmla="*/ 40805 h 123744"/>
                <a:gd name="csX6" fmla="*/ 51893 w 107777"/>
                <a:gd name="csY6" fmla="*/ 43909 h 123744"/>
                <a:gd name="csX7" fmla="*/ 49232 w 107777"/>
                <a:gd name="csY7" fmla="*/ 34152 h 123744"/>
                <a:gd name="csX8" fmla="*/ 64312 w 107777"/>
                <a:gd name="csY8" fmla="*/ 19959 h 123744"/>
                <a:gd name="csX9" fmla="*/ 59433 w 107777"/>
                <a:gd name="csY9" fmla="*/ 13749 h 123744"/>
                <a:gd name="csX10" fmla="*/ 78061 w 107777"/>
                <a:gd name="csY10" fmla="*/ 0 h 123744"/>
                <a:gd name="csX11" fmla="*/ 89593 w 107777"/>
                <a:gd name="csY11" fmla="*/ 3548 h 123744"/>
                <a:gd name="csX12" fmla="*/ 82940 w 107777"/>
                <a:gd name="csY12" fmla="*/ 7983 h 123744"/>
                <a:gd name="csX13" fmla="*/ 88706 w 107777"/>
                <a:gd name="csY13" fmla="*/ 13306 h 123744"/>
                <a:gd name="csX14" fmla="*/ 100681 w 107777"/>
                <a:gd name="csY14" fmla="*/ 13749 h 123744"/>
                <a:gd name="csX15" fmla="*/ 102011 w 107777"/>
                <a:gd name="csY15" fmla="*/ 22176 h 123744"/>
                <a:gd name="csX16" fmla="*/ 107777 w 107777"/>
                <a:gd name="csY16" fmla="*/ 46570 h 123744"/>
                <a:gd name="csX17" fmla="*/ 80722 w 107777"/>
                <a:gd name="csY17" fmla="*/ 89149 h 123744"/>
                <a:gd name="csX18" fmla="*/ 48345 w 107777"/>
                <a:gd name="csY18" fmla="*/ 121083 h 123744"/>
                <a:gd name="csX19" fmla="*/ 29716 w 107777"/>
                <a:gd name="csY19" fmla="*/ 123744 h 123744"/>
                <a:gd name="csX20" fmla="*/ 20846 w 107777"/>
                <a:gd name="csY20" fmla="*/ 100681 h 123744"/>
                <a:gd name="csX21" fmla="*/ 0 w 107777"/>
                <a:gd name="csY21" fmla="*/ 108221 h 123744"/>
                <a:gd name="csX22" fmla="*/ 3548 w 107777"/>
                <a:gd name="csY22" fmla="*/ 85601 h 123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7777" h="123744">
                  <a:moveTo>
                    <a:pt x="3548" y="85601"/>
                  </a:moveTo>
                  <a:lnTo>
                    <a:pt x="16854" y="71408"/>
                  </a:lnTo>
                  <a:lnTo>
                    <a:pt x="28386" y="93141"/>
                  </a:lnTo>
                  <a:lnTo>
                    <a:pt x="46570" y="89149"/>
                  </a:lnTo>
                  <a:lnTo>
                    <a:pt x="58546" y="58546"/>
                  </a:lnTo>
                  <a:lnTo>
                    <a:pt x="57215" y="40805"/>
                  </a:lnTo>
                  <a:lnTo>
                    <a:pt x="51893" y="43909"/>
                  </a:lnTo>
                  <a:lnTo>
                    <a:pt x="49232" y="34152"/>
                  </a:lnTo>
                  <a:lnTo>
                    <a:pt x="64312" y="19959"/>
                  </a:lnTo>
                  <a:lnTo>
                    <a:pt x="59433" y="13749"/>
                  </a:lnTo>
                  <a:lnTo>
                    <a:pt x="78061" y="0"/>
                  </a:lnTo>
                  <a:lnTo>
                    <a:pt x="89593" y="3548"/>
                  </a:lnTo>
                  <a:lnTo>
                    <a:pt x="82940" y="7983"/>
                  </a:lnTo>
                  <a:lnTo>
                    <a:pt x="88706" y="13306"/>
                  </a:lnTo>
                  <a:lnTo>
                    <a:pt x="100681" y="13749"/>
                  </a:lnTo>
                  <a:lnTo>
                    <a:pt x="102011" y="22176"/>
                  </a:lnTo>
                  <a:lnTo>
                    <a:pt x="107777" y="46570"/>
                  </a:lnTo>
                  <a:lnTo>
                    <a:pt x="80722" y="89149"/>
                  </a:lnTo>
                  <a:lnTo>
                    <a:pt x="48345" y="121083"/>
                  </a:lnTo>
                  <a:lnTo>
                    <a:pt x="29716" y="123744"/>
                  </a:lnTo>
                  <a:lnTo>
                    <a:pt x="20846" y="100681"/>
                  </a:lnTo>
                  <a:lnTo>
                    <a:pt x="0" y="108221"/>
                  </a:lnTo>
                  <a:lnTo>
                    <a:pt x="3548" y="85601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FB7F630-21CB-2D77-A32E-7B54853F52D5}"/>
                </a:ext>
              </a:extLst>
            </p:cNvPr>
            <p:cNvSpPr/>
            <p:nvPr/>
          </p:nvSpPr>
          <p:spPr>
            <a:xfrm>
              <a:off x="6480160" y="3811320"/>
              <a:ext cx="1723550" cy="1882332"/>
            </a:xfrm>
            <a:custGeom>
              <a:avLst/>
              <a:gdLst>
                <a:gd name="csX0" fmla="*/ 832945 w 1723550"/>
                <a:gd name="csY0" fmla="*/ 11532 h 1882332"/>
                <a:gd name="csX1" fmla="*/ 857783 w 1723550"/>
                <a:gd name="csY1" fmla="*/ 0 h 1882332"/>
                <a:gd name="csX2" fmla="*/ 863106 w 1723550"/>
                <a:gd name="csY2" fmla="*/ 23507 h 1882332"/>
                <a:gd name="csX3" fmla="*/ 883951 w 1723550"/>
                <a:gd name="csY3" fmla="*/ 56328 h 1882332"/>
                <a:gd name="csX4" fmla="*/ 878186 w 1723550"/>
                <a:gd name="csY4" fmla="*/ 68747 h 1882332"/>
                <a:gd name="csX5" fmla="*/ 856009 w 1723550"/>
                <a:gd name="csY5" fmla="*/ 68303 h 1882332"/>
                <a:gd name="csX6" fmla="*/ 850687 w 1723550"/>
                <a:gd name="csY6" fmla="*/ 102899 h 1882332"/>
                <a:gd name="csX7" fmla="*/ 876855 w 1723550"/>
                <a:gd name="csY7" fmla="*/ 95802 h 1882332"/>
                <a:gd name="csX8" fmla="*/ 906572 w 1723550"/>
                <a:gd name="csY8" fmla="*/ 98463 h 1882332"/>
                <a:gd name="csX9" fmla="*/ 930078 w 1723550"/>
                <a:gd name="csY9" fmla="*/ 123744 h 1882332"/>
                <a:gd name="csX10" fmla="*/ 944715 w 1723550"/>
                <a:gd name="csY10" fmla="*/ 181847 h 1882332"/>
                <a:gd name="csX11" fmla="*/ 958021 w 1723550"/>
                <a:gd name="csY11" fmla="*/ 195152 h 1882332"/>
                <a:gd name="csX12" fmla="*/ 940280 w 1723550"/>
                <a:gd name="csY12" fmla="*/ 241279 h 1882332"/>
                <a:gd name="csX13" fmla="*/ 956246 w 1723550"/>
                <a:gd name="csY13" fmla="*/ 255029 h 1882332"/>
                <a:gd name="csX14" fmla="*/ 983302 w 1723550"/>
                <a:gd name="csY14" fmla="*/ 251037 h 1882332"/>
                <a:gd name="csX15" fmla="*/ 991285 w 1723550"/>
                <a:gd name="csY15" fmla="*/ 267447 h 1882332"/>
                <a:gd name="csX16" fmla="*/ 993946 w 1723550"/>
                <a:gd name="csY16" fmla="*/ 285189 h 1882332"/>
                <a:gd name="csX17" fmla="*/ 974431 w 1723550"/>
                <a:gd name="csY17" fmla="*/ 329985 h 1882332"/>
                <a:gd name="csX18" fmla="*/ 978866 w 1723550"/>
                <a:gd name="csY18" fmla="*/ 351274 h 1882332"/>
                <a:gd name="csX19" fmla="*/ 998825 w 1723550"/>
                <a:gd name="csY19" fmla="*/ 374781 h 1882332"/>
                <a:gd name="csX20" fmla="*/ 997938 w 1723550"/>
                <a:gd name="csY20" fmla="*/ 404941 h 1882332"/>
                <a:gd name="csX21" fmla="*/ 1017897 w 1723550"/>
                <a:gd name="csY21" fmla="*/ 409820 h 1882332"/>
                <a:gd name="csX22" fmla="*/ 1027654 w 1723550"/>
                <a:gd name="csY22" fmla="*/ 424900 h 1882332"/>
                <a:gd name="csX23" fmla="*/ 1040960 w 1723550"/>
                <a:gd name="csY23" fmla="*/ 419134 h 1882332"/>
                <a:gd name="csX24" fmla="*/ 1048944 w 1723550"/>
                <a:gd name="csY24" fmla="*/ 424013 h 1882332"/>
                <a:gd name="csX25" fmla="*/ 1048944 w 1723550"/>
                <a:gd name="csY25" fmla="*/ 445302 h 1882332"/>
                <a:gd name="csX26" fmla="*/ 1037856 w 1723550"/>
                <a:gd name="csY26" fmla="*/ 470583 h 1882332"/>
                <a:gd name="csX27" fmla="*/ 1042734 w 1723550"/>
                <a:gd name="csY27" fmla="*/ 488324 h 1882332"/>
                <a:gd name="csX28" fmla="*/ 1028542 w 1723550"/>
                <a:gd name="csY28" fmla="*/ 494090 h 1882332"/>
                <a:gd name="csX29" fmla="*/ 1034751 w 1723550"/>
                <a:gd name="csY29" fmla="*/ 505178 h 1882332"/>
                <a:gd name="csX30" fmla="*/ 1016566 w 1723550"/>
                <a:gd name="csY30" fmla="*/ 560176 h 1882332"/>
                <a:gd name="csX31" fmla="*/ 1022776 w 1723550"/>
                <a:gd name="csY31" fmla="*/ 587675 h 1882332"/>
                <a:gd name="csX32" fmla="*/ 1010357 w 1723550"/>
                <a:gd name="csY32" fmla="*/ 627592 h 1882332"/>
                <a:gd name="csX33" fmla="*/ 1014349 w 1723550"/>
                <a:gd name="csY33" fmla="*/ 643559 h 1882332"/>
                <a:gd name="csX34" fmla="*/ 1000156 w 1723550"/>
                <a:gd name="csY34" fmla="*/ 671945 h 1882332"/>
                <a:gd name="csX35" fmla="*/ 1006809 w 1723550"/>
                <a:gd name="csY35" fmla="*/ 678154 h 1882332"/>
                <a:gd name="csX36" fmla="*/ 1002373 w 1723550"/>
                <a:gd name="csY36" fmla="*/ 691460 h 1882332"/>
                <a:gd name="csX37" fmla="*/ 1020115 w 1723550"/>
                <a:gd name="csY37" fmla="*/ 693678 h 1882332"/>
                <a:gd name="csX38" fmla="*/ 1034307 w 1723550"/>
                <a:gd name="csY38" fmla="*/ 724281 h 1882332"/>
                <a:gd name="csX39" fmla="*/ 1040960 w 1723550"/>
                <a:gd name="csY39" fmla="*/ 722507 h 1882332"/>
                <a:gd name="csX40" fmla="*/ 1048501 w 1723550"/>
                <a:gd name="csY40" fmla="*/ 733595 h 1882332"/>
                <a:gd name="csX41" fmla="*/ 1080434 w 1723550"/>
                <a:gd name="csY41" fmla="*/ 728717 h 1882332"/>
                <a:gd name="csX42" fmla="*/ 1096401 w 1723550"/>
                <a:gd name="csY42" fmla="*/ 715411 h 1882332"/>
                <a:gd name="csX43" fmla="*/ 1103942 w 1723550"/>
                <a:gd name="csY43" fmla="*/ 685694 h 1882332"/>
                <a:gd name="csX44" fmla="*/ 1138536 w 1723550"/>
                <a:gd name="csY44" fmla="*/ 689686 h 1882332"/>
                <a:gd name="csX45" fmla="*/ 1157165 w 1723550"/>
                <a:gd name="csY45" fmla="*/ 675050 h 1882332"/>
                <a:gd name="csX46" fmla="*/ 1170471 w 1723550"/>
                <a:gd name="csY46" fmla="*/ 681703 h 1882332"/>
                <a:gd name="csX47" fmla="*/ 1189986 w 1723550"/>
                <a:gd name="csY47" fmla="*/ 668397 h 1882332"/>
                <a:gd name="csX48" fmla="*/ 1206840 w 1723550"/>
                <a:gd name="csY48" fmla="*/ 632915 h 1882332"/>
                <a:gd name="csX49" fmla="*/ 1213493 w 1723550"/>
                <a:gd name="csY49" fmla="*/ 660413 h 1882332"/>
                <a:gd name="csX50" fmla="*/ 1236556 w 1723550"/>
                <a:gd name="csY50" fmla="*/ 654647 h 1882332"/>
                <a:gd name="csX51" fmla="*/ 1229016 w 1723550"/>
                <a:gd name="csY51" fmla="*/ 682590 h 1882332"/>
                <a:gd name="csX52" fmla="*/ 1239218 w 1723550"/>
                <a:gd name="csY52" fmla="*/ 717628 h 1882332"/>
                <a:gd name="csX53" fmla="*/ 1244983 w 1723550"/>
                <a:gd name="csY53" fmla="*/ 703435 h 1882332"/>
                <a:gd name="csX54" fmla="*/ 1238774 w 1723550"/>
                <a:gd name="csY54" fmla="*/ 689242 h 1882332"/>
                <a:gd name="csX55" fmla="*/ 1244983 w 1723550"/>
                <a:gd name="csY55" fmla="*/ 693234 h 1882332"/>
                <a:gd name="csX56" fmla="*/ 1260950 w 1723550"/>
                <a:gd name="csY56" fmla="*/ 672832 h 1882332"/>
                <a:gd name="csX57" fmla="*/ 1284901 w 1723550"/>
                <a:gd name="csY57" fmla="*/ 667510 h 1882332"/>
                <a:gd name="csX58" fmla="*/ 1295545 w 1723550"/>
                <a:gd name="csY58" fmla="*/ 650212 h 1882332"/>
                <a:gd name="csX59" fmla="*/ 1289779 w 1723550"/>
                <a:gd name="csY59" fmla="*/ 633801 h 1882332"/>
                <a:gd name="csX60" fmla="*/ 1295989 w 1723550"/>
                <a:gd name="csY60" fmla="*/ 606303 h 1882332"/>
                <a:gd name="csX61" fmla="*/ 1330141 w 1723550"/>
                <a:gd name="csY61" fmla="*/ 571708 h 1882332"/>
                <a:gd name="csX62" fmla="*/ 1349656 w 1723550"/>
                <a:gd name="csY62" fmla="*/ 531347 h 1882332"/>
                <a:gd name="csX63" fmla="*/ 1344334 w 1723550"/>
                <a:gd name="csY63" fmla="*/ 517154 h 1882332"/>
                <a:gd name="csX64" fmla="*/ 1351430 w 1723550"/>
                <a:gd name="csY64" fmla="*/ 499413 h 1882332"/>
                <a:gd name="csX65" fmla="*/ 1360744 w 1723550"/>
                <a:gd name="csY65" fmla="*/ 502074 h 1882332"/>
                <a:gd name="csX66" fmla="*/ 1380259 w 1723550"/>
                <a:gd name="csY66" fmla="*/ 459495 h 1882332"/>
                <a:gd name="csX67" fmla="*/ 1408645 w 1723550"/>
                <a:gd name="csY67" fmla="*/ 441754 h 1882332"/>
                <a:gd name="csX68" fmla="*/ 1437031 w 1723550"/>
                <a:gd name="csY68" fmla="*/ 451955 h 1882332"/>
                <a:gd name="csX69" fmla="*/ 1473400 w 1723550"/>
                <a:gd name="csY69" fmla="*/ 450624 h 1882332"/>
                <a:gd name="csX70" fmla="*/ 1505334 w 1723550"/>
                <a:gd name="csY70" fmla="*/ 471914 h 1882332"/>
                <a:gd name="csX71" fmla="*/ 1515092 w 1723550"/>
                <a:gd name="csY71" fmla="*/ 486550 h 1882332"/>
                <a:gd name="csX72" fmla="*/ 1531502 w 1723550"/>
                <a:gd name="csY72" fmla="*/ 484776 h 1882332"/>
                <a:gd name="csX73" fmla="*/ 1519971 w 1723550"/>
                <a:gd name="csY73" fmla="*/ 503404 h 1882332"/>
                <a:gd name="csX74" fmla="*/ 1535051 w 1723550"/>
                <a:gd name="csY74" fmla="*/ 515380 h 1882332"/>
                <a:gd name="csX75" fmla="*/ 1532833 w 1723550"/>
                <a:gd name="csY75" fmla="*/ 547314 h 1882332"/>
                <a:gd name="csX76" fmla="*/ 1545252 w 1723550"/>
                <a:gd name="csY76" fmla="*/ 552636 h 1882332"/>
                <a:gd name="csX77" fmla="*/ 1571864 w 1723550"/>
                <a:gd name="csY77" fmla="*/ 554410 h 1882332"/>
                <a:gd name="csX78" fmla="*/ 1580290 w 1723550"/>
                <a:gd name="csY78" fmla="*/ 542435 h 1882332"/>
                <a:gd name="csX79" fmla="*/ 1592266 w 1723550"/>
                <a:gd name="csY79" fmla="*/ 553523 h 1882332"/>
                <a:gd name="csX80" fmla="*/ 1598919 w 1723550"/>
                <a:gd name="csY80" fmla="*/ 530903 h 1882332"/>
                <a:gd name="csX81" fmla="*/ 1613111 w 1723550"/>
                <a:gd name="csY81" fmla="*/ 522919 h 1882332"/>
                <a:gd name="csX82" fmla="*/ 1651699 w 1723550"/>
                <a:gd name="csY82" fmla="*/ 540661 h 1882332"/>
                <a:gd name="csX83" fmla="*/ 1663230 w 1723550"/>
                <a:gd name="csY83" fmla="*/ 555741 h 1882332"/>
                <a:gd name="csX84" fmla="*/ 1656577 w 1723550"/>
                <a:gd name="csY84" fmla="*/ 572151 h 1882332"/>
                <a:gd name="csX85" fmla="*/ 1662787 w 1723550"/>
                <a:gd name="csY85" fmla="*/ 589449 h 1882332"/>
                <a:gd name="csX86" fmla="*/ 1674762 w 1723550"/>
                <a:gd name="csY86" fmla="*/ 593884 h 1882332"/>
                <a:gd name="csX87" fmla="*/ 1674319 w 1723550"/>
                <a:gd name="csY87" fmla="*/ 610295 h 1882332"/>
                <a:gd name="csX88" fmla="*/ 1685850 w 1723550"/>
                <a:gd name="csY88" fmla="*/ 620939 h 1882332"/>
                <a:gd name="csX89" fmla="*/ 1685407 w 1723550"/>
                <a:gd name="csY89" fmla="*/ 650656 h 1882332"/>
                <a:gd name="csX90" fmla="*/ 1714680 w 1723550"/>
                <a:gd name="csY90" fmla="*/ 660413 h 1882332"/>
                <a:gd name="csX91" fmla="*/ 1723550 w 1723550"/>
                <a:gd name="csY91" fmla="*/ 695895 h 1882332"/>
                <a:gd name="csX92" fmla="*/ 1692060 w 1723550"/>
                <a:gd name="csY92" fmla="*/ 711863 h 1882332"/>
                <a:gd name="csX93" fmla="*/ 1663230 w 1723550"/>
                <a:gd name="csY93" fmla="*/ 694121 h 1882332"/>
                <a:gd name="csX94" fmla="*/ 1649925 w 1723550"/>
                <a:gd name="csY94" fmla="*/ 692791 h 1882332"/>
                <a:gd name="csX95" fmla="*/ 1646376 w 1723550"/>
                <a:gd name="csY95" fmla="*/ 700331 h 1882332"/>
                <a:gd name="csX96" fmla="*/ 1627748 w 1723550"/>
                <a:gd name="csY96" fmla="*/ 695895 h 1882332"/>
                <a:gd name="csX97" fmla="*/ 1606015 w 1723550"/>
                <a:gd name="csY97" fmla="*/ 715854 h 1882332"/>
                <a:gd name="csX98" fmla="*/ 1618434 w 1723550"/>
                <a:gd name="csY98" fmla="*/ 731378 h 1882332"/>
                <a:gd name="csX99" fmla="*/ 1607789 w 1723550"/>
                <a:gd name="csY99" fmla="*/ 742466 h 1882332"/>
                <a:gd name="csX100" fmla="*/ 1616217 w 1723550"/>
                <a:gd name="csY100" fmla="*/ 772626 h 1882332"/>
                <a:gd name="csX101" fmla="*/ 1596701 w 1723550"/>
                <a:gd name="csY101" fmla="*/ 792585 h 1882332"/>
                <a:gd name="csX102" fmla="*/ 1606459 w 1723550"/>
                <a:gd name="csY102" fmla="*/ 813874 h 1882332"/>
                <a:gd name="csX103" fmla="*/ 1617990 w 1723550"/>
                <a:gd name="csY103" fmla="*/ 814761 h 1882332"/>
                <a:gd name="csX104" fmla="*/ 1619321 w 1723550"/>
                <a:gd name="csY104" fmla="*/ 828954 h 1882332"/>
                <a:gd name="csX105" fmla="*/ 1641054 w 1723550"/>
                <a:gd name="csY105" fmla="*/ 861332 h 1882332"/>
                <a:gd name="csX106" fmla="*/ 1650811 w 1723550"/>
                <a:gd name="csY106" fmla="*/ 848913 h 1882332"/>
                <a:gd name="csX107" fmla="*/ 1665891 w 1723550"/>
                <a:gd name="csY107" fmla="*/ 848913 h 1882332"/>
                <a:gd name="csX108" fmla="*/ 1657464 w 1723550"/>
                <a:gd name="csY108" fmla="*/ 872420 h 1882332"/>
                <a:gd name="csX109" fmla="*/ 1668552 w 1723550"/>
                <a:gd name="csY109" fmla="*/ 889274 h 1882332"/>
                <a:gd name="csX110" fmla="*/ 1665891 w 1723550"/>
                <a:gd name="csY110" fmla="*/ 913668 h 1882332"/>
                <a:gd name="csX111" fmla="*/ 1655247 w 1723550"/>
                <a:gd name="csY111" fmla="*/ 920321 h 1882332"/>
                <a:gd name="csX112" fmla="*/ 1645046 w 1723550"/>
                <a:gd name="csY112" fmla="*/ 905684 h 1882332"/>
                <a:gd name="csX113" fmla="*/ 1635731 w 1723550"/>
                <a:gd name="csY113" fmla="*/ 928748 h 1882332"/>
                <a:gd name="csX114" fmla="*/ 1613999 w 1723550"/>
                <a:gd name="csY114" fmla="*/ 946045 h 1882332"/>
                <a:gd name="csX115" fmla="*/ 1577629 w 1723550"/>
                <a:gd name="csY115" fmla="*/ 937175 h 1882332"/>
                <a:gd name="csX116" fmla="*/ 1561219 w 1723550"/>
                <a:gd name="csY116" fmla="*/ 946045 h 1882332"/>
                <a:gd name="csX117" fmla="*/ 1526180 w 1723550"/>
                <a:gd name="csY117" fmla="*/ 932740 h 1882332"/>
                <a:gd name="csX118" fmla="*/ 1558558 w 1723550"/>
                <a:gd name="csY118" fmla="*/ 897701 h 1882332"/>
                <a:gd name="csX119" fmla="*/ 1549243 w 1723550"/>
                <a:gd name="csY119" fmla="*/ 887943 h 1882332"/>
                <a:gd name="csX120" fmla="*/ 1527954 w 1723550"/>
                <a:gd name="csY120" fmla="*/ 891491 h 1882332"/>
                <a:gd name="csX121" fmla="*/ 1518640 w 1723550"/>
                <a:gd name="csY121" fmla="*/ 909676 h 1882332"/>
                <a:gd name="csX122" fmla="*/ 1502673 w 1723550"/>
                <a:gd name="csY122" fmla="*/ 918990 h 1882332"/>
                <a:gd name="csX123" fmla="*/ 1475174 w 1723550"/>
                <a:gd name="csY123" fmla="*/ 922095 h 1882332"/>
                <a:gd name="csX124" fmla="*/ 1465860 w 1723550"/>
                <a:gd name="csY124" fmla="*/ 985076 h 1882332"/>
                <a:gd name="csX125" fmla="*/ 1445014 w 1723550"/>
                <a:gd name="csY125" fmla="*/ 989511 h 1882332"/>
                <a:gd name="csX126" fmla="*/ 1441910 w 1723550"/>
                <a:gd name="csY126" fmla="*/ 996608 h 1882332"/>
                <a:gd name="csX127" fmla="*/ 1419290 w 1723550"/>
                <a:gd name="csY127" fmla="*/ 997938 h 1882332"/>
                <a:gd name="csX128" fmla="*/ 1405097 w 1723550"/>
                <a:gd name="csY128" fmla="*/ 1023219 h 1882332"/>
                <a:gd name="csX129" fmla="*/ 1372276 w 1723550"/>
                <a:gd name="csY129" fmla="*/ 1008139 h 1882332"/>
                <a:gd name="csX130" fmla="*/ 1362962 w 1723550"/>
                <a:gd name="csY130" fmla="*/ 1017453 h 1882332"/>
                <a:gd name="csX131" fmla="*/ 1325706 w 1723550"/>
                <a:gd name="csY131" fmla="*/ 1015236 h 1882332"/>
                <a:gd name="csX132" fmla="*/ 1312843 w 1723550"/>
                <a:gd name="csY132" fmla="*/ 1007696 h 1882332"/>
                <a:gd name="csX133" fmla="*/ 1308408 w 1723550"/>
                <a:gd name="csY133" fmla="*/ 983745 h 1882332"/>
                <a:gd name="csX134" fmla="*/ 1301312 w 1723550"/>
                <a:gd name="csY134" fmla="*/ 981528 h 1882332"/>
                <a:gd name="csX135" fmla="*/ 1288893 w 1723550"/>
                <a:gd name="csY135" fmla="*/ 997495 h 1882332"/>
                <a:gd name="csX136" fmla="*/ 1260950 w 1723550"/>
                <a:gd name="csY136" fmla="*/ 991285 h 1882332"/>
                <a:gd name="csX137" fmla="*/ 1239661 w 1723550"/>
                <a:gd name="csY137" fmla="*/ 1000156 h 1882332"/>
                <a:gd name="csX138" fmla="*/ 1217928 w 1723550"/>
                <a:gd name="csY138" fmla="*/ 975318 h 1882332"/>
                <a:gd name="csX139" fmla="*/ 1209058 w 1723550"/>
                <a:gd name="csY139" fmla="*/ 977536 h 1882332"/>
                <a:gd name="csX140" fmla="*/ 1206840 w 1723550"/>
                <a:gd name="csY140" fmla="*/ 1006809 h 1882332"/>
                <a:gd name="csX141" fmla="*/ 1193534 w 1723550"/>
                <a:gd name="csY141" fmla="*/ 1021445 h 1882332"/>
                <a:gd name="csX142" fmla="*/ 1161600 w 1723550"/>
                <a:gd name="csY142" fmla="*/ 1018340 h 1882332"/>
                <a:gd name="csX143" fmla="*/ 1150955 w 1723550"/>
                <a:gd name="csY143" fmla="*/ 1026324 h 1882332"/>
                <a:gd name="csX144" fmla="*/ 1129222 w 1723550"/>
                <a:gd name="csY144" fmla="*/ 1014349 h 1882332"/>
                <a:gd name="csX145" fmla="*/ 1103054 w 1723550"/>
                <a:gd name="csY145" fmla="*/ 1013905 h 1882332"/>
                <a:gd name="csX146" fmla="*/ 1091079 w 1723550"/>
                <a:gd name="csY146" fmla="*/ 1053379 h 1882332"/>
                <a:gd name="csX147" fmla="*/ 1064024 w 1723550"/>
                <a:gd name="csY147" fmla="*/ 1052936 h 1882332"/>
                <a:gd name="csX148" fmla="*/ 1057371 w 1723550"/>
                <a:gd name="csY148" fmla="*/ 1063580 h 1882332"/>
                <a:gd name="csX149" fmla="*/ 1012574 w 1723550"/>
                <a:gd name="csY149" fmla="*/ 1082208 h 1882332"/>
                <a:gd name="csX150" fmla="*/ 1009026 w 1723550"/>
                <a:gd name="csY150" fmla="*/ 1124787 h 1882332"/>
                <a:gd name="csX151" fmla="*/ 1026768 w 1723550"/>
                <a:gd name="csY151" fmla="*/ 1126118 h 1882332"/>
                <a:gd name="csX152" fmla="*/ 1045396 w 1723550"/>
                <a:gd name="csY152" fmla="*/ 1154947 h 1882332"/>
                <a:gd name="csX153" fmla="*/ 1067129 w 1723550"/>
                <a:gd name="csY153" fmla="*/ 1162043 h 1882332"/>
                <a:gd name="csX154" fmla="*/ 1062250 w 1723550"/>
                <a:gd name="csY154" fmla="*/ 1170470 h 1882332"/>
                <a:gd name="csX155" fmla="*/ 1044952 w 1723550"/>
                <a:gd name="csY155" fmla="*/ 1168696 h 1882332"/>
                <a:gd name="csX156" fmla="*/ 1029872 w 1723550"/>
                <a:gd name="csY156" fmla="*/ 1221033 h 1882332"/>
                <a:gd name="csX157" fmla="*/ 1027654 w 1723550"/>
                <a:gd name="csY157" fmla="*/ 1240992 h 1882332"/>
                <a:gd name="csX158" fmla="*/ 1032977 w 1723550"/>
                <a:gd name="csY158" fmla="*/ 1261837 h 1882332"/>
                <a:gd name="csX159" fmla="*/ 1044509 w 1723550"/>
                <a:gd name="csY159" fmla="*/ 1270708 h 1882332"/>
                <a:gd name="csX160" fmla="*/ 1040073 w 1723550"/>
                <a:gd name="csY160" fmla="*/ 1294658 h 1882332"/>
                <a:gd name="csX161" fmla="*/ 1048501 w 1723550"/>
                <a:gd name="csY161" fmla="*/ 1312843 h 1882332"/>
                <a:gd name="csX162" fmla="*/ 1047613 w 1723550"/>
                <a:gd name="csY162" fmla="*/ 1348769 h 1882332"/>
                <a:gd name="csX163" fmla="*/ 1039186 w 1723550"/>
                <a:gd name="csY163" fmla="*/ 1368728 h 1882332"/>
                <a:gd name="csX164" fmla="*/ 1078660 w 1723550"/>
                <a:gd name="csY164" fmla="*/ 1372276 h 1882332"/>
                <a:gd name="csX165" fmla="*/ 1041848 w 1723550"/>
                <a:gd name="csY165" fmla="*/ 1476505 h 1882332"/>
                <a:gd name="csX166" fmla="*/ 1021889 w 1723550"/>
                <a:gd name="csY166" fmla="*/ 1560775 h 1882332"/>
                <a:gd name="csX167" fmla="*/ 876855 w 1723550"/>
                <a:gd name="csY167" fmla="*/ 1684963 h 1882332"/>
                <a:gd name="csX168" fmla="*/ 844478 w 1723550"/>
                <a:gd name="csY168" fmla="*/ 1744839 h 1882332"/>
                <a:gd name="csX169" fmla="*/ 821857 w 1723550"/>
                <a:gd name="csY169" fmla="*/ 1770121 h 1882332"/>
                <a:gd name="csX170" fmla="*/ 754441 w 1723550"/>
                <a:gd name="csY170" fmla="*/ 1809151 h 1882332"/>
                <a:gd name="csX171" fmla="*/ 754441 w 1723550"/>
                <a:gd name="csY171" fmla="*/ 1858826 h 1882332"/>
                <a:gd name="csX172" fmla="*/ 743353 w 1723550"/>
                <a:gd name="csY172" fmla="*/ 1853947 h 1882332"/>
                <a:gd name="csX173" fmla="*/ 719846 w 1723550"/>
                <a:gd name="csY173" fmla="*/ 1859270 h 1882332"/>
                <a:gd name="csX174" fmla="*/ 686138 w 1723550"/>
                <a:gd name="csY174" fmla="*/ 1882333 h 1882332"/>
                <a:gd name="csX175" fmla="*/ 682590 w 1723550"/>
                <a:gd name="csY175" fmla="*/ 1842416 h 1882332"/>
                <a:gd name="csX176" fmla="*/ 662631 w 1723550"/>
                <a:gd name="csY176" fmla="*/ 1834876 h 1882332"/>
                <a:gd name="csX177" fmla="*/ 642228 w 1723550"/>
                <a:gd name="csY177" fmla="*/ 1842416 h 1882332"/>
                <a:gd name="csX178" fmla="*/ 627592 w 1723550"/>
                <a:gd name="csY178" fmla="*/ 1818465 h 1882332"/>
                <a:gd name="csX179" fmla="*/ 629366 w 1723550"/>
                <a:gd name="csY179" fmla="*/ 1791410 h 1882332"/>
                <a:gd name="csX180" fmla="*/ 589892 w 1723550"/>
                <a:gd name="csY180" fmla="*/ 1766572 h 1882332"/>
                <a:gd name="csX181" fmla="*/ 569046 w 1723550"/>
                <a:gd name="csY181" fmla="*/ 1734195 h 1882332"/>
                <a:gd name="csX182" fmla="*/ 537556 w 1723550"/>
                <a:gd name="csY182" fmla="*/ 1728429 h 1882332"/>
                <a:gd name="csX183" fmla="*/ 519815 w 1723550"/>
                <a:gd name="csY183" fmla="*/ 1736412 h 1882332"/>
                <a:gd name="csX184" fmla="*/ 475462 w 1723550"/>
                <a:gd name="csY184" fmla="*/ 1681859 h 1882332"/>
                <a:gd name="csX185" fmla="*/ 424900 w 1723550"/>
                <a:gd name="csY185" fmla="*/ 1657465 h 1882332"/>
                <a:gd name="csX186" fmla="*/ 384982 w 1723550"/>
                <a:gd name="csY186" fmla="*/ 1615329 h 1882332"/>
                <a:gd name="csX187" fmla="*/ 385426 w 1723550"/>
                <a:gd name="csY187" fmla="*/ 1596701 h 1882332"/>
                <a:gd name="csX188" fmla="*/ 373450 w 1723550"/>
                <a:gd name="csY188" fmla="*/ 1577186 h 1882332"/>
                <a:gd name="csX189" fmla="*/ 358814 w 1723550"/>
                <a:gd name="csY189" fmla="*/ 1587387 h 1882332"/>
                <a:gd name="csX190" fmla="*/ 341073 w 1723550"/>
                <a:gd name="csY190" fmla="*/ 1587830 h 1882332"/>
                <a:gd name="csX191" fmla="*/ 341960 w 1723550"/>
                <a:gd name="csY191" fmla="*/ 1601136 h 1882332"/>
                <a:gd name="csX192" fmla="*/ 325993 w 1723550"/>
                <a:gd name="csY192" fmla="*/ 1611337 h 1882332"/>
                <a:gd name="csX193" fmla="*/ 299381 w 1723550"/>
                <a:gd name="csY193" fmla="*/ 1613999 h 1882332"/>
                <a:gd name="csX194" fmla="*/ 289180 w 1723550"/>
                <a:gd name="csY194" fmla="*/ 1635732 h 1882332"/>
                <a:gd name="csX195" fmla="*/ 267447 w 1723550"/>
                <a:gd name="csY195" fmla="*/ 1624200 h 1882332"/>
                <a:gd name="csX196" fmla="*/ 274100 w 1723550"/>
                <a:gd name="csY196" fmla="*/ 1615773 h 1882332"/>
                <a:gd name="csX197" fmla="*/ 263456 w 1723550"/>
                <a:gd name="csY197" fmla="*/ 1608233 h 1882332"/>
                <a:gd name="csX198" fmla="*/ 210232 w 1723550"/>
                <a:gd name="csY198" fmla="*/ 1613555 h 1882332"/>
                <a:gd name="csX199" fmla="*/ 209788 w 1723550"/>
                <a:gd name="csY199" fmla="*/ 1596701 h 1882332"/>
                <a:gd name="csX200" fmla="*/ 188056 w 1723550"/>
                <a:gd name="csY200" fmla="*/ 1591822 h 1882332"/>
                <a:gd name="csX201" fmla="*/ 182733 w 1723550"/>
                <a:gd name="csY201" fmla="*/ 1576742 h 1882332"/>
                <a:gd name="csX202" fmla="*/ 153461 w 1723550"/>
                <a:gd name="csY202" fmla="*/ 1573638 h 1882332"/>
                <a:gd name="csX203" fmla="*/ 132171 w 1723550"/>
                <a:gd name="csY203" fmla="*/ 1541704 h 1882332"/>
                <a:gd name="csX204" fmla="*/ 115317 w 1723550"/>
                <a:gd name="csY204" fmla="*/ 1538599 h 1882332"/>
                <a:gd name="csX205" fmla="*/ 96245 w 1723550"/>
                <a:gd name="csY205" fmla="*/ 1521301 h 1882332"/>
                <a:gd name="csX206" fmla="*/ 82940 w 1723550"/>
                <a:gd name="csY206" fmla="*/ 1523963 h 1882332"/>
                <a:gd name="csX207" fmla="*/ 78948 w 1723550"/>
                <a:gd name="csY207" fmla="*/ 1533277 h 1882332"/>
                <a:gd name="csX208" fmla="*/ 64755 w 1723550"/>
                <a:gd name="csY208" fmla="*/ 1526180 h 1882332"/>
                <a:gd name="csX209" fmla="*/ 29716 w 1723550"/>
                <a:gd name="csY209" fmla="*/ 1479610 h 1882332"/>
                <a:gd name="csX210" fmla="*/ 31047 w 1723550"/>
                <a:gd name="csY210" fmla="*/ 1467191 h 1882332"/>
                <a:gd name="csX211" fmla="*/ 0 w 1723550"/>
                <a:gd name="csY211" fmla="*/ 1437918 h 1882332"/>
                <a:gd name="csX212" fmla="*/ 7096 w 1723550"/>
                <a:gd name="csY212" fmla="*/ 1422395 h 1882332"/>
                <a:gd name="csX213" fmla="*/ 22620 w 1723550"/>
                <a:gd name="csY213" fmla="*/ 1422838 h 1882332"/>
                <a:gd name="csX214" fmla="*/ 35926 w 1723550"/>
                <a:gd name="csY214" fmla="*/ 1398887 h 1882332"/>
                <a:gd name="csX215" fmla="*/ 76287 w 1723550"/>
                <a:gd name="csY215" fmla="*/ 1409089 h 1882332"/>
                <a:gd name="csX216" fmla="*/ 76730 w 1723550"/>
                <a:gd name="csY216" fmla="*/ 1383807 h 1882332"/>
                <a:gd name="csX217" fmla="*/ 90036 w 1723550"/>
                <a:gd name="csY217" fmla="*/ 1353204 h 1882332"/>
                <a:gd name="csX218" fmla="*/ 80722 w 1723550"/>
                <a:gd name="csY218" fmla="*/ 1338124 h 1882332"/>
                <a:gd name="csX219" fmla="*/ 88706 w 1723550"/>
                <a:gd name="csY219" fmla="*/ 1330584 h 1882332"/>
                <a:gd name="csX220" fmla="*/ 91810 w 1723550"/>
                <a:gd name="csY220" fmla="*/ 1305303 h 1882332"/>
                <a:gd name="csX221" fmla="*/ 109108 w 1723550"/>
                <a:gd name="csY221" fmla="*/ 1295989 h 1882332"/>
                <a:gd name="csX222" fmla="*/ 100237 w 1723550"/>
                <a:gd name="csY222" fmla="*/ 1233452 h 1882332"/>
                <a:gd name="csX223" fmla="*/ 115761 w 1723550"/>
                <a:gd name="csY223" fmla="*/ 1221033 h 1882332"/>
                <a:gd name="csX224" fmla="*/ 118865 w 1723550"/>
                <a:gd name="csY224" fmla="*/ 1199300 h 1882332"/>
                <a:gd name="csX225" fmla="*/ 129953 w 1723550"/>
                <a:gd name="csY225" fmla="*/ 1187768 h 1882332"/>
                <a:gd name="csX226" fmla="*/ 147251 w 1723550"/>
                <a:gd name="csY226" fmla="*/ 1195752 h 1882332"/>
                <a:gd name="csX227" fmla="*/ 165880 w 1723550"/>
                <a:gd name="csY227" fmla="*/ 1175793 h 1882332"/>
                <a:gd name="csX228" fmla="*/ 165880 w 1723550"/>
                <a:gd name="csY228" fmla="*/ 1149625 h 1882332"/>
                <a:gd name="csX229" fmla="*/ 189830 w 1723550"/>
                <a:gd name="csY229" fmla="*/ 1146076 h 1882332"/>
                <a:gd name="csX230" fmla="*/ 190274 w 1723550"/>
                <a:gd name="csY230" fmla="*/ 1127448 h 1882332"/>
                <a:gd name="csX231" fmla="*/ 180516 w 1723550"/>
                <a:gd name="csY231" fmla="*/ 1124787 h 1882332"/>
                <a:gd name="csX232" fmla="*/ 183621 w 1723550"/>
                <a:gd name="csY232" fmla="*/ 1093740 h 1882332"/>
                <a:gd name="csX233" fmla="*/ 161888 w 1723550"/>
                <a:gd name="csY233" fmla="*/ 1088861 h 1882332"/>
                <a:gd name="csX234" fmla="*/ 161888 w 1723550"/>
                <a:gd name="csY234" fmla="*/ 1077330 h 1882332"/>
                <a:gd name="csX235" fmla="*/ 172533 w 1723550"/>
                <a:gd name="csY235" fmla="*/ 1068902 h 1882332"/>
                <a:gd name="csX236" fmla="*/ 152574 w 1723550"/>
                <a:gd name="csY236" fmla="*/ 1054710 h 1882332"/>
                <a:gd name="csX237" fmla="*/ 200031 w 1723550"/>
                <a:gd name="csY237" fmla="*/ 948263 h 1882332"/>
                <a:gd name="csX238" fmla="*/ 259464 w 1723550"/>
                <a:gd name="csY238" fmla="*/ 952255 h 1882332"/>
                <a:gd name="csX239" fmla="*/ 275431 w 1723550"/>
                <a:gd name="csY239" fmla="*/ 962456 h 1882332"/>
                <a:gd name="csX240" fmla="*/ 309582 w 1723550"/>
                <a:gd name="csY240" fmla="*/ 952255 h 1882332"/>
                <a:gd name="csX241" fmla="*/ 330428 w 1723550"/>
                <a:gd name="csY241" fmla="*/ 911450 h 1882332"/>
                <a:gd name="csX242" fmla="*/ 355266 w 1723550"/>
                <a:gd name="csY242" fmla="*/ 912781 h 1882332"/>
                <a:gd name="csX243" fmla="*/ 361475 w 1723550"/>
                <a:gd name="csY243" fmla="*/ 942497 h 1882332"/>
                <a:gd name="csX244" fmla="*/ 379217 w 1723550"/>
                <a:gd name="csY244" fmla="*/ 961569 h 1882332"/>
                <a:gd name="csX245" fmla="*/ 382321 w 1723550"/>
                <a:gd name="csY245" fmla="*/ 987293 h 1882332"/>
                <a:gd name="csX246" fmla="*/ 408046 w 1723550"/>
                <a:gd name="csY246" fmla="*/ 1008139 h 1882332"/>
                <a:gd name="csX247" fmla="*/ 423126 w 1723550"/>
                <a:gd name="csY247" fmla="*/ 994390 h 1882332"/>
                <a:gd name="csX248" fmla="*/ 411150 w 1723550"/>
                <a:gd name="csY248" fmla="*/ 969996 h 1882332"/>
                <a:gd name="csX249" fmla="*/ 417360 w 1723550"/>
                <a:gd name="csY249" fmla="*/ 956246 h 1882332"/>
                <a:gd name="csX250" fmla="*/ 411594 w 1723550"/>
                <a:gd name="csY250" fmla="*/ 939836 h 1882332"/>
                <a:gd name="csX251" fmla="*/ 427561 w 1723550"/>
                <a:gd name="csY251" fmla="*/ 937618 h 1882332"/>
                <a:gd name="csX252" fmla="*/ 436432 w 1723550"/>
                <a:gd name="csY252" fmla="*/ 920764 h 1882332"/>
                <a:gd name="csX253" fmla="*/ 433770 w 1723550"/>
                <a:gd name="csY253" fmla="*/ 906128 h 1882332"/>
                <a:gd name="csX254" fmla="*/ 446633 w 1723550"/>
                <a:gd name="csY254" fmla="*/ 891935 h 1882332"/>
                <a:gd name="csX255" fmla="*/ 463487 w 1723550"/>
                <a:gd name="csY255" fmla="*/ 890604 h 1882332"/>
                <a:gd name="csX256" fmla="*/ 475018 w 1723550"/>
                <a:gd name="csY256" fmla="*/ 862218 h 1882332"/>
                <a:gd name="csX257" fmla="*/ 509614 w 1723550"/>
                <a:gd name="csY257" fmla="*/ 847139 h 1882332"/>
                <a:gd name="csX258" fmla="*/ 532234 w 1723550"/>
                <a:gd name="csY258" fmla="*/ 818309 h 1882332"/>
                <a:gd name="csX259" fmla="*/ 533121 w 1723550"/>
                <a:gd name="csY259" fmla="*/ 793472 h 1882332"/>
                <a:gd name="csX260" fmla="*/ 522920 w 1723550"/>
                <a:gd name="csY260" fmla="*/ 768634 h 1882332"/>
                <a:gd name="csX261" fmla="*/ 530460 w 1723550"/>
                <a:gd name="csY261" fmla="*/ 752224 h 1882332"/>
                <a:gd name="csX262" fmla="*/ 552192 w 1723550"/>
                <a:gd name="csY262" fmla="*/ 747345 h 1882332"/>
                <a:gd name="csX263" fmla="*/ 564168 w 1723550"/>
                <a:gd name="csY263" fmla="*/ 732265 h 1882332"/>
                <a:gd name="csX264" fmla="*/ 569490 w 1723550"/>
                <a:gd name="csY264" fmla="*/ 739805 h 1882332"/>
                <a:gd name="csX265" fmla="*/ 586344 w 1723550"/>
                <a:gd name="csY265" fmla="*/ 739361 h 1882332"/>
                <a:gd name="csX266" fmla="*/ 581465 w 1723550"/>
                <a:gd name="csY266" fmla="*/ 750893 h 1882332"/>
                <a:gd name="csX267" fmla="*/ 591667 w 1723550"/>
                <a:gd name="csY267" fmla="*/ 771295 h 1882332"/>
                <a:gd name="csX268" fmla="*/ 608964 w 1723550"/>
                <a:gd name="csY268" fmla="*/ 787706 h 1882332"/>
                <a:gd name="csX269" fmla="*/ 630253 w 1723550"/>
                <a:gd name="csY269" fmla="*/ 788593 h 1882332"/>
                <a:gd name="csX270" fmla="*/ 634689 w 1723550"/>
                <a:gd name="csY270" fmla="*/ 804116 h 1882332"/>
                <a:gd name="csX271" fmla="*/ 629366 w 1723550"/>
                <a:gd name="csY271" fmla="*/ 811656 h 1882332"/>
                <a:gd name="csX272" fmla="*/ 654204 w 1723550"/>
                <a:gd name="csY272" fmla="*/ 806777 h 1882332"/>
                <a:gd name="csX273" fmla="*/ 667066 w 1723550"/>
                <a:gd name="csY273" fmla="*/ 813874 h 1882332"/>
                <a:gd name="csX274" fmla="*/ 672388 w 1723550"/>
                <a:gd name="csY274" fmla="*/ 827623 h 1882332"/>
                <a:gd name="csX275" fmla="*/ 699444 w 1723550"/>
                <a:gd name="csY275" fmla="*/ 812100 h 1882332"/>
                <a:gd name="csX276" fmla="*/ 694565 w 1723550"/>
                <a:gd name="csY276" fmla="*/ 789036 h 1882332"/>
                <a:gd name="csX277" fmla="*/ 730934 w 1723550"/>
                <a:gd name="csY277" fmla="*/ 753998 h 1882332"/>
                <a:gd name="csX278" fmla="*/ 717628 w 1723550"/>
                <a:gd name="csY278" fmla="*/ 724281 h 1882332"/>
                <a:gd name="csX279" fmla="*/ 718516 w 1723550"/>
                <a:gd name="csY279" fmla="*/ 706984 h 1882332"/>
                <a:gd name="csX280" fmla="*/ 714524 w 1723550"/>
                <a:gd name="csY280" fmla="*/ 700774 h 1882332"/>
                <a:gd name="csX281" fmla="*/ 700774 w 1723550"/>
                <a:gd name="csY281" fmla="*/ 703435 h 1882332"/>
                <a:gd name="csX282" fmla="*/ 686138 w 1723550"/>
                <a:gd name="csY282" fmla="*/ 671945 h 1882332"/>
                <a:gd name="csX283" fmla="*/ 700331 w 1723550"/>
                <a:gd name="csY283" fmla="*/ 650656 h 1882332"/>
                <a:gd name="csX284" fmla="*/ 732265 w 1723550"/>
                <a:gd name="csY284" fmla="*/ 646664 h 1882332"/>
                <a:gd name="csX285" fmla="*/ 726943 w 1723550"/>
                <a:gd name="csY285" fmla="*/ 589449 h 1882332"/>
                <a:gd name="csX286" fmla="*/ 686138 w 1723550"/>
                <a:gd name="csY286" fmla="*/ 585013 h 1882332"/>
                <a:gd name="csX287" fmla="*/ 669727 w 1723550"/>
                <a:gd name="csY287" fmla="*/ 572151 h 1882332"/>
                <a:gd name="csX288" fmla="*/ 657752 w 1723550"/>
                <a:gd name="csY288" fmla="*/ 539330 h 1882332"/>
                <a:gd name="csX289" fmla="*/ 661744 w 1723550"/>
                <a:gd name="csY289" fmla="*/ 522919 h 1882332"/>
                <a:gd name="csX290" fmla="*/ 651543 w 1723550"/>
                <a:gd name="csY290" fmla="*/ 510944 h 1882332"/>
                <a:gd name="csX291" fmla="*/ 662631 w 1723550"/>
                <a:gd name="csY291" fmla="*/ 502961 h 1882332"/>
                <a:gd name="csX292" fmla="*/ 659969 w 1723550"/>
                <a:gd name="csY292" fmla="*/ 477236 h 1882332"/>
                <a:gd name="csX293" fmla="*/ 684808 w 1723550"/>
                <a:gd name="csY293" fmla="*/ 459939 h 1882332"/>
                <a:gd name="csX294" fmla="*/ 678155 w 1723550"/>
                <a:gd name="csY294" fmla="*/ 440867 h 1882332"/>
                <a:gd name="csX295" fmla="*/ 668397 w 1723550"/>
                <a:gd name="csY295" fmla="*/ 437319 h 1882332"/>
                <a:gd name="csX296" fmla="*/ 698557 w 1723550"/>
                <a:gd name="csY296" fmla="*/ 424900 h 1882332"/>
                <a:gd name="csX297" fmla="*/ 705210 w 1723550"/>
                <a:gd name="csY297" fmla="*/ 408489 h 1882332"/>
                <a:gd name="csX298" fmla="*/ 726055 w 1723550"/>
                <a:gd name="csY298" fmla="*/ 389861 h 1882332"/>
                <a:gd name="csX299" fmla="*/ 732708 w 1723550"/>
                <a:gd name="csY299" fmla="*/ 393409 h 1882332"/>
                <a:gd name="csX300" fmla="*/ 740692 w 1723550"/>
                <a:gd name="csY300" fmla="*/ 383208 h 1882332"/>
                <a:gd name="csX301" fmla="*/ 735813 w 1723550"/>
                <a:gd name="csY301" fmla="*/ 362806 h 1882332"/>
                <a:gd name="csX302" fmla="*/ 765973 w 1723550"/>
                <a:gd name="csY302" fmla="*/ 331316 h 1882332"/>
                <a:gd name="csX303" fmla="*/ 765529 w 1723550"/>
                <a:gd name="csY303" fmla="*/ 302930 h 1882332"/>
                <a:gd name="csX304" fmla="*/ 757546 w 1723550"/>
                <a:gd name="csY304" fmla="*/ 299381 h 1882332"/>
                <a:gd name="csX305" fmla="*/ 782827 w 1723550"/>
                <a:gd name="csY305" fmla="*/ 248819 h 1882332"/>
                <a:gd name="csX306" fmla="*/ 763312 w 1723550"/>
                <a:gd name="csY306" fmla="*/ 240392 h 1882332"/>
                <a:gd name="csX307" fmla="*/ 757102 w 1723550"/>
                <a:gd name="csY307" fmla="*/ 216885 h 1882332"/>
                <a:gd name="csX308" fmla="*/ 742466 w 1723550"/>
                <a:gd name="csY308" fmla="*/ 210676 h 1882332"/>
                <a:gd name="csX309" fmla="*/ 734482 w 1723550"/>
                <a:gd name="csY309" fmla="*/ 188056 h 1882332"/>
                <a:gd name="csX310" fmla="*/ 751337 w 1723550"/>
                <a:gd name="csY310" fmla="*/ 179185 h 1882332"/>
                <a:gd name="csX311" fmla="*/ 750449 w 1723550"/>
                <a:gd name="csY311" fmla="*/ 149469 h 1882332"/>
                <a:gd name="csX312" fmla="*/ 765086 w 1723550"/>
                <a:gd name="csY312" fmla="*/ 151243 h 1882332"/>
                <a:gd name="csX313" fmla="*/ 767747 w 1723550"/>
                <a:gd name="csY313" fmla="*/ 141042 h 1882332"/>
                <a:gd name="csX314" fmla="*/ 752667 w 1723550"/>
                <a:gd name="csY314" fmla="*/ 124631 h 1882332"/>
                <a:gd name="csX315" fmla="*/ 765086 w 1723550"/>
                <a:gd name="csY315" fmla="*/ 73626 h 1882332"/>
                <a:gd name="csX316" fmla="*/ 757990 w 1723550"/>
                <a:gd name="csY316" fmla="*/ 53667 h 1882332"/>
                <a:gd name="csX317" fmla="*/ 781053 w 1723550"/>
                <a:gd name="csY317" fmla="*/ 65642 h 1882332"/>
                <a:gd name="csX318" fmla="*/ 793472 w 1723550"/>
                <a:gd name="csY318" fmla="*/ 55441 h 1882332"/>
                <a:gd name="csX319" fmla="*/ 799681 w 1723550"/>
                <a:gd name="csY319" fmla="*/ 66529 h 1882332"/>
                <a:gd name="csX320" fmla="*/ 811213 w 1723550"/>
                <a:gd name="csY320" fmla="*/ 66529 h 1882332"/>
                <a:gd name="csX321" fmla="*/ 816092 w 1723550"/>
                <a:gd name="csY321" fmla="*/ 47014 h 1882332"/>
                <a:gd name="csX322" fmla="*/ 853348 w 1723550"/>
                <a:gd name="csY322" fmla="*/ 37256 h 1882332"/>
                <a:gd name="csX323" fmla="*/ 843590 w 1723550"/>
                <a:gd name="csY323" fmla="*/ 10645 h 1882332"/>
                <a:gd name="csX324" fmla="*/ 832945 w 1723550"/>
                <a:gd name="csY324" fmla="*/ 11532 h 1882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</a:cxnLst>
              <a:rect l="l" t="t" r="r" b="b"/>
              <a:pathLst>
                <a:path w="1723550" h="1882332">
                  <a:moveTo>
                    <a:pt x="832945" y="11532"/>
                  </a:moveTo>
                  <a:lnTo>
                    <a:pt x="857783" y="0"/>
                  </a:lnTo>
                  <a:lnTo>
                    <a:pt x="863106" y="23507"/>
                  </a:lnTo>
                  <a:lnTo>
                    <a:pt x="883951" y="56328"/>
                  </a:lnTo>
                  <a:lnTo>
                    <a:pt x="878186" y="68747"/>
                  </a:lnTo>
                  <a:lnTo>
                    <a:pt x="856009" y="68303"/>
                  </a:lnTo>
                  <a:lnTo>
                    <a:pt x="850687" y="102899"/>
                  </a:lnTo>
                  <a:lnTo>
                    <a:pt x="876855" y="95802"/>
                  </a:lnTo>
                  <a:lnTo>
                    <a:pt x="906572" y="98463"/>
                  </a:lnTo>
                  <a:lnTo>
                    <a:pt x="930078" y="123744"/>
                  </a:lnTo>
                  <a:lnTo>
                    <a:pt x="944715" y="181847"/>
                  </a:lnTo>
                  <a:lnTo>
                    <a:pt x="958021" y="195152"/>
                  </a:lnTo>
                  <a:lnTo>
                    <a:pt x="940280" y="241279"/>
                  </a:lnTo>
                  <a:lnTo>
                    <a:pt x="956246" y="255029"/>
                  </a:lnTo>
                  <a:lnTo>
                    <a:pt x="983302" y="251037"/>
                  </a:lnTo>
                  <a:lnTo>
                    <a:pt x="991285" y="267447"/>
                  </a:lnTo>
                  <a:lnTo>
                    <a:pt x="993946" y="285189"/>
                  </a:lnTo>
                  <a:lnTo>
                    <a:pt x="974431" y="329985"/>
                  </a:lnTo>
                  <a:lnTo>
                    <a:pt x="978866" y="351274"/>
                  </a:lnTo>
                  <a:lnTo>
                    <a:pt x="998825" y="374781"/>
                  </a:lnTo>
                  <a:lnTo>
                    <a:pt x="997938" y="404941"/>
                  </a:lnTo>
                  <a:lnTo>
                    <a:pt x="1017897" y="409820"/>
                  </a:lnTo>
                  <a:lnTo>
                    <a:pt x="1027654" y="424900"/>
                  </a:lnTo>
                  <a:lnTo>
                    <a:pt x="1040960" y="419134"/>
                  </a:lnTo>
                  <a:lnTo>
                    <a:pt x="1048944" y="424013"/>
                  </a:lnTo>
                  <a:lnTo>
                    <a:pt x="1048944" y="445302"/>
                  </a:lnTo>
                  <a:lnTo>
                    <a:pt x="1037856" y="470583"/>
                  </a:lnTo>
                  <a:lnTo>
                    <a:pt x="1042734" y="488324"/>
                  </a:lnTo>
                  <a:lnTo>
                    <a:pt x="1028542" y="494090"/>
                  </a:lnTo>
                  <a:lnTo>
                    <a:pt x="1034751" y="505178"/>
                  </a:lnTo>
                  <a:lnTo>
                    <a:pt x="1016566" y="560176"/>
                  </a:lnTo>
                  <a:lnTo>
                    <a:pt x="1022776" y="587675"/>
                  </a:lnTo>
                  <a:lnTo>
                    <a:pt x="1010357" y="627592"/>
                  </a:lnTo>
                  <a:lnTo>
                    <a:pt x="1014349" y="643559"/>
                  </a:lnTo>
                  <a:lnTo>
                    <a:pt x="1000156" y="671945"/>
                  </a:lnTo>
                  <a:lnTo>
                    <a:pt x="1006809" y="678154"/>
                  </a:lnTo>
                  <a:lnTo>
                    <a:pt x="1002373" y="691460"/>
                  </a:lnTo>
                  <a:lnTo>
                    <a:pt x="1020115" y="693678"/>
                  </a:lnTo>
                  <a:lnTo>
                    <a:pt x="1034307" y="724281"/>
                  </a:lnTo>
                  <a:lnTo>
                    <a:pt x="1040960" y="722507"/>
                  </a:lnTo>
                  <a:lnTo>
                    <a:pt x="1048501" y="733595"/>
                  </a:lnTo>
                  <a:lnTo>
                    <a:pt x="1080434" y="728717"/>
                  </a:lnTo>
                  <a:lnTo>
                    <a:pt x="1096401" y="715411"/>
                  </a:lnTo>
                  <a:lnTo>
                    <a:pt x="1103942" y="685694"/>
                  </a:lnTo>
                  <a:lnTo>
                    <a:pt x="1138536" y="689686"/>
                  </a:lnTo>
                  <a:lnTo>
                    <a:pt x="1157165" y="675050"/>
                  </a:lnTo>
                  <a:lnTo>
                    <a:pt x="1170471" y="681703"/>
                  </a:lnTo>
                  <a:lnTo>
                    <a:pt x="1189986" y="668397"/>
                  </a:lnTo>
                  <a:lnTo>
                    <a:pt x="1206840" y="632915"/>
                  </a:lnTo>
                  <a:lnTo>
                    <a:pt x="1213493" y="660413"/>
                  </a:lnTo>
                  <a:lnTo>
                    <a:pt x="1236556" y="654647"/>
                  </a:lnTo>
                  <a:lnTo>
                    <a:pt x="1229016" y="682590"/>
                  </a:lnTo>
                  <a:lnTo>
                    <a:pt x="1239218" y="717628"/>
                  </a:lnTo>
                  <a:lnTo>
                    <a:pt x="1244983" y="703435"/>
                  </a:lnTo>
                  <a:lnTo>
                    <a:pt x="1238774" y="689242"/>
                  </a:lnTo>
                  <a:lnTo>
                    <a:pt x="1244983" y="693234"/>
                  </a:lnTo>
                  <a:lnTo>
                    <a:pt x="1260950" y="672832"/>
                  </a:lnTo>
                  <a:lnTo>
                    <a:pt x="1284901" y="667510"/>
                  </a:lnTo>
                  <a:lnTo>
                    <a:pt x="1295545" y="650212"/>
                  </a:lnTo>
                  <a:lnTo>
                    <a:pt x="1289779" y="633801"/>
                  </a:lnTo>
                  <a:lnTo>
                    <a:pt x="1295989" y="606303"/>
                  </a:lnTo>
                  <a:lnTo>
                    <a:pt x="1330141" y="571708"/>
                  </a:lnTo>
                  <a:lnTo>
                    <a:pt x="1349656" y="531347"/>
                  </a:lnTo>
                  <a:lnTo>
                    <a:pt x="1344334" y="517154"/>
                  </a:lnTo>
                  <a:lnTo>
                    <a:pt x="1351430" y="499413"/>
                  </a:lnTo>
                  <a:lnTo>
                    <a:pt x="1360744" y="502074"/>
                  </a:lnTo>
                  <a:lnTo>
                    <a:pt x="1380259" y="459495"/>
                  </a:lnTo>
                  <a:lnTo>
                    <a:pt x="1408645" y="441754"/>
                  </a:lnTo>
                  <a:lnTo>
                    <a:pt x="1437031" y="451955"/>
                  </a:lnTo>
                  <a:lnTo>
                    <a:pt x="1473400" y="450624"/>
                  </a:lnTo>
                  <a:lnTo>
                    <a:pt x="1505334" y="471914"/>
                  </a:lnTo>
                  <a:lnTo>
                    <a:pt x="1515092" y="486550"/>
                  </a:lnTo>
                  <a:lnTo>
                    <a:pt x="1531502" y="484776"/>
                  </a:lnTo>
                  <a:lnTo>
                    <a:pt x="1519971" y="503404"/>
                  </a:lnTo>
                  <a:lnTo>
                    <a:pt x="1535051" y="515380"/>
                  </a:lnTo>
                  <a:lnTo>
                    <a:pt x="1532833" y="547314"/>
                  </a:lnTo>
                  <a:lnTo>
                    <a:pt x="1545252" y="552636"/>
                  </a:lnTo>
                  <a:lnTo>
                    <a:pt x="1571864" y="554410"/>
                  </a:lnTo>
                  <a:lnTo>
                    <a:pt x="1580290" y="542435"/>
                  </a:lnTo>
                  <a:lnTo>
                    <a:pt x="1592266" y="553523"/>
                  </a:lnTo>
                  <a:lnTo>
                    <a:pt x="1598919" y="530903"/>
                  </a:lnTo>
                  <a:lnTo>
                    <a:pt x="1613111" y="522919"/>
                  </a:lnTo>
                  <a:lnTo>
                    <a:pt x="1651699" y="540661"/>
                  </a:lnTo>
                  <a:lnTo>
                    <a:pt x="1663230" y="555741"/>
                  </a:lnTo>
                  <a:lnTo>
                    <a:pt x="1656577" y="572151"/>
                  </a:lnTo>
                  <a:lnTo>
                    <a:pt x="1662787" y="589449"/>
                  </a:lnTo>
                  <a:lnTo>
                    <a:pt x="1674762" y="593884"/>
                  </a:lnTo>
                  <a:lnTo>
                    <a:pt x="1674319" y="610295"/>
                  </a:lnTo>
                  <a:lnTo>
                    <a:pt x="1685850" y="620939"/>
                  </a:lnTo>
                  <a:lnTo>
                    <a:pt x="1685407" y="650656"/>
                  </a:lnTo>
                  <a:lnTo>
                    <a:pt x="1714680" y="660413"/>
                  </a:lnTo>
                  <a:lnTo>
                    <a:pt x="1723550" y="695895"/>
                  </a:lnTo>
                  <a:lnTo>
                    <a:pt x="1692060" y="711863"/>
                  </a:lnTo>
                  <a:lnTo>
                    <a:pt x="1663230" y="694121"/>
                  </a:lnTo>
                  <a:lnTo>
                    <a:pt x="1649925" y="692791"/>
                  </a:lnTo>
                  <a:lnTo>
                    <a:pt x="1646376" y="700331"/>
                  </a:lnTo>
                  <a:lnTo>
                    <a:pt x="1627748" y="695895"/>
                  </a:lnTo>
                  <a:lnTo>
                    <a:pt x="1606015" y="715854"/>
                  </a:lnTo>
                  <a:lnTo>
                    <a:pt x="1618434" y="731378"/>
                  </a:lnTo>
                  <a:lnTo>
                    <a:pt x="1607789" y="742466"/>
                  </a:lnTo>
                  <a:lnTo>
                    <a:pt x="1616217" y="772626"/>
                  </a:lnTo>
                  <a:lnTo>
                    <a:pt x="1596701" y="792585"/>
                  </a:lnTo>
                  <a:lnTo>
                    <a:pt x="1606459" y="813874"/>
                  </a:lnTo>
                  <a:lnTo>
                    <a:pt x="1617990" y="814761"/>
                  </a:lnTo>
                  <a:lnTo>
                    <a:pt x="1619321" y="828954"/>
                  </a:lnTo>
                  <a:lnTo>
                    <a:pt x="1641054" y="861332"/>
                  </a:lnTo>
                  <a:lnTo>
                    <a:pt x="1650811" y="848913"/>
                  </a:lnTo>
                  <a:lnTo>
                    <a:pt x="1665891" y="848913"/>
                  </a:lnTo>
                  <a:lnTo>
                    <a:pt x="1657464" y="872420"/>
                  </a:lnTo>
                  <a:lnTo>
                    <a:pt x="1668552" y="889274"/>
                  </a:lnTo>
                  <a:lnTo>
                    <a:pt x="1665891" y="913668"/>
                  </a:lnTo>
                  <a:lnTo>
                    <a:pt x="1655247" y="920321"/>
                  </a:lnTo>
                  <a:lnTo>
                    <a:pt x="1645046" y="905684"/>
                  </a:lnTo>
                  <a:lnTo>
                    <a:pt x="1635731" y="928748"/>
                  </a:lnTo>
                  <a:lnTo>
                    <a:pt x="1613999" y="946045"/>
                  </a:lnTo>
                  <a:lnTo>
                    <a:pt x="1577629" y="937175"/>
                  </a:lnTo>
                  <a:lnTo>
                    <a:pt x="1561219" y="946045"/>
                  </a:lnTo>
                  <a:lnTo>
                    <a:pt x="1526180" y="932740"/>
                  </a:lnTo>
                  <a:lnTo>
                    <a:pt x="1558558" y="897701"/>
                  </a:lnTo>
                  <a:lnTo>
                    <a:pt x="1549243" y="887943"/>
                  </a:lnTo>
                  <a:lnTo>
                    <a:pt x="1527954" y="891491"/>
                  </a:lnTo>
                  <a:lnTo>
                    <a:pt x="1518640" y="909676"/>
                  </a:lnTo>
                  <a:lnTo>
                    <a:pt x="1502673" y="918990"/>
                  </a:lnTo>
                  <a:lnTo>
                    <a:pt x="1475174" y="922095"/>
                  </a:lnTo>
                  <a:lnTo>
                    <a:pt x="1465860" y="985076"/>
                  </a:lnTo>
                  <a:lnTo>
                    <a:pt x="1445014" y="989511"/>
                  </a:lnTo>
                  <a:lnTo>
                    <a:pt x="1441910" y="996608"/>
                  </a:lnTo>
                  <a:lnTo>
                    <a:pt x="1419290" y="997938"/>
                  </a:lnTo>
                  <a:lnTo>
                    <a:pt x="1405097" y="1023219"/>
                  </a:lnTo>
                  <a:lnTo>
                    <a:pt x="1372276" y="1008139"/>
                  </a:lnTo>
                  <a:lnTo>
                    <a:pt x="1362962" y="1017453"/>
                  </a:lnTo>
                  <a:lnTo>
                    <a:pt x="1325706" y="1015236"/>
                  </a:lnTo>
                  <a:lnTo>
                    <a:pt x="1312843" y="1007696"/>
                  </a:lnTo>
                  <a:lnTo>
                    <a:pt x="1308408" y="983745"/>
                  </a:lnTo>
                  <a:lnTo>
                    <a:pt x="1301312" y="981528"/>
                  </a:lnTo>
                  <a:lnTo>
                    <a:pt x="1288893" y="997495"/>
                  </a:lnTo>
                  <a:lnTo>
                    <a:pt x="1260950" y="991285"/>
                  </a:lnTo>
                  <a:lnTo>
                    <a:pt x="1239661" y="1000156"/>
                  </a:lnTo>
                  <a:lnTo>
                    <a:pt x="1217928" y="975318"/>
                  </a:lnTo>
                  <a:lnTo>
                    <a:pt x="1209058" y="977536"/>
                  </a:lnTo>
                  <a:lnTo>
                    <a:pt x="1206840" y="1006809"/>
                  </a:lnTo>
                  <a:lnTo>
                    <a:pt x="1193534" y="1021445"/>
                  </a:lnTo>
                  <a:lnTo>
                    <a:pt x="1161600" y="1018340"/>
                  </a:lnTo>
                  <a:lnTo>
                    <a:pt x="1150955" y="1026324"/>
                  </a:lnTo>
                  <a:lnTo>
                    <a:pt x="1129222" y="1014349"/>
                  </a:lnTo>
                  <a:lnTo>
                    <a:pt x="1103054" y="1013905"/>
                  </a:lnTo>
                  <a:lnTo>
                    <a:pt x="1091079" y="1053379"/>
                  </a:lnTo>
                  <a:lnTo>
                    <a:pt x="1064024" y="1052936"/>
                  </a:lnTo>
                  <a:lnTo>
                    <a:pt x="1057371" y="1063580"/>
                  </a:lnTo>
                  <a:lnTo>
                    <a:pt x="1012574" y="1082208"/>
                  </a:lnTo>
                  <a:lnTo>
                    <a:pt x="1009026" y="1124787"/>
                  </a:lnTo>
                  <a:lnTo>
                    <a:pt x="1026768" y="1126118"/>
                  </a:lnTo>
                  <a:lnTo>
                    <a:pt x="1045396" y="1154947"/>
                  </a:lnTo>
                  <a:lnTo>
                    <a:pt x="1067129" y="1162043"/>
                  </a:lnTo>
                  <a:lnTo>
                    <a:pt x="1062250" y="1170470"/>
                  </a:lnTo>
                  <a:lnTo>
                    <a:pt x="1044952" y="1168696"/>
                  </a:lnTo>
                  <a:lnTo>
                    <a:pt x="1029872" y="1221033"/>
                  </a:lnTo>
                  <a:lnTo>
                    <a:pt x="1027654" y="1240992"/>
                  </a:lnTo>
                  <a:lnTo>
                    <a:pt x="1032977" y="1261837"/>
                  </a:lnTo>
                  <a:lnTo>
                    <a:pt x="1044509" y="1270708"/>
                  </a:lnTo>
                  <a:lnTo>
                    <a:pt x="1040073" y="1294658"/>
                  </a:lnTo>
                  <a:lnTo>
                    <a:pt x="1048501" y="1312843"/>
                  </a:lnTo>
                  <a:lnTo>
                    <a:pt x="1047613" y="1348769"/>
                  </a:lnTo>
                  <a:lnTo>
                    <a:pt x="1039186" y="1368728"/>
                  </a:lnTo>
                  <a:lnTo>
                    <a:pt x="1078660" y="1372276"/>
                  </a:lnTo>
                  <a:lnTo>
                    <a:pt x="1041848" y="1476505"/>
                  </a:lnTo>
                  <a:lnTo>
                    <a:pt x="1021889" y="1560775"/>
                  </a:lnTo>
                  <a:lnTo>
                    <a:pt x="876855" y="1684963"/>
                  </a:lnTo>
                  <a:lnTo>
                    <a:pt x="844478" y="1744839"/>
                  </a:lnTo>
                  <a:lnTo>
                    <a:pt x="821857" y="1770121"/>
                  </a:lnTo>
                  <a:lnTo>
                    <a:pt x="754441" y="1809151"/>
                  </a:lnTo>
                  <a:lnTo>
                    <a:pt x="754441" y="1858826"/>
                  </a:lnTo>
                  <a:lnTo>
                    <a:pt x="743353" y="1853947"/>
                  </a:lnTo>
                  <a:lnTo>
                    <a:pt x="719846" y="1859270"/>
                  </a:lnTo>
                  <a:lnTo>
                    <a:pt x="686138" y="1882333"/>
                  </a:lnTo>
                  <a:lnTo>
                    <a:pt x="682590" y="1842416"/>
                  </a:lnTo>
                  <a:lnTo>
                    <a:pt x="662631" y="1834876"/>
                  </a:lnTo>
                  <a:lnTo>
                    <a:pt x="642228" y="1842416"/>
                  </a:lnTo>
                  <a:lnTo>
                    <a:pt x="627592" y="1818465"/>
                  </a:lnTo>
                  <a:lnTo>
                    <a:pt x="629366" y="1791410"/>
                  </a:lnTo>
                  <a:lnTo>
                    <a:pt x="589892" y="1766572"/>
                  </a:lnTo>
                  <a:lnTo>
                    <a:pt x="569046" y="1734195"/>
                  </a:lnTo>
                  <a:lnTo>
                    <a:pt x="537556" y="1728429"/>
                  </a:lnTo>
                  <a:lnTo>
                    <a:pt x="519815" y="1736412"/>
                  </a:lnTo>
                  <a:lnTo>
                    <a:pt x="475462" y="1681859"/>
                  </a:lnTo>
                  <a:lnTo>
                    <a:pt x="424900" y="1657465"/>
                  </a:lnTo>
                  <a:lnTo>
                    <a:pt x="384982" y="1615329"/>
                  </a:lnTo>
                  <a:lnTo>
                    <a:pt x="385426" y="1596701"/>
                  </a:lnTo>
                  <a:lnTo>
                    <a:pt x="373450" y="1577186"/>
                  </a:lnTo>
                  <a:lnTo>
                    <a:pt x="358814" y="1587387"/>
                  </a:lnTo>
                  <a:lnTo>
                    <a:pt x="341073" y="1587830"/>
                  </a:lnTo>
                  <a:lnTo>
                    <a:pt x="341960" y="1601136"/>
                  </a:lnTo>
                  <a:lnTo>
                    <a:pt x="325993" y="1611337"/>
                  </a:lnTo>
                  <a:lnTo>
                    <a:pt x="299381" y="1613999"/>
                  </a:lnTo>
                  <a:lnTo>
                    <a:pt x="289180" y="1635732"/>
                  </a:lnTo>
                  <a:lnTo>
                    <a:pt x="267447" y="1624200"/>
                  </a:lnTo>
                  <a:lnTo>
                    <a:pt x="274100" y="1615773"/>
                  </a:lnTo>
                  <a:lnTo>
                    <a:pt x="263456" y="1608233"/>
                  </a:lnTo>
                  <a:lnTo>
                    <a:pt x="210232" y="1613555"/>
                  </a:lnTo>
                  <a:lnTo>
                    <a:pt x="209788" y="1596701"/>
                  </a:lnTo>
                  <a:lnTo>
                    <a:pt x="188056" y="1591822"/>
                  </a:lnTo>
                  <a:lnTo>
                    <a:pt x="182733" y="1576742"/>
                  </a:lnTo>
                  <a:lnTo>
                    <a:pt x="153461" y="1573638"/>
                  </a:lnTo>
                  <a:lnTo>
                    <a:pt x="132171" y="1541704"/>
                  </a:lnTo>
                  <a:lnTo>
                    <a:pt x="115317" y="1538599"/>
                  </a:lnTo>
                  <a:lnTo>
                    <a:pt x="96245" y="1521301"/>
                  </a:lnTo>
                  <a:lnTo>
                    <a:pt x="82940" y="1523963"/>
                  </a:lnTo>
                  <a:lnTo>
                    <a:pt x="78948" y="1533277"/>
                  </a:lnTo>
                  <a:lnTo>
                    <a:pt x="64755" y="1526180"/>
                  </a:lnTo>
                  <a:lnTo>
                    <a:pt x="29716" y="1479610"/>
                  </a:lnTo>
                  <a:lnTo>
                    <a:pt x="31047" y="1467191"/>
                  </a:lnTo>
                  <a:lnTo>
                    <a:pt x="0" y="1437918"/>
                  </a:lnTo>
                  <a:lnTo>
                    <a:pt x="7096" y="1422395"/>
                  </a:lnTo>
                  <a:lnTo>
                    <a:pt x="22620" y="1422838"/>
                  </a:lnTo>
                  <a:lnTo>
                    <a:pt x="35926" y="1398887"/>
                  </a:lnTo>
                  <a:lnTo>
                    <a:pt x="76287" y="1409089"/>
                  </a:lnTo>
                  <a:lnTo>
                    <a:pt x="76730" y="1383807"/>
                  </a:lnTo>
                  <a:lnTo>
                    <a:pt x="90036" y="1353204"/>
                  </a:lnTo>
                  <a:lnTo>
                    <a:pt x="80722" y="1338124"/>
                  </a:lnTo>
                  <a:lnTo>
                    <a:pt x="88706" y="1330584"/>
                  </a:lnTo>
                  <a:lnTo>
                    <a:pt x="91810" y="1305303"/>
                  </a:lnTo>
                  <a:lnTo>
                    <a:pt x="109108" y="1295989"/>
                  </a:lnTo>
                  <a:lnTo>
                    <a:pt x="100237" y="1233452"/>
                  </a:lnTo>
                  <a:lnTo>
                    <a:pt x="115761" y="1221033"/>
                  </a:lnTo>
                  <a:lnTo>
                    <a:pt x="118865" y="1199300"/>
                  </a:lnTo>
                  <a:lnTo>
                    <a:pt x="129953" y="1187768"/>
                  </a:lnTo>
                  <a:lnTo>
                    <a:pt x="147251" y="1195752"/>
                  </a:lnTo>
                  <a:lnTo>
                    <a:pt x="165880" y="1175793"/>
                  </a:lnTo>
                  <a:lnTo>
                    <a:pt x="165880" y="1149625"/>
                  </a:lnTo>
                  <a:lnTo>
                    <a:pt x="189830" y="1146076"/>
                  </a:lnTo>
                  <a:lnTo>
                    <a:pt x="190274" y="1127448"/>
                  </a:lnTo>
                  <a:lnTo>
                    <a:pt x="180516" y="1124787"/>
                  </a:lnTo>
                  <a:lnTo>
                    <a:pt x="183621" y="1093740"/>
                  </a:lnTo>
                  <a:lnTo>
                    <a:pt x="161888" y="1088861"/>
                  </a:lnTo>
                  <a:lnTo>
                    <a:pt x="161888" y="1077330"/>
                  </a:lnTo>
                  <a:lnTo>
                    <a:pt x="172533" y="1068902"/>
                  </a:lnTo>
                  <a:lnTo>
                    <a:pt x="152574" y="1054710"/>
                  </a:lnTo>
                  <a:lnTo>
                    <a:pt x="200031" y="948263"/>
                  </a:lnTo>
                  <a:lnTo>
                    <a:pt x="259464" y="952255"/>
                  </a:lnTo>
                  <a:lnTo>
                    <a:pt x="275431" y="962456"/>
                  </a:lnTo>
                  <a:lnTo>
                    <a:pt x="309582" y="952255"/>
                  </a:lnTo>
                  <a:lnTo>
                    <a:pt x="330428" y="911450"/>
                  </a:lnTo>
                  <a:lnTo>
                    <a:pt x="355266" y="912781"/>
                  </a:lnTo>
                  <a:lnTo>
                    <a:pt x="361475" y="942497"/>
                  </a:lnTo>
                  <a:lnTo>
                    <a:pt x="379217" y="961569"/>
                  </a:lnTo>
                  <a:lnTo>
                    <a:pt x="382321" y="987293"/>
                  </a:lnTo>
                  <a:lnTo>
                    <a:pt x="408046" y="1008139"/>
                  </a:lnTo>
                  <a:lnTo>
                    <a:pt x="423126" y="994390"/>
                  </a:lnTo>
                  <a:lnTo>
                    <a:pt x="411150" y="969996"/>
                  </a:lnTo>
                  <a:lnTo>
                    <a:pt x="417360" y="956246"/>
                  </a:lnTo>
                  <a:lnTo>
                    <a:pt x="411594" y="939836"/>
                  </a:lnTo>
                  <a:lnTo>
                    <a:pt x="427561" y="937618"/>
                  </a:lnTo>
                  <a:lnTo>
                    <a:pt x="436432" y="920764"/>
                  </a:lnTo>
                  <a:lnTo>
                    <a:pt x="433770" y="906128"/>
                  </a:lnTo>
                  <a:lnTo>
                    <a:pt x="446633" y="891935"/>
                  </a:lnTo>
                  <a:lnTo>
                    <a:pt x="463487" y="890604"/>
                  </a:lnTo>
                  <a:lnTo>
                    <a:pt x="475018" y="862218"/>
                  </a:lnTo>
                  <a:lnTo>
                    <a:pt x="509614" y="847139"/>
                  </a:lnTo>
                  <a:lnTo>
                    <a:pt x="532234" y="818309"/>
                  </a:lnTo>
                  <a:lnTo>
                    <a:pt x="533121" y="793472"/>
                  </a:lnTo>
                  <a:lnTo>
                    <a:pt x="522920" y="768634"/>
                  </a:lnTo>
                  <a:lnTo>
                    <a:pt x="530460" y="752224"/>
                  </a:lnTo>
                  <a:lnTo>
                    <a:pt x="552192" y="747345"/>
                  </a:lnTo>
                  <a:lnTo>
                    <a:pt x="564168" y="732265"/>
                  </a:lnTo>
                  <a:lnTo>
                    <a:pt x="569490" y="739805"/>
                  </a:lnTo>
                  <a:lnTo>
                    <a:pt x="586344" y="739361"/>
                  </a:lnTo>
                  <a:lnTo>
                    <a:pt x="581465" y="750893"/>
                  </a:lnTo>
                  <a:lnTo>
                    <a:pt x="591667" y="771295"/>
                  </a:lnTo>
                  <a:lnTo>
                    <a:pt x="608964" y="787706"/>
                  </a:lnTo>
                  <a:lnTo>
                    <a:pt x="630253" y="788593"/>
                  </a:lnTo>
                  <a:lnTo>
                    <a:pt x="634689" y="804116"/>
                  </a:lnTo>
                  <a:lnTo>
                    <a:pt x="629366" y="811656"/>
                  </a:lnTo>
                  <a:lnTo>
                    <a:pt x="654204" y="806777"/>
                  </a:lnTo>
                  <a:lnTo>
                    <a:pt x="667066" y="813874"/>
                  </a:lnTo>
                  <a:lnTo>
                    <a:pt x="672388" y="827623"/>
                  </a:lnTo>
                  <a:lnTo>
                    <a:pt x="699444" y="812100"/>
                  </a:lnTo>
                  <a:lnTo>
                    <a:pt x="694565" y="789036"/>
                  </a:lnTo>
                  <a:lnTo>
                    <a:pt x="730934" y="753998"/>
                  </a:lnTo>
                  <a:lnTo>
                    <a:pt x="717628" y="724281"/>
                  </a:lnTo>
                  <a:lnTo>
                    <a:pt x="718516" y="706984"/>
                  </a:lnTo>
                  <a:lnTo>
                    <a:pt x="714524" y="700774"/>
                  </a:lnTo>
                  <a:lnTo>
                    <a:pt x="700774" y="703435"/>
                  </a:lnTo>
                  <a:lnTo>
                    <a:pt x="686138" y="671945"/>
                  </a:lnTo>
                  <a:lnTo>
                    <a:pt x="700331" y="650656"/>
                  </a:lnTo>
                  <a:lnTo>
                    <a:pt x="732265" y="646664"/>
                  </a:lnTo>
                  <a:lnTo>
                    <a:pt x="726943" y="589449"/>
                  </a:lnTo>
                  <a:lnTo>
                    <a:pt x="686138" y="585013"/>
                  </a:lnTo>
                  <a:lnTo>
                    <a:pt x="669727" y="572151"/>
                  </a:lnTo>
                  <a:lnTo>
                    <a:pt x="657752" y="539330"/>
                  </a:lnTo>
                  <a:lnTo>
                    <a:pt x="661744" y="522919"/>
                  </a:lnTo>
                  <a:lnTo>
                    <a:pt x="651543" y="510944"/>
                  </a:lnTo>
                  <a:lnTo>
                    <a:pt x="662631" y="502961"/>
                  </a:lnTo>
                  <a:lnTo>
                    <a:pt x="659969" y="477236"/>
                  </a:lnTo>
                  <a:lnTo>
                    <a:pt x="684808" y="459939"/>
                  </a:lnTo>
                  <a:lnTo>
                    <a:pt x="678155" y="440867"/>
                  </a:lnTo>
                  <a:lnTo>
                    <a:pt x="668397" y="437319"/>
                  </a:lnTo>
                  <a:lnTo>
                    <a:pt x="698557" y="424900"/>
                  </a:lnTo>
                  <a:lnTo>
                    <a:pt x="705210" y="408489"/>
                  </a:lnTo>
                  <a:lnTo>
                    <a:pt x="726055" y="389861"/>
                  </a:lnTo>
                  <a:lnTo>
                    <a:pt x="732708" y="393409"/>
                  </a:lnTo>
                  <a:lnTo>
                    <a:pt x="740692" y="383208"/>
                  </a:lnTo>
                  <a:lnTo>
                    <a:pt x="735813" y="362806"/>
                  </a:lnTo>
                  <a:lnTo>
                    <a:pt x="765973" y="331316"/>
                  </a:lnTo>
                  <a:lnTo>
                    <a:pt x="765529" y="302930"/>
                  </a:lnTo>
                  <a:lnTo>
                    <a:pt x="757546" y="299381"/>
                  </a:lnTo>
                  <a:lnTo>
                    <a:pt x="782827" y="248819"/>
                  </a:lnTo>
                  <a:lnTo>
                    <a:pt x="763312" y="240392"/>
                  </a:lnTo>
                  <a:lnTo>
                    <a:pt x="757102" y="216885"/>
                  </a:lnTo>
                  <a:lnTo>
                    <a:pt x="742466" y="210676"/>
                  </a:lnTo>
                  <a:lnTo>
                    <a:pt x="734482" y="188056"/>
                  </a:lnTo>
                  <a:lnTo>
                    <a:pt x="751337" y="179185"/>
                  </a:lnTo>
                  <a:lnTo>
                    <a:pt x="750449" y="149469"/>
                  </a:lnTo>
                  <a:lnTo>
                    <a:pt x="765086" y="151243"/>
                  </a:lnTo>
                  <a:lnTo>
                    <a:pt x="767747" y="141042"/>
                  </a:lnTo>
                  <a:lnTo>
                    <a:pt x="752667" y="124631"/>
                  </a:lnTo>
                  <a:lnTo>
                    <a:pt x="765086" y="73626"/>
                  </a:lnTo>
                  <a:lnTo>
                    <a:pt x="757990" y="53667"/>
                  </a:lnTo>
                  <a:lnTo>
                    <a:pt x="781053" y="65642"/>
                  </a:lnTo>
                  <a:lnTo>
                    <a:pt x="793472" y="55441"/>
                  </a:lnTo>
                  <a:lnTo>
                    <a:pt x="799681" y="66529"/>
                  </a:lnTo>
                  <a:lnTo>
                    <a:pt x="811213" y="66529"/>
                  </a:lnTo>
                  <a:lnTo>
                    <a:pt x="816092" y="47014"/>
                  </a:lnTo>
                  <a:lnTo>
                    <a:pt x="853348" y="37256"/>
                  </a:lnTo>
                  <a:lnTo>
                    <a:pt x="843590" y="10645"/>
                  </a:lnTo>
                  <a:lnTo>
                    <a:pt x="832945" y="1153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0FC3028-711D-9F00-810F-03A870520DE1}"/>
                </a:ext>
              </a:extLst>
            </p:cNvPr>
            <p:cNvSpPr/>
            <p:nvPr/>
          </p:nvSpPr>
          <p:spPr>
            <a:xfrm>
              <a:off x="2830367" y="2958416"/>
              <a:ext cx="302929" cy="246158"/>
            </a:xfrm>
            <a:custGeom>
              <a:avLst/>
              <a:gdLst>
                <a:gd name="csX0" fmla="*/ 290511 w 302929"/>
                <a:gd name="csY0" fmla="*/ 200031 h 246158"/>
                <a:gd name="csX1" fmla="*/ 286519 w 302929"/>
                <a:gd name="csY1" fmla="*/ 216885 h 246158"/>
                <a:gd name="csX2" fmla="*/ 260351 w 302929"/>
                <a:gd name="csY2" fmla="*/ 208902 h 246158"/>
                <a:gd name="csX3" fmla="*/ 250150 w 302929"/>
                <a:gd name="csY3" fmla="*/ 213337 h 246158"/>
                <a:gd name="csX4" fmla="*/ 243053 w 302929"/>
                <a:gd name="csY4" fmla="*/ 220433 h 246158"/>
                <a:gd name="csX5" fmla="*/ 246158 w 302929"/>
                <a:gd name="csY5" fmla="*/ 235070 h 246158"/>
                <a:gd name="csX6" fmla="*/ 236400 w 302929"/>
                <a:gd name="csY6" fmla="*/ 238618 h 246158"/>
                <a:gd name="csX7" fmla="*/ 208902 w 302929"/>
                <a:gd name="csY7" fmla="*/ 236844 h 246158"/>
                <a:gd name="csX8" fmla="*/ 177855 w 302929"/>
                <a:gd name="csY8" fmla="*/ 211563 h 246158"/>
                <a:gd name="csX9" fmla="*/ 159227 w 302929"/>
                <a:gd name="csY9" fmla="*/ 222207 h 246158"/>
                <a:gd name="csX10" fmla="*/ 162331 w 302929"/>
                <a:gd name="csY10" fmla="*/ 231521 h 246158"/>
                <a:gd name="csX11" fmla="*/ 142816 w 302929"/>
                <a:gd name="csY11" fmla="*/ 246158 h 246158"/>
                <a:gd name="csX12" fmla="*/ 131728 w 302929"/>
                <a:gd name="csY12" fmla="*/ 231521 h 246158"/>
                <a:gd name="csX13" fmla="*/ 122857 w 302929"/>
                <a:gd name="csY13" fmla="*/ 233739 h 246158"/>
                <a:gd name="csX14" fmla="*/ 113100 w 302929"/>
                <a:gd name="csY14" fmla="*/ 212006 h 246158"/>
                <a:gd name="csX15" fmla="*/ 90480 w 302929"/>
                <a:gd name="csY15" fmla="*/ 208015 h 246158"/>
                <a:gd name="csX16" fmla="*/ 88262 w 302929"/>
                <a:gd name="csY16" fmla="*/ 200031 h 246158"/>
                <a:gd name="csX17" fmla="*/ 101568 w 302929"/>
                <a:gd name="csY17" fmla="*/ 183620 h 246158"/>
                <a:gd name="csX18" fmla="*/ 54110 w 302929"/>
                <a:gd name="csY18" fmla="*/ 141485 h 246158"/>
                <a:gd name="csX19" fmla="*/ 49675 w 302929"/>
                <a:gd name="csY19" fmla="*/ 108221 h 246158"/>
                <a:gd name="csX20" fmla="*/ 39030 w 302929"/>
                <a:gd name="csY20" fmla="*/ 96245 h 246158"/>
                <a:gd name="csX21" fmla="*/ 4435 w 302929"/>
                <a:gd name="csY21" fmla="*/ 90036 h 246158"/>
                <a:gd name="csX22" fmla="*/ 0 w 302929"/>
                <a:gd name="csY22" fmla="*/ 73626 h 246158"/>
                <a:gd name="csX23" fmla="*/ 8427 w 302929"/>
                <a:gd name="csY23" fmla="*/ 55441 h 246158"/>
                <a:gd name="csX24" fmla="*/ 28386 w 302929"/>
                <a:gd name="csY24" fmla="*/ 41691 h 246158"/>
                <a:gd name="csX25" fmla="*/ 22620 w 302929"/>
                <a:gd name="csY25" fmla="*/ 23950 h 246158"/>
                <a:gd name="csX26" fmla="*/ 6653 w 302929"/>
                <a:gd name="csY26" fmla="*/ 16410 h 246158"/>
                <a:gd name="csX27" fmla="*/ 15080 w 302929"/>
                <a:gd name="csY27" fmla="*/ 7983 h 246158"/>
                <a:gd name="csX28" fmla="*/ 35926 w 302929"/>
                <a:gd name="csY28" fmla="*/ 8871 h 246158"/>
                <a:gd name="csX29" fmla="*/ 39918 w 302929"/>
                <a:gd name="csY29" fmla="*/ 0 h 246158"/>
                <a:gd name="csX30" fmla="*/ 63424 w 302929"/>
                <a:gd name="csY30" fmla="*/ 10645 h 246158"/>
                <a:gd name="csX31" fmla="*/ 71408 w 302929"/>
                <a:gd name="csY31" fmla="*/ 5766 h 246158"/>
                <a:gd name="csX32" fmla="*/ 90480 w 302929"/>
                <a:gd name="csY32" fmla="*/ 22620 h 246158"/>
                <a:gd name="csX33" fmla="*/ 100237 w 302929"/>
                <a:gd name="csY33" fmla="*/ 16410 h 246158"/>
                <a:gd name="csX34" fmla="*/ 110882 w 302929"/>
                <a:gd name="csY34" fmla="*/ 31934 h 246158"/>
                <a:gd name="csX35" fmla="*/ 147695 w 302929"/>
                <a:gd name="csY35" fmla="*/ 61650 h 246158"/>
                <a:gd name="csX36" fmla="*/ 162775 w 302929"/>
                <a:gd name="csY36" fmla="*/ 59433 h 246158"/>
                <a:gd name="csX37" fmla="*/ 184508 w 302929"/>
                <a:gd name="csY37" fmla="*/ 78948 h 246158"/>
                <a:gd name="csX38" fmla="*/ 218659 w 302929"/>
                <a:gd name="csY38" fmla="*/ 56772 h 246158"/>
                <a:gd name="csX39" fmla="*/ 224869 w 302929"/>
                <a:gd name="csY39" fmla="*/ 105116 h 246158"/>
                <a:gd name="csX40" fmla="*/ 268778 w 302929"/>
                <a:gd name="csY40" fmla="*/ 125075 h 246158"/>
                <a:gd name="csX41" fmla="*/ 239949 w 302929"/>
                <a:gd name="csY41" fmla="*/ 158339 h 246158"/>
                <a:gd name="csX42" fmla="*/ 258577 w 302929"/>
                <a:gd name="csY42" fmla="*/ 172089 h 246158"/>
                <a:gd name="csX43" fmla="*/ 275875 w 302929"/>
                <a:gd name="csY43" fmla="*/ 157452 h 246158"/>
                <a:gd name="csX44" fmla="*/ 282527 w 302929"/>
                <a:gd name="csY44" fmla="*/ 155678 h 246158"/>
                <a:gd name="csX45" fmla="*/ 259907 w 302929"/>
                <a:gd name="csY45" fmla="*/ 176524 h 246158"/>
                <a:gd name="csX46" fmla="*/ 302930 w 302929"/>
                <a:gd name="csY46" fmla="*/ 173863 h 246158"/>
                <a:gd name="csX47" fmla="*/ 292285 w 302929"/>
                <a:gd name="csY47" fmla="*/ 179629 h 246158"/>
                <a:gd name="csX48" fmla="*/ 290511 w 302929"/>
                <a:gd name="csY48" fmla="*/ 200031 h 246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302929" h="246158">
                  <a:moveTo>
                    <a:pt x="290511" y="200031"/>
                  </a:moveTo>
                  <a:lnTo>
                    <a:pt x="286519" y="216885"/>
                  </a:lnTo>
                  <a:lnTo>
                    <a:pt x="260351" y="208902"/>
                  </a:lnTo>
                  <a:lnTo>
                    <a:pt x="250150" y="213337"/>
                  </a:lnTo>
                  <a:lnTo>
                    <a:pt x="243053" y="220433"/>
                  </a:lnTo>
                  <a:lnTo>
                    <a:pt x="246158" y="235070"/>
                  </a:lnTo>
                  <a:lnTo>
                    <a:pt x="236400" y="238618"/>
                  </a:lnTo>
                  <a:lnTo>
                    <a:pt x="208902" y="236844"/>
                  </a:lnTo>
                  <a:lnTo>
                    <a:pt x="177855" y="211563"/>
                  </a:lnTo>
                  <a:lnTo>
                    <a:pt x="159227" y="222207"/>
                  </a:lnTo>
                  <a:lnTo>
                    <a:pt x="162331" y="231521"/>
                  </a:lnTo>
                  <a:lnTo>
                    <a:pt x="142816" y="246158"/>
                  </a:lnTo>
                  <a:lnTo>
                    <a:pt x="131728" y="231521"/>
                  </a:lnTo>
                  <a:lnTo>
                    <a:pt x="122857" y="233739"/>
                  </a:lnTo>
                  <a:lnTo>
                    <a:pt x="113100" y="212006"/>
                  </a:lnTo>
                  <a:lnTo>
                    <a:pt x="90480" y="208015"/>
                  </a:lnTo>
                  <a:lnTo>
                    <a:pt x="88262" y="200031"/>
                  </a:lnTo>
                  <a:lnTo>
                    <a:pt x="101568" y="183620"/>
                  </a:lnTo>
                  <a:lnTo>
                    <a:pt x="54110" y="141485"/>
                  </a:lnTo>
                  <a:lnTo>
                    <a:pt x="49675" y="108221"/>
                  </a:lnTo>
                  <a:lnTo>
                    <a:pt x="39030" y="96245"/>
                  </a:lnTo>
                  <a:lnTo>
                    <a:pt x="4435" y="90036"/>
                  </a:lnTo>
                  <a:lnTo>
                    <a:pt x="0" y="73626"/>
                  </a:lnTo>
                  <a:lnTo>
                    <a:pt x="8427" y="55441"/>
                  </a:lnTo>
                  <a:lnTo>
                    <a:pt x="28386" y="41691"/>
                  </a:lnTo>
                  <a:lnTo>
                    <a:pt x="22620" y="23950"/>
                  </a:lnTo>
                  <a:lnTo>
                    <a:pt x="6653" y="16410"/>
                  </a:lnTo>
                  <a:lnTo>
                    <a:pt x="15080" y="7983"/>
                  </a:lnTo>
                  <a:lnTo>
                    <a:pt x="35926" y="8871"/>
                  </a:lnTo>
                  <a:lnTo>
                    <a:pt x="39918" y="0"/>
                  </a:lnTo>
                  <a:lnTo>
                    <a:pt x="63424" y="10645"/>
                  </a:lnTo>
                  <a:lnTo>
                    <a:pt x="71408" y="5766"/>
                  </a:lnTo>
                  <a:lnTo>
                    <a:pt x="90480" y="22620"/>
                  </a:lnTo>
                  <a:lnTo>
                    <a:pt x="100237" y="16410"/>
                  </a:lnTo>
                  <a:lnTo>
                    <a:pt x="110882" y="31934"/>
                  </a:lnTo>
                  <a:lnTo>
                    <a:pt x="147695" y="61650"/>
                  </a:lnTo>
                  <a:lnTo>
                    <a:pt x="162775" y="59433"/>
                  </a:lnTo>
                  <a:lnTo>
                    <a:pt x="184508" y="78948"/>
                  </a:lnTo>
                  <a:lnTo>
                    <a:pt x="218659" y="56772"/>
                  </a:lnTo>
                  <a:lnTo>
                    <a:pt x="224869" y="105116"/>
                  </a:lnTo>
                  <a:lnTo>
                    <a:pt x="268778" y="125075"/>
                  </a:lnTo>
                  <a:lnTo>
                    <a:pt x="239949" y="158339"/>
                  </a:lnTo>
                  <a:lnTo>
                    <a:pt x="258577" y="172089"/>
                  </a:lnTo>
                  <a:lnTo>
                    <a:pt x="275875" y="157452"/>
                  </a:lnTo>
                  <a:lnTo>
                    <a:pt x="282527" y="155678"/>
                  </a:lnTo>
                  <a:lnTo>
                    <a:pt x="259907" y="176524"/>
                  </a:lnTo>
                  <a:lnTo>
                    <a:pt x="302930" y="173863"/>
                  </a:lnTo>
                  <a:lnTo>
                    <a:pt x="292285" y="179629"/>
                  </a:lnTo>
                  <a:lnTo>
                    <a:pt x="290511" y="20003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395056A-3B67-495F-1720-AA36B247450F}"/>
                </a:ext>
              </a:extLst>
            </p:cNvPr>
            <p:cNvSpPr/>
            <p:nvPr/>
          </p:nvSpPr>
          <p:spPr>
            <a:xfrm>
              <a:off x="1551232" y="4355086"/>
              <a:ext cx="219102" cy="166766"/>
            </a:xfrm>
            <a:custGeom>
              <a:avLst/>
              <a:gdLst>
                <a:gd name="csX0" fmla="*/ 0 w 219102"/>
                <a:gd name="csY0" fmla="*/ 26168 h 166766"/>
                <a:gd name="csX1" fmla="*/ 35482 w 219102"/>
                <a:gd name="csY1" fmla="*/ 11532 h 166766"/>
                <a:gd name="csX2" fmla="*/ 45240 w 219102"/>
                <a:gd name="csY2" fmla="*/ 0 h 166766"/>
                <a:gd name="csX3" fmla="*/ 66529 w 219102"/>
                <a:gd name="csY3" fmla="*/ 9314 h 166766"/>
                <a:gd name="csX4" fmla="*/ 80722 w 219102"/>
                <a:gd name="csY4" fmla="*/ 0 h 166766"/>
                <a:gd name="csX5" fmla="*/ 130397 w 219102"/>
                <a:gd name="csY5" fmla="*/ 26168 h 166766"/>
                <a:gd name="csX6" fmla="*/ 123744 w 219102"/>
                <a:gd name="csY6" fmla="*/ 48788 h 166766"/>
                <a:gd name="csX7" fmla="*/ 139711 w 219102"/>
                <a:gd name="csY7" fmla="*/ 54110 h 166766"/>
                <a:gd name="csX8" fmla="*/ 155235 w 219102"/>
                <a:gd name="csY8" fmla="*/ 77174 h 166766"/>
                <a:gd name="csX9" fmla="*/ 183177 w 219102"/>
                <a:gd name="csY9" fmla="*/ 76287 h 166766"/>
                <a:gd name="csX10" fmla="*/ 200475 w 219102"/>
                <a:gd name="csY10" fmla="*/ 109551 h 166766"/>
                <a:gd name="csX11" fmla="*/ 219103 w 219102"/>
                <a:gd name="csY11" fmla="*/ 114874 h 166766"/>
                <a:gd name="csX12" fmla="*/ 191604 w 219102"/>
                <a:gd name="csY12" fmla="*/ 121527 h 166766"/>
                <a:gd name="csX13" fmla="*/ 179185 w 219102"/>
                <a:gd name="csY13" fmla="*/ 136607 h 166766"/>
                <a:gd name="csX14" fmla="*/ 185395 w 219102"/>
                <a:gd name="csY14" fmla="*/ 147695 h 166766"/>
                <a:gd name="csX15" fmla="*/ 159670 w 219102"/>
                <a:gd name="csY15" fmla="*/ 166767 h 166766"/>
                <a:gd name="csX16" fmla="*/ 137494 w 219102"/>
                <a:gd name="csY16" fmla="*/ 156122 h 166766"/>
                <a:gd name="csX17" fmla="*/ 140155 w 219102"/>
                <a:gd name="csY17" fmla="*/ 143703 h 166766"/>
                <a:gd name="csX18" fmla="*/ 111769 w 219102"/>
                <a:gd name="csY18" fmla="*/ 157896 h 166766"/>
                <a:gd name="csX19" fmla="*/ 109995 w 219102"/>
                <a:gd name="csY19" fmla="*/ 134833 h 166766"/>
                <a:gd name="csX20" fmla="*/ 52336 w 219102"/>
                <a:gd name="csY20" fmla="*/ 147251 h 166766"/>
                <a:gd name="csX21" fmla="*/ 47014 w 219102"/>
                <a:gd name="csY21" fmla="*/ 136607 h 166766"/>
                <a:gd name="csX22" fmla="*/ 34595 w 219102"/>
                <a:gd name="csY22" fmla="*/ 137937 h 166766"/>
                <a:gd name="csX23" fmla="*/ 24394 w 219102"/>
                <a:gd name="csY23" fmla="*/ 114874 h 166766"/>
                <a:gd name="csX24" fmla="*/ 24838 w 219102"/>
                <a:gd name="csY24" fmla="*/ 68747 h 166766"/>
                <a:gd name="csX25" fmla="*/ 7096 w 219102"/>
                <a:gd name="csY25" fmla="*/ 54998 h 166766"/>
                <a:gd name="csX26" fmla="*/ 0 w 219102"/>
                <a:gd name="csY26" fmla="*/ 26168 h 166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19102" h="166766">
                  <a:moveTo>
                    <a:pt x="0" y="26168"/>
                  </a:moveTo>
                  <a:lnTo>
                    <a:pt x="35482" y="11532"/>
                  </a:lnTo>
                  <a:lnTo>
                    <a:pt x="45240" y="0"/>
                  </a:lnTo>
                  <a:lnTo>
                    <a:pt x="66529" y="9314"/>
                  </a:lnTo>
                  <a:lnTo>
                    <a:pt x="80722" y="0"/>
                  </a:lnTo>
                  <a:lnTo>
                    <a:pt x="130397" y="26168"/>
                  </a:lnTo>
                  <a:lnTo>
                    <a:pt x="123744" y="48788"/>
                  </a:lnTo>
                  <a:lnTo>
                    <a:pt x="139711" y="54110"/>
                  </a:lnTo>
                  <a:lnTo>
                    <a:pt x="155235" y="77174"/>
                  </a:lnTo>
                  <a:lnTo>
                    <a:pt x="183177" y="76287"/>
                  </a:lnTo>
                  <a:lnTo>
                    <a:pt x="200475" y="109551"/>
                  </a:lnTo>
                  <a:lnTo>
                    <a:pt x="219103" y="114874"/>
                  </a:lnTo>
                  <a:lnTo>
                    <a:pt x="191604" y="121527"/>
                  </a:lnTo>
                  <a:lnTo>
                    <a:pt x="179185" y="136607"/>
                  </a:lnTo>
                  <a:lnTo>
                    <a:pt x="185395" y="147695"/>
                  </a:lnTo>
                  <a:lnTo>
                    <a:pt x="159670" y="166767"/>
                  </a:lnTo>
                  <a:lnTo>
                    <a:pt x="137494" y="156122"/>
                  </a:lnTo>
                  <a:lnTo>
                    <a:pt x="140155" y="143703"/>
                  </a:lnTo>
                  <a:lnTo>
                    <a:pt x="111769" y="157896"/>
                  </a:lnTo>
                  <a:lnTo>
                    <a:pt x="109995" y="134833"/>
                  </a:lnTo>
                  <a:lnTo>
                    <a:pt x="52336" y="147251"/>
                  </a:lnTo>
                  <a:lnTo>
                    <a:pt x="47014" y="136607"/>
                  </a:lnTo>
                  <a:lnTo>
                    <a:pt x="34595" y="137937"/>
                  </a:lnTo>
                  <a:lnTo>
                    <a:pt x="24394" y="114874"/>
                  </a:lnTo>
                  <a:lnTo>
                    <a:pt x="24838" y="68747"/>
                  </a:lnTo>
                  <a:lnTo>
                    <a:pt x="7096" y="54998"/>
                  </a:lnTo>
                  <a:lnTo>
                    <a:pt x="0" y="26168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A85B096-B2E3-0C69-91B6-D34BE38C9A79}"/>
                </a:ext>
              </a:extLst>
            </p:cNvPr>
            <p:cNvSpPr/>
            <p:nvPr/>
          </p:nvSpPr>
          <p:spPr>
            <a:xfrm>
              <a:off x="1787189" y="1796816"/>
              <a:ext cx="170314" cy="240835"/>
            </a:xfrm>
            <a:custGeom>
              <a:avLst/>
              <a:gdLst>
                <a:gd name="csX0" fmla="*/ 162331 w 170314"/>
                <a:gd name="csY0" fmla="*/ 86044 h 240835"/>
                <a:gd name="csX1" fmla="*/ 153904 w 170314"/>
                <a:gd name="csY1" fmla="*/ 100681 h 240835"/>
                <a:gd name="csX2" fmla="*/ 156565 w 170314"/>
                <a:gd name="csY2" fmla="*/ 142816 h 240835"/>
                <a:gd name="csX3" fmla="*/ 149913 w 170314"/>
                <a:gd name="csY3" fmla="*/ 149469 h 240835"/>
                <a:gd name="csX4" fmla="*/ 170315 w 170314"/>
                <a:gd name="csY4" fmla="*/ 186725 h 240835"/>
                <a:gd name="csX5" fmla="*/ 149913 w 170314"/>
                <a:gd name="csY5" fmla="*/ 218659 h 240835"/>
                <a:gd name="csX6" fmla="*/ 110438 w 170314"/>
                <a:gd name="csY6" fmla="*/ 222208 h 240835"/>
                <a:gd name="csX7" fmla="*/ 86044 w 170314"/>
                <a:gd name="csY7" fmla="*/ 240836 h 240835"/>
                <a:gd name="csX8" fmla="*/ 0 w 170314"/>
                <a:gd name="csY8" fmla="*/ 0 h 240835"/>
                <a:gd name="csX9" fmla="*/ 36369 w 170314"/>
                <a:gd name="csY9" fmla="*/ 11088 h 240835"/>
                <a:gd name="csX10" fmla="*/ 77617 w 170314"/>
                <a:gd name="csY10" fmla="*/ 887 h 240835"/>
                <a:gd name="csX11" fmla="*/ 94028 w 170314"/>
                <a:gd name="csY11" fmla="*/ 37700 h 240835"/>
                <a:gd name="csX12" fmla="*/ 147695 w 170314"/>
                <a:gd name="csY12" fmla="*/ 53667 h 240835"/>
                <a:gd name="csX13" fmla="*/ 148138 w 170314"/>
                <a:gd name="csY13" fmla="*/ 58989 h 240835"/>
                <a:gd name="csX14" fmla="*/ 94028 w 170314"/>
                <a:gd name="csY14" fmla="*/ 42135 h 240835"/>
                <a:gd name="csX15" fmla="*/ 102899 w 170314"/>
                <a:gd name="csY15" fmla="*/ 86488 h 240835"/>
                <a:gd name="csX16" fmla="*/ 115317 w 170314"/>
                <a:gd name="csY16" fmla="*/ 94471 h 240835"/>
                <a:gd name="csX17" fmla="*/ 145034 w 170314"/>
                <a:gd name="csY17" fmla="*/ 77174 h 240835"/>
                <a:gd name="csX18" fmla="*/ 162331 w 170314"/>
                <a:gd name="csY18" fmla="*/ 86044 h 2408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70314" h="240835">
                  <a:moveTo>
                    <a:pt x="162331" y="86044"/>
                  </a:moveTo>
                  <a:lnTo>
                    <a:pt x="153904" y="100681"/>
                  </a:lnTo>
                  <a:lnTo>
                    <a:pt x="156565" y="142816"/>
                  </a:lnTo>
                  <a:lnTo>
                    <a:pt x="149913" y="149469"/>
                  </a:lnTo>
                  <a:lnTo>
                    <a:pt x="170315" y="186725"/>
                  </a:lnTo>
                  <a:lnTo>
                    <a:pt x="149913" y="218659"/>
                  </a:lnTo>
                  <a:lnTo>
                    <a:pt x="110438" y="222208"/>
                  </a:lnTo>
                  <a:lnTo>
                    <a:pt x="86044" y="240836"/>
                  </a:lnTo>
                  <a:lnTo>
                    <a:pt x="0" y="0"/>
                  </a:lnTo>
                  <a:lnTo>
                    <a:pt x="36369" y="11088"/>
                  </a:lnTo>
                  <a:lnTo>
                    <a:pt x="77617" y="887"/>
                  </a:lnTo>
                  <a:lnTo>
                    <a:pt x="94028" y="37700"/>
                  </a:lnTo>
                  <a:lnTo>
                    <a:pt x="147695" y="53667"/>
                  </a:lnTo>
                  <a:lnTo>
                    <a:pt x="148138" y="58989"/>
                  </a:lnTo>
                  <a:lnTo>
                    <a:pt x="94028" y="42135"/>
                  </a:lnTo>
                  <a:lnTo>
                    <a:pt x="102899" y="86488"/>
                  </a:lnTo>
                  <a:lnTo>
                    <a:pt x="115317" y="94471"/>
                  </a:lnTo>
                  <a:lnTo>
                    <a:pt x="145034" y="77174"/>
                  </a:lnTo>
                  <a:lnTo>
                    <a:pt x="162331" y="8604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485602B-49B5-E147-7012-1EE9F23EDA8E}"/>
                </a:ext>
              </a:extLst>
            </p:cNvPr>
            <p:cNvSpPr/>
            <p:nvPr/>
          </p:nvSpPr>
          <p:spPr>
            <a:xfrm>
              <a:off x="1796946" y="4059696"/>
              <a:ext cx="493203" cy="530903"/>
            </a:xfrm>
            <a:custGeom>
              <a:avLst/>
              <a:gdLst>
                <a:gd name="csX0" fmla="*/ 343734 w 493203"/>
                <a:gd name="csY0" fmla="*/ 484333 h 530903"/>
                <a:gd name="csX1" fmla="*/ 330428 w 493203"/>
                <a:gd name="csY1" fmla="*/ 497639 h 530903"/>
                <a:gd name="csX2" fmla="*/ 320671 w 493203"/>
                <a:gd name="csY2" fmla="*/ 491429 h 530903"/>
                <a:gd name="csX3" fmla="*/ 324219 w 493203"/>
                <a:gd name="csY3" fmla="*/ 498969 h 530903"/>
                <a:gd name="csX4" fmla="*/ 300269 w 493203"/>
                <a:gd name="csY4" fmla="*/ 511388 h 530903"/>
                <a:gd name="csX5" fmla="*/ 292729 w 493203"/>
                <a:gd name="csY5" fmla="*/ 506953 h 530903"/>
                <a:gd name="csX6" fmla="*/ 264786 w 493203"/>
                <a:gd name="csY6" fmla="*/ 521589 h 530903"/>
                <a:gd name="csX7" fmla="*/ 256359 w 493203"/>
                <a:gd name="csY7" fmla="*/ 515380 h 530903"/>
                <a:gd name="csX8" fmla="*/ 238175 w 493203"/>
                <a:gd name="csY8" fmla="*/ 530903 h 530903"/>
                <a:gd name="csX9" fmla="*/ 246158 w 493203"/>
                <a:gd name="csY9" fmla="*/ 512275 h 530903"/>
                <a:gd name="csX10" fmla="*/ 235957 w 493203"/>
                <a:gd name="csY10" fmla="*/ 522033 h 530903"/>
                <a:gd name="csX11" fmla="*/ 221320 w 493203"/>
                <a:gd name="csY11" fmla="*/ 520258 h 530903"/>
                <a:gd name="csX12" fmla="*/ 207571 w 493203"/>
                <a:gd name="csY12" fmla="*/ 470140 h 530903"/>
                <a:gd name="csX13" fmla="*/ 160557 w 493203"/>
                <a:gd name="csY13" fmla="*/ 413812 h 530903"/>
                <a:gd name="csX14" fmla="*/ 170315 w 493203"/>
                <a:gd name="csY14" fmla="*/ 387643 h 530903"/>
                <a:gd name="csX15" fmla="*/ 146364 w 493203"/>
                <a:gd name="csY15" fmla="*/ 294059 h 530903"/>
                <a:gd name="csX16" fmla="*/ 128180 w 493203"/>
                <a:gd name="csY16" fmla="*/ 268334 h 530903"/>
                <a:gd name="csX17" fmla="*/ 122414 w 493203"/>
                <a:gd name="csY17" fmla="*/ 244828 h 530903"/>
                <a:gd name="csX18" fmla="*/ 134833 w 493203"/>
                <a:gd name="csY18" fmla="*/ 189387 h 530903"/>
                <a:gd name="csX19" fmla="*/ 109995 w 493203"/>
                <a:gd name="csY19" fmla="*/ 147695 h 530903"/>
                <a:gd name="csX20" fmla="*/ 102455 w 493203"/>
                <a:gd name="csY20" fmla="*/ 91810 h 530903"/>
                <a:gd name="csX21" fmla="*/ 50562 w 493203"/>
                <a:gd name="csY21" fmla="*/ 85601 h 530903"/>
                <a:gd name="csX22" fmla="*/ 36369 w 493203"/>
                <a:gd name="csY22" fmla="*/ 71852 h 530903"/>
                <a:gd name="csX23" fmla="*/ 52336 w 493203"/>
                <a:gd name="csY23" fmla="*/ 58989 h 530903"/>
                <a:gd name="csX24" fmla="*/ 40361 w 493203"/>
                <a:gd name="csY24" fmla="*/ 50562 h 530903"/>
                <a:gd name="csX25" fmla="*/ 18185 w 493203"/>
                <a:gd name="csY25" fmla="*/ 60763 h 530903"/>
                <a:gd name="csX26" fmla="*/ 0 w 493203"/>
                <a:gd name="csY26" fmla="*/ 24837 h 530903"/>
                <a:gd name="csX27" fmla="*/ 15523 w 493203"/>
                <a:gd name="csY27" fmla="*/ 4435 h 530903"/>
                <a:gd name="csX28" fmla="*/ 24394 w 493203"/>
                <a:gd name="csY28" fmla="*/ 7540 h 530903"/>
                <a:gd name="csX29" fmla="*/ 25725 w 493203"/>
                <a:gd name="csY29" fmla="*/ 21289 h 530903"/>
                <a:gd name="csX30" fmla="*/ 46570 w 493203"/>
                <a:gd name="csY30" fmla="*/ 17297 h 530903"/>
                <a:gd name="csX31" fmla="*/ 64755 w 493203"/>
                <a:gd name="csY31" fmla="*/ 32821 h 530903"/>
                <a:gd name="csX32" fmla="*/ 77617 w 493203"/>
                <a:gd name="csY32" fmla="*/ 0 h 530903"/>
                <a:gd name="csX33" fmla="*/ 90036 w 493203"/>
                <a:gd name="csY33" fmla="*/ 6653 h 530903"/>
                <a:gd name="csX34" fmla="*/ 100237 w 493203"/>
                <a:gd name="csY34" fmla="*/ 54554 h 530903"/>
                <a:gd name="csX35" fmla="*/ 123301 w 493203"/>
                <a:gd name="csY35" fmla="*/ 75400 h 530903"/>
                <a:gd name="csX36" fmla="*/ 123744 w 493203"/>
                <a:gd name="csY36" fmla="*/ 130397 h 530903"/>
                <a:gd name="csX37" fmla="*/ 143703 w 493203"/>
                <a:gd name="csY37" fmla="*/ 147695 h 530903"/>
                <a:gd name="csX38" fmla="*/ 175194 w 493203"/>
                <a:gd name="csY38" fmla="*/ 139268 h 530903"/>
                <a:gd name="csX39" fmla="*/ 169428 w 493203"/>
                <a:gd name="csY39" fmla="*/ 156565 h 530903"/>
                <a:gd name="csX40" fmla="*/ 180959 w 493203"/>
                <a:gd name="csY40" fmla="*/ 159670 h 530903"/>
                <a:gd name="csX41" fmla="*/ 197814 w 493203"/>
                <a:gd name="csY41" fmla="*/ 139268 h 530903"/>
                <a:gd name="csX42" fmla="*/ 195596 w 493203"/>
                <a:gd name="csY42" fmla="*/ 126406 h 530903"/>
                <a:gd name="csX43" fmla="*/ 237731 w 493203"/>
                <a:gd name="csY43" fmla="*/ 121970 h 530903"/>
                <a:gd name="csX44" fmla="*/ 257690 w 493203"/>
                <a:gd name="csY44" fmla="*/ 128623 h 530903"/>
                <a:gd name="csX45" fmla="*/ 321114 w 493203"/>
                <a:gd name="csY45" fmla="*/ 79835 h 530903"/>
                <a:gd name="csX46" fmla="*/ 325106 w 493203"/>
                <a:gd name="csY46" fmla="*/ 63868 h 530903"/>
                <a:gd name="csX47" fmla="*/ 314018 w 493203"/>
                <a:gd name="csY47" fmla="*/ 58546 h 530903"/>
                <a:gd name="csX48" fmla="*/ 301156 w 493203"/>
                <a:gd name="csY48" fmla="*/ 69634 h 530903"/>
                <a:gd name="csX49" fmla="*/ 289624 w 493203"/>
                <a:gd name="csY49" fmla="*/ 62094 h 530903"/>
                <a:gd name="csX50" fmla="*/ 273657 w 493203"/>
                <a:gd name="csY50" fmla="*/ 70521 h 530903"/>
                <a:gd name="csX51" fmla="*/ 267004 w 493203"/>
                <a:gd name="csY51" fmla="*/ 59433 h 530903"/>
                <a:gd name="csX52" fmla="*/ 282527 w 493203"/>
                <a:gd name="csY52" fmla="*/ 37256 h 530903"/>
                <a:gd name="csX53" fmla="*/ 286076 w 493203"/>
                <a:gd name="csY53" fmla="*/ 21733 h 530903"/>
                <a:gd name="csX54" fmla="*/ 302043 w 493203"/>
                <a:gd name="csY54" fmla="*/ 15967 h 530903"/>
                <a:gd name="csX55" fmla="*/ 327767 w 493203"/>
                <a:gd name="csY55" fmla="*/ 27499 h 530903"/>
                <a:gd name="csX56" fmla="*/ 346839 w 493203"/>
                <a:gd name="csY56" fmla="*/ 20846 h 530903"/>
                <a:gd name="csX57" fmla="*/ 364580 w 493203"/>
                <a:gd name="csY57" fmla="*/ 46570 h 530903"/>
                <a:gd name="csX58" fmla="*/ 387200 w 493203"/>
                <a:gd name="csY58" fmla="*/ 35926 h 530903"/>
                <a:gd name="csX59" fmla="*/ 380991 w 493203"/>
                <a:gd name="csY59" fmla="*/ 23950 h 530903"/>
                <a:gd name="csX60" fmla="*/ 399619 w 493203"/>
                <a:gd name="csY60" fmla="*/ 4879 h 530903"/>
                <a:gd name="csX61" fmla="*/ 408489 w 493203"/>
                <a:gd name="csY61" fmla="*/ 25281 h 530903"/>
                <a:gd name="csX62" fmla="*/ 395627 w 493203"/>
                <a:gd name="csY62" fmla="*/ 41691 h 530903"/>
                <a:gd name="csX63" fmla="*/ 413812 w 493203"/>
                <a:gd name="csY63" fmla="*/ 58102 h 530903"/>
                <a:gd name="csX64" fmla="*/ 435545 w 493203"/>
                <a:gd name="csY64" fmla="*/ 53667 h 530903"/>
                <a:gd name="csX65" fmla="*/ 446633 w 493203"/>
                <a:gd name="csY65" fmla="*/ 87819 h 530903"/>
                <a:gd name="csX66" fmla="*/ 452842 w 493203"/>
                <a:gd name="csY66" fmla="*/ 114874 h 530903"/>
                <a:gd name="csX67" fmla="*/ 467035 w 493203"/>
                <a:gd name="csY67" fmla="*/ 122414 h 530903"/>
                <a:gd name="csX68" fmla="*/ 451955 w 493203"/>
                <a:gd name="csY68" fmla="*/ 136163 h 530903"/>
                <a:gd name="csX69" fmla="*/ 443528 w 493203"/>
                <a:gd name="csY69" fmla="*/ 159226 h 530903"/>
                <a:gd name="csX70" fmla="*/ 445746 w 493203"/>
                <a:gd name="csY70" fmla="*/ 219546 h 530903"/>
                <a:gd name="csX71" fmla="*/ 489211 w 493203"/>
                <a:gd name="csY71" fmla="*/ 226643 h 530903"/>
                <a:gd name="csX72" fmla="*/ 493203 w 493203"/>
                <a:gd name="csY72" fmla="*/ 240392 h 530903"/>
                <a:gd name="csX73" fmla="*/ 455503 w 493203"/>
                <a:gd name="csY73" fmla="*/ 238618 h 530903"/>
                <a:gd name="csX74" fmla="*/ 436432 w 493203"/>
                <a:gd name="csY74" fmla="*/ 295833 h 530903"/>
                <a:gd name="csX75" fmla="*/ 441754 w 493203"/>
                <a:gd name="csY75" fmla="*/ 307365 h 530903"/>
                <a:gd name="csX76" fmla="*/ 435545 w 493203"/>
                <a:gd name="csY76" fmla="*/ 323776 h 530903"/>
                <a:gd name="csX77" fmla="*/ 443528 w 493203"/>
                <a:gd name="csY77" fmla="*/ 333089 h 530903"/>
                <a:gd name="csX78" fmla="*/ 438649 w 493203"/>
                <a:gd name="csY78" fmla="*/ 349500 h 530903"/>
                <a:gd name="csX79" fmla="*/ 403167 w 493203"/>
                <a:gd name="csY79" fmla="*/ 347282 h 530903"/>
                <a:gd name="csX80" fmla="*/ 390748 w 493203"/>
                <a:gd name="csY80" fmla="*/ 361919 h 530903"/>
                <a:gd name="csX81" fmla="*/ 370346 w 493203"/>
                <a:gd name="csY81" fmla="*/ 341960 h 530903"/>
                <a:gd name="csX82" fmla="*/ 344621 w 493203"/>
                <a:gd name="csY82" fmla="*/ 344178 h 530903"/>
                <a:gd name="csX83" fmla="*/ 365911 w 493203"/>
                <a:gd name="csY83" fmla="*/ 374781 h 530903"/>
                <a:gd name="csX84" fmla="*/ 347726 w 493203"/>
                <a:gd name="csY84" fmla="*/ 388530 h 530903"/>
                <a:gd name="csX85" fmla="*/ 373894 w 493203"/>
                <a:gd name="csY85" fmla="*/ 408933 h 530903"/>
                <a:gd name="csX86" fmla="*/ 350831 w 493203"/>
                <a:gd name="csY86" fmla="*/ 413368 h 530903"/>
                <a:gd name="csX87" fmla="*/ 302486 w 493203"/>
                <a:gd name="csY87" fmla="*/ 440423 h 530903"/>
                <a:gd name="csX88" fmla="*/ 345952 w 493203"/>
                <a:gd name="csY88" fmla="*/ 463487 h 530903"/>
                <a:gd name="csX89" fmla="*/ 343734 w 493203"/>
                <a:gd name="csY89" fmla="*/ 484333 h 530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</a:cxnLst>
              <a:rect l="l" t="t" r="r" b="b"/>
              <a:pathLst>
                <a:path w="493203" h="530903">
                  <a:moveTo>
                    <a:pt x="343734" y="484333"/>
                  </a:moveTo>
                  <a:lnTo>
                    <a:pt x="330428" y="497639"/>
                  </a:lnTo>
                  <a:lnTo>
                    <a:pt x="320671" y="491429"/>
                  </a:lnTo>
                  <a:lnTo>
                    <a:pt x="324219" y="498969"/>
                  </a:lnTo>
                  <a:lnTo>
                    <a:pt x="300269" y="511388"/>
                  </a:lnTo>
                  <a:lnTo>
                    <a:pt x="292729" y="506953"/>
                  </a:lnTo>
                  <a:lnTo>
                    <a:pt x="264786" y="521589"/>
                  </a:lnTo>
                  <a:lnTo>
                    <a:pt x="256359" y="515380"/>
                  </a:lnTo>
                  <a:lnTo>
                    <a:pt x="238175" y="530903"/>
                  </a:lnTo>
                  <a:lnTo>
                    <a:pt x="246158" y="512275"/>
                  </a:lnTo>
                  <a:lnTo>
                    <a:pt x="235957" y="522033"/>
                  </a:lnTo>
                  <a:lnTo>
                    <a:pt x="221320" y="520258"/>
                  </a:lnTo>
                  <a:lnTo>
                    <a:pt x="207571" y="470140"/>
                  </a:lnTo>
                  <a:lnTo>
                    <a:pt x="160557" y="413812"/>
                  </a:lnTo>
                  <a:lnTo>
                    <a:pt x="170315" y="387643"/>
                  </a:lnTo>
                  <a:lnTo>
                    <a:pt x="146364" y="294059"/>
                  </a:lnTo>
                  <a:lnTo>
                    <a:pt x="128180" y="268334"/>
                  </a:lnTo>
                  <a:lnTo>
                    <a:pt x="122414" y="244828"/>
                  </a:lnTo>
                  <a:lnTo>
                    <a:pt x="134833" y="189387"/>
                  </a:lnTo>
                  <a:lnTo>
                    <a:pt x="109995" y="147695"/>
                  </a:lnTo>
                  <a:lnTo>
                    <a:pt x="102455" y="91810"/>
                  </a:lnTo>
                  <a:lnTo>
                    <a:pt x="50562" y="85601"/>
                  </a:lnTo>
                  <a:lnTo>
                    <a:pt x="36369" y="71852"/>
                  </a:lnTo>
                  <a:lnTo>
                    <a:pt x="52336" y="58989"/>
                  </a:lnTo>
                  <a:lnTo>
                    <a:pt x="40361" y="50562"/>
                  </a:lnTo>
                  <a:lnTo>
                    <a:pt x="18185" y="60763"/>
                  </a:lnTo>
                  <a:lnTo>
                    <a:pt x="0" y="24837"/>
                  </a:lnTo>
                  <a:lnTo>
                    <a:pt x="15523" y="4435"/>
                  </a:lnTo>
                  <a:lnTo>
                    <a:pt x="24394" y="7540"/>
                  </a:lnTo>
                  <a:lnTo>
                    <a:pt x="25725" y="21289"/>
                  </a:lnTo>
                  <a:lnTo>
                    <a:pt x="46570" y="17297"/>
                  </a:lnTo>
                  <a:lnTo>
                    <a:pt x="64755" y="32821"/>
                  </a:lnTo>
                  <a:lnTo>
                    <a:pt x="77617" y="0"/>
                  </a:lnTo>
                  <a:lnTo>
                    <a:pt x="90036" y="6653"/>
                  </a:lnTo>
                  <a:lnTo>
                    <a:pt x="100237" y="54554"/>
                  </a:lnTo>
                  <a:lnTo>
                    <a:pt x="123301" y="75400"/>
                  </a:lnTo>
                  <a:lnTo>
                    <a:pt x="123744" y="130397"/>
                  </a:lnTo>
                  <a:lnTo>
                    <a:pt x="143703" y="147695"/>
                  </a:lnTo>
                  <a:lnTo>
                    <a:pt x="175194" y="139268"/>
                  </a:lnTo>
                  <a:lnTo>
                    <a:pt x="169428" y="156565"/>
                  </a:lnTo>
                  <a:lnTo>
                    <a:pt x="180959" y="159670"/>
                  </a:lnTo>
                  <a:lnTo>
                    <a:pt x="197814" y="139268"/>
                  </a:lnTo>
                  <a:lnTo>
                    <a:pt x="195596" y="126406"/>
                  </a:lnTo>
                  <a:lnTo>
                    <a:pt x="237731" y="121970"/>
                  </a:lnTo>
                  <a:lnTo>
                    <a:pt x="257690" y="128623"/>
                  </a:lnTo>
                  <a:lnTo>
                    <a:pt x="321114" y="79835"/>
                  </a:lnTo>
                  <a:lnTo>
                    <a:pt x="325106" y="63868"/>
                  </a:lnTo>
                  <a:lnTo>
                    <a:pt x="314018" y="58546"/>
                  </a:lnTo>
                  <a:lnTo>
                    <a:pt x="301156" y="69634"/>
                  </a:lnTo>
                  <a:lnTo>
                    <a:pt x="289624" y="62094"/>
                  </a:lnTo>
                  <a:lnTo>
                    <a:pt x="273657" y="70521"/>
                  </a:lnTo>
                  <a:lnTo>
                    <a:pt x="267004" y="59433"/>
                  </a:lnTo>
                  <a:lnTo>
                    <a:pt x="282527" y="37256"/>
                  </a:lnTo>
                  <a:lnTo>
                    <a:pt x="286076" y="21733"/>
                  </a:lnTo>
                  <a:lnTo>
                    <a:pt x="302043" y="15967"/>
                  </a:lnTo>
                  <a:lnTo>
                    <a:pt x="327767" y="27499"/>
                  </a:lnTo>
                  <a:lnTo>
                    <a:pt x="346839" y="20846"/>
                  </a:lnTo>
                  <a:lnTo>
                    <a:pt x="364580" y="46570"/>
                  </a:lnTo>
                  <a:lnTo>
                    <a:pt x="387200" y="35926"/>
                  </a:lnTo>
                  <a:lnTo>
                    <a:pt x="380991" y="23950"/>
                  </a:lnTo>
                  <a:lnTo>
                    <a:pt x="399619" y="4879"/>
                  </a:lnTo>
                  <a:lnTo>
                    <a:pt x="408489" y="25281"/>
                  </a:lnTo>
                  <a:lnTo>
                    <a:pt x="395627" y="41691"/>
                  </a:lnTo>
                  <a:lnTo>
                    <a:pt x="413812" y="58102"/>
                  </a:lnTo>
                  <a:lnTo>
                    <a:pt x="435545" y="53667"/>
                  </a:lnTo>
                  <a:lnTo>
                    <a:pt x="446633" y="87819"/>
                  </a:lnTo>
                  <a:lnTo>
                    <a:pt x="452842" y="114874"/>
                  </a:lnTo>
                  <a:lnTo>
                    <a:pt x="467035" y="122414"/>
                  </a:lnTo>
                  <a:lnTo>
                    <a:pt x="451955" y="136163"/>
                  </a:lnTo>
                  <a:lnTo>
                    <a:pt x="443528" y="159226"/>
                  </a:lnTo>
                  <a:lnTo>
                    <a:pt x="445746" y="219546"/>
                  </a:lnTo>
                  <a:lnTo>
                    <a:pt x="489211" y="226643"/>
                  </a:lnTo>
                  <a:lnTo>
                    <a:pt x="493203" y="240392"/>
                  </a:lnTo>
                  <a:lnTo>
                    <a:pt x="455503" y="238618"/>
                  </a:lnTo>
                  <a:lnTo>
                    <a:pt x="436432" y="295833"/>
                  </a:lnTo>
                  <a:lnTo>
                    <a:pt x="441754" y="307365"/>
                  </a:lnTo>
                  <a:lnTo>
                    <a:pt x="435545" y="323776"/>
                  </a:lnTo>
                  <a:lnTo>
                    <a:pt x="443528" y="333089"/>
                  </a:lnTo>
                  <a:lnTo>
                    <a:pt x="438649" y="349500"/>
                  </a:lnTo>
                  <a:lnTo>
                    <a:pt x="403167" y="347282"/>
                  </a:lnTo>
                  <a:lnTo>
                    <a:pt x="390748" y="361919"/>
                  </a:lnTo>
                  <a:lnTo>
                    <a:pt x="370346" y="341960"/>
                  </a:lnTo>
                  <a:lnTo>
                    <a:pt x="344621" y="344178"/>
                  </a:lnTo>
                  <a:lnTo>
                    <a:pt x="365911" y="374781"/>
                  </a:lnTo>
                  <a:lnTo>
                    <a:pt x="347726" y="388530"/>
                  </a:lnTo>
                  <a:lnTo>
                    <a:pt x="373894" y="408933"/>
                  </a:lnTo>
                  <a:lnTo>
                    <a:pt x="350831" y="413368"/>
                  </a:lnTo>
                  <a:lnTo>
                    <a:pt x="302486" y="440423"/>
                  </a:lnTo>
                  <a:lnTo>
                    <a:pt x="345952" y="463487"/>
                  </a:lnTo>
                  <a:lnTo>
                    <a:pt x="343734" y="484333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627D77-0228-7701-3586-46F6C745C206}"/>
                </a:ext>
              </a:extLst>
            </p:cNvPr>
            <p:cNvSpPr/>
            <p:nvPr/>
          </p:nvSpPr>
          <p:spPr>
            <a:xfrm>
              <a:off x="2226282" y="2797415"/>
              <a:ext cx="319783" cy="233739"/>
            </a:xfrm>
            <a:custGeom>
              <a:avLst/>
              <a:gdLst>
                <a:gd name="csX0" fmla="*/ 93141 w 319783"/>
                <a:gd name="csY0" fmla="*/ 228417 h 233739"/>
                <a:gd name="csX1" fmla="*/ 91367 w 319783"/>
                <a:gd name="csY1" fmla="*/ 219990 h 233739"/>
                <a:gd name="csX2" fmla="*/ 70521 w 319783"/>
                <a:gd name="csY2" fmla="*/ 220434 h 233739"/>
                <a:gd name="csX3" fmla="*/ 67416 w 319783"/>
                <a:gd name="csY3" fmla="*/ 209789 h 233739"/>
                <a:gd name="csX4" fmla="*/ 46127 w 319783"/>
                <a:gd name="csY4" fmla="*/ 204910 h 233739"/>
                <a:gd name="csX5" fmla="*/ 23507 w 319783"/>
                <a:gd name="csY5" fmla="*/ 211563 h 233739"/>
                <a:gd name="csX6" fmla="*/ 14637 w 319783"/>
                <a:gd name="csY6" fmla="*/ 192048 h 233739"/>
                <a:gd name="csX7" fmla="*/ 7984 w 319783"/>
                <a:gd name="csY7" fmla="*/ 187169 h 233739"/>
                <a:gd name="csX8" fmla="*/ 19959 w 319783"/>
                <a:gd name="csY8" fmla="*/ 179185 h 233739"/>
                <a:gd name="csX9" fmla="*/ 0 w 319783"/>
                <a:gd name="csY9" fmla="*/ 141486 h 233739"/>
                <a:gd name="csX10" fmla="*/ 21733 w 319783"/>
                <a:gd name="csY10" fmla="*/ 130397 h 233739"/>
                <a:gd name="csX11" fmla="*/ 40361 w 319783"/>
                <a:gd name="csY11" fmla="*/ 84270 h 233739"/>
                <a:gd name="csX12" fmla="*/ 23507 w 319783"/>
                <a:gd name="csY12" fmla="*/ 64312 h 233739"/>
                <a:gd name="csX13" fmla="*/ 32821 w 319783"/>
                <a:gd name="csY13" fmla="*/ 38587 h 233739"/>
                <a:gd name="csX14" fmla="*/ 23507 w 319783"/>
                <a:gd name="csY14" fmla="*/ 27055 h 233739"/>
                <a:gd name="csX15" fmla="*/ 23951 w 319783"/>
                <a:gd name="csY15" fmla="*/ 19515 h 233739"/>
                <a:gd name="csX16" fmla="*/ 48345 w 319783"/>
                <a:gd name="csY16" fmla="*/ 22176 h 233739"/>
                <a:gd name="csX17" fmla="*/ 83827 w 319783"/>
                <a:gd name="csY17" fmla="*/ 887 h 233739"/>
                <a:gd name="csX18" fmla="*/ 97133 w 319783"/>
                <a:gd name="csY18" fmla="*/ 0 h 233739"/>
                <a:gd name="csX19" fmla="*/ 113100 w 319783"/>
                <a:gd name="csY19" fmla="*/ 26612 h 233739"/>
                <a:gd name="csX20" fmla="*/ 110882 w 319783"/>
                <a:gd name="csY20" fmla="*/ 54998 h 233739"/>
                <a:gd name="csX21" fmla="*/ 140598 w 319783"/>
                <a:gd name="csY21" fmla="*/ 46127 h 233739"/>
                <a:gd name="csX22" fmla="*/ 141929 w 319783"/>
                <a:gd name="csY22" fmla="*/ 36369 h 233739"/>
                <a:gd name="csX23" fmla="*/ 150800 w 319783"/>
                <a:gd name="csY23" fmla="*/ 54110 h 233739"/>
                <a:gd name="csX24" fmla="*/ 164105 w 319783"/>
                <a:gd name="csY24" fmla="*/ 61207 h 233739"/>
                <a:gd name="csX25" fmla="*/ 176081 w 319783"/>
                <a:gd name="csY25" fmla="*/ 62981 h 233739"/>
                <a:gd name="csX26" fmla="*/ 186282 w 319783"/>
                <a:gd name="csY26" fmla="*/ 50562 h 233739"/>
                <a:gd name="csX27" fmla="*/ 208015 w 319783"/>
                <a:gd name="csY27" fmla="*/ 62094 h 233739"/>
                <a:gd name="csX28" fmla="*/ 250150 w 319783"/>
                <a:gd name="csY28" fmla="*/ 54998 h 233739"/>
                <a:gd name="csX29" fmla="*/ 271883 w 319783"/>
                <a:gd name="csY29" fmla="*/ 72295 h 233739"/>
                <a:gd name="csX30" fmla="*/ 278979 w 319783"/>
                <a:gd name="csY30" fmla="*/ 109108 h 233739"/>
                <a:gd name="csX31" fmla="*/ 291842 w 319783"/>
                <a:gd name="csY31" fmla="*/ 117092 h 233739"/>
                <a:gd name="csX32" fmla="*/ 301599 w 319783"/>
                <a:gd name="csY32" fmla="*/ 113543 h 233739"/>
                <a:gd name="csX33" fmla="*/ 314018 w 319783"/>
                <a:gd name="csY33" fmla="*/ 124632 h 233739"/>
                <a:gd name="csX34" fmla="*/ 309583 w 319783"/>
                <a:gd name="csY34" fmla="*/ 149913 h 233739"/>
                <a:gd name="csX35" fmla="*/ 319784 w 319783"/>
                <a:gd name="csY35" fmla="*/ 154348 h 233739"/>
                <a:gd name="csX36" fmla="*/ 302486 w 319783"/>
                <a:gd name="csY36" fmla="*/ 188056 h 233739"/>
                <a:gd name="csX37" fmla="*/ 291398 w 319783"/>
                <a:gd name="csY37" fmla="*/ 209789 h 233739"/>
                <a:gd name="csX38" fmla="*/ 248819 w 319783"/>
                <a:gd name="csY38" fmla="*/ 223095 h 233739"/>
                <a:gd name="csX39" fmla="*/ 244384 w 319783"/>
                <a:gd name="csY39" fmla="*/ 199588 h 233739"/>
                <a:gd name="csX40" fmla="*/ 228417 w 319783"/>
                <a:gd name="csY40" fmla="*/ 227086 h 233739"/>
                <a:gd name="csX41" fmla="*/ 214224 w 319783"/>
                <a:gd name="csY41" fmla="*/ 233739 h 233739"/>
                <a:gd name="csX42" fmla="*/ 191161 w 319783"/>
                <a:gd name="csY42" fmla="*/ 203580 h 233739"/>
                <a:gd name="csX43" fmla="*/ 180072 w 319783"/>
                <a:gd name="csY43" fmla="*/ 206241 h 233739"/>
                <a:gd name="csX44" fmla="*/ 175194 w 319783"/>
                <a:gd name="csY44" fmla="*/ 193822 h 233739"/>
                <a:gd name="csX45" fmla="*/ 164105 w 319783"/>
                <a:gd name="csY45" fmla="*/ 196927 h 233739"/>
                <a:gd name="csX46" fmla="*/ 158783 w 319783"/>
                <a:gd name="csY46" fmla="*/ 183177 h 233739"/>
                <a:gd name="csX47" fmla="*/ 154791 w 319783"/>
                <a:gd name="csY47" fmla="*/ 205354 h 233739"/>
                <a:gd name="csX48" fmla="*/ 114874 w 319783"/>
                <a:gd name="csY48" fmla="*/ 203136 h 233739"/>
                <a:gd name="csX49" fmla="*/ 102899 w 319783"/>
                <a:gd name="csY49" fmla="*/ 216442 h 233739"/>
                <a:gd name="csX50" fmla="*/ 105116 w 319783"/>
                <a:gd name="csY50" fmla="*/ 224869 h 233739"/>
                <a:gd name="csX51" fmla="*/ 93141 w 319783"/>
                <a:gd name="csY51" fmla="*/ 228417 h 233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19783" h="233739">
                  <a:moveTo>
                    <a:pt x="93141" y="228417"/>
                  </a:moveTo>
                  <a:lnTo>
                    <a:pt x="91367" y="219990"/>
                  </a:lnTo>
                  <a:lnTo>
                    <a:pt x="70521" y="220434"/>
                  </a:lnTo>
                  <a:lnTo>
                    <a:pt x="67416" y="209789"/>
                  </a:lnTo>
                  <a:lnTo>
                    <a:pt x="46127" y="204910"/>
                  </a:lnTo>
                  <a:lnTo>
                    <a:pt x="23507" y="211563"/>
                  </a:lnTo>
                  <a:lnTo>
                    <a:pt x="14637" y="192048"/>
                  </a:lnTo>
                  <a:lnTo>
                    <a:pt x="7984" y="187169"/>
                  </a:lnTo>
                  <a:lnTo>
                    <a:pt x="19959" y="179185"/>
                  </a:lnTo>
                  <a:lnTo>
                    <a:pt x="0" y="141486"/>
                  </a:lnTo>
                  <a:lnTo>
                    <a:pt x="21733" y="130397"/>
                  </a:lnTo>
                  <a:lnTo>
                    <a:pt x="40361" y="84270"/>
                  </a:lnTo>
                  <a:lnTo>
                    <a:pt x="23507" y="64312"/>
                  </a:lnTo>
                  <a:lnTo>
                    <a:pt x="32821" y="38587"/>
                  </a:lnTo>
                  <a:lnTo>
                    <a:pt x="23507" y="27055"/>
                  </a:lnTo>
                  <a:lnTo>
                    <a:pt x="23951" y="19515"/>
                  </a:lnTo>
                  <a:lnTo>
                    <a:pt x="48345" y="22176"/>
                  </a:lnTo>
                  <a:lnTo>
                    <a:pt x="83827" y="887"/>
                  </a:lnTo>
                  <a:lnTo>
                    <a:pt x="97133" y="0"/>
                  </a:lnTo>
                  <a:lnTo>
                    <a:pt x="113100" y="26612"/>
                  </a:lnTo>
                  <a:lnTo>
                    <a:pt x="110882" y="54998"/>
                  </a:lnTo>
                  <a:lnTo>
                    <a:pt x="140598" y="46127"/>
                  </a:lnTo>
                  <a:lnTo>
                    <a:pt x="141929" y="36369"/>
                  </a:lnTo>
                  <a:lnTo>
                    <a:pt x="150800" y="54110"/>
                  </a:lnTo>
                  <a:lnTo>
                    <a:pt x="164105" y="61207"/>
                  </a:lnTo>
                  <a:lnTo>
                    <a:pt x="176081" y="62981"/>
                  </a:lnTo>
                  <a:lnTo>
                    <a:pt x="186282" y="50562"/>
                  </a:lnTo>
                  <a:lnTo>
                    <a:pt x="208015" y="62094"/>
                  </a:lnTo>
                  <a:lnTo>
                    <a:pt x="250150" y="54998"/>
                  </a:lnTo>
                  <a:lnTo>
                    <a:pt x="271883" y="72295"/>
                  </a:lnTo>
                  <a:lnTo>
                    <a:pt x="278979" y="109108"/>
                  </a:lnTo>
                  <a:lnTo>
                    <a:pt x="291842" y="117092"/>
                  </a:lnTo>
                  <a:lnTo>
                    <a:pt x="301599" y="113543"/>
                  </a:lnTo>
                  <a:lnTo>
                    <a:pt x="314018" y="124632"/>
                  </a:lnTo>
                  <a:lnTo>
                    <a:pt x="309583" y="149913"/>
                  </a:lnTo>
                  <a:lnTo>
                    <a:pt x="319784" y="154348"/>
                  </a:lnTo>
                  <a:lnTo>
                    <a:pt x="302486" y="188056"/>
                  </a:lnTo>
                  <a:lnTo>
                    <a:pt x="291398" y="209789"/>
                  </a:lnTo>
                  <a:lnTo>
                    <a:pt x="248819" y="223095"/>
                  </a:lnTo>
                  <a:lnTo>
                    <a:pt x="244384" y="199588"/>
                  </a:lnTo>
                  <a:lnTo>
                    <a:pt x="228417" y="227086"/>
                  </a:lnTo>
                  <a:lnTo>
                    <a:pt x="214224" y="233739"/>
                  </a:lnTo>
                  <a:lnTo>
                    <a:pt x="191161" y="203580"/>
                  </a:lnTo>
                  <a:lnTo>
                    <a:pt x="180072" y="206241"/>
                  </a:lnTo>
                  <a:lnTo>
                    <a:pt x="175194" y="193822"/>
                  </a:lnTo>
                  <a:lnTo>
                    <a:pt x="164105" y="196927"/>
                  </a:lnTo>
                  <a:lnTo>
                    <a:pt x="158783" y="183177"/>
                  </a:lnTo>
                  <a:lnTo>
                    <a:pt x="154791" y="205354"/>
                  </a:lnTo>
                  <a:lnTo>
                    <a:pt x="114874" y="203136"/>
                  </a:lnTo>
                  <a:lnTo>
                    <a:pt x="102899" y="216442"/>
                  </a:lnTo>
                  <a:lnTo>
                    <a:pt x="105116" y="224869"/>
                  </a:lnTo>
                  <a:lnTo>
                    <a:pt x="93141" y="228417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936F2A0-12CA-7386-3714-6563A81C675D}"/>
                </a:ext>
              </a:extLst>
            </p:cNvPr>
            <p:cNvSpPr/>
            <p:nvPr/>
          </p:nvSpPr>
          <p:spPr>
            <a:xfrm>
              <a:off x="10022619" y="1750689"/>
              <a:ext cx="1321269" cy="2003859"/>
            </a:xfrm>
            <a:custGeom>
              <a:avLst/>
              <a:gdLst>
                <a:gd name="csX0" fmla="*/ 1312399 w 1321269"/>
                <a:gd name="csY0" fmla="*/ 1005478 h 2003859"/>
                <a:gd name="csX1" fmla="*/ 1321270 w 1321269"/>
                <a:gd name="csY1" fmla="*/ 1011244 h 2003859"/>
                <a:gd name="csX2" fmla="*/ 1296876 w 1321269"/>
                <a:gd name="csY2" fmla="*/ 1011244 h 2003859"/>
                <a:gd name="csX3" fmla="*/ 1269377 w 1321269"/>
                <a:gd name="csY3" fmla="*/ 1022332 h 2003859"/>
                <a:gd name="csX4" fmla="*/ 1228129 w 1321269"/>
                <a:gd name="csY4" fmla="*/ 1013905 h 2003859"/>
                <a:gd name="csX5" fmla="*/ 1208170 w 1321269"/>
                <a:gd name="csY5" fmla="*/ 1024106 h 2003859"/>
                <a:gd name="csX6" fmla="*/ 1209057 w 1321269"/>
                <a:gd name="csY6" fmla="*/ 1005922 h 2003859"/>
                <a:gd name="csX7" fmla="*/ 1226355 w 1321269"/>
                <a:gd name="csY7" fmla="*/ 988181 h 2003859"/>
                <a:gd name="csX8" fmla="*/ 1247644 w 1321269"/>
                <a:gd name="csY8" fmla="*/ 1002373 h 2003859"/>
                <a:gd name="csX9" fmla="*/ 1301311 w 1321269"/>
                <a:gd name="csY9" fmla="*/ 999712 h 2003859"/>
                <a:gd name="csX10" fmla="*/ 1312399 w 1321269"/>
                <a:gd name="csY10" fmla="*/ 1005478 h 2003859"/>
                <a:gd name="csX11" fmla="*/ 727386 w 1321269"/>
                <a:gd name="csY11" fmla="*/ 18628 h 2003859"/>
                <a:gd name="csX12" fmla="*/ 712749 w 1321269"/>
                <a:gd name="csY12" fmla="*/ 39030 h 2003859"/>
                <a:gd name="csX13" fmla="*/ 721620 w 1321269"/>
                <a:gd name="csY13" fmla="*/ 41248 h 2003859"/>
                <a:gd name="csX14" fmla="*/ 729160 w 1321269"/>
                <a:gd name="csY14" fmla="*/ 66973 h 2003859"/>
                <a:gd name="csX15" fmla="*/ 708757 w 1321269"/>
                <a:gd name="csY15" fmla="*/ 75843 h 2003859"/>
                <a:gd name="csX16" fmla="*/ 731377 w 1321269"/>
                <a:gd name="csY16" fmla="*/ 92254 h 2003859"/>
                <a:gd name="csX17" fmla="*/ 727829 w 1321269"/>
                <a:gd name="csY17" fmla="*/ 101568 h 2003859"/>
                <a:gd name="csX18" fmla="*/ 740248 w 1321269"/>
                <a:gd name="csY18" fmla="*/ 123301 h 2003859"/>
                <a:gd name="csX19" fmla="*/ 723838 w 1321269"/>
                <a:gd name="csY19" fmla="*/ 131728 h 2003859"/>
                <a:gd name="csX20" fmla="*/ 723394 w 1321269"/>
                <a:gd name="csY20" fmla="*/ 145034 h 2003859"/>
                <a:gd name="csX21" fmla="*/ 740248 w 1321269"/>
                <a:gd name="csY21" fmla="*/ 137494 h 2003859"/>
                <a:gd name="csX22" fmla="*/ 748232 w 1321269"/>
                <a:gd name="csY22" fmla="*/ 144590 h 2003859"/>
                <a:gd name="csX23" fmla="*/ 734039 w 1321269"/>
                <a:gd name="csY23" fmla="*/ 154348 h 2003859"/>
                <a:gd name="csX24" fmla="*/ 746014 w 1321269"/>
                <a:gd name="csY24" fmla="*/ 153017 h 2003859"/>
                <a:gd name="csX25" fmla="*/ 751336 w 1321269"/>
                <a:gd name="csY25" fmla="*/ 164992 h 2003859"/>
                <a:gd name="csX26" fmla="*/ 739361 w 1321269"/>
                <a:gd name="csY26" fmla="*/ 181847 h 2003859"/>
                <a:gd name="csX27" fmla="*/ 750892 w 1321269"/>
                <a:gd name="csY27" fmla="*/ 180516 h 2003859"/>
                <a:gd name="csX28" fmla="*/ 749119 w 1321269"/>
                <a:gd name="csY28" fmla="*/ 192491 h 2003859"/>
                <a:gd name="csX29" fmla="*/ 762868 w 1321269"/>
                <a:gd name="csY29" fmla="*/ 184064 h 2003859"/>
                <a:gd name="csX30" fmla="*/ 761538 w 1321269"/>
                <a:gd name="csY30" fmla="*/ 199144 h 2003859"/>
                <a:gd name="csX31" fmla="*/ 742466 w 1321269"/>
                <a:gd name="csY31" fmla="*/ 208458 h 2003859"/>
                <a:gd name="csX32" fmla="*/ 764198 w 1321269"/>
                <a:gd name="csY32" fmla="*/ 205797 h 2003859"/>
                <a:gd name="csX33" fmla="*/ 773957 w 1321269"/>
                <a:gd name="csY33" fmla="*/ 222651 h 2003859"/>
                <a:gd name="csX34" fmla="*/ 759320 w 1321269"/>
                <a:gd name="csY34" fmla="*/ 221320 h 2003859"/>
                <a:gd name="csX35" fmla="*/ 772182 w 1321269"/>
                <a:gd name="csY35" fmla="*/ 229304 h 2003859"/>
                <a:gd name="csX36" fmla="*/ 763755 w 1321269"/>
                <a:gd name="csY36" fmla="*/ 256359 h 2003859"/>
                <a:gd name="csX37" fmla="*/ 774843 w 1321269"/>
                <a:gd name="csY37" fmla="*/ 255029 h 2003859"/>
                <a:gd name="csX38" fmla="*/ 774399 w 1321269"/>
                <a:gd name="csY38" fmla="*/ 271439 h 2003859"/>
                <a:gd name="csX39" fmla="*/ 771295 w 1321269"/>
                <a:gd name="csY39" fmla="*/ 265673 h 2003859"/>
                <a:gd name="csX40" fmla="*/ 762424 w 1321269"/>
                <a:gd name="csY40" fmla="*/ 266117 h 2003859"/>
                <a:gd name="csX41" fmla="*/ 778835 w 1321269"/>
                <a:gd name="csY41" fmla="*/ 277205 h 2003859"/>
                <a:gd name="csX42" fmla="*/ 782827 w 1321269"/>
                <a:gd name="csY42" fmla="*/ 294503 h 2003859"/>
                <a:gd name="csX43" fmla="*/ 772182 w 1321269"/>
                <a:gd name="csY43" fmla="*/ 322001 h 2003859"/>
                <a:gd name="csX44" fmla="*/ 783714 w 1321269"/>
                <a:gd name="csY44" fmla="*/ 330872 h 2003859"/>
                <a:gd name="csX45" fmla="*/ 773957 w 1321269"/>
                <a:gd name="csY45" fmla="*/ 341073 h 2003859"/>
                <a:gd name="csX46" fmla="*/ 793471 w 1321269"/>
                <a:gd name="csY46" fmla="*/ 341073 h 2003859"/>
                <a:gd name="csX47" fmla="*/ 795689 w 1321269"/>
                <a:gd name="csY47" fmla="*/ 354822 h 2003859"/>
                <a:gd name="csX48" fmla="*/ 829840 w 1321269"/>
                <a:gd name="csY48" fmla="*/ 382321 h 2003859"/>
                <a:gd name="csX49" fmla="*/ 830727 w 1321269"/>
                <a:gd name="csY49" fmla="*/ 393853 h 2003859"/>
                <a:gd name="csX50" fmla="*/ 800124 w 1321269"/>
                <a:gd name="csY50" fmla="*/ 402280 h 2003859"/>
                <a:gd name="csX51" fmla="*/ 780609 w 1321269"/>
                <a:gd name="csY51" fmla="*/ 398288 h 2003859"/>
                <a:gd name="csX52" fmla="*/ 782383 w 1321269"/>
                <a:gd name="csY52" fmla="*/ 388974 h 2003859"/>
                <a:gd name="csX53" fmla="*/ 769521 w 1321269"/>
                <a:gd name="csY53" fmla="*/ 398732 h 2003859"/>
                <a:gd name="csX54" fmla="*/ 750005 w 1321269"/>
                <a:gd name="csY54" fmla="*/ 392079 h 2003859"/>
                <a:gd name="csX55" fmla="*/ 718958 w 1321269"/>
                <a:gd name="csY55" fmla="*/ 407602 h 2003859"/>
                <a:gd name="csX56" fmla="*/ 720289 w 1321269"/>
                <a:gd name="csY56" fmla="*/ 400062 h 2003859"/>
                <a:gd name="csX57" fmla="*/ 707427 w 1321269"/>
                <a:gd name="csY57" fmla="*/ 404498 h 2003859"/>
                <a:gd name="csX58" fmla="*/ 713192 w 1321269"/>
                <a:gd name="csY58" fmla="*/ 412038 h 2003859"/>
                <a:gd name="csX59" fmla="*/ 678598 w 1321269"/>
                <a:gd name="csY59" fmla="*/ 461269 h 2003859"/>
                <a:gd name="csX60" fmla="*/ 672832 w 1321269"/>
                <a:gd name="csY60" fmla="*/ 492760 h 2003859"/>
                <a:gd name="csX61" fmla="*/ 665292 w 1321269"/>
                <a:gd name="csY61" fmla="*/ 493647 h 2003859"/>
                <a:gd name="csX62" fmla="*/ 672388 w 1321269"/>
                <a:gd name="csY62" fmla="*/ 497638 h 2003859"/>
                <a:gd name="csX63" fmla="*/ 671945 w 1321269"/>
                <a:gd name="csY63" fmla="*/ 511831 h 2003859"/>
                <a:gd name="csX64" fmla="*/ 665292 w 1321269"/>
                <a:gd name="csY64" fmla="*/ 516710 h 2003859"/>
                <a:gd name="csX65" fmla="*/ 669283 w 1321269"/>
                <a:gd name="csY65" fmla="*/ 522920 h 2003859"/>
                <a:gd name="csX66" fmla="*/ 659526 w 1321269"/>
                <a:gd name="csY66" fmla="*/ 524694 h 2003859"/>
                <a:gd name="csX67" fmla="*/ 668840 w 1321269"/>
                <a:gd name="csY67" fmla="*/ 527355 h 2003859"/>
                <a:gd name="csX68" fmla="*/ 667953 w 1321269"/>
                <a:gd name="csY68" fmla="*/ 541991 h 2003859"/>
                <a:gd name="csX69" fmla="*/ 653316 w 1321269"/>
                <a:gd name="csY69" fmla="*/ 545983 h 2003859"/>
                <a:gd name="csX70" fmla="*/ 665735 w 1321269"/>
                <a:gd name="csY70" fmla="*/ 552192 h 2003859"/>
                <a:gd name="csX71" fmla="*/ 663961 w 1321269"/>
                <a:gd name="csY71" fmla="*/ 562837 h 2003859"/>
                <a:gd name="csX72" fmla="*/ 669727 w 1321269"/>
                <a:gd name="csY72" fmla="*/ 564168 h 2003859"/>
                <a:gd name="csX73" fmla="*/ 695008 w 1321269"/>
                <a:gd name="csY73" fmla="*/ 637350 h 2003859"/>
                <a:gd name="csX74" fmla="*/ 690129 w 1321269"/>
                <a:gd name="csY74" fmla="*/ 645333 h 2003859"/>
                <a:gd name="csX75" fmla="*/ 679928 w 1321269"/>
                <a:gd name="csY75" fmla="*/ 639124 h 2003859"/>
                <a:gd name="csX76" fmla="*/ 652873 w 1321269"/>
                <a:gd name="csY76" fmla="*/ 606303 h 2003859"/>
                <a:gd name="csX77" fmla="*/ 627592 w 1321269"/>
                <a:gd name="csY77" fmla="*/ 593441 h 2003859"/>
                <a:gd name="csX78" fmla="*/ 620495 w 1321269"/>
                <a:gd name="csY78" fmla="*/ 577473 h 2003859"/>
                <a:gd name="csX79" fmla="*/ 613842 w 1321269"/>
                <a:gd name="csY79" fmla="*/ 602311 h 2003859"/>
                <a:gd name="csX80" fmla="*/ 620051 w 1321269"/>
                <a:gd name="csY80" fmla="*/ 612512 h 2003859"/>
                <a:gd name="csX81" fmla="*/ 620495 w 1321269"/>
                <a:gd name="csY81" fmla="*/ 609408 h 2003859"/>
                <a:gd name="csX82" fmla="*/ 616947 w 1321269"/>
                <a:gd name="csY82" fmla="*/ 602311 h 2003859"/>
                <a:gd name="csX83" fmla="*/ 616947 w 1321269"/>
                <a:gd name="csY83" fmla="*/ 598763 h 2003859"/>
                <a:gd name="csX84" fmla="*/ 619609 w 1321269"/>
                <a:gd name="csY84" fmla="*/ 589892 h 2003859"/>
                <a:gd name="csX85" fmla="*/ 623157 w 1321269"/>
                <a:gd name="csY85" fmla="*/ 636906 h 2003859"/>
                <a:gd name="csX86" fmla="*/ 618722 w 1321269"/>
                <a:gd name="csY86" fmla="*/ 651099 h 2003859"/>
                <a:gd name="csX87" fmla="*/ 613842 w 1321269"/>
                <a:gd name="csY87" fmla="*/ 648882 h 2003859"/>
                <a:gd name="csX88" fmla="*/ 624487 w 1321269"/>
                <a:gd name="csY88" fmla="*/ 674163 h 2003859"/>
                <a:gd name="csX89" fmla="*/ 614286 w 1321269"/>
                <a:gd name="csY89" fmla="*/ 670614 h 2003859"/>
                <a:gd name="csX90" fmla="*/ 610738 w 1321269"/>
                <a:gd name="csY90" fmla="*/ 684364 h 2003859"/>
                <a:gd name="csX91" fmla="*/ 636019 w 1321269"/>
                <a:gd name="csY91" fmla="*/ 683920 h 2003859"/>
                <a:gd name="csX92" fmla="*/ 645333 w 1321269"/>
                <a:gd name="csY92" fmla="*/ 721620 h 2003859"/>
                <a:gd name="csX93" fmla="*/ 593884 w 1321269"/>
                <a:gd name="csY93" fmla="*/ 714967 h 2003859"/>
                <a:gd name="csX94" fmla="*/ 589448 w 1321269"/>
                <a:gd name="csY94" fmla="*/ 726499 h 2003859"/>
                <a:gd name="csX95" fmla="*/ 601867 w 1321269"/>
                <a:gd name="csY95" fmla="*/ 733152 h 2003859"/>
                <a:gd name="csX96" fmla="*/ 598763 w 1321269"/>
                <a:gd name="csY96" fmla="*/ 749562 h 2003859"/>
                <a:gd name="csX97" fmla="*/ 611625 w 1321269"/>
                <a:gd name="csY97" fmla="*/ 752667 h 2003859"/>
                <a:gd name="csX98" fmla="*/ 599650 w 1321269"/>
                <a:gd name="csY98" fmla="*/ 756659 h 2003859"/>
                <a:gd name="csX99" fmla="*/ 595657 w 1321269"/>
                <a:gd name="csY99" fmla="*/ 740248 h 2003859"/>
                <a:gd name="csX100" fmla="*/ 566828 w 1321269"/>
                <a:gd name="csY100" fmla="*/ 768634 h 2003859"/>
                <a:gd name="csX101" fmla="*/ 577473 w 1321269"/>
                <a:gd name="csY101" fmla="*/ 771739 h 2003859"/>
                <a:gd name="csX102" fmla="*/ 579691 w 1321269"/>
                <a:gd name="csY102" fmla="*/ 763755 h 2003859"/>
                <a:gd name="csX103" fmla="*/ 586344 w 1321269"/>
                <a:gd name="csY103" fmla="*/ 777505 h 2003859"/>
                <a:gd name="csX104" fmla="*/ 579247 w 1321269"/>
                <a:gd name="csY104" fmla="*/ 785488 h 2003859"/>
                <a:gd name="csX105" fmla="*/ 581465 w 1321269"/>
                <a:gd name="csY105" fmla="*/ 801899 h 2003859"/>
                <a:gd name="csX106" fmla="*/ 604972 w 1321269"/>
                <a:gd name="csY106" fmla="*/ 816535 h 2003859"/>
                <a:gd name="csX107" fmla="*/ 604972 w 1321269"/>
                <a:gd name="csY107" fmla="*/ 834276 h 2003859"/>
                <a:gd name="csX108" fmla="*/ 641341 w 1321269"/>
                <a:gd name="csY108" fmla="*/ 849356 h 2003859"/>
                <a:gd name="csX109" fmla="*/ 644003 w 1321269"/>
                <a:gd name="csY109" fmla="*/ 857783 h 2003859"/>
                <a:gd name="csX110" fmla="*/ 638680 w 1321269"/>
                <a:gd name="csY110" fmla="*/ 850243 h 2003859"/>
                <a:gd name="csX111" fmla="*/ 633357 w 1321269"/>
                <a:gd name="csY111" fmla="*/ 859558 h 2003859"/>
                <a:gd name="csX112" fmla="*/ 637350 w 1321269"/>
                <a:gd name="csY112" fmla="*/ 867984 h 2003859"/>
                <a:gd name="csX113" fmla="*/ 663075 w 1321269"/>
                <a:gd name="csY113" fmla="*/ 869759 h 2003859"/>
                <a:gd name="csX114" fmla="*/ 664404 w 1321269"/>
                <a:gd name="csY114" fmla="*/ 879073 h 2003859"/>
                <a:gd name="csX115" fmla="*/ 647994 w 1321269"/>
                <a:gd name="csY115" fmla="*/ 875081 h 2003859"/>
                <a:gd name="csX116" fmla="*/ 640898 w 1321269"/>
                <a:gd name="csY116" fmla="*/ 887056 h 2003859"/>
                <a:gd name="csX117" fmla="*/ 667510 w 1321269"/>
                <a:gd name="csY117" fmla="*/ 890161 h 2003859"/>
                <a:gd name="csX118" fmla="*/ 666622 w 1321269"/>
                <a:gd name="csY118" fmla="*/ 906128 h 2003859"/>
                <a:gd name="csX119" fmla="*/ 659082 w 1321269"/>
                <a:gd name="csY119" fmla="*/ 899475 h 2003859"/>
                <a:gd name="csX120" fmla="*/ 666179 w 1321269"/>
                <a:gd name="csY120" fmla="*/ 911450 h 2003859"/>
                <a:gd name="csX121" fmla="*/ 661744 w 1321269"/>
                <a:gd name="csY121" fmla="*/ 920764 h 2003859"/>
                <a:gd name="csX122" fmla="*/ 671501 w 1321269"/>
                <a:gd name="csY122" fmla="*/ 917660 h 2003859"/>
                <a:gd name="csX123" fmla="*/ 675050 w 1321269"/>
                <a:gd name="csY123" fmla="*/ 954916 h 2003859"/>
                <a:gd name="csX124" fmla="*/ 721620 w 1321269"/>
                <a:gd name="csY124" fmla="*/ 1026767 h 2003859"/>
                <a:gd name="csX125" fmla="*/ 748675 w 1321269"/>
                <a:gd name="csY125" fmla="*/ 1039186 h 2003859"/>
                <a:gd name="csX126" fmla="*/ 776174 w 1321269"/>
                <a:gd name="csY126" fmla="*/ 1025437 h 2003859"/>
                <a:gd name="csX127" fmla="*/ 782827 w 1321269"/>
                <a:gd name="csY127" fmla="*/ 1039630 h 2003859"/>
                <a:gd name="csX128" fmla="*/ 782827 w 1321269"/>
                <a:gd name="csY128" fmla="*/ 1024106 h 2003859"/>
                <a:gd name="csX129" fmla="*/ 762424 w 1321269"/>
                <a:gd name="csY129" fmla="*/ 1008583 h 2003859"/>
                <a:gd name="csX130" fmla="*/ 765529 w 1321269"/>
                <a:gd name="csY130" fmla="*/ 996164 h 2003859"/>
                <a:gd name="csX131" fmla="*/ 806333 w 1321269"/>
                <a:gd name="csY131" fmla="*/ 977979 h 2003859"/>
                <a:gd name="csX132" fmla="*/ 823188 w 1321269"/>
                <a:gd name="csY132" fmla="*/ 980197 h 2003859"/>
                <a:gd name="csX133" fmla="*/ 840486 w 1321269"/>
                <a:gd name="csY133" fmla="*/ 1016123 h 2003859"/>
                <a:gd name="csX134" fmla="*/ 841373 w 1321269"/>
                <a:gd name="csY134" fmla="*/ 1042291 h 2003859"/>
                <a:gd name="csX135" fmla="*/ 877742 w 1321269"/>
                <a:gd name="csY135" fmla="*/ 1063137 h 2003859"/>
                <a:gd name="csX136" fmla="*/ 907015 w 1321269"/>
                <a:gd name="csY136" fmla="*/ 1091966 h 2003859"/>
                <a:gd name="csX137" fmla="*/ 922094 w 1321269"/>
                <a:gd name="csY137" fmla="*/ 1085757 h 2003859"/>
                <a:gd name="csX138" fmla="*/ 930965 w 1321269"/>
                <a:gd name="csY138" fmla="*/ 1066685 h 2003859"/>
                <a:gd name="csX139" fmla="*/ 999712 w 1321269"/>
                <a:gd name="csY139" fmla="*/ 1104829 h 2003859"/>
                <a:gd name="csX140" fmla="*/ 997050 w 1321269"/>
                <a:gd name="csY140" fmla="*/ 1126561 h 2003859"/>
                <a:gd name="csX141" fmla="*/ 1005478 w 1321269"/>
                <a:gd name="csY141" fmla="*/ 1138980 h 2003859"/>
                <a:gd name="csX142" fmla="*/ 989068 w 1321269"/>
                <a:gd name="csY142" fmla="*/ 1149181 h 2003859"/>
                <a:gd name="csX143" fmla="*/ 957577 w 1321269"/>
                <a:gd name="csY143" fmla="*/ 1150955 h 2003859"/>
                <a:gd name="csX144" fmla="*/ 954915 w 1321269"/>
                <a:gd name="csY144" fmla="*/ 1099063 h 2003859"/>
                <a:gd name="csX145" fmla="*/ 943384 w 1321269"/>
                <a:gd name="csY145" fmla="*/ 1096401 h 2003859"/>
                <a:gd name="csX146" fmla="*/ 950924 w 1321269"/>
                <a:gd name="csY146" fmla="*/ 1112812 h 2003859"/>
                <a:gd name="csX147" fmla="*/ 934070 w 1321269"/>
                <a:gd name="csY147" fmla="*/ 1121683 h 2003859"/>
                <a:gd name="csX148" fmla="*/ 933183 w 1321269"/>
                <a:gd name="csY148" fmla="*/ 1146964 h 2003859"/>
                <a:gd name="csX149" fmla="*/ 954472 w 1321269"/>
                <a:gd name="csY149" fmla="*/ 1145633 h 2003859"/>
                <a:gd name="csX150" fmla="*/ 952255 w 1321269"/>
                <a:gd name="csY150" fmla="*/ 1195308 h 2003859"/>
                <a:gd name="csX151" fmla="*/ 996607 w 1321269"/>
                <a:gd name="csY151" fmla="*/ 1257402 h 2003859"/>
                <a:gd name="csX152" fmla="*/ 1040960 w 1321269"/>
                <a:gd name="csY152" fmla="*/ 1286675 h 2003859"/>
                <a:gd name="csX153" fmla="*/ 1092853 w 1321269"/>
                <a:gd name="csY153" fmla="*/ 1291997 h 2003859"/>
                <a:gd name="csX154" fmla="*/ 1104385 w 1321269"/>
                <a:gd name="csY154" fmla="*/ 1304860 h 2003859"/>
                <a:gd name="csX155" fmla="*/ 1111925 w 1321269"/>
                <a:gd name="csY155" fmla="*/ 1349656 h 2003859"/>
                <a:gd name="csX156" fmla="*/ 1093740 w 1321269"/>
                <a:gd name="csY156" fmla="*/ 1377598 h 2003859"/>
                <a:gd name="csX157" fmla="*/ 1073781 w 1321269"/>
                <a:gd name="csY157" fmla="*/ 1378485 h 2003859"/>
                <a:gd name="csX158" fmla="*/ 1060475 w 1321269"/>
                <a:gd name="csY158" fmla="*/ 1409976 h 2003859"/>
                <a:gd name="csX159" fmla="*/ 1065354 w 1321269"/>
                <a:gd name="csY159" fmla="*/ 1484932 h 2003859"/>
                <a:gd name="csX160" fmla="*/ 1110150 w 1321269"/>
                <a:gd name="csY160" fmla="*/ 1545695 h 2003859"/>
                <a:gd name="csX161" fmla="*/ 1122569 w 1321269"/>
                <a:gd name="csY161" fmla="*/ 1545252 h 2003859"/>
                <a:gd name="csX162" fmla="*/ 1111925 w 1321269"/>
                <a:gd name="csY162" fmla="*/ 1541260 h 2003859"/>
                <a:gd name="csX163" fmla="*/ 1117247 w 1321269"/>
                <a:gd name="csY163" fmla="*/ 1539486 h 2003859"/>
                <a:gd name="csX164" fmla="*/ 1136762 w 1321269"/>
                <a:gd name="csY164" fmla="*/ 1553679 h 2003859"/>
                <a:gd name="csX165" fmla="*/ 1124344 w 1321269"/>
                <a:gd name="csY165" fmla="*/ 1559888 h 2003859"/>
                <a:gd name="csX166" fmla="*/ 1154060 w 1321269"/>
                <a:gd name="csY166" fmla="*/ 1564323 h 2003859"/>
                <a:gd name="csX167" fmla="*/ 1157608 w 1321269"/>
                <a:gd name="csY167" fmla="*/ 1574081 h 2003859"/>
                <a:gd name="csX168" fmla="*/ 1166479 w 1321269"/>
                <a:gd name="csY168" fmla="*/ 1574968 h 2003859"/>
                <a:gd name="csX169" fmla="*/ 1163373 w 1321269"/>
                <a:gd name="csY169" fmla="*/ 1567428 h 2003859"/>
                <a:gd name="csX170" fmla="*/ 1184220 w 1321269"/>
                <a:gd name="csY170" fmla="*/ 1579847 h 2003859"/>
                <a:gd name="csX171" fmla="*/ 1157164 w 1321269"/>
                <a:gd name="csY171" fmla="*/ 1589161 h 2003859"/>
                <a:gd name="csX172" fmla="*/ 1151398 w 1321269"/>
                <a:gd name="csY172" fmla="*/ 1578516 h 2003859"/>
                <a:gd name="csX173" fmla="*/ 1132770 w 1321269"/>
                <a:gd name="csY173" fmla="*/ 1634401 h 2003859"/>
                <a:gd name="csX174" fmla="*/ 1134544 w 1321269"/>
                <a:gd name="csY174" fmla="*/ 1685407 h 2003859"/>
                <a:gd name="csX175" fmla="*/ 1110150 w 1321269"/>
                <a:gd name="csY175" fmla="*/ 1677423 h 2003859"/>
                <a:gd name="csX176" fmla="*/ 1105715 w 1321269"/>
                <a:gd name="csY176" fmla="*/ 1690729 h 2003859"/>
                <a:gd name="csX177" fmla="*/ 1116803 w 1321269"/>
                <a:gd name="csY177" fmla="*/ 1700487 h 2003859"/>
                <a:gd name="csX178" fmla="*/ 1130553 w 1321269"/>
                <a:gd name="csY178" fmla="*/ 1688511 h 2003859"/>
                <a:gd name="csX179" fmla="*/ 1135432 w 1321269"/>
                <a:gd name="csY179" fmla="*/ 1708914 h 2003859"/>
                <a:gd name="csX180" fmla="*/ 1147850 w 1321269"/>
                <a:gd name="csY180" fmla="*/ 1708470 h 2003859"/>
                <a:gd name="csX181" fmla="*/ 1153173 w 1321269"/>
                <a:gd name="csY181" fmla="*/ 1716897 h 2003859"/>
                <a:gd name="csX182" fmla="*/ 1144303 w 1321269"/>
                <a:gd name="csY182" fmla="*/ 1724881 h 2003859"/>
                <a:gd name="csX183" fmla="*/ 1168697 w 1321269"/>
                <a:gd name="csY183" fmla="*/ 1733308 h 2003859"/>
                <a:gd name="csX184" fmla="*/ 1170470 w 1321269"/>
                <a:gd name="csY184" fmla="*/ 1747501 h 2003859"/>
                <a:gd name="csX185" fmla="*/ 1181114 w 1321269"/>
                <a:gd name="csY185" fmla="*/ 1739517 h 2003859"/>
                <a:gd name="csX186" fmla="*/ 1181114 w 1321269"/>
                <a:gd name="csY186" fmla="*/ 1747057 h 2003859"/>
                <a:gd name="csX187" fmla="*/ 1189985 w 1321269"/>
                <a:gd name="csY187" fmla="*/ 1748831 h 2003859"/>
                <a:gd name="csX188" fmla="*/ 1186438 w 1321269"/>
                <a:gd name="csY188" fmla="*/ 1759920 h 2003859"/>
                <a:gd name="csX189" fmla="*/ 1196638 w 1321269"/>
                <a:gd name="csY189" fmla="*/ 1769677 h 2003859"/>
                <a:gd name="csX190" fmla="*/ 1195308 w 1321269"/>
                <a:gd name="csY190" fmla="*/ 1779435 h 2003859"/>
                <a:gd name="csX191" fmla="*/ 1210832 w 1321269"/>
                <a:gd name="csY191" fmla="*/ 1796289 h 2003859"/>
                <a:gd name="csX192" fmla="*/ 1225911 w 1321269"/>
                <a:gd name="csY192" fmla="*/ 1851730 h 2003859"/>
                <a:gd name="csX193" fmla="*/ 1220145 w 1321269"/>
                <a:gd name="csY193" fmla="*/ 1889430 h 2003859"/>
                <a:gd name="csX194" fmla="*/ 1229460 w 1321269"/>
                <a:gd name="csY194" fmla="*/ 1904953 h 2003859"/>
                <a:gd name="csX195" fmla="*/ 1235226 w 1321269"/>
                <a:gd name="csY195" fmla="*/ 2003860 h 2003859"/>
                <a:gd name="csX196" fmla="*/ 1218371 w 1321269"/>
                <a:gd name="csY196" fmla="*/ 1978135 h 2003859"/>
                <a:gd name="csX197" fmla="*/ 1203735 w 1321269"/>
                <a:gd name="csY197" fmla="*/ 1969708 h 2003859"/>
                <a:gd name="csX198" fmla="*/ 1180228 w 1321269"/>
                <a:gd name="csY198" fmla="*/ 1971926 h 2003859"/>
                <a:gd name="csX199" fmla="*/ 1080434 w 1321269"/>
                <a:gd name="csY199" fmla="*/ 1892978 h 2003859"/>
                <a:gd name="csX200" fmla="*/ 1039185 w 1321269"/>
                <a:gd name="csY200" fmla="*/ 1873463 h 2003859"/>
                <a:gd name="csX201" fmla="*/ 1052935 w 1321269"/>
                <a:gd name="csY201" fmla="*/ 1875237 h 2003859"/>
                <a:gd name="csX202" fmla="*/ 1050274 w 1321269"/>
                <a:gd name="csY202" fmla="*/ 1864592 h 2003859"/>
                <a:gd name="csX203" fmla="*/ 1030759 w 1321269"/>
                <a:gd name="csY203" fmla="*/ 1867697 h 2003859"/>
                <a:gd name="csX204" fmla="*/ 986850 w 1321269"/>
                <a:gd name="csY204" fmla="*/ 1845964 h 2003859"/>
                <a:gd name="csX205" fmla="*/ 755327 w 1321269"/>
                <a:gd name="csY205" fmla="*/ 1690286 h 2003859"/>
                <a:gd name="csX206" fmla="*/ 703435 w 1321269"/>
                <a:gd name="csY206" fmla="*/ 1648594 h 2003859"/>
                <a:gd name="csX207" fmla="*/ 640454 w 1321269"/>
                <a:gd name="csY207" fmla="*/ 1576742 h 2003859"/>
                <a:gd name="csX208" fmla="*/ 583239 w 1321269"/>
                <a:gd name="csY208" fmla="*/ 1487150 h 2003859"/>
                <a:gd name="csX209" fmla="*/ 581022 w 1321269"/>
                <a:gd name="csY209" fmla="*/ 1472070 h 2003859"/>
                <a:gd name="csX210" fmla="*/ 589004 w 1321269"/>
                <a:gd name="csY210" fmla="*/ 1490698 h 2003859"/>
                <a:gd name="csX211" fmla="*/ 581909 w 1321269"/>
                <a:gd name="csY211" fmla="*/ 1469409 h 2003859"/>
                <a:gd name="csX212" fmla="*/ 585013 w 1321269"/>
                <a:gd name="csY212" fmla="*/ 1446345 h 2003859"/>
                <a:gd name="csX213" fmla="*/ 572594 w 1321269"/>
                <a:gd name="csY213" fmla="*/ 1425943 h 2003859"/>
                <a:gd name="csX214" fmla="*/ 585457 w 1321269"/>
                <a:gd name="csY214" fmla="*/ 1424612 h 2003859"/>
                <a:gd name="csX215" fmla="*/ 561063 w 1321269"/>
                <a:gd name="csY215" fmla="*/ 1371389 h 2003859"/>
                <a:gd name="csX216" fmla="*/ 533121 w 1321269"/>
                <a:gd name="csY216" fmla="*/ 1353204 h 2003859"/>
                <a:gd name="csX217" fmla="*/ 516710 w 1321269"/>
                <a:gd name="csY217" fmla="*/ 1356752 h 2003859"/>
                <a:gd name="csX218" fmla="*/ 514493 w 1321269"/>
                <a:gd name="csY218" fmla="*/ 1349656 h 2003859"/>
                <a:gd name="csX219" fmla="*/ 514493 w 1321269"/>
                <a:gd name="csY219" fmla="*/ 1331915 h 2003859"/>
                <a:gd name="csX220" fmla="*/ 536225 w 1321269"/>
                <a:gd name="csY220" fmla="*/ 1325705 h 2003859"/>
                <a:gd name="csX221" fmla="*/ 543765 w 1321269"/>
                <a:gd name="csY221" fmla="*/ 1309739 h 2003859"/>
                <a:gd name="csX222" fmla="*/ 528241 w 1321269"/>
                <a:gd name="csY222" fmla="*/ 1280022 h 2003859"/>
                <a:gd name="csX223" fmla="*/ 547313 w 1321269"/>
                <a:gd name="csY223" fmla="*/ 1266716 h 2003859"/>
                <a:gd name="csX224" fmla="*/ 556184 w 1321269"/>
                <a:gd name="csY224" fmla="*/ 1247201 h 2003859"/>
                <a:gd name="csX225" fmla="*/ 569490 w 1321269"/>
                <a:gd name="csY225" fmla="*/ 1247645 h 2003859"/>
                <a:gd name="csX226" fmla="*/ 554410 w 1321269"/>
                <a:gd name="csY226" fmla="*/ 1243653 h 2003859"/>
                <a:gd name="csX227" fmla="*/ 546869 w 1321269"/>
                <a:gd name="csY227" fmla="*/ 1151842 h 2003859"/>
                <a:gd name="csX228" fmla="*/ 555297 w 1321269"/>
                <a:gd name="csY228" fmla="*/ 1150512 h 2003859"/>
                <a:gd name="csX229" fmla="*/ 545096 w 1321269"/>
                <a:gd name="csY229" fmla="*/ 1146520 h 2003859"/>
                <a:gd name="csX230" fmla="*/ 531790 w 1321269"/>
                <a:gd name="csY230" fmla="*/ 1086200 h 2003859"/>
                <a:gd name="csX231" fmla="*/ 511831 w 1321269"/>
                <a:gd name="csY231" fmla="*/ 1062693 h 2003859"/>
                <a:gd name="csX232" fmla="*/ 506065 w 1321269"/>
                <a:gd name="csY232" fmla="*/ 1009913 h 2003859"/>
                <a:gd name="csX233" fmla="*/ 491872 w 1321269"/>
                <a:gd name="csY233" fmla="*/ 984189 h 2003859"/>
                <a:gd name="csX234" fmla="*/ 499856 w 1321269"/>
                <a:gd name="csY234" fmla="*/ 959351 h 2003859"/>
                <a:gd name="csX235" fmla="*/ 479453 w 1321269"/>
                <a:gd name="csY235" fmla="*/ 889274 h 2003859"/>
                <a:gd name="csX236" fmla="*/ 478122 w 1321269"/>
                <a:gd name="csY236" fmla="*/ 851130 h 2003859"/>
                <a:gd name="csX237" fmla="*/ 455946 w 1321269"/>
                <a:gd name="csY237" fmla="*/ 830284 h 2003859"/>
                <a:gd name="csX238" fmla="*/ 453286 w 1321269"/>
                <a:gd name="csY238" fmla="*/ 805447 h 2003859"/>
                <a:gd name="csX239" fmla="*/ 463043 w 1321269"/>
                <a:gd name="csY239" fmla="*/ 766860 h 2003859"/>
                <a:gd name="csX240" fmla="*/ 456390 w 1321269"/>
                <a:gd name="csY240" fmla="*/ 748232 h 2003859"/>
                <a:gd name="csX241" fmla="*/ 467478 w 1321269"/>
                <a:gd name="csY241" fmla="*/ 722507 h 2003859"/>
                <a:gd name="csX242" fmla="*/ 476793 w 1321269"/>
                <a:gd name="csY242" fmla="*/ 729604 h 2003859"/>
                <a:gd name="csX243" fmla="*/ 468809 w 1321269"/>
                <a:gd name="csY243" fmla="*/ 714080 h 2003859"/>
                <a:gd name="csX244" fmla="*/ 475462 w 1321269"/>
                <a:gd name="csY244" fmla="*/ 692347 h 2003859"/>
                <a:gd name="csX245" fmla="*/ 451511 w 1321269"/>
                <a:gd name="csY245" fmla="*/ 697226 h 2003859"/>
                <a:gd name="csX246" fmla="*/ 432440 w 1321269"/>
                <a:gd name="csY246" fmla="*/ 639124 h 2003859"/>
                <a:gd name="csX247" fmla="*/ 419134 w 1321269"/>
                <a:gd name="csY247" fmla="*/ 636019 h 2003859"/>
                <a:gd name="csX248" fmla="*/ 410706 w 1321269"/>
                <a:gd name="csY248" fmla="*/ 646220 h 2003859"/>
                <a:gd name="csX249" fmla="*/ 391634 w 1321269"/>
                <a:gd name="csY249" fmla="*/ 623157 h 2003859"/>
                <a:gd name="csX250" fmla="*/ 393852 w 1321269"/>
                <a:gd name="csY250" fmla="*/ 610738 h 2003859"/>
                <a:gd name="csX251" fmla="*/ 327323 w 1321269"/>
                <a:gd name="csY251" fmla="*/ 550418 h 2003859"/>
                <a:gd name="csX252" fmla="*/ 325549 w 1321269"/>
                <a:gd name="csY252" fmla="*/ 515380 h 2003859"/>
                <a:gd name="csX253" fmla="*/ 356152 w 1321269"/>
                <a:gd name="csY253" fmla="*/ 491429 h 2003859"/>
                <a:gd name="csX254" fmla="*/ 365911 w 1321269"/>
                <a:gd name="csY254" fmla="*/ 492316 h 2003859"/>
                <a:gd name="csX255" fmla="*/ 360587 w 1321269"/>
                <a:gd name="csY255" fmla="*/ 489211 h 2003859"/>
                <a:gd name="csX256" fmla="*/ 344621 w 1321269"/>
                <a:gd name="csY256" fmla="*/ 490986 h 2003859"/>
                <a:gd name="csX257" fmla="*/ 362362 w 1321269"/>
                <a:gd name="csY257" fmla="*/ 462600 h 2003859"/>
                <a:gd name="csX258" fmla="*/ 340186 w 1321269"/>
                <a:gd name="csY258" fmla="*/ 489211 h 2003859"/>
                <a:gd name="csX259" fmla="*/ 292285 w 1321269"/>
                <a:gd name="csY259" fmla="*/ 507396 h 2003859"/>
                <a:gd name="csX260" fmla="*/ 281640 w 1321269"/>
                <a:gd name="csY260" fmla="*/ 530016 h 2003859"/>
                <a:gd name="csX261" fmla="*/ 284745 w 1321269"/>
                <a:gd name="csY261" fmla="*/ 543765 h 2003859"/>
                <a:gd name="csX262" fmla="*/ 266560 w 1321269"/>
                <a:gd name="csY262" fmla="*/ 570821 h 2003859"/>
                <a:gd name="csX263" fmla="*/ 274543 w 1321269"/>
                <a:gd name="csY263" fmla="*/ 594771 h 2003859"/>
                <a:gd name="csX264" fmla="*/ 294058 w 1321269"/>
                <a:gd name="csY264" fmla="*/ 592997 h 2003859"/>
                <a:gd name="csX265" fmla="*/ 295389 w 1321269"/>
                <a:gd name="csY265" fmla="*/ 615617 h 2003859"/>
                <a:gd name="csX266" fmla="*/ 317565 w 1321269"/>
                <a:gd name="csY266" fmla="*/ 624044 h 2003859"/>
                <a:gd name="csX267" fmla="*/ 339742 w 1321269"/>
                <a:gd name="csY267" fmla="*/ 657752 h 2003859"/>
                <a:gd name="csX268" fmla="*/ 364580 w 1321269"/>
                <a:gd name="csY268" fmla="*/ 646220 h 2003859"/>
                <a:gd name="csX269" fmla="*/ 369458 w 1321269"/>
                <a:gd name="csY269" fmla="*/ 651099 h 2003859"/>
                <a:gd name="csX270" fmla="*/ 365911 w 1321269"/>
                <a:gd name="csY270" fmla="*/ 665736 h 2003859"/>
                <a:gd name="csX271" fmla="*/ 373893 w 1321269"/>
                <a:gd name="csY271" fmla="*/ 679042 h 2003859"/>
                <a:gd name="csX272" fmla="*/ 345064 w 1321269"/>
                <a:gd name="csY272" fmla="*/ 672389 h 2003859"/>
                <a:gd name="csX273" fmla="*/ 341960 w 1321269"/>
                <a:gd name="csY273" fmla="*/ 687912 h 2003859"/>
                <a:gd name="csX274" fmla="*/ 355709 w 1321269"/>
                <a:gd name="csY274" fmla="*/ 685694 h 2003859"/>
                <a:gd name="csX275" fmla="*/ 337968 w 1321269"/>
                <a:gd name="csY275" fmla="*/ 694121 h 2003859"/>
                <a:gd name="csX276" fmla="*/ 298494 w 1321269"/>
                <a:gd name="csY276" fmla="*/ 680816 h 2003859"/>
                <a:gd name="csX277" fmla="*/ 302042 w 1321269"/>
                <a:gd name="csY277" fmla="*/ 667510 h 2003859"/>
                <a:gd name="csX278" fmla="*/ 289180 w 1321269"/>
                <a:gd name="csY278" fmla="*/ 655978 h 2003859"/>
                <a:gd name="csX279" fmla="*/ 264342 w 1321269"/>
                <a:gd name="csY279" fmla="*/ 667066 h 2003859"/>
                <a:gd name="csX280" fmla="*/ 274100 w 1321269"/>
                <a:gd name="csY280" fmla="*/ 629366 h 2003859"/>
                <a:gd name="csX281" fmla="*/ 239505 w 1321269"/>
                <a:gd name="csY281" fmla="*/ 606303 h 2003859"/>
                <a:gd name="csX282" fmla="*/ 229747 w 1321269"/>
                <a:gd name="csY282" fmla="*/ 589449 h 2003859"/>
                <a:gd name="csX283" fmla="*/ 224869 w 1321269"/>
                <a:gd name="csY283" fmla="*/ 596545 h 2003859"/>
                <a:gd name="csX284" fmla="*/ 204023 w 1321269"/>
                <a:gd name="csY284" fmla="*/ 591666 h 2003859"/>
                <a:gd name="csX285" fmla="*/ 183176 w 1321269"/>
                <a:gd name="csY285" fmla="*/ 597876 h 2003859"/>
                <a:gd name="csX286" fmla="*/ 168097 w 1321269"/>
                <a:gd name="csY286" fmla="*/ 583683 h 2003859"/>
                <a:gd name="csX287" fmla="*/ 172532 w 1321269"/>
                <a:gd name="csY287" fmla="*/ 551305 h 2003859"/>
                <a:gd name="csX288" fmla="*/ 147694 w 1321269"/>
                <a:gd name="csY288" fmla="*/ 539774 h 2003859"/>
                <a:gd name="csX289" fmla="*/ 145033 w 1321269"/>
                <a:gd name="csY289" fmla="*/ 515380 h 2003859"/>
                <a:gd name="csX290" fmla="*/ 130841 w 1321269"/>
                <a:gd name="csY290" fmla="*/ 503848 h 2003859"/>
                <a:gd name="csX291" fmla="*/ 102011 w 1321269"/>
                <a:gd name="csY291" fmla="*/ 502074 h 2003859"/>
                <a:gd name="csX292" fmla="*/ 92697 w 1321269"/>
                <a:gd name="csY292" fmla="*/ 479454 h 2003859"/>
                <a:gd name="csX293" fmla="*/ 64754 w 1321269"/>
                <a:gd name="csY293" fmla="*/ 469696 h 2003859"/>
                <a:gd name="csX294" fmla="*/ 63868 w 1321269"/>
                <a:gd name="csY294" fmla="*/ 457721 h 2003859"/>
                <a:gd name="csX295" fmla="*/ 73182 w 1321269"/>
                <a:gd name="csY295" fmla="*/ 448850 h 2003859"/>
                <a:gd name="csX296" fmla="*/ 61206 w 1321269"/>
                <a:gd name="csY296" fmla="*/ 432440 h 2003859"/>
                <a:gd name="csX297" fmla="*/ 60763 w 1321269"/>
                <a:gd name="csY297" fmla="*/ 416916 h 2003859"/>
                <a:gd name="csX298" fmla="*/ 31490 w 1321269"/>
                <a:gd name="csY298" fmla="*/ 416916 h 2003859"/>
                <a:gd name="csX299" fmla="*/ 15523 w 1321269"/>
                <a:gd name="csY299" fmla="*/ 399175 h 2003859"/>
                <a:gd name="csX300" fmla="*/ 5322 w 1321269"/>
                <a:gd name="csY300" fmla="*/ 400506 h 2003859"/>
                <a:gd name="csX301" fmla="*/ 0 w 1321269"/>
                <a:gd name="csY301" fmla="*/ 368572 h 2003859"/>
                <a:gd name="csX302" fmla="*/ 19959 w 1321269"/>
                <a:gd name="csY302" fmla="*/ 357484 h 2003859"/>
                <a:gd name="csX303" fmla="*/ 22619 w 1321269"/>
                <a:gd name="csY303" fmla="*/ 336638 h 2003859"/>
                <a:gd name="csX304" fmla="*/ 62094 w 1321269"/>
                <a:gd name="csY304" fmla="*/ 320671 h 2003859"/>
                <a:gd name="csX305" fmla="*/ 74956 w 1321269"/>
                <a:gd name="csY305" fmla="*/ 323332 h 2003859"/>
                <a:gd name="csX306" fmla="*/ 78504 w 1321269"/>
                <a:gd name="csY306" fmla="*/ 316235 h 2003859"/>
                <a:gd name="csX307" fmla="*/ 61650 w 1321269"/>
                <a:gd name="csY307" fmla="*/ 303817 h 2003859"/>
                <a:gd name="csX308" fmla="*/ 68303 w 1321269"/>
                <a:gd name="csY308" fmla="*/ 291841 h 2003859"/>
                <a:gd name="csX309" fmla="*/ 82053 w 1321269"/>
                <a:gd name="csY309" fmla="*/ 294059 h 2003859"/>
                <a:gd name="csX310" fmla="*/ 93584 w 1321269"/>
                <a:gd name="csY310" fmla="*/ 278979 h 2003859"/>
                <a:gd name="csX311" fmla="*/ 123300 w 1321269"/>
                <a:gd name="csY311" fmla="*/ 285632 h 2003859"/>
                <a:gd name="csX312" fmla="*/ 126848 w 1321269"/>
                <a:gd name="csY312" fmla="*/ 266117 h 2003859"/>
                <a:gd name="csX313" fmla="*/ 156565 w 1321269"/>
                <a:gd name="csY313" fmla="*/ 240836 h 2003859"/>
                <a:gd name="csX314" fmla="*/ 159226 w 1321269"/>
                <a:gd name="csY314" fmla="*/ 212450 h 2003859"/>
                <a:gd name="csX315" fmla="*/ 208458 w 1321269"/>
                <a:gd name="csY315" fmla="*/ 209789 h 2003859"/>
                <a:gd name="csX316" fmla="*/ 224869 w 1321269"/>
                <a:gd name="csY316" fmla="*/ 198257 h 2003859"/>
                <a:gd name="csX317" fmla="*/ 223982 w 1321269"/>
                <a:gd name="csY317" fmla="*/ 183621 h 2003859"/>
                <a:gd name="csX318" fmla="*/ 235957 w 1321269"/>
                <a:gd name="csY318" fmla="*/ 171645 h 2003859"/>
                <a:gd name="csX319" fmla="*/ 260794 w 1321269"/>
                <a:gd name="csY319" fmla="*/ 167210 h 2003859"/>
                <a:gd name="csX320" fmla="*/ 282527 w 1321269"/>
                <a:gd name="csY320" fmla="*/ 174750 h 2003859"/>
                <a:gd name="csX321" fmla="*/ 307808 w 1321269"/>
                <a:gd name="csY321" fmla="*/ 155235 h 2003859"/>
                <a:gd name="csX322" fmla="*/ 350830 w 1321269"/>
                <a:gd name="csY322" fmla="*/ 163218 h 2003859"/>
                <a:gd name="csX323" fmla="*/ 358370 w 1321269"/>
                <a:gd name="csY323" fmla="*/ 175194 h 2003859"/>
                <a:gd name="csX324" fmla="*/ 355709 w 1321269"/>
                <a:gd name="csY324" fmla="*/ 194265 h 2003859"/>
                <a:gd name="csX325" fmla="*/ 384982 w 1321269"/>
                <a:gd name="csY325" fmla="*/ 265673 h 2003859"/>
                <a:gd name="csX326" fmla="*/ 416472 w 1321269"/>
                <a:gd name="csY326" fmla="*/ 251037 h 2003859"/>
                <a:gd name="csX327" fmla="*/ 419134 w 1321269"/>
                <a:gd name="csY327" fmla="*/ 238175 h 2003859"/>
                <a:gd name="csX328" fmla="*/ 481228 w 1321269"/>
                <a:gd name="csY328" fmla="*/ 222208 h 2003859"/>
                <a:gd name="csX329" fmla="*/ 487881 w 1321269"/>
                <a:gd name="csY329" fmla="*/ 208902 h 2003859"/>
                <a:gd name="csX330" fmla="*/ 499412 w 1321269"/>
                <a:gd name="csY330" fmla="*/ 222208 h 2003859"/>
                <a:gd name="csX331" fmla="*/ 540660 w 1321269"/>
                <a:gd name="csY331" fmla="*/ 225312 h 2003859"/>
                <a:gd name="csX332" fmla="*/ 541547 w 1321269"/>
                <a:gd name="csY332" fmla="*/ 214668 h 2003859"/>
                <a:gd name="csX333" fmla="*/ 563281 w 1321269"/>
                <a:gd name="csY333" fmla="*/ 195152 h 2003859"/>
                <a:gd name="csX334" fmla="*/ 560175 w 1321269"/>
                <a:gd name="csY334" fmla="*/ 166767 h 2003859"/>
                <a:gd name="csX335" fmla="*/ 575256 w 1321269"/>
                <a:gd name="csY335" fmla="*/ 155678 h 2003859"/>
                <a:gd name="csX336" fmla="*/ 573481 w 1321269"/>
                <a:gd name="csY336" fmla="*/ 113100 h 2003859"/>
                <a:gd name="csX337" fmla="*/ 589004 w 1321269"/>
                <a:gd name="csY337" fmla="*/ 103786 h 2003859"/>
                <a:gd name="csX338" fmla="*/ 589892 w 1321269"/>
                <a:gd name="csY338" fmla="*/ 90480 h 2003859"/>
                <a:gd name="csX339" fmla="*/ 614729 w 1321269"/>
                <a:gd name="csY339" fmla="*/ 77174 h 2003859"/>
                <a:gd name="csX340" fmla="*/ 608520 w 1321269"/>
                <a:gd name="csY340" fmla="*/ 70077 h 2003859"/>
                <a:gd name="csX341" fmla="*/ 616060 w 1321269"/>
                <a:gd name="csY341" fmla="*/ 54997 h 2003859"/>
                <a:gd name="csX342" fmla="*/ 608520 w 1321269"/>
                <a:gd name="csY342" fmla="*/ 27055 h 2003859"/>
                <a:gd name="csX343" fmla="*/ 613842 w 1321269"/>
                <a:gd name="csY343" fmla="*/ 16410 h 2003859"/>
                <a:gd name="csX344" fmla="*/ 631140 w 1321269"/>
                <a:gd name="csY344" fmla="*/ 11975 h 2003859"/>
                <a:gd name="csX345" fmla="*/ 636019 w 1321269"/>
                <a:gd name="csY345" fmla="*/ 0 h 2003859"/>
                <a:gd name="csX346" fmla="*/ 655534 w 1321269"/>
                <a:gd name="csY346" fmla="*/ 14636 h 2003859"/>
                <a:gd name="csX347" fmla="*/ 683476 w 1321269"/>
                <a:gd name="csY347" fmla="*/ 22176 h 2003859"/>
                <a:gd name="csX348" fmla="*/ 688798 w 1321269"/>
                <a:gd name="csY348" fmla="*/ 7983 h 2003859"/>
                <a:gd name="csX349" fmla="*/ 706097 w 1321269"/>
                <a:gd name="csY349" fmla="*/ 7096 h 2003859"/>
                <a:gd name="csX350" fmla="*/ 727386 w 1321269"/>
                <a:gd name="csY350" fmla="*/ 18628 h 2003859"/>
                <a:gd name="csX351" fmla="*/ 734482 w 1321269"/>
                <a:gd name="csY351" fmla="*/ 794359 h 2003859"/>
                <a:gd name="csX352" fmla="*/ 744239 w 1321269"/>
                <a:gd name="csY352" fmla="*/ 808108 h 2003859"/>
                <a:gd name="csX353" fmla="*/ 730047 w 1321269"/>
                <a:gd name="csY353" fmla="*/ 838268 h 2003859"/>
                <a:gd name="csX354" fmla="*/ 732264 w 1321269"/>
                <a:gd name="csY354" fmla="*/ 868428 h 2003859"/>
                <a:gd name="csX355" fmla="*/ 745570 w 1321269"/>
                <a:gd name="csY355" fmla="*/ 909232 h 2003859"/>
                <a:gd name="csX356" fmla="*/ 730491 w 1321269"/>
                <a:gd name="csY356" fmla="*/ 904797 h 2003859"/>
                <a:gd name="csX357" fmla="*/ 731821 w 1321269"/>
                <a:gd name="csY357" fmla="*/ 888830 h 2003859"/>
                <a:gd name="csX358" fmla="*/ 699886 w 1321269"/>
                <a:gd name="csY358" fmla="*/ 839155 h 2003859"/>
                <a:gd name="csX359" fmla="*/ 690573 w 1321269"/>
                <a:gd name="csY359" fmla="*/ 849800 h 2003859"/>
                <a:gd name="csX360" fmla="*/ 701217 w 1321269"/>
                <a:gd name="csY360" fmla="*/ 808108 h 2003859"/>
                <a:gd name="csX361" fmla="*/ 697669 w 1321269"/>
                <a:gd name="csY361" fmla="*/ 781940 h 2003859"/>
                <a:gd name="csX362" fmla="*/ 734482 w 1321269"/>
                <a:gd name="csY362" fmla="*/ 794359 h 2003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</a:cxnLst>
              <a:rect l="l" t="t" r="r" b="b"/>
              <a:pathLst>
                <a:path w="1321269" h="2003859">
                  <a:moveTo>
                    <a:pt x="1312399" y="1005478"/>
                  </a:moveTo>
                  <a:lnTo>
                    <a:pt x="1321270" y="1011244"/>
                  </a:lnTo>
                  <a:lnTo>
                    <a:pt x="1296876" y="1011244"/>
                  </a:lnTo>
                  <a:lnTo>
                    <a:pt x="1269377" y="1022332"/>
                  </a:lnTo>
                  <a:lnTo>
                    <a:pt x="1228129" y="1013905"/>
                  </a:lnTo>
                  <a:lnTo>
                    <a:pt x="1208170" y="1024106"/>
                  </a:lnTo>
                  <a:lnTo>
                    <a:pt x="1209057" y="1005922"/>
                  </a:lnTo>
                  <a:lnTo>
                    <a:pt x="1226355" y="988181"/>
                  </a:lnTo>
                  <a:lnTo>
                    <a:pt x="1247644" y="1002373"/>
                  </a:lnTo>
                  <a:lnTo>
                    <a:pt x="1301311" y="999712"/>
                  </a:lnTo>
                  <a:lnTo>
                    <a:pt x="1312399" y="1005478"/>
                  </a:lnTo>
                  <a:close/>
                  <a:moveTo>
                    <a:pt x="727386" y="18628"/>
                  </a:moveTo>
                  <a:lnTo>
                    <a:pt x="712749" y="39030"/>
                  </a:lnTo>
                  <a:lnTo>
                    <a:pt x="721620" y="41248"/>
                  </a:lnTo>
                  <a:lnTo>
                    <a:pt x="729160" y="66973"/>
                  </a:lnTo>
                  <a:lnTo>
                    <a:pt x="708757" y="75843"/>
                  </a:lnTo>
                  <a:lnTo>
                    <a:pt x="731377" y="92254"/>
                  </a:lnTo>
                  <a:lnTo>
                    <a:pt x="727829" y="101568"/>
                  </a:lnTo>
                  <a:lnTo>
                    <a:pt x="740248" y="123301"/>
                  </a:lnTo>
                  <a:lnTo>
                    <a:pt x="723838" y="131728"/>
                  </a:lnTo>
                  <a:lnTo>
                    <a:pt x="723394" y="145034"/>
                  </a:lnTo>
                  <a:lnTo>
                    <a:pt x="740248" y="137494"/>
                  </a:lnTo>
                  <a:lnTo>
                    <a:pt x="748232" y="144590"/>
                  </a:lnTo>
                  <a:lnTo>
                    <a:pt x="734039" y="154348"/>
                  </a:lnTo>
                  <a:lnTo>
                    <a:pt x="746014" y="153017"/>
                  </a:lnTo>
                  <a:lnTo>
                    <a:pt x="751336" y="164992"/>
                  </a:lnTo>
                  <a:lnTo>
                    <a:pt x="739361" y="181847"/>
                  </a:lnTo>
                  <a:lnTo>
                    <a:pt x="750892" y="180516"/>
                  </a:lnTo>
                  <a:lnTo>
                    <a:pt x="749119" y="192491"/>
                  </a:lnTo>
                  <a:lnTo>
                    <a:pt x="762868" y="184064"/>
                  </a:lnTo>
                  <a:lnTo>
                    <a:pt x="761538" y="199144"/>
                  </a:lnTo>
                  <a:lnTo>
                    <a:pt x="742466" y="208458"/>
                  </a:lnTo>
                  <a:lnTo>
                    <a:pt x="764198" y="205797"/>
                  </a:lnTo>
                  <a:lnTo>
                    <a:pt x="773957" y="222651"/>
                  </a:lnTo>
                  <a:lnTo>
                    <a:pt x="759320" y="221320"/>
                  </a:lnTo>
                  <a:lnTo>
                    <a:pt x="772182" y="229304"/>
                  </a:lnTo>
                  <a:lnTo>
                    <a:pt x="763755" y="256359"/>
                  </a:lnTo>
                  <a:lnTo>
                    <a:pt x="774843" y="255029"/>
                  </a:lnTo>
                  <a:lnTo>
                    <a:pt x="774399" y="271439"/>
                  </a:lnTo>
                  <a:lnTo>
                    <a:pt x="771295" y="265673"/>
                  </a:lnTo>
                  <a:lnTo>
                    <a:pt x="762424" y="266117"/>
                  </a:lnTo>
                  <a:lnTo>
                    <a:pt x="778835" y="277205"/>
                  </a:lnTo>
                  <a:lnTo>
                    <a:pt x="782827" y="294503"/>
                  </a:lnTo>
                  <a:lnTo>
                    <a:pt x="772182" y="322001"/>
                  </a:lnTo>
                  <a:lnTo>
                    <a:pt x="783714" y="330872"/>
                  </a:lnTo>
                  <a:lnTo>
                    <a:pt x="773957" y="341073"/>
                  </a:lnTo>
                  <a:lnTo>
                    <a:pt x="793471" y="341073"/>
                  </a:lnTo>
                  <a:lnTo>
                    <a:pt x="795689" y="354822"/>
                  </a:lnTo>
                  <a:lnTo>
                    <a:pt x="829840" y="382321"/>
                  </a:lnTo>
                  <a:lnTo>
                    <a:pt x="830727" y="393853"/>
                  </a:lnTo>
                  <a:lnTo>
                    <a:pt x="800124" y="402280"/>
                  </a:lnTo>
                  <a:lnTo>
                    <a:pt x="780609" y="398288"/>
                  </a:lnTo>
                  <a:lnTo>
                    <a:pt x="782383" y="388974"/>
                  </a:lnTo>
                  <a:lnTo>
                    <a:pt x="769521" y="398732"/>
                  </a:lnTo>
                  <a:lnTo>
                    <a:pt x="750005" y="392079"/>
                  </a:lnTo>
                  <a:lnTo>
                    <a:pt x="718958" y="407602"/>
                  </a:lnTo>
                  <a:lnTo>
                    <a:pt x="720289" y="400062"/>
                  </a:lnTo>
                  <a:lnTo>
                    <a:pt x="707427" y="404498"/>
                  </a:lnTo>
                  <a:lnTo>
                    <a:pt x="713192" y="412038"/>
                  </a:lnTo>
                  <a:lnTo>
                    <a:pt x="678598" y="461269"/>
                  </a:lnTo>
                  <a:lnTo>
                    <a:pt x="672832" y="492760"/>
                  </a:lnTo>
                  <a:lnTo>
                    <a:pt x="665292" y="493647"/>
                  </a:lnTo>
                  <a:lnTo>
                    <a:pt x="672388" y="497638"/>
                  </a:lnTo>
                  <a:lnTo>
                    <a:pt x="671945" y="511831"/>
                  </a:lnTo>
                  <a:lnTo>
                    <a:pt x="665292" y="516710"/>
                  </a:lnTo>
                  <a:lnTo>
                    <a:pt x="669283" y="522920"/>
                  </a:lnTo>
                  <a:lnTo>
                    <a:pt x="659526" y="524694"/>
                  </a:lnTo>
                  <a:lnTo>
                    <a:pt x="668840" y="527355"/>
                  </a:lnTo>
                  <a:lnTo>
                    <a:pt x="667953" y="541991"/>
                  </a:lnTo>
                  <a:lnTo>
                    <a:pt x="653316" y="545983"/>
                  </a:lnTo>
                  <a:lnTo>
                    <a:pt x="665735" y="552192"/>
                  </a:lnTo>
                  <a:lnTo>
                    <a:pt x="663961" y="562837"/>
                  </a:lnTo>
                  <a:lnTo>
                    <a:pt x="669727" y="564168"/>
                  </a:lnTo>
                  <a:lnTo>
                    <a:pt x="695008" y="637350"/>
                  </a:lnTo>
                  <a:lnTo>
                    <a:pt x="690129" y="645333"/>
                  </a:lnTo>
                  <a:lnTo>
                    <a:pt x="679928" y="639124"/>
                  </a:lnTo>
                  <a:lnTo>
                    <a:pt x="652873" y="606303"/>
                  </a:lnTo>
                  <a:lnTo>
                    <a:pt x="627592" y="593441"/>
                  </a:lnTo>
                  <a:lnTo>
                    <a:pt x="620495" y="577473"/>
                  </a:lnTo>
                  <a:lnTo>
                    <a:pt x="613842" y="602311"/>
                  </a:lnTo>
                  <a:lnTo>
                    <a:pt x="620051" y="612512"/>
                  </a:lnTo>
                  <a:lnTo>
                    <a:pt x="620495" y="609408"/>
                  </a:lnTo>
                  <a:lnTo>
                    <a:pt x="616947" y="602311"/>
                  </a:lnTo>
                  <a:lnTo>
                    <a:pt x="616947" y="598763"/>
                  </a:lnTo>
                  <a:lnTo>
                    <a:pt x="619609" y="589892"/>
                  </a:lnTo>
                  <a:lnTo>
                    <a:pt x="623157" y="636906"/>
                  </a:lnTo>
                  <a:lnTo>
                    <a:pt x="618722" y="651099"/>
                  </a:lnTo>
                  <a:lnTo>
                    <a:pt x="613842" y="648882"/>
                  </a:lnTo>
                  <a:lnTo>
                    <a:pt x="624487" y="674163"/>
                  </a:lnTo>
                  <a:lnTo>
                    <a:pt x="614286" y="670614"/>
                  </a:lnTo>
                  <a:lnTo>
                    <a:pt x="610738" y="684364"/>
                  </a:lnTo>
                  <a:lnTo>
                    <a:pt x="636019" y="683920"/>
                  </a:lnTo>
                  <a:lnTo>
                    <a:pt x="645333" y="721620"/>
                  </a:lnTo>
                  <a:lnTo>
                    <a:pt x="593884" y="714967"/>
                  </a:lnTo>
                  <a:lnTo>
                    <a:pt x="589448" y="726499"/>
                  </a:lnTo>
                  <a:lnTo>
                    <a:pt x="601867" y="733152"/>
                  </a:lnTo>
                  <a:lnTo>
                    <a:pt x="598763" y="749562"/>
                  </a:lnTo>
                  <a:lnTo>
                    <a:pt x="611625" y="752667"/>
                  </a:lnTo>
                  <a:lnTo>
                    <a:pt x="599650" y="756659"/>
                  </a:lnTo>
                  <a:lnTo>
                    <a:pt x="595657" y="740248"/>
                  </a:lnTo>
                  <a:lnTo>
                    <a:pt x="566828" y="768634"/>
                  </a:lnTo>
                  <a:lnTo>
                    <a:pt x="577473" y="771739"/>
                  </a:lnTo>
                  <a:lnTo>
                    <a:pt x="579691" y="763755"/>
                  </a:lnTo>
                  <a:lnTo>
                    <a:pt x="586344" y="777505"/>
                  </a:lnTo>
                  <a:lnTo>
                    <a:pt x="579247" y="785488"/>
                  </a:lnTo>
                  <a:lnTo>
                    <a:pt x="581465" y="801899"/>
                  </a:lnTo>
                  <a:lnTo>
                    <a:pt x="604972" y="816535"/>
                  </a:lnTo>
                  <a:lnTo>
                    <a:pt x="604972" y="834276"/>
                  </a:lnTo>
                  <a:lnTo>
                    <a:pt x="641341" y="849356"/>
                  </a:lnTo>
                  <a:lnTo>
                    <a:pt x="644003" y="857783"/>
                  </a:lnTo>
                  <a:lnTo>
                    <a:pt x="638680" y="850243"/>
                  </a:lnTo>
                  <a:lnTo>
                    <a:pt x="633357" y="859558"/>
                  </a:lnTo>
                  <a:lnTo>
                    <a:pt x="637350" y="867984"/>
                  </a:lnTo>
                  <a:lnTo>
                    <a:pt x="663075" y="869759"/>
                  </a:lnTo>
                  <a:lnTo>
                    <a:pt x="664404" y="879073"/>
                  </a:lnTo>
                  <a:lnTo>
                    <a:pt x="647994" y="875081"/>
                  </a:lnTo>
                  <a:lnTo>
                    <a:pt x="640898" y="887056"/>
                  </a:lnTo>
                  <a:lnTo>
                    <a:pt x="667510" y="890161"/>
                  </a:lnTo>
                  <a:lnTo>
                    <a:pt x="666622" y="906128"/>
                  </a:lnTo>
                  <a:lnTo>
                    <a:pt x="659082" y="899475"/>
                  </a:lnTo>
                  <a:lnTo>
                    <a:pt x="666179" y="911450"/>
                  </a:lnTo>
                  <a:lnTo>
                    <a:pt x="661744" y="920764"/>
                  </a:lnTo>
                  <a:lnTo>
                    <a:pt x="671501" y="917660"/>
                  </a:lnTo>
                  <a:lnTo>
                    <a:pt x="675050" y="954916"/>
                  </a:lnTo>
                  <a:lnTo>
                    <a:pt x="721620" y="1026767"/>
                  </a:lnTo>
                  <a:lnTo>
                    <a:pt x="748675" y="1039186"/>
                  </a:lnTo>
                  <a:lnTo>
                    <a:pt x="776174" y="1025437"/>
                  </a:lnTo>
                  <a:lnTo>
                    <a:pt x="782827" y="1039630"/>
                  </a:lnTo>
                  <a:lnTo>
                    <a:pt x="782827" y="1024106"/>
                  </a:lnTo>
                  <a:lnTo>
                    <a:pt x="762424" y="1008583"/>
                  </a:lnTo>
                  <a:lnTo>
                    <a:pt x="765529" y="996164"/>
                  </a:lnTo>
                  <a:lnTo>
                    <a:pt x="806333" y="977979"/>
                  </a:lnTo>
                  <a:lnTo>
                    <a:pt x="823188" y="980197"/>
                  </a:lnTo>
                  <a:lnTo>
                    <a:pt x="840486" y="1016123"/>
                  </a:lnTo>
                  <a:lnTo>
                    <a:pt x="841373" y="1042291"/>
                  </a:lnTo>
                  <a:lnTo>
                    <a:pt x="877742" y="1063137"/>
                  </a:lnTo>
                  <a:lnTo>
                    <a:pt x="907015" y="1091966"/>
                  </a:lnTo>
                  <a:lnTo>
                    <a:pt x="922094" y="1085757"/>
                  </a:lnTo>
                  <a:lnTo>
                    <a:pt x="930965" y="1066685"/>
                  </a:lnTo>
                  <a:lnTo>
                    <a:pt x="999712" y="1104829"/>
                  </a:lnTo>
                  <a:lnTo>
                    <a:pt x="997050" y="1126561"/>
                  </a:lnTo>
                  <a:lnTo>
                    <a:pt x="1005478" y="1138980"/>
                  </a:lnTo>
                  <a:lnTo>
                    <a:pt x="989068" y="1149181"/>
                  </a:lnTo>
                  <a:lnTo>
                    <a:pt x="957577" y="1150955"/>
                  </a:lnTo>
                  <a:lnTo>
                    <a:pt x="954915" y="1099063"/>
                  </a:lnTo>
                  <a:lnTo>
                    <a:pt x="943384" y="1096401"/>
                  </a:lnTo>
                  <a:lnTo>
                    <a:pt x="950924" y="1112812"/>
                  </a:lnTo>
                  <a:lnTo>
                    <a:pt x="934070" y="1121683"/>
                  </a:lnTo>
                  <a:lnTo>
                    <a:pt x="933183" y="1146964"/>
                  </a:lnTo>
                  <a:lnTo>
                    <a:pt x="954472" y="1145633"/>
                  </a:lnTo>
                  <a:lnTo>
                    <a:pt x="952255" y="1195308"/>
                  </a:lnTo>
                  <a:lnTo>
                    <a:pt x="996607" y="1257402"/>
                  </a:lnTo>
                  <a:lnTo>
                    <a:pt x="1040960" y="1286675"/>
                  </a:lnTo>
                  <a:lnTo>
                    <a:pt x="1092853" y="1291997"/>
                  </a:lnTo>
                  <a:lnTo>
                    <a:pt x="1104385" y="1304860"/>
                  </a:lnTo>
                  <a:lnTo>
                    <a:pt x="1111925" y="1349656"/>
                  </a:lnTo>
                  <a:lnTo>
                    <a:pt x="1093740" y="1377598"/>
                  </a:lnTo>
                  <a:lnTo>
                    <a:pt x="1073781" y="1378485"/>
                  </a:lnTo>
                  <a:lnTo>
                    <a:pt x="1060475" y="1409976"/>
                  </a:lnTo>
                  <a:lnTo>
                    <a:pt x="1065354" y="1484932"/>
                  </a:lnTo>
                  <a:lnTo>
                    <a:pt x="1110150" y="1545695"/>
                  </a:lnTo>
                  <a:lnTo>
                    <a:pt x="1122569" y="1545252"/>
                  </a:lnTo>
                  <a:lnTo>
                    <a:pt x="1111925" y="1541260"/>
                  </a:lnTo>
                  <a:lnTo>
                    <a:pt x="1117247" y="1539486"/>
                  </a:lnTo>
                  <a:lnTo>
                    <a:pt x="1136762" y="1553679"/>
                  </a:lnTo>
                  <a:lnTo>
                    <a:pt x="1124344" y="1559888"/>
                  </a:lnTo>
                  <a:lnTo>
                    <a:pt x="1154060" y="1564323"/>
                  </a:lnTo>
                  <a:lnTo>
                    <a:pt x="1157608" y="1574081"/>
                  </a:lnTo>
                  <a:lnTo>
                    <a:pt x="1166479" y="1574968"/>
                  </a:lnTo>
                  <a:lnTo>
                    <a:pt x="1163373" y="1567428"/>
                  </a:lnTo>
                  <a:lnTo>
                    <a:pt x="1184220" y="1579847"/>
                  </a:lnTo>
                  <a:lnTo>
                    <a:pt x="1157164" y="1589161"/>
                  </a:lnTo>
                  <a:lnTo>
                    <a:pt x="1151398" y="1578516"/>
                  </a:lnTo>
                  <a:lnTo>
                    <a:pt x="1132770" y="1634401"/>
                  </a:lnTo>
                  <a:lnTo>
                    <a:pt x="1134544" y="1685407"/>
                  </a:lnTo>
                  <a:lnTo>
                    <a:pt x="1110150" y="1677423"/>
                  </a:lnTo>
                  <a:lnTo>
                    <a:pt x="1105715" y="1690729"/>
                  </a:lnTo>
                  <a:lnTo>
                    <a:pt x="1116803" y="1700487"/>
                  </a:lnTo>
                  <a:lnTo>
                    <a:pt x="1130553" y="1688511"/>
                  </a:lnTo>
                  <a:lnTo>
                    <a:pt x="1135432" y="1708914"/>
                  </a:lnTo>
                  <a:lnTo>
                    <a:pt x="1147850" y="1708470"/>
                  </a:lnTo>
                  <a:lnTo>
                    <a:pt x="1153173" y="1716897"/>
                  </a:lnTo>
                  <a:lnTo>
                    <a:pt x="1144303" y="1724881"/>
                  </a:lnTo>
                  <a:lnTo>
                    <a:pt x="1168697" y="1733308"/>
                  </a:lnTo>
                  <a:lnTo>
                    <a:pt x="1170470" y="1747501"/>
                  </a:lnTo>
                  <a:lnTo>
                    <a:pt x="1181114" y="1739517"/>
                  </a:lnTo>
                  <a:lnTo>
                    <a:pt x="1181114" y="1747057"/>
                  </a:lnTo>
                  <a:lnTo>
                    <a:pt x="1189985" y="1748831"/>
                  </a:lnTo>
                  <a:lnTo>
                    <a:pt x="1186438" y="1759920"/>
                  </a:lnTo>
                  <a:lnTo>
                    <a:pt x="1196638" y="1769677"/>
                  </a:lnTo>
                  <a:lnTo>
                    <a:pt x="1195308" y="1779435"/>
                  </a:lnTo>
                  <a:lnTo>
                    <a:pt x="1210832" y="1796289"/>
                  </a:lnTo>
                  <a:lnTo>
                    <a:pt x="1225911" y="1851730"/>
                  </a:lnTo>
                  <a:lnTo>
                    <a:pt x="1220145" y="1889430"/>
                  </a:lnTo>
                  <a:lnTo>
                    <a:pt x="1229460" y="1904953"/>
                  </a:lnTo>
                  <a:lnTo>
                    <a:pt x="1235226" y="2003860"/>
                  </a:lnTo>
                  <a:lnTo>
                    <a:pt x="1218371" y="1978135"/>
                  </a:lnTo>
                  <a:lnTo>
                    <a:pt x="1203735" y="1969708"/>
                  </a:lnTo>
                  <a:lnTo>
                    <a:pt x="1180228" y="1971926"/>
                  </a:lnTo>
                  <a:lnTo>
                    <a:pt x="1080434" y="1892978"/>
                  </a:lnTo>
                  <a:lnTo>
                    <a:pt x="1039185" y="1873463"/>
                  </a:lnTo>
                  <a:lnTo>
                    <a:pt x="1052935" y="1875237"/>
                  </a:lnTo>
                  <a:lnTo>
                    <a:pt x="1050274" y="1864592"/>
                  </a:lnTo>
                  <a:lnTo>
                    <a:pt x="1030759" y="1867697"/>
                  </a:lnTo>
                  <a:lnTo>
                    <a:pt x="986850" y="1845964"/>
                  </a:lnTo>
                  <a:lnTo>
                    <a:pt x="755327" y="1690286"/>
                  </a:lnTo>
                  <a:lnTo>
                    <a:pt x="703435" y="1648594"/>
                  </a:lnTo>
                  <a:lnTo>
                    <a:pt x="640454" y="1576742"/>
                  </a:lnTo>
                  <a:lnTo>
                    <a:pt x="583239" y="1487150"/>
                  </a:lnTo>
                  <a:lnTo>
                    <a:pt x="581022" y="1472070"/>
                  </a:lnTo>
                  <a:lnTo>
                    <a:pt x="589004" y="1490698"/>
                  </a:lnTo>
                  <a:lnTo>
                    <a:pt x="581909" y="1469409"/>
                  </a:lnTo>
                  <a:lnTo>
                    <a:pt x="585013" y="1446345"/>
                  </a:lnTo>
                  <a:lnTo>
                    <a:pt x="572594" y="1425943"/>
                  </a:lnTo>
                  <a:lnTo>
                    <a:pt x="585457" y="1424612"/>
                  </a:lnTo>
                  <a:lnTo>
                    <a:pt x="561063" y="1371389"/>
                  </a:lnTo>
                  <a:lnTo>
                    <a:pt x="533121" y="1353204"/>
                  </a:lnTo>
                  <a:lnTo>
                    <a:pt x="516710" y="1356752"/>
                  </a:lnTo>
                  <a:lnTo>
                    <a:pt x="514493" y="1349656"/>
                  </a:lnTo>
                  <a:lnTo>
                    <a:pt x="514493" y="1331915"/>
                  </a:lnTo>
                  <a:lnTo>
                    <a:pt x="536225" y="1325705"/>
                  </a:lnTo>
                  <a:lnTo>
                    <a:pt x="543765" y="1309739"/>
                  </a:lnTo>
                  <a:lnTo>
                    <a:pt x="528241" y="1280022"/>
                  </a:lnTo>
                  <a:lnTo>
                    <a:pt x="547313" y="1266716"/>
                  </a:lnTo>
                  <a:lnTo>
                    <a:pt x="556184" y="1247201"/>
                  </a:lnTo>
                  <a:lnTo>
                    <a:pt x="569490" y="1247645"/>
                  </a:lnTo>
                  <a:lnTo>
                    <a:pt x="554410" y="1243653"/>
                  </a:lnTo>
                  <a:lnTo>
                    <a:pt x="546869" y="1151842"/>
                  </a:lnTo>
                  <a:lnTo>
                    <a:pt x="555297" y="1150512"/>
                  </a:lnTo>
                  <a:lnTo>
                    <a:pt x="545096" y="1146520"/>
                  </a:lnTo>
                  <a:lnTo>
                    <a:pt x="531790" y="1086200"/>
                  </a:lnTo>
                  <a:lnTo>
                    <a:pt x="511831" y="1062693"/>
                  </a:lnTo>
                  <a:lnTo>
                    <a:pt x="506065" y="1009913"/>
                  </a:lnTo>
                  <a:lnTo>
                    <a:pt x="491872" y="984189"/>
                  </a:lnTo>
                  <a:lnTo>
                    <a:pt x="499856" y="959351"/>
                  </a:lnTo>
                  <a:lnTo>
                    <a:pt x="479453" y="889274"/>
                  </a:lnTo>
                  <a:lnTo>
                    <a:pt x="478122" y="851130"/>
                  </a:lnTo>
                  <a:lnTo>
                    <a:pt x="455946" y="830284"/>
                  </a:lnTo>
                  <a:lnTo>
                    <a:pt x="453286" y="805447"/>
                  </a:lnTo>
                  <a:lnTo>
                    <a:pt x="463043" y="766860"/>
                  </a:lnTo>
                  <a:lnTo>
                    <a:pt x="456390" y="748232"/>
                  </a:lnTo>
                  <a:lnTo>
                    <a:pt x="467478" y="722507"/>
                  </a:lnTo>
                  <a:lnTo>
                    <a:pt x="476793" y="729604"/>
                  </a:lnTo>
                  <a:lnTo>
                    <a:pt x="468809" y="714080"/>
                  </a:lnTo>
                  <a:lnTo>
                    <a:pt x="475462" y="692347"/>
                  </a:lnTo>
                  <a:lnTo>
                    <a:pt x="451511" y="697226"/>
                  </a:lnTo>
                  <a:lnTo>
                    <a:pt x="432440" y="639124"/>
                  </a:lnTo>
                  <a:lnTo>
                    <a:pt x="419134" y="636019"/>
                  </a:lnTo>
                  <a:lnTo>
                    <a:pt x="410706" y="646220"/>
                  </a:lnTo>
                  <a:lnTo>
                    <a:pt x="391634" y="623157"/>
                  </a:lnTo>
                  <a:lnTo>
                    <a:pt x="393852" y="610738"/>
                  </a:lnTo>
                  <a:lnTo>
                    <a:pt x="327323" y="550418"/>
                  </a:lnTo>
                  <a:lnTo>
                    <a:pt x="325549" y="515380"/>
                  </a:lnTo>
                  <a:lnTo>
                    <a:pt x="356152" y="491429"/>
                  </a:lnTo>
                  <a:lnTo>
                    <a:pt x="365911" y="492316"/>
                  </a:lnTo>
                  <a:lnTo>
                    <a:pt x="360587" y="489211"/>
                  </a:lnTo>
                  <a:lnTo>
                    <a:pt x="344621" y="490986"/>
                  </a:lnTo>
                  <a:lnTo>
                    <a:pt x="362362" y="462600"/>
                  </a:lnTo>
                  <a:lnTo>
                    <a:pt x="340186" y="489211"/>
                  </a:lnTo>
                  <a:lnTo>
                    <a:pt x="292285" y="507396"/>
                  </a:lnTo>
                  <a:lnTo>
                    <a:pt x="281640" y="530016"/>
                  </a:lnTo>
                  <a:lnTo>
                    <a:pt x="284745" y="543765"/>
                  </a:lnTo>
                  <a:lnTo>
                    <a:pt x="266560" y="570821"/>
                  </a:lnTo>
                  <a:lnTo>
                    <a:pt x="274543" y="594771"/>
                  </a:lnTo>
                  <a:lnTo>
                    <a:pt x="294058" y="592997"/>
                  </a:lnTo>
                  <a:lnTo>
                    <a:pt x="295389" y="615617"/>
                  </a:lnTo>
                  <a:lnTo>
                    <a:pt x="317565" y="624044"/>
                  </a:lnTo>
                  <a:lnTo>
                    <a:pt x="339742" y="657752"/>
                  </a:lnTo>
                  <a:lnTo>
                    <a:pt x="364580" y="646220"/>
                  </a:lnTo>
                  <a:lnTo>
                    <a:pt x="369458" y="651099"/>
                  </a:lnTo>
                  <a:lnTo>
                    <a:pt x="365911" y="665736"/>
                  </a:lnTo>
                  <a:lnTo>
                    <a:pt x="373893" y="679042"/>
                  </a:lnTo>
                  <a:lnTo>
                    <a:pt x="345064" y="672389"/>
                  </a:lnTo>
                  <a:lnTo>
                    <a:pt x="341960" y="687912"/>
                  </a:lnTo>
                  <a:lnTo>
                    <a:pt x="355709" y="685694"/>
                  </a:lnTo>
                  <a:lnTo>
                    <a:pt x="337968" y="694121"/>
                  </a:lnTo>
                  <a:lnTo>
                    <a:pt x="298494" y="680816"/>
                  </a:lnTo>
                  <a:lnTo>
                    <a:pt x="302042" y="667510"/>
                  </a:lnTo>
                  <a:lnTo>
                    <a:pt x="289180" y="655978"/>
                  </a:lnTo>
                  <a:lnTo>
                    <a:pt x="264342" y="667066"/>
                  </a:lnTo>
                  <a:lnTo>
                    <a:pt x="274100" y="629366"/>
                  </a:lnTo>
                  <a:lnTo>
                    <a:pt x="239505" y="606303"/>
                  </a:lnTo>
                  <a:lnTo>
                    <a:pt x="229747" y="589449"/>
                  </a:lnTo>
                  <a:lnTo>
                    <a:pt x="224869" y="596545"/>
                  </a:lnTo>
                  <a:lnTo>
                    <a:pt x="204023" y="591666"/>
                  </a:lnTo>
                  <a:lnTo>
                    <a:pt x="183176" y="597876"/>
                  </a:lnTo>
                  <a:lnTo>
                    <a:pt x="168097" y="583683"/>
                  </a:lnTo>
                  <a:lnTo>
                    <a:pt x="172532" y="551305"/>
                  </a:lnTo>
                  <a:lnTo>
                    <a:pt x="147694" y="539774"/>
                  </a:lnTo>
                  <a:lnTo>
                    <a:pt x="145033" y="515380"/>
                  </a:lnTo>
                  <a:lnTo>
                    <a:pt x="130841" y="503848"/>
                  </a:lnTo>
                  <a:lnTo>
                    <a:pt x="102011" y="502074"/>
                  </a:lnTo>
                  <a:lnTo>
                    <a:pt x="92697" y="479454"/>
                  </a:lnTo>
                  <a:lnTo>
                    <a:pt x="64754" y="469696"/>
                  </a:lnTo>
                  <a:lnTo>
                    <a:pt x="63868" y="457721"/>
                  </a:lnTo>
                  <a:lnTo>
                    <a:pt x="73182" y="448850"/>
                  </a:lnTo>
                  <a:lnTo>
                    <a:pt x="61206" y="432440"/>
                  </a:lnTo>
                  <a:lnTo>
                    <a:pt x="60763" y="416916"/>
                  </a:lnTo>
                  <a:lnTo>
                    <a:pt x="31490" y="416916"/>
                  </a:lnTo>
                  <a:lnTo>
                    <a:pt x="15523" y="399175"/>
                  </a:lnTo>
                  <a:lnTo>
                    <a:pt x="5322" y="400506"/>
                  </a:lnTo>
                  <a:lnTo>
                    <a:pt x="0" y="368572"/>
                  </a:lnTo>
                  <a:lnTo>
                    <a:pt x="19959" y="357484"/>
                  </a:lnTo>
                  <a:lnTo>
                    <a:pt x="22619" y="336638"/>
                  </a:lnTo>
                  <a:lnTo>
                    <a:pt x="62094" y="320671"/>
                  </a:lnTo>
                  <a:lnTo>
                    <a:pt x="74956" y="323332"/>
                  </a:lnTo>
                  <a:lnTo>
                    <a:pt x="78504" y="316235"/>
                  </a:lnTo>
                  <a:lnTo>
                    <a:pt x="61650" y="303817"/>
                  </a:lnTo>
                  <a:lnTo>
                    <a:pt x="68303" y="291841"/>
                  </a:lnTo>
                  <a:lnTo>
                    <a:pt x="82053" y="294059"/>
                  </a:lnTo>
                  <a:lnTo>
                    <a:pt x="93584" y="278979"/>
                  </a:lnTo>
                  <a:lnTo>
                    <a:pt x="123300" y="285632"/>
                  </a:lnTo>
                  <a:lnTo>
                    <a:pt x="126848" y="266117"/>
                  </a:lnTo>
                  <a:lnTo>
                    <a:pt x="156565" y="240836"/>
                  </a:lnTo>
                  <a:lnTo>
                    <a:pt x="159226" y="212450"/>
                  </a:lnTo>
                  <a:lnTo>
                    <a:pt x="208458" y="209789"/>
                  </a:lnTo>
                  <a:lnTo>
                    <a:pt x="224869" y="198257"/>
                  </a:lnTo>
                  <a:lnTo>
                    <a:pt x="223982" y="183621"/>
                  </a:lnTo>
                  <a:lnTo>
                    <a:pt x="235957" y="171645"/>
                  </a:lnTo>
                  <a:lnTo>
                    <a:pt x="260794" y="167210"/>
                  </a:lnTo>
                  <a:lnTo>
                    <a:pt x="282527" y="174750"/>
                  </a:lnTo>
                  <a:lnTo>
                    <a:pt x="307808" y="155235"/>
                  </a:lnTo>
                  <a:lnTo>
                    <a:pt x="350830" y="163218"/>
                  </a:lnTo>
                  <a:lnTo>
                    <a:pt x="358370" y="175194"/>
                  </a:lnTo>
                  <a:lnTo>
                    <a:pt x="355709" y="194265"/>
                  </a:lnTo>
                  <a:lnTo>
                    <a:pt x="384982" y="265673"/>
                  </a:lnTo>
                  <a:lnTo>
                    <a:pt x="416472" y="251037"/>
                  </a:lnTo>
                  <a:lnTo>
                    <a:pt x="419134" y="238175"/>
                  </a:lnTo>
                  <a:lnTo>
                    <a:pt x="481228" y="222208"/>
                  </a:lnTo>
                  <a:lnTo>
                    <a:pt x="487881" y="208902"/>
                  </a:lnTo>
                  <a:lnTo>
                    <a:pt x="499412" y="222208"/>
                  </a:lnTo>
                  <a:lnTo>
                    <a:pt x="540660" y="225312"/>
                  </a:lnTo>
                  <a:lnTo>
                    <a:pt x="541547" y="214668"/>
                  </a:lnTo>
                  <a:lnTo>
                    <a:pt x="563281" y="195152"/>
                  </a:lnTo>
                  <a:lnTo>
                    <a:pt x="560175" y="166767"/>
                  </a:lnTo>
                  <a:lnTo>
                    <a:pt x="575256" y="155678"/>
                  </a:lnTo>
                  <a:lnTo>
                    <a:pt x="573481" y="113100"/>
                  </a:lnTo>
                  <a:lnTo>
                    <a:pt x="589004" y="103786"/>
                  </a:lnTo>
                  <a:lnTo>
                    <a:pt x="589892" y="90480"/>
                  </a:lnTo>
                  <a:lnTo>
                    <a:pt x="614729" y="77174"/>
                  </a:lnTo>
                  <a:lnTo>
                    <a:pt x="608520" y="70077"/>
                  </a:lnTo>
                  <a:lnTo>
                    <a:pt x="616060" y="54997"/>
                  </a:lnTo>
                  <a:lnTo>
                    <a:pt x="608520" y="27055"/>
                  </a:lnTo>
                  <a:lnTo>
                    <a:pt x="613842" y="16410"/>
                  </a:lnTo>
                  <a:lnTo>
                    <a:pt x="631140" y="11975"/>
                  </a:lnTo>
                  <a:lnTo>
                    <a:pt x="636019" y="0"/>
                  </a:lnTo>
                  <a:lnTo>
                    <a:pt x="655534" y="14636"/>
                  </a:lnTo>
                  <a:lnTo>
                    <a:pt x="683476" y="22176"/>
                  </a:lnTo>
                  <a:lnTo>
                    <a:pt x="688798" y="7983"/>
                  </a:lnTo>
                  <a:lnTo>
                    <a:pt x="706097" y="7096"/>
                  </a:lnTo>
                  <a:lnTo>
                    <a:pt x="727386" y="18628"/>
                  </a:lnTo>
                  <a:close/>
                  <a:moveTo>
                    <a:pt x="734482" y="794359"/>
                  </a:moveTo>
                  <a:lnTo>
                    <a:pt x="744239" y="808108"/>
                  </a:lnTo>
                  <a:lnTo>
                    <a:pt x="730047" y="838268"/>
                  </a:lnTo>
                  <a:lnTo>
                    <a:pt x="732264" y="868428"/>
                  </a:lnTo>
                  <a:lnTo>
                    <a:pt x="745570" y="909232"/>
                  </a:lnTo>
                  <a:lnTo>
                    <a:pt x="730491" y="904797"/>
                  </a:lnTo>
                  <a:lnTo>
                    <a:pt x="731821" y="888830"/>
                  </a:lnTo>
                  <a:lnTo>
                    <a:pt x="699886" y="839155"/>
                  </a:lnTo>
                  <a:lnTo>
                    <a:pt x="690573" y="849800"/>
                  </a:lnTo>
                  <a:lnTo>
                    <a:pt x="701217" y="808108"/>
                  </a:lnTo>
                  <a:lnTo>
                    <a:pt x="697669" y="781940"/>
                  </a:lnTo>
                  <a:lnTo>
                    <a:pt x="734482" y="794359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183A8AA-4C78-C8BC-AD3A-01D30BF33A1F}"/>
                </a:ext>
              </a:extLst>
            </p:cNvPr>
            <p:cNvSpPr/>
            <p:nvPr/>
          </p:nvSpPr>
          <p:spPr>
            <a:xfrm>
              <a:off x="1469623" y="4184327"/>
              <a:ext cx="204022" cy="196926"/>
            </a:xfrm>
            <a:custGeom>
              <a:avLst/>
              <a:gdLst>
                <a:gd name="csX0" fmla="*/ 0 w 204022"/>
                <a:gd name="csY0" fmla="*/ 39030 h 196926"/>
                <a:gd name="csX1" fmla="*/ 47901 w 204022"/>
                <a:gd name="csY1" fmla="*/ 11088 h 196926"/>
                <a:gd name="csX2" fmla="*/ 65642 w 204022"/>
                <a:gd name="csY2" fmla="*/ 19959 h 196926"/>
                <a:gd name="csX3" fmla="*/ 73182 w 204022"/>
                <a:gd name="csY3" fmla="*/ 0 h 196926"/>
                <a:gd name="csX4" fmla="*/ 96689 w 204022"/>
                <a:gd name="csY4" fmla="*/ 36813 h 196926"/>
                <a:gd name="csX5" fmla="*/ 89593 w 204022"/>
                <a:gd name="csY5" fmla="*/ 44353 h 196926"/>
                <a:gd name="csX6" fmla="*/ 99794 w 204022"/>
                <a:gd name="csY6" fmla="*/ 57659 h 196926"/>
                <a:gd name="csX7" fmla="*/ 138824 w 204022"/>
                <a:gd name="csY7" fmla="*/ 58102 h 196926"/>
                <a:gd name="csX8" fmla="*/ 149913 w 204022"/>
                <a:gd name="csY8" fmla="*/ 48788 h 196926"/>
                <a:gd name="csX9" fmla="*/ 149469 w 204022"/>
                <a:gd name="csY9" fmla="*/ 35926 h 196926"/>
                <a:gd name="csX10" fmla="*/ 166767 w 204022"/>
                <a:gd name="csY10" fmla="*/ 38587 h 196926"/>
                <a:gd name="csX11" fmla="*/ 181847 w 204022"/>
                <a:gd name="csY11" fmla="*/ 48788 h 196926"/>
                <a:gd name="csX12" fmla="*/ 176968 w 204022"/>
                <a:gd name="csY12" fmla="*/ 70521 h 196926"/>
                <a:gd name="csX13" fmla="*/ 188056 w 204022"/>
                <a:gd name="csY13" fmla="*/ 103342 h 196926"/>
                <a:gd name="csX14" fmla="*/ 204023 w 204022"/>
                <a:gd name="csY14" fmla="*/ 117535 h 196926"/>
                <a:gd name="csX15" fmla="*/ 165880 w 204022"/>
                <a:gd name="csY15" fmla="*/ 114874 h 196926"/>
                <a:gd name="csX16" fmla="*/ 159227 w 204022"/>
                <a:gd name="csY16" fmla="*/ 133502 h 196926"/>
                <a:gd name="csX17" fmla="*/ 180516 w 204022"/>
                <a:gd name="csY17" fmla="*/ 142373 h 196926"/>
                <a:gd name="csX18" fmla="*/ 172089 w 204022"/>
                <a:gd name="csY18" fmla="*/ 145477 h 196926"/>
                <a:gd name="csX19" fmla="*/ 176524 w 204022"/>
                <a:gd name="csY19" fmla="*/ 153904 h 196926"/>
                <a:gd name="csX20" fmla="*/ 162331 w 204022"/>
                <a:gd name="csY20" fmla="*/ 170758 h 196926"/>
                <a:gd name="csX21" fmla="*/ 148138 w 204022"/>
                <a:gd name="csY21" fmla="*/ 180073 h 196926"/>
                <a:gd name="csX22" fmla="*/ 126849 w 204022"/>
                <a:gd name="csY22" fmla="*/ 170758 h 196926"/>
                <a:gd name="csX23" fmla="*/ 117091 w 204022"/>
                <a:gd name="csY23" fmla="*/ 182290 h 196926"/>
                <a:gd name="csX24" fmla="*/ 81609 w 204022"/>
                <a:gd name="csY24" fmla="*/ 196927 h 196926"/>
                <a:gd name="csX25" fmla="*/ 54110 w 204022"/>
                <a:gd name="csY25" fmla="*/ 176524 h 196926"/>
                <a:gd name="csX26" fmla="*/ 26612 w 204022"/>
                <a:gd name="csY26" fmla="*/ 136607 h 196926"/>
                <a:gd name="csX27" fmla="*/ 25725 w 204022"/>
                <a:gd name="csY27" fmla="*/ 110439 h 196926"/>
                <a:gd name="csX28" fmla="*/ 5766 w 204022"/>
                <a:gd name="csY28" fmla="*/ 77617 h 196926"/>
                <a:gd name="csX29" fmla="*/ 0 w 204022"/>
                <a:gd name="csY29" fmla="*/ 39030 h 19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04022" h="196926">
                  <a:moveTo>
                    <a:pt x="0" y="39030"/>
                  </a:moveTo>
                  <a:lnTo>
                    <a:pt x="47901" y="11088"/>
                  </a:lnTo>
                  <a:lnTo>
                    <a:pt x="65642" y="19959"/>
                  </a:lnTo>
                  <a:lnTo>
                    <a:pt x="73182" y="0"/>
                  </a:lnTo>
                  <a:lnTo>
                    <a:pt x="96689" y="36813"/>
                  </a:lnTo>
                  <a:lnTo>
                    <a:pt x="89593" y="44353"/>
                  </a:lnTo>
                  <a:lnTo>
                    <a:pt x="99794" y="57659"/>
                  </a:lnTo>
                  <a:lnTo>
                    <a:pt x="138824" y="58102"/>
                  </a:lnTo>
                  <a:lnTo>
                    <a:pt x="149913" y="48788"/>
                  </a:lnTo>
                  <a:lnTo>
                    <a:pt x="149469" y="35926"/>
                  </a:lnTo>
                  <a:lnTo>
                    <a:pt x="166767" y="38587"/>
                  </a:lnTo>
                  <a:lnTo>
                    <a:pt x="181847" y="48788"/>
                  </a:lnTo>
                  <a:lnTo>
                    <a:pt x="176968" y="70521"/>
                  </a:lnTo>
                  <a:lnTo>
                    <a:pt x="188056" y="103342"/>
                  </a:lnTo>
                  <a:lnTo>
                    <a:pt x="204023" y="117535"/>
                  </a:lnTo>
                  <a:lnTo>
                    <a:pt x="165880" y="114874"/>
                  </a:lnTo>
                  <a:lnTo>
                    <a:pt x="159227" y="133502"/>
                  </a:lnTo>
                  <a:lnTo>
                    <a:pt x="180516" y="142373"/>
                  </a:lnTo>
                  <a:lnTo>
                    <a:pt x="172089" y="145477"/>
                  </a:lnTo>
                  <a:lnTo>
                    <a:pt x="176524" y="153904"/>
                  </a:lnTo>
                  <a:lnTo>
                    <a:pt x="162331" y="170758"/>
                  </a:lnTo>
                  <a:lnTo>
                    <a:pt x="148138" y="180073"/>
                  </a:lnTo>
                  <a:lnTo>
                    <a:pt x="126849" y="170758"/>
                  </a:lnTo>
                  <a:lnTo>
                    <a:pt x="117091" y="182290"/>
                  </a:lnTo>
                  <a:lnTo>
                    <a:pt x="81609" y="196927"/>
                  </a:lnTo>
                  <a:lnTo>
                    <a:pt x="54110" y="176524"/>
                  </a:lnTo>
                  <a:lnTo>
                    <a:pt x="26612" y="136607"/>
                  </a:lnTo>
                  <a:lnTo>
                    <a:pt x="25725" y="110439"/>
                  </a:lnTo>
                  <a:lnTo>
                    <a:pt x="5766" y="77617"/>
                  </a:lnTo>
                  <a:lnTo>
                    <a:pt x="0" y="39030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327123F-A84B-76B2-C467-B7FE0AC52037}"/>
                </a:ext>
              </a:extLst>
            </p:cNvPr>
            <p:cNvSpPr/>
            <p:nvPr/>
          </p:nvSpPr>
          <p:spPr>
            <a:xfrm>
              <a:off x="2959434" y="1650008"/>
              <a:ext cx="772182" cy="821414"/>
            </a:xfrm>
            <a:custGeom>
              <a:avLst/>
              <a:gdLst>
                <a:gd name="csX0" fmla="*/ 664849 w 772182"/>
                <a:gd name="csY0" fmla="*/ 0 h 821414"/>
                <a:gd name="csX1" fmla="*/ 730047 w 772182"/>
                <a:gd name="csY1" fmla="*/ 101568 h 821414"/>
                <a:gd name="csX2" fmla="*/ 704323 w 772182"/>
                <a:gd name="csY2" fmla="*/ 140155 h 821414"/>
                <a:gd name="csX3" fmla="*/ 717185 w 772182"/>
                <a:gd name="csY3" fmla="*/ 160114 h 821414"/>
                <a:gd name="csX4" fmla="*/ 750449 w 772182"/>
                <a:gd name="csY4" fmla="*/ 154791 h 821414"/>
                <a:gd name="csX5" fmla="*/ 760651 w 772182"/>
                <a:gd name="csY5" fmla="*/ 168541 h 821414"/>
                <a:gd name="csX6" fmla="*/ 764199 w 772182"/>
                <a:gd name="csY6" fmla="*/ 176968 h 821414"/>
                <a:gd name="csX7" fmla="*/ 765530 w 772182"/>
                <a:gd name="csY7" fmla="*/ 184064 h 821414"/>
                <a:gd name="csX8" fmla="*/ 755328 w 772182"/>
                <a:gd name="csY8" fmla="*/ 175637 h 821414"/>
                <a:gd name="csX9" fmla="*/ 765086 w 772182"/>
                <a:gd name="csY9" fmla="*/ 207128 h 821414"/>
                <a:gd name="csX10" fmla="*/ 772182 w 772182"/>
                <a:gd name="csY10" fmla="*/ 208458 h 821414"/>
                <a:gd name="csX11" fmla="*/ 767303 w 772182"/>
                <a:gd name="csY11" fmla="*/ 220434 h 821414"/>
                <a:gd name="csX12" fmla="*/ 758433 w 772182"/>
                <a:gd name="csY12" fmla="*/ 212007 h 821414"/>
                <a:gd name="csX13" fmla="*/ 754441 w 772182"/>
                <a:gd name="csY13" fmla="*/ 221764 h 821414"/>
                <a:gd name="csX14" fmla="*/ 741579 w 772182"/>
                <a:gd name="csY14" fmla="*/ 209345 h 821414"/>
                <a:gd name="csX15" fmla="*/ 751780 w 772182"/>
                <a:gd name="csY15" fmla="*/ 221320 h 821414"/>
                <a:gd name="csX16" fmla="*/ 749119 w 772182"/>
                <a:gd name="csY16" fmla="*/ 243497 h 821414"/>
                <a:gd name="csX17" fmla="*/ 757546 w 772182"/>
                <a:gd name="csY17" fmla="*/ 251480 h 821414"/>
                <a:gd name="csX18" fmla="*/ 753554 w 772182"/>
                <a:gd name="csY18" fmla="*/ 284302 h 821414"/>
                <a:gd name="csX19" fmla="*/ 736700 w 772182"/>
                <a:gd name="csY19" fmla="*/ 305591 h 821414"/>
                <a:gd name="csX20" fmla="*/ 740692 w 772182"/>
                <a:gd name="csY20" fmla="*/ 314018 h 821414"/>
                <a:gd name="csX21" fmla="*/ 724281 w 772182"/>
                <a:gd name="csY21" fmla="*/ 333090 h 821414"/>
                <a:gd name="csX22" fmla="*/ 724725 w 772182"/>
                <a:gd name="csY22" fmla="*/ 313574 h 821414"/>
                <a:gd name="csX23" fmla="*/ 702548 w 772182"/>
                <a:gd name="csY23" fmla="*/ 334420 h 821414"/>
                <a:gd name="csX24" fmla="*/ 683033 w 772182"/>
                <a:gd name="csY24" fmla="*/ 341517 h 821414"/>
                <a:gd name="csX25" fmla="*/ 662631 w 772182"/>
                <a:gd name="csY25" fmla="*/ 328654 h 821414"/>
                <a:gd name="csX26" fmla="*/ 665292 w 772182"/>
                <a:gd name="csY26" fmla="*/ 337968 h 821414"/>
                <a:gd name="csX27" fmla="*/ 639124 w 772182"/>
                <a:gd name="csY27" fmla="*/ 380547 h 821414"/>
                <a:gd name="csX28" fmla="*/ 628036 w 772182"/>
                <a:gd name="csY28" fmla="*/ 380104 h 821414"/>
                <a:gd name="csX29" fmla="*/ 621826 w 772182"/>
                <a:gd name="csY29" fmla="*/ 401836 h 821414"/>
                <a:gd name="csX30" fmla="*/ 605859 w 772182"/>
                <a:gd name="csY30" fmla="*/ 399619 h 821414"/>
                <a:gd name="csX31" fmla="*/ 610738 w 772182"/>
                <a:gd name="csY31" fmla="*/ 414255 h 821414"/>
                <a:gd name="csX32" fmla="*/ 599206 w 772182"/>
                <a:gd name="csY32" fmla="*/ 409377 h 821414"/>
                <a:gd name="csX33" fmla="*/ 594328 w 772182"/>
                <a:gd name="csY33" fmla="*/ 423126 h 821414"/>
                <a:gd name="csX34" fmla="*/ 579691 w 772182"/>
                <a:gd name="csY34" fmla="*/ 416029 h 821414"/>
                <a:gd name="csX35" fmla="*/ 581465 w 772182"/>
                <a:gd name="csY35" fmla="*/ 434214 h 821414"/>
                <a:gd name="csX36" fmla="*/ 573482 w 772182"/>
                <a:gd name="csY36" fmla="*/ 439980 h 821414"/>
                <a:gd name="csX37" fmla="*/ 577474 w 772182"/>
                <a:gd name="csY37" fmla="*/ 458608 h 821414"/>
                <a:gd name="csX38" fmla="*/ 569933 w 772182"/>
                <a:gd name="csY38" fmla="*/ 467035 h 821414"/>
                <a:gd name="csX39" fmla="*/ 581022 w 772182"/>
                <a:gd name="csY39" fmla="*/ 476349 h 821414"/>
                <a:gd name="csX40" fmla="*/ 591223 w 772182"/>
                <a:gd name="csY40" fmla="*/ 468809 h 821414"/>
                <a:gd name="csX41" fmla="*/ 591223 w 772182"/>
                <a:gd name="csY41" fmla="*/ 485663 h 821414"/>
                <a:gd name="csX42" fmla="*/ 580135 w 772182"/>
                <a:gd name="csY42" fmla="*/ 505622 h 821414"/>
                <a:gd name="csX43" fmla="*/ 581909 w 772182"/>
                <a:gd name="csY43" fmla="*/ 522920 h 821414"/>
                <a:gd name="csX44" fmla="*/ 569490 w 772182"/>
                <a:gd name="csY44" fmla="*/ 536669 h 821414"/>
                <a:gd name="csX45" fmla="*/ 573482 w 772182"/>
                <a:gd name="csY45" fmla="*/ 551306 h 821414"/>
                <a:gd name="csX46" fmla="*/ 537556 w 772182"/>
                <a:gd name="csY46" fmla="*/ 573038 h 821414"/>
                <a:gd name="csX47" fmla="*/ 506509 w 772182"/>
                <a:gd name="csY47" fmla="*/ 549088 h 821414"/>
                <a:gd name="csX48" fmla="*/ 498526 w 772182"/>
                <a:gd name="csY48" fmla="*/ 582352 h 821414"/>
                <a:gd name="csX49" fmla="*/ 479010 w 772182"/>
                <a:gd name="csY49" fmla="*/ 599206 h 821414"/>
                <a:gd name="csX50" fmla="*/ 481228 w 772182"/>
                <a:gd name="csY50" fmla="*/ 609408 h 821414"/>
                <a:gd name="csX51" fmla="*/ 455503 w 772182"/>
                <a:gd name="csY51" fmla="*/ 616060 h 821414"/>
                <a:gd name="csX52" fmla="*/ 440867 w 772182"/>
                <a:gd name="csY52" fmla="*/ 645333 h 821414"/>
                <a:gd name="csX53" fmla="*/ 443085 w 772182"/>
                <a:gd name="csY53" fmla="*/ 690573 h 821414"/>
                <a:gd name="csX54" fmla="*/ 455947 w 772182"/>
                <a:gd name="csY54" fmla="*/ 700774 h 821414"/>
                <a:gd name="csX55" fmla="*/ 456834 w 772182"/>
                <a:gd name="csY55" fmla="*/ 712750 h 821414"/>
                <a:gd name="csX56" fmla="*/ 427561 w 772182"/>
                <a:gd name="csY56" fmla="*/ 739361 h 821414"/>
                <a:gd name="csX57" fmla="*/ 405385 w 772182"/>
                <a:gd name="csY57" fmla="*/ 744684 h 821414"/>
                <a:gd name="csX58" fmla="*/ 415586 w 772182"/>
                <a:gd name="csY58" fmla="*/ 761094 h 821414"/>
                <a:gd name="csX59" fmla="*/ 395627 w 772182"/>
                <a:gd name="csY59" fmla="*/ 782384 h 821414"/>
                <a:gd name="csX60" fmla="*/ 396071 w 772182"/>
                <a:gd name="csY60" fmla="*/ 791698 h 821414"/>
                <a:gd name="csX61" fmla="*/ 340186 w 772182"/>
                <a:gd name="csY61" fmla="*/ 821414 h 821414"/>
                <a:gd name="csX62" fmla="*/ 318453 w 772182"/>
                <a:gd name="csY62" fmla="*/ 797020 h 821414"/>
                <a:gd name="csX63" fmla="*/ 318010 w 772182"/>
                <a:gd name="csY63" fmla="*/ 773957 h 821414"/>
                <a:gd name="csX64" fmla="*/ 306034 w 772182"/>
                <a:gd name="csY64" fmla="*/ 770852 h 821414"/>
                <a:gd name="csX65" fmla="*/ 299381 w 772182"/>
                <a:gd name="csY65" fmla="*/ 758433 h 821414"/>
                <a:gd name="csX66" fmla="*/ 275874 w 772182"/>
                <a:gd name="csY66" fmla="*/ 761538 h 821414"/>
                <a:gd name="csX67" fmla="*/ 217329 w 772182"/>
                <a:gd name="csY67" fmla="*/ 733152 h 821414"/>
                <a:gd name="csX68" fmla="*/ 206241 w 772182"/>
                <a:gd name="csY68" fmla="*/ 723838 h 821414"/>
                <a:gd name="csX69" fmla="*/ 218659 w 772182"/>
                <a:gd name="csY69" fmla="*/ 710089 h 821414"/>
                <a:gd name="csX70" fmla="*/ 198257 w 772182"/>
                <a:gd name="csY70" fmla="*/ 683033 h 821414"/>
                <a:gd name="csX71" fmla="*/ 200031 w 772182"/>
                <a:gd name="csY71" fmla="*/ 674606 h 821414"/>
                <a:gd name="csX72" fmla="*/ 167654 w 772182"/>
                <a:gd name="csY72" fmla="*/ 670615 h 821414"/>
                <a:gd name="csX73" fmla="*/ 171645 w 772182"/>
                <a:gd name="csY73" fmla="*/ 652873 h 821414"/>
                <a:gd name="csX74" fmla="*/ 144147 w 772182"/>
                <a:gd name="csY74" fmla="*/ 616504 h 821414"/>
                <a:gd name="csX75" fmla="*/ 132615 w 772182"/>
                <a:gd name="csY75" fmla="*/ 616948 h 821414"/>
                <a:gd name="csX76" fmla="*/ 128180 w 772182"/>
                <a:gd name="csY76" fmla="*/ 630253 h 821414"/>
                <a:gd name="csX77" fmla="*/ 140155 w 772182"/>
                <a:gd name="csY77" fmla="*/ 635576 h 821414"/>
                <a:gd name="csX78" fmla="*/ 140598 w 772182"/>
                <a:gd name="csY78" fmla="*/ 645333 h 821414"/>
                <a:gd name="csX79" fmla="*/ 120196 w 772182"/>
                <a:gd name="csY79" fmla="*/ 650656 h 821414"/>
                <a:gd name="csX80" fmla="*/ 113543 w 772182"/>
                <a:gd name="csY80" fmla="*/ 627149 h 821414"/>
                <a:gd name="csX81" fmla="*/ 71851 w 772182"/>
                <a:gd name="csY81" fmla="*/ 629366 h 821414"/>
                <a:gd name="csX82" fmla="*/ 45240 w 772182"/>
                <a:gd name="csY82" fmla="*/ 614286 h 821414"/>
                <a:gd name="csX83" fmla="*/ 10645 w 772182"/>
                <a:gd name="csY83" fmla="*/ 412925 h 821414"/>
                <a:gd name="csX84" fmla="*/ 0 w 772182"/>
                <a:gd name="csY84" fmla="*/ 396514 h 821414"/>
                <a:gd name="csX85" fmla="*/ 6653 w 772182"/>
                <a:gd name="csY85" fmla="*/ 369902 h 821414"/>
                <a:gd name="csX86" fmla="*/ 218216 w 772182"/>
                <a:gd name="csY86" fmla="*/ 393409 h 821414"/>
                <a:gd name="csX87" fmla="*/ 277649 w 772182"/>
                <a:gd name="csY87" fmla="*/ 380991 h 821414"/>
                <a:gd name="csX88" fmla="*/ 302930 w 772182"/>
                <a:gd name="csY88" fmla="*/ 338855 h 821414"/>
                <a:gd name="csX89" fmla="*/ 310913 w 772182"/>
                <a:gd name="csY89" fmla="*/ 280310 h 821414"/>
                <a:gd name="csX90" fmla="*/ 328654 w 772182"/>
                <a:gd name="csY90" fmla="*/ 235513 h 821414"/>
                <a:gd name="csX91" fmla="*/ 341960 w 772182"/>
                <a:gd name="csY91" fmla="*/ 243497 h 821414"/>
                <a:gd name="csX92" fmla="*/ 389418 w 772182"/>
                <a:gd name="csY92" fmla="*/ 242610 h 821414"/>
                <a:gd name="csX93" fmla="*/ 406272 w 772182"/>
                <a:gd name="csY93" fmla="*/ 228861 h 821414"/>
                <a:gd name="csX94" fmla="*/ 410707 w 772182"/>
                <a:gd name="csY94" fmla="*/ 191161 h 821414"/>
                <a:gd name="csX95" fmla="*/ 429335 w 772182"/>
                <a:gd name="csY95" fmla="*/ 175194 h 821414"/>
                <a:gd name="csX96" fmla="*/ 445302 w 772182"/>
                <a:gd name="csY96" fmla="*/ 181403 h 821414"/>
                <a:gd name="csX97" fmla="*/ 458608 w 772182"/>
                <a:gd name="csY97" fmla="*/ 168984 h 821414"/>
                <a:gd name="csX98" fmla="*/ 451955 w 772182"/>
                <a:gd name="csY98" fmla="*/ 149913 h 821414"/>
                <a:gd name="csX99" fmla="*/ 470583 w 772182"/>
                <a:gd name="csY99" fmla="*/ 126406 h 821414"/>
                <a:gd name="csX100" fmla="*/ 494090 w 772182"/>
                <a:gd name="csY100" fmla="*/ 130397 h 821414"/>
                <a:gd name="csX101" fmla="*/ 503848 w 772182"/>
                <a:gd name="csY101" fmla="*/ 123301 h 821414"/>
                <a:gd name="csX102" fmla="*/ 500300 w 772182"/>
                <a:gd name="csY102" fmla="*/ 108664 h 821414"/>
                <a:gd name="csX103" fmla="*/ 548201 w 772182"/>
                <a:gd name="csY103" fmla="*/ 98020 h 821414"/>
                <a:gd name="csX104" fmla="*/ 552192 w 772182"/>
                <a:gd name="csY104" fmla="*/ 86932 h 821414"/>
                <a:gd name="csX105" fmla="*/ 571264 w 772182"/>
                <a:gd name="csY105" fmla="*/ 102899 h 821414"/>
                <a:gd name="csX106" fmla="*/ 616504 w 772182"/>
                <a:gd name="csY106" fmla="*/ 62537 h 821414"/>
                <a:gd name="csX107" fmla="*/ 664849 w 772182"/>
                <a:gd name="csY107" fmla="*/ 0 h 821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</a:cxnLst>
              <a:rect l="l" t="t" r="r" b="b"/>
              <a:pathLst>
                <a:path w="772182" h="821414">
                  <a:moveTo>
                    <a:pt x="664849" y="0"/>
                  </a:moveTo>
                  <a:lnTo>
                    <a:pt x="730047" y="101568"/>
                  </a:lnTo>
                  <a:lnTo>
                    <a:pt x="704323" y="140155"/>
                  </a:lnTo>
                  <a:lnTo>
                    <a:pt x="717185" y="160114"/>
                  </a:lnTo>
                  <a:lnTo>
                    <a:pt x="750449" y="154791"/>
                  </a:lnTo>
                  <a:lnTo>
                    <a:pt x="760651" y="168541"/>
                  </a:lnTo>
                  <a:lnTo>
                    <a:pt x="764199" y="176968"/>
                  </a:lnTo>
                  <a:lnTo>
                    <a:pt x="765530" y="184064"/>
                  </a:lnTo>
                  <a:lnTo>
                    <a:pt x="755328" y="175637"/>
                  </a:lnTo>
                  <a:lnTo>
                    <a:pt x="765086" y="207128"/>
                  </a:lnTo>
                  <a:lnTo>
                    <a:pt x="772182" y="208458"/>
                  </a:lnTo>
                  <a:lnTo>
                    <a:pt x="767303" y="220434"/>
                  </a:lnTo>
                  <a:lnTo>
                    <a:pt x="758433" y="212007"/>
                  </a:lnTo>
                  <a:lnTo>
                    <a:pt x="754441" y="221764"/>
                  </a:lnTo>
                  <a:lnTo>
                    <a:pt x="741579" y="209345"/>
                  </a:lnTo>
                  <a:lnTo>
                    <a:pt x="751780" y="221320"/>
                  </a:lnTo>
                  <a:lnTo>
                    <a:pt x="749119" y="243497"/>
                  </a:lnTo>
                  <a:lnTo>
                    <a:pt x="757546" y="251480"/>
                  </a:lnTo>
                  <a:lnTo>
                    <a:pt x="753554" y="284302"/>
                  </a:lnTo>
                  <a:lnTo>
                    <a:pt x="736700" y="305591"/>
                  </a:lnTo>
                  <a:lnTo>
                    <a:pt x="740692" y="314018"/>
                  </a:lnTo>
                  <a:lnTo>
                    <a:pt x="724281" y="333090"/>
                  </a:lnTo>
                  <a:lnTo>
                    <a:pt x="724725" y="313574"/>
                  </a:lnTo>
                  <a:lnTo>
                    <a:pt x="702548" y="334420"/>
                  </a:lnTo>
                  <a:lnTo>
                    <a:pt x="683033" y="341517"/>
                  </a:lnTo>
                  <a:lnTo>
                    <a:pt x="662631" y="328654"/>
                  </a:lnTo>
                  <a:lnTo>
                    <a:pt x="665292" y="337968"/>
                  </a:lnTo>
                  <a:lnTo>
                    <a:pt x="639124" y="380547"/>
                  </a:lnTo>
                  <a:lnTo>
                    <a:pt x="628036" y="380104"/>
                  </a:lnTo>
                  <a:lnTo>
                    <a:pt x="621826" y="401836"/>
                  </a:lnTo>
                  <a:lnTo>
                    <a:pt x="605859" y="399619"/>
                  </a:lnTo>
                  <a:lnTo>
                    <a:pt x="610738" y="414255"/>
                  </a:lnTo>
                  <a:lnTo>
                    <a:pt x="599206" y="409377"/>
                  </a:lnTo>
                  <a:lnTo>
                    <a:pt x="594328" y="423126"/>
                  </a:lnTo>
                  <a:lnTo>
                    <a:pt x="579691" y="416029"/>
                  </a:lnTo>
                  <a:lnTo>
                    <a:pt x="581465" y="434214"/>
                  </a:lnTo>
                  <a:lnTo>
                    <a:pt x="573482" y="439980"/>
                  </a:lnTo>
                  <a:lnTo>
                    <a:pt x="577474" y="458608"/>
                  </a:lnTo>
                  <a:lnTo>
                    <a:pt x="569933" y="467035"/>
                  </a:lnTo>
                  <a:lnTo>
                    <a:pt x="581022" y="476349"/>
                  </a:lnTo>
                  <a:lnTo>
                    <a:pt x="591223" y="468809"/>
                  </a:lnTo>
                  <a:lnTo>
                    <a:pt x="591223" y="485663"/>
                  </a:lnTo>
                  <a:lnTo>
                    <a:pt x="580135" y="505622"/>
                  </a:lnTo>
                  <a:lnTo>
                    <a:pt x="581909" y="522920"/>
                  </a:lnTo>
                  <a:lnTo>
                    <a:pt x="569490" y="536669"/>
                  </a:lnTo>
                  <a:lnTo>
                    <a:pt x="573482" y="551306"/>
                  </a:lnTo>
                  <a:lnTo>
                    <a:pt x="537556" y="573038"/>
                  </a:lnTo>
                  <a:lnTo>
                    <a:pt x="506509" y="549088"/>
                  </a:lnTo>
                  <a:lnTo>
                    <a:pt x="498526" y="582352"/>
                  </a:lnTo>
                  <a:lnTo>
                    <a:pt x="479010" y="599206"/>
                  </a:lnTo>
                  <a:lnTo>
                    <a:pt x="481228" y="609408"/>
                  </a:lnTo>
                  <a:lnTo>
                    <a:pt x="455503" y="616060"/>
                  </a:lnTo>
                  <a:lnTo>
                    <a:pt x="440867" y="645333"/>
                  </a:lnTo>
                  <a:lnTo>
                    <a:pt x="443085" y="690573"/>
                  </a:lnTo>
                  <a:lnTo>
                    <a:pt x="455947" y="700774"/>
                  </a:lnTo>
                  <a:lnTo>
                    <a:pt x="456834" y="712750"/>
                  </a:lnTo>
                  <a:lnTo>
                    <a:pt x="427561" y="739361"/>
                  </a:lnTo>
                  <a:lnTo>
                    <a:pt x="405385" y="744684"/>
                  </a:lnTo>
                  <a:lnTo>
                    <a:pt x="415586" y="761094"/>
                  </a:lnTo>
                  <a:lnTo>
                    <a:pt x="395627" y="782384"/>
                  </a:lnTo>
                  <a:lnTo>
                    <a:pt x="396071" y="791698"/>
                  </a:lnTo>
                  <a:lnTo>
                    <a:pt x="340186" y="821414"/>
                  </a:lnTo>
                  <a:lnTo>
                    <a:pt x="318453" y="797020"/>
                  </a:lnTo>
                  <a:lnTo>
                    <a:pt x="318010" y="773957"/>
                  </a:lnTo>
                  <a:lnTo>
                    <a:pt x="306034" y="770852"/>
                  </a:lnTo>
                  <a:lnTo>
                    <a:pt x="299381" y="758433"/>
                  </a:lnTo>
                  <a:lnTo>
                    <a:pt x="275874" y="761538"/>
                  </a:lnTo>
                  <a:lnTo>
                    <a:pt x="217329" y="733152"/>
                  </a:lnTo>
                  <a:lnTo>
                    <a:pt x="206241" y="723838"/>
                  </a:lnTo>
                  <a:lnTo>
                    <a:pt x="218659" y="710089"/>
                  </a:lnTo>
                  <a:lnTo>
                    <a:pt x="198257" y="683033"/>
                  </a:lnTo>
                  <a:lnTo>
                    <a:pt x="200031" y="674606"/>
                  </a:lnTo>
                  <a:lnTo>
                    <a:pt x="167654" y="670615"/>
                  </a:lnTo>
                  <a:lnTo>
                    <a:pt x="171645" y="652873"/>
                  </a:lnTo>
                  <a:lnTo>
                    <a:pt x="144147" y="616504"/>
                  </a:lnTo>
                  <a:lnTo>
                    <a:pt x="132615" y="616948"/>
                  </a:lnTo>
                  <a:lnTo>
                    <a:pt x="128180" y="630253"/>
                  </a:lnTo>
                  <a:lnTo>
                    <a:pt x="140155" y="635576"/>
                  </a:lnTo>
                  <a:lnTo>
                    <a:pt x="140598" y="645333"/>
                  </a:lnTo>
                  <a:lnTo>
                    <a:pt x="120196" y="650656"/>
                  </a:lnTo>
                  <a:lnTo>
                    <a:pt x="113543" y="627149"/>
                  </a:lnTo>
                  <a:lnTo>
                    <a:pt x="71851" y="629366"/>
                  </a:lnTo>
                  <a:lnTo>
                    <a:pt x="45240" y="614286"/>
                  </a:lnTo>
                  <a:lnTo>
                    <a:pt x="10645" y="412925"/>
                  </a:lnTo>
                  <a:lnTo>
                    <a:pt x="0" y="396514"/>
                  </a:lnTo>
                  <a:lnTo>
                    <a:pt x="6653" y="369902"/>
                  </a:lnTo>
                  <a:lnTo>
                    <a:pt x="218216" y="393409"/>
                  </a:lnTo>
                  <a:lnTo>
                    <a:pt x="277649" y="380991"/>
                  </a:lnTo>
                  <a:lnTo>
                    <a:pt x="302930" y="338855"/>
                  </a:lnTo>
                  <a:lnTo>
                    <a:pt x="310913" y="280310"/>
                  </a:lnTo>
                  <a:lnTo>
                    <a:pt x="328654" y="235513"/>
                  </a:lnTo>
                  <a:lnTo>
                    <a:pt x="341960" y="243497"/>
                  </a:lnTo>
                  <a:lnTo>
                    <a:pt x="389418" y="242610"/>
                  </a:lnTo>
                  <a:lnTo>
                    <a:pt x="406272" y="228861"/>
                  </a:lnTo>
                  <a:lnTo>
                    <a:pt x="410707" y="191161"/>
                  </a:lnTo>
                  <a:lnTo>
                    <a:pt x="429335" y="175194"/>
                  </a:lnTo>
                  <a:lnTo>
                    <a:pt x="445302" y="181403"/>
                  </a:lnTo>
                  <a:lnTo>
                    <a:pt x="458608" y="168984"/>
                  </a:lnTo>
                  <a:lnTo>
                    <a:pt x="451955" y="149913"/>
                  </a:lnTo>
                  <a:lnTo>
                    <a:pt x="470583" y="126406"/>
                  </a:lnTo>
                  <a:lnTo>
                    <a:pt x="494090" y="130397"/>
                  </a:lnTo>
                  <a:lnTo>
                    <a:pt x="503848" y="123301"/>
                  </a:lnTo>
                  <a:lnTo>
                    <a:pt x="500300" y="108664"/>
                  </a:lnTo>
                  <a:lnTo>
                    <a:pt x="548201" y="98020"/>
                  </a:lnTo>
                  <a:lnTo>
                    <a:pt x="552192" y="86932"/>
                  </a:lnTo>
                  <a:lnTo>
                    <a:pt x="571264" y="102899"/>
                  </a:lnTo>
                  <a:lnTo>
                    <a:pt x="616504" y="62537"/>
                  </a:lnTo>
                  <a:lnTo>
                    <a:pt x="664849" y="0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DF4EA70-84FE-5D66-A62B-8A22E1C5903E}"/>
                </a:ext>
              </a:extLst>
            </p:cNvPr>
            <p:cNvSpPr/>
            <p:nvPr/>
          </p:nvSpPr>
          <p:spPr>
            <a:xfrm>
              <a:off x="5632578" y="4822564"/>
              <a:ext cx="382764" cy="649324"/>
            </a:xfrm>
            <a:custGeom>
              <a:avLst/>
              <a:gdLst>
                <a:gd name="csX0" fmla="*/ 342847 w 382764"/>
                <a:gd name="csY0" fmla="*/ 5322 h 649324"/>
                <a:gd name="csX1" fmla="*/ 348613 w 382764"/>
                <a:gd name="csY1" fmla="*/ 23950 h 649324"/>
                <a:gd name="csX2" fmla="*/ 329098 w 382764"/>
                <a:gd name="csY2" fmla="*/ 33265 h 649324"/>
                <a:gd name="csX3" fmla="*/ 335307 w 382764"/>
                <a:gd name="csY3" fmla="*/ 49232 h 649324"/>
                <a:gd name="csX4" fmla="*/ 331315 w 382764"/>
                <a:gd name="csY4" fmla="*/ 58989 h 649324"/>
                <a:gd name="csX5" fmla="*/ 362806 w 382764"/>
                <a:gd name="csY5" fmla="*/ 84714 h 649324"/>
                <a:gd name="csX6" fmla="*/ 373450 w 382764"/>
                <a:gd name="csY6" fmla="*/ 141929 h 649324"/>
                <a:gd name="csX7" fmla="*/ 382764 w 382764"/>
                <a:gd name="csY7" fmla="*/ 150799 h 649324"/>
                <a:gd name="csX8" fmla="*/ 374781 w 382764"/>
                <a:gd name="csY8" fmla="*/ 161887 h 649324"/>
                <a:gd name="csX9" fmla="*/ 333533 w 382764"/>
                <a:gd name="csY9" fmla="*/ 177411 h 649324"/>
                <a:gd name="csX10" fmla="*/ 308695 w 382764"/>
                <a:gd name="csY10" fmla="*/ 198257 h 649324"/>
                <a:gd name="csX11" fmla="*/ 287406 w 382764"/>
                <a:gd name="csY11" fmla="*/ 220877 h 649324"/>
                <a:gd name="csX12" fmla="*/ 305147 w 382764"/>
                <a:gd name="csY12" fmla="*/ 287406 h 649324"/>
                <a:gd name="csX13" fmla="*/ 293615 w 382764"/>
                <a:gd name="csY13" fmla="*/ 295833 h 649324"/>
                <a:gd name="csX14" fmla="*/ 278092 w 382764"/>
                <a:gd name="csY14" fmla="*/ 339299 h 649324"/>
                <a:gd name="csX15" fmla="*/ 265229 w 382764"/>
                <a:gd name="csY15" fmla="*/ 341516 h 649324"/>
                <a:gd name="csX16" fmla="*/ 277205 w 382764"/>
                <a:gd name="csY16" fmla="*/ 358371 h 649324"/>
                <a:gd name="csX17" fmla="*/ 302929 w 382764"/>
                <a:gd name="csY17" fmla="*/ 344621 h 649324"/>
                <a:gd name="csX18" fmla="*/ 312687 w 382764"/>
                <a:gd name="csY18" fmla="*/ 364137 h 649324"/>
                <a:gd name="csX19" fmla="*/ 324219 w 382764"/>
                <a:gd name="csY19" fmla="*/ 357484 h 649324"/>
                <a:gd name="csX20" fmla="*/ 328211 w 382764"/>
                <a:gd name="csY20" fmla="*/ 362363 h 649324"/>
                <a:gd name="csX21" fmla="*/ 324662 w 382764"/>
                <a:gd name="csY21" fmla="*/ 386313 h 649324"/>
                <a:gd name="csX22" fmla="*/ 305590 w 382764"/>
                <a:gd name="csY22" fmla="*/ 395184 h 649324"/>
                <a:gd name="csX23" fmla="*/ 324219 w 382764"/>
                <a:gd name="csY23" fmla="*/ 428892 h 649324"/>
                <a:gd name="csX24" fmla="*/ 282971 w 382764"/>
                <a:gd name="csY24" fmla="*/ 459495 h 649324"/>
                <a:gd name="csX25" fmla="*/ 282527 w 382764"/>
                <a:gd name="csY25" fmla="*/ 475019 h 649324"/>
                <a:gd name="csX26" fmla="*/ 271439 w 382764"/>
                <a:gd name="csY26" fmla="*/ 489211 h 649324"/>
                <a:gd name="csX27" fmla="*/ 282971 w 382764"/>
                <a:gd name="csY27" fmla="*/ 488325 h 649324"/>
                <a:gd name="csX28" fmla="*/ 292729 w 382764"/>
                <a:gd name="csY28" fmla="*/ 510057 h 649324"/>
                <a:gd name="csX29" fmla="*/ 274100 w 382764"/>
                <a:gd name="csY29" fmla="*/ 544209 h 649324"/>
                <a:gd name="csX30" fmla="*/ 286962 w 382764"/>
                <a:gd name="csY30" fmla="*/ 550419 h 649324"/>
                <a:gd name="csX31" fmla="*/ 298051 w 382764"/>
                <a:gd name="csY31" fmla="*/ 573038 h 649324"/>
                <a:gd name="csX32" fmla="*/ 279423 w 382764"/>
                <a:gd name="csY32" fmla="*/ 584570 h 649324"/>
                <a:gd name="csX33" fmla="*/ 282971 w 382764"/>
                <a:gd name="csY33" fmla="*/ 600537 h 649324"/>
                <a:gd name="csX34" fmla="*/ 239505 w 382764"/>
                <a:gd name="csY34" fmla="*/ 629366 h 649324"/>
                <a:gd name="csX35" fmla="*/ 238618 w 382764"/>
                <a:gd name="csY35" fmla="*/ 642672 h 649324"/>
                <a:gd name="csX36" fmla="*/ 210232 w 382764"/>
                <a:gd name="csY36" fmla="*/ 649325 h 649324"/>
                <a:gd name="csX37" fmla="*/ 221764 w 382764"/>
                <a:gd name="csY37" fmla="*/ 610738 h 649324"/>
                <a:gd name="csX38" fmla="*/ 203136 w 382764"/>
                <a:gd name="csY38" fmla="*/ 613399 h 649324"/>
                <a:gd name="csX39" fmla="*/ 182733 w 382764"/>
                <a:gd name="csY39" fmla="*/ 590336 h 649324"/>
                <a:gd name="csX40" fmla="*/ 156122 w 382764"/>
                <a:gd name="csY40" fmla="*/ 599650 h 649324"/>
                <a:gd name="csX41" fmla="*/ 136163 w 382764"/>
                <a:gd name="csY41" fmla="*/ 587231 h 649324"/>
                <a:gd name="csX42" fmla="*/ 136163 w 382764"/>
                <a:gd name="csY42" fmla="*/ 575256 h 649324"/>
                <a:gd name="csX43" fmla="*/ 121970 w 382764"/>
                <a:gd name="csY43" fmla="*/ 569933 h 649324"/>
                <a:gd name="csX44" fmla="*/ 124188 w 382764"/>
                <a:gd name="csY44" fmla="*/ 554854 h 649324"/>
                <a:gd name="csX45" fmla="*/ 116648 w 382764"/>
                <a:gd name="csY45" fmla="*/ 554854 h 649324"/>
                <a:gd name="csX46" fmla="*/ 109551 w 382764"/>
                <a:gd name="csY46" fmla="*/ 532677 h 649324"/>
                <a:gd name="csX47" fmla="*/ 126406 w 382764"/>
                <a:gd name="csY47" fmla="*/ 504291 h 649324"/>
                <a:gd name="csX48" fmla="*/ 114430 w 382764"/>
                <a:gd name="csY48" fmla="*/ 500743 h 649324"/>
                <a:gd name="csX49" fmla="*/ 97576 w 382764"/>
                <a:gd name="csY49" fmla="*/ 473688 h 649324"/>
                <a:gd name="csX50" fmla="*/ 115317 w 382764"/>
                <a:gd name="csY50" fmla="*/ 470583 h 649324"/>
                <a:gd name="csX51" fmla="*/ 132171 w 382764"/>
                <a:gd name="csY51" fmla="*/ 443528 h 649324"/>
                <a:gd name="csX52" fmla="*/ 114430 w 382764"/>
                <a:gd name="csY52" fmla="*/ 444859 h 649324"/>
                <a:gd name="csX53" fmla="*/ 97576 w 382764"/>
                <a:gd name="csY53" fmla="*/ 432440 h 649324"/>
                <a:gd name="csX54" fmla="*/ 75843 w 382764"/>
                <a:gd name="csY54" fmla="*/ 363249 h 649324"/>
                <a:gd name="csX55" fmla="*/ 40361 w 382764"/>
                <a:gd name="csY55" fmla="*/ 320227 h 649324"/>
                <a:gd name="csX56" fmla="*/ 27055 w 382764"/>
                <a:gd name="csY56" fmla="*/ 321558 h 649324"/>
                <a:gd name="csX57" fmla="*/ 12862 w 382764"/>
                <a:gd name="csY57" fmla="*/ 277649 h 649324"/>
                <a:gd name="csX58" fmla="*/ 6209 w 382764"/>
                <a:gd name="csY58" fmla="*/ 278536 h 649324"/>
                <a:gd name="csX59" fmla="*/ 0 w 382764"/>
                <a:gd name="csY59" fmla="*/ 257690 h 649324"/>
                <a:gd name="csX60" fmla="*/ 9314 w 382764"/>
                <a:gd name="csY60" fmla="*/ 251480 h 649324"/>
                <a:gd name="csX61" fmla="*/ 3548 w 382764"/>
                <a:gd name="csY61" fmla="*/ 239505 h 649324"/>
                <a:gd name="csX62" fmla="*/ 18185 w 382764"/>
                <a:gd name="csY62" fmla="*/ 223538 h 649324"/>
                <a:gd name="csX63" fmla="*/ 7096 w 382764"/>
                <a:gd name="csY63" fmla="*/ 204023 h 649324"/>
                <a:gd name="csX64" fmla="*/ 19071 w 382764"/>
                <a:gd name="csY64" fmla="*/ 148582 h 649324"/>
                <a:gd name="csX65" fmla="*/ 1330 w 382764"/>
                <a:gd name="csY65" fmla="*/ 141485 h 649324"/>
                <a:gd name="csX66" fmla="*/ 12418 w 382764"/>
                <a:gd name="csY66" fmla="*/ 137493 h 649324"/>
                <a:gd name="csX67" fmla="*/ 15967 w 382764"/>
                <a:gd name="csY67" fmla="*/ 125962 h 649324"/>
                <a:gd name="csX68" fmla="*/ 14636 w 382764"/>
                <a:gd name="csY68" fmla="*/ 106890 h 649324"/>
                <a:gd name="csX69" fmla="*/ 4879 w 382764"/>
                <a:gd name="csY69" fmla="*/ 96689 h 649324"/>
                <a:gd name="csX70" fmla="*/ 12418 w 382764"/>
                <a:gd name="csY70" fmla="*/ 91810 h 649324"/>
                <a:gd name="csX71" fmla="*/ 6209 w 382764"/>
                <a:gd name="csY71" fmla="*/ 75843 h 649324"/>
                <a:gd name="csX72" fmla="*/ 14193 w 382764"/>
                <a:gd name="csY72" fmla="*/ 54997 h 649324"/>
                <a:gd name="csX73" fmla="*/ 4879 w 382764"/>
                <a:gd name="csY73" fmla="*/ 50119 h 649324"/>
                <a:gd name="csX74" fmla="*/ 44796 w 382764"/>
                <a:gd name="csY74" fmla="*/ 41248 h 649324"/>
                <a:gd name="csX75" fmla="*/ 58102 w 382764"/>
                <a:gd name="csY75" fmla="*/ 47458 h 649324"/>
                <a:gd name="csX76" fmla="*/ 74512 w 382764"/>
                <a:gd name="csY76" fmla="*/ 36813 h 649324"/>
                <a:gd name="csX77" fmla="*/ 106890 w 382764"/>
                <a:gd name="csY77" fmla="*/ 45240 h 649324"/>
                <a:gd name="csX78" fmla="*/ 101568 w 382764"/>
                <a:gd name="csY78" fmla="*/ 32821 h 649324"/>
                <a:gd name="csX79" fmla="*/ 145920 w 382764"/>
                <a:gd name="csY79" fmla="*/ 16854 h 649324"/>
                <a:gd name="csX80" fmla="*/ 157896 w 382764"/>
                <a:gd name="csY80" fmla="*/ 0 h 649324"/>
                <a:gd name="csX81" fmla="*/ 168984 w 382764"/>
                <a:gd name="csY81" fmla="*/ 13306 h 649324"/>
                <a:gd name="csX82" fmla="*/ 193822 w 382764"/>
                <a:gd name="csY82" fmla="*/ 6209 h 649324"/>
                <a:gd name="csX83" fmla="*/ 223538 w 382764"/>
                <a:gd name="csY83" fmla="*/ 25725 h 649324"/>
                <a:gd name="csX84" fmla="*/ 230191 w 382764"/>
                <a:gd name="csY84" fmla="*/ 7096 h 649324"/>
                <a:gd name="csX85" fmla="*/ 244827 w 382764"/>
                <a:gd name="csY85" fmla="*/ 19072 h 649324"/>
                <a:gd name="csX86" fmla="*/ 263012 w 382764"/>
                <a:gd name="csY86" fmla="*/ 18628 h 649324"/>
                <a:gd name="csX87" fmla="*/ 273213 w 382764"/>
                <a:gd name="csY87" fmla="*/ 34152 h 649324"/>
                <a:gd name="csX88" fmla="*/ 325549 w 382764"/>
                <a:gd name="csY88" fmla="*/ 3105 h 649324"/>
                <a:gd name="csX89" fmla="*/ 334864 w 382764"/>
                <a:gd name="csY89" fmla="*/ 11088 h 649324"/>
                <a:gd name="csX90" fmla="*/ 342847 w 382764"/>
                <a:gd name="csY90" fmla="*/ 5322 h 6493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</a:cxnLst>
              <a:rect l="l" t="t" r="r" b="b"/>
              <a:pathLst>
                <a:path w="382764" h="649324">
                  <a:moveTo>
                    <a:pt x="342847" y="5322"/>
                  </a:moveTo>
                  <a:lnTo>
                    <a:pt x="348613" y="23950"/>
                  </a:lnTo>
                  <a:lnTo>
                    <a:pt x="329098" y="33265"/>
                  </a:lnTo>
                  <a:lnTo>
                    <a:pt x="335307" y="49232"/>
                  </a:lnTo>
                  <a:lnTo>
                    <a:pt x="331315" y="58989"/>
                  </a:lnTo>
                  <a:lnTo>
                    <a:pt x="362806" y="84714"/>
                  </a:lnTo>
                  <a:lnTo>
                    <a:pt x="373450" y="141929"/>
                  </a:lnTo>
                  <a:lnTo>
                    <a:pt x="382764" y="150799"/>
                  </a:lnTo>
                  <a:lnTo>
                    <a:pt x="374781" y="161887"/>
                  </a:lnTo>
                  <a:lnTo>
                    <a:pt x="333533" y="177411"/>
                  </a:lnTo>
                  <a:lnTo>
                    <a:pt x="308695" y="198257"/>
                  </a:lnTo>
                  <a:lnTo>
                    <a:pt x="287406" y="220877"/>
                  </a:lnTo>
                  <a:lnTo>
                    <a:pt x="305147" y="287406"/>
                  </a:lnTo>
                  <a:lnTo>
                    <a:pt x="293615" y="295833"/>
                  </a:lnTo>
                  <a:lnTo>
                    <a:pt x="278092" y="339299"/>
                  </a:lnTo>
                  <a:lnTo>
                    <a:pt x="265229" y="341516"/>
                  </a:lnTo>
                  <a:lnTo>
                    <a:pt x="277205" y="358371"/>
                  </a:lnTo>
                  <a:lnTo>
                    <a:pt x="302929" y="344621"/>
                  </a:lnTo>
                  <a:lnTo>
                    <a:pt x="312687" y="364137"/>
                  </a:lnTo>
                  <a:lnTo>
                    <a:pt x="324219" y="357484"/>
                  </a:lnTo>
                  <a:lnTo>
                    <a:pt x="328211" y="362363"/>
                  </a:lnTo>
                  <a:lnTo>
                    <a:pt x="324662" y="386313"/>
                  </a:lnTo>
                  <a:lnTo>
                    <a:pt x="305590" y="395184"/>
                  </a:lnTo>
                  <a:lnTo>
                    <a:pt x="324219" y="428892"/>
                  </a:lnTo>
                  <a:lnTo>
                    <a:pt x="282971" y="459495"/>
                  </a:lnTo>
                  <a:lnTo>
                    <a:pt x="282527" y="475019"/>
                  </a:lnTo>
                  <a:lnTo>
                    <a:pt x="271439" y="489211"/>
                  </a:lnTo>
                  <a:lnTo>
                    <a:pt x="282971" y="488325"/>
                  </a:lnTo>
                  <a:lnTo>
                    <a:pt x="292729" y="510057"/>
                  </a:lnTo>
                  <a:lnTo>
                    <a:pt x="274100" y="544209"/>
                  </a:lnTo>
                  <a:lnTo>
                    <a:pt x="286962" y="550419"/>
                  </a:lnTo>
                  <a:lnTo>
                    <a:pt x="298051" y="573038"/>
                  </a:lnTo>
                  <a:lnTo>
                    <a:pt x="279423" y="584570"/>
                  </a:lnTo>
                  <a:lnTo>
                    <a:pt x="282971" y="600537"/>
                  </a:lnTo>
                  <a:lnTo>
                    <a:pt x="239505" y="629366"/>
                  </a:lnTo>
                  <a:lnTo>
                    <a:pt x="238618" y="642672"/>
                  </a:lnTo>
                  <a:lnTo>
                    <a:pt x="210232" y="649325"/>
                  </a:lnTo>
                  <a:lnTo>
                    <a:pt x="221764" y="610738"/>
                  </a:lnTo>
                  <a:lnTo>
                    <a:pt x="203136" y="613399"/>
                  </a:lnTo>
                  <a:lnTo>
                    <a:pt x="182733" y="590336"/>
                  </a:lnTo>
                  <a:lnTo>
                    <a:pt x="156122" y="599650"/>
                  </a:lnTo>
                  <a:lnTo>
                    <a:pt x="136163" y="587231"/>
                  </a:lnTo>
                  <a:lnTo>
                    <a:pt x="136163" y="575256"/>
                  </a:lnTo>
                  <a:lnTo>
                    <a:pt x="121970" y="569933"/>
                  </a:lnTo>
                  <a:lnTo>
                    <a:pt x="124188" y="554854"/>
                  </a:lnTo>
                  <a:lnTo>
                    <a:pt x="116648" y="554854"/>
                  </a:lnTo>
                  <a:lnTo>
                    <a:pt x="109551" y="532677"/>
                  </a:lnTo>
                  <a:lnTo>
                    <a:pt x="126406" y="504291"/>
                  </a:lnTo>
                  <a:lnTo>
                    <a:pt x="114430" y="500743"/>
                  </a:lnTo>
                  <a:lnTo>
                    <a:pt x="97576" y="473688"/>
                  </a:lnTo>
                  <a:lnTo>
                    <a:pt x="115317" y="470583"/>
                  </a:lnTo>
                  <a:lnTo>
                    <a:pt x="132171" y="443528"/>
                  </a:lnTo>
                  <a:lnTo>
                    <a:pt x="114430" y="444859"/>
                  </a:lnTo>
                  <a:lnTo>
                    <a:pt x="97576" y="432440"/>
                  </a:lnTo>
                  <a:lnTo>
                    <a:pt x="75843" y="363249"/>
                  </a:lnTo>
                  <a:lnTo>
                    <a:pt x="40361" y="320227"/>
                  </a:lnTo>
                  <a:lnTo>
                    <a:pt x="27055" y="321558"/>
                  </a:lnTo>
                  <a:lnTo>
                    <a:pt x="12862" y="277649"/>
                  </a:lnTo>
                  <a:lnTo>
                    <a:pt x="6209" y="278536"/>
                  </a:lnTo>
                  <a:lnTo>
                    <a:pt x="0" y="257690"/>
                  </a:lnTo>
                  <a:lnTo>
                    <a:pt x="9314" y="251480"/>
                  </a:lnTo>
                  <a:lnTo>
                    <a:pt x="3548" y="239505"/>
                  </a:lnTo>
                  <a:lnTo>
                    <a:pt x="18185" y="223538"/>
                  </a:lnTo>
                  <a:lnTo>
                    <a:pt x="7096" y="204023"/>
                  </a:lnTo>
                  <a:lnTo>
                    <a:pt x="19071" y="148582"/>
                  </a:lnTo>
                  <a:lnTo>
                    <a:pt x="1330" y="141485"/>
                  </a:lnTo>
                  <a:lnTo>
                    <a:pt x="12418" y="137493"/>
                  </a:lnTo>
                  <a:lnTo>
                    <a:pt x="15967" y="125962"/>
                  </a:lnTo>
                  <a:lnTo>
                    <a:pt x="14636" y="106890"/>
                  </a:lnTo>
                  <a:lnTo>
                    <a:pt x="4879" y="96689"/>
                  </a:lnTo>
                  <a:lnTo>
                    <a:pt x="12418" y="91810"/>
                  </a:lnTo>
                  <a:lnTo>
                    <a:pt x="6209" y="75843"/>
                  </a:lnTo>
                  <a:lnTo>
                    <a:pt x="14193" y="54997"/>
                  </a:lnTo>
                  <a:lnTo>
                    <a:pt x="4879" y="50119"/>
                  </a:lnTo>
                  <a:lnTo>
                    <a:pt x="44796" y="41248"/>
                  </a:lnTo>
                  <a:lnTo>
                    <a:pt x="58102" y="47458"/>
                  </a:lnTo>
                  <a:lnTo>
                    <a:pt x="74512" y="36813"/>
                  </a:lnTo>
                  <a:lnTo>
                    <a:pt x="106890" y="45240"/>
                  </a:lnTo>
                  <a:lnTo>
                    <a:pt x="101568" y="32821"/>
                  </a:lnTo>
                  <a:lnTo>
                    <a:pt x="145920" y="16854"/>
                  </a:lnTo>
                  <a:lnTo>
                    <a:pt x="157896" y="0"/>
                  </a:lnTo>
                  <a:lnTo>
                    <a:pt x="168984" y="13306"/>
                  </a:lnTo>
                  <a:lnTo>
                    <a:pt x="193822" y="6209"/>
                  </a:lnTo>
                  <a:lnTo>
                    <a:pt x="223538" y="25725"/>
                  </a:lnTo>
                  <a:lnTo>
                    <a:pt x="230191" y="7096"/>
                  </a:lnTo>
                  <a:lnTo>
                    <a:pt x="244827" y="19072"/>
                  </a:lnTo>
                  <a:lnTo>
                    <a:pt x="263012" y="18628"/>
                  </a:lnTo>
                  <a:lnTo>
                    <a:pt x="273213" y="34152"/>
                  </a:lnTo>
                  <a:lnTo>
                    <a:pt x="325549" y="3105"/>
                  </a:lnTo>
                  <a:lnTo>
                    <a:pt x="334864" y="11088"/>
                  </a:lnTo>
                  <a:lnTo>
                    <a:pt x="342847" y="5322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6983099-DD0B-2A96-D84A-0D675AC8252D}"/>
                </a:ext>
              </a:extLst>
            </p:cNvPr>
            <p:cNvSpPr/>
            <p:nvPr/>
          </p:nvSpPr>
          <p:spPr>
            <a:xfrm>
              <a:off x="9042421" y="3187720"/>
              <a:ext cx="1314173" cy="2324530"/>
            </a:xfrm>
            <a:custGeom>
              <a:avLst/>
              <a:gdLst>
                <a:gd name="csX0" fmla="*/ 861332 w 1314173"/>
                <a:gd name="csY0" fmla="*/ 2095670 h 2324530"/>
                <a:gd name="csX1" fmla="*/ 874638 w 1314173"/>
                <a:gd name="csY1" fmla="*/ 2082364 h 2324530"/>
                <a:gd name="csX2" fmla="*/ 892822 w 1314173"/>
                <a:gd name="csY2" fmla="*/ 2078816 h 2324530"/>
                <a:gd name="csX3" fmla="*/ 900362 w 1314173"/>
                <a:gd name="csY3" fmla="*/ 2065954 h 2324530"/>
                <a:gd name="csX4" fmla="*/ 894153 w 1314173"/>
                <a:gd name="csY4" fmla="*/ 2041117 h 2324530"/>
                <a:gd name="csX5" fmla="*/ 860445 w 1314173"/>
                <a:gd name="csY5" fmla="*/ 2061075 h 2324530"/>
                <a:gd name="csX6" fmla="*/ 836938 w 1314173"/>
                <a:gd name="csY6" fmla="*/ 2051317 h 2324530"/>
                <a:gd name="csX7" fmla="*/ 831172 w 1314173"/>
                <a:gd name="csY7" fmla="*/ 2067284 h 2324530"/>
                <a:gd name="csX8" fmla="*/ 807221 w 1314173"/>
                <a:gd name="csY8" fmla="*/ 2084582 h 2324530"/>
                <a:gd name="csX9" fmla="*/ 785488 w 1314173"/>
                <a:gd name="csY9" fmla="*/ 2077486 h 2324530"/>
                <a:gd name="csX10" fmla="*/ 745127 w 1314173"/>
                <a:gd name="csY10" fmla="*/ 2089905 h 2324530"/>
                <a:gd name="csX11" fmla="*/ 709645 w 1314173"/>
                <a:gd name="csY11" fmla="*/ 2052648 h 2324530"/>
                <a:gd name="csX12" fmla="*/ 676824 w 1314173"/>
                <a:gd name="csY12" fmla="*/ 2061075 h 2324530"/>
                <a:gd name="csX13" fmla="*/ 665736 w 1314173"/>
                <a:gd name="csY13" fmla="*/ 2049100 h 2324530"/>
                <a:gd name="csX14" fmla="*/ 659970 w 1314173"/>
                <a:gd name="csY14" fmla="*/ 2061075 h 2324530"/>
                <a:gd name="csX15" fmla="*/ 638680 w 1314173"/>
                <a:gd name="csY15" fmla="*/ 2071720 h 2324530"/>
                <a:gd name="csX16" fmla="*/ 632915 w 1314173"/>
                <a:gd name="csY16" fmla="*/ 2059301 h 2324530"/>
                <a:gd name="csX17" fmla="*/ 605859 w 1314173"/>
                <a:gd name="csY17" fmla="*/ 2058858 h 2324530"/>
                <a:gd name="csX18" fmla="*/ 601868 w 1314173"/>
                <a:gd name="csY18" fmla="*/ 2078372 h 2324530"/>
                <a:gd name="csX19" fmla="*/ 609408 w 1314173"/>
                <a:gd name="csY19" fmla="*/ 2096114 h 2324530"/>
                <a:gd name="csX20" fmla="*/ 588562 w 1314173"/>
                <a:gd name="csY20" fmla="*/ 2092566 h 2324530"/>
                <a:gd name="csX21" fmla="*/ 568603 w 1314173"/>
                <a:gd name="csY21" fmla="*/ 2121395 h 2324530"/>
                <a:gd name="csX22" fmla="*/ 560620 w 1314173"/>
                <a:gd name="csY22" fmla="*/ 2119621 h 2324530"/>
                <a:gd name="csX23" fmla="*/ 546870 w 1314173"/>
                <a:gd name="csY23" fmla="*/ 2070389 h 2324530"/>
                <a:gd name="csX24" fmla="*/ 528242 w 1314173"/>
                <a:gd name="csY24" fmla="*/ 2062849 h 2324530"/>
                <a:gd name="csX25" fmla="*/ 536669 w 1314173"/>
                <a:gd name="csY25" fmla="*/ 2053978 h 2324530"/>
                <a:gd name="csX26" fmla="*/ 527798 w 1314173"/>
                <a:gd name="csY26" fmla="*/ 2033133 h 2324530"/>
                <a:gd name="csX27" fmla="*/ 506065 w 1314173"/>
                <a:gd name="csY27" fmla="*/ 2030915 h 2324530"/>
                <a:gd name="csX28" fmla="*/ 509170 w 1314173"/>
                <a:gd name="csY28" fmla="*/ 2003860 h 2324530"/>
                <a:gd name="csX29" fmla="*/ 482559 w 1314173"/>
                <a:gd name="csY29" fmla="*/ 1983901 h 2324530"/>
                <a:gd name="csX30" fmla="*/ 474575 w 1314173"/>
                <a:gd name="csY30" fmla="*/ 1992772 h 2324530"/>
                <a:gd name="csX31" fmla="*/ 464374 w 1314173"/>
                <a:gd name="csY31" fmla="*/ 1982571 h 2324530"/>
                <a:gd name="csX32" fmla="*/ 450624 w 1314173"/>
                <a:gd name="csY32" fmla="*/ 1995433 h 2324530"/>
                <a:gd name="csX33" fmla="*/ 441754 w 1314173"/>
                <a:gd name="csY33" fmla="*/ 1987006 h 2324530"/>
                <a:gd name="csX34" fmla="*/ 447077 w 1314173"/>
                <a:gd name="csY34" fmla="*/ 1969708 h 2324530"/>
                <a:gd name="csX35" fmla="*/ 434658 w 1314173"/>
                <a:gd name="csY35" fmla="*/ 1960838 h 2324530"/>
                <a:gd name="csX36" fmla="*/ 420908 w 1314173"/>
                <a:gd name="csY36" fmla="*/ 1967490 h 2324530"/>
                <a:gd name="csX37" fmla="*/ 422682 w 1314173"/>
                <a:gd name="csY37" fmla="*/ 1977248 h 2324530"/>
                <a:gd name="csX38" fmla="*/ 412481 w 1314173"/>
                <a:gd name="csY38" fmla="*/ 1973257 h 2324530"/>
                <a:gd name="csX39" fmla="*/ 414255 w 1314173"/>
                <a:gd name="csY39" fmla="*/ 1938218 h 2324530"/>
                <a:gd name="csX40" fmla="*/ 402724 w 1314173"/>
                <a:gd name="csY40" fmla="*/ 1925799 h 2324530"/>
                <a:gd name="csX41" fmla="*/ 411594 w 1314173"/>
                <a:gd name="csY41" fmla="*/ 1915598 h 2324530"/>
                <a:gd name="csX42" fmla="*/ 408489 w 1314173"/>
                <a:gd name="csY42" fmla="*/ 1884108 h 2324530"/>
                <a:gd name="csX43" fmla="*/ 417804 w 1314173"/>
                <a:gd name="csY43" fmla="*/ 1877455 h 2324530"/>
                <a:gd name="csX44" fmla="*/ 419134 w 1314173"/>
                <a:gd name="csY44" fmla="*/ 1859270 h 2324530"/>
                <a:gd name="csX45" fmla="*/ 435988 w 1314173"/>
                <a:gd name="csY45" fmla="*/ 1852617 h 2324530"/>
                <a:gd name="csX46" fmla="*/ 408489 w 1314173"/>
                <a:gd name="csY46" fmla="*/ 1814917 h 2324530"/>
                <a:gd name="csX47" fmla="*/ 432883 w 1314173"/>
                <a:gd name="csY47" fmla="*/ 1802498 h 2324530"/>
                <a:gd name="csX48" fmla="*/ 449738 w 1314173"/>
                <a:gd name="csY48" fmla="*/ 1774556 h 2324530"/>
                <a:gd name="csX49" fmla="*/ 468366 w 1314173"/>
                <a:gd name="csY49" fmla="*/ 1766129 h 2324530"/>
                <a:gd name="csX50" fmla="*/ 472801 w 1314173"/>
                <a:gd name="csY50" fmla="*/ 1718671 h 2324530"/>
                <a:gd name="csX51" fmla="*/ 484776 w 1314173"/>
                <a:gd name="csY51" fmla="*/ 1696495 h 2324530"/>
                <a:gd name="csX52" fmla="*/ 511832 w 1314173"/>
                <a:gd name="csY52" fmla="*/ 1684520 h 2324530"/>
                <a:gd name="csX53" fmla="*/ 524694 w 1314173"/>
                <a:gd name="csY53" fmla="*/ 1663230 h 2324530"/>
                <a:gd name="csX54" fmla="*/ 498082 w 1314173"/>
                <a:gd name="csY54" fmla="*/ 1646376 h 2324530"/>
                <a:gd name="csX55" fmla="*/ 485663 w 1314173"/>
                <a:gd name="csY55" fmla="*/ 1624644 h 2324530"/>
                <a:gd name="csX56" fmla="*/ 487881 w 1314173"/>
                <a:gd name="csY56" fmla="*/ 1614886 h 2324530"/>
                <a:gd name="csX57" fmla="*/ 540217 w 1314173"/>
                <a:gd name="csY57" fmla="*/ 1612225 h 2324530"/>
                <a:gd name="csX58" fmla="*/ 602755 w 1314173"/>
                <a:gd name="csY58" fmla="*/ 1592266 h 2324530"/>
                <a:gd name="csX59" fmla="*/ 594328 w 1314173"/>
                <a:gd name="csY59" fmla="*/ 1575856 h 2324530"/>
                <a:gd name="csX60" fmla="*/ 597876 w 1314173"/>
                <a:gd name="csY60" fmla="*/ 1558114 h 2324530"/>
                <a:gd name="csX61" fmla="*/ 583683 w 1314173"/>
                <a:gd name="csY61" fmla="*/ 1555010 h 2324530"/>
                <a:gd name="csX62" fmla="*/ 569047 w 1314173"/>
                <a:gd name="csY62" fmla="*/ 1528841 h 2324530"/>
                <a:gd name="csX63" fmla="*/ 574812 w 1314173"/>
                <a:gd name="csY63" fmla="*/ 1503117 h 2324530"/>
                <a:gd name="csX64" fmla="*/ 568603 w 1314173"/>
                <a:gd name="csY64" fmla="*/ 1477836 h 2324530"/>
                <a:gd name="csX65" fmla="*/ 552192 w 1314173"/>
                <a:gd name="csY65" fmla="*/ 1473400 h 2324530"/>
                <a:gd name="csX66" fmla="*/ 553523 w 1314173"/>
                <a:gd name="csY66" fmla="*/ 1458321 h 2324530"/>
                <a:gd name="csX67" fmla="*/ 514049 w 1314173"/>
                <a:gd name="csY67" fmla="*/ 1449450 h 2324530"/>
                <a:gd name="csX68" fmla="*/ 508283 w 1314173"/>
                <a:gd name="csY68" fmla="*/ 1457433 h 2324530"/>
                <a:gd name="csX69" fmla="*/ 512275 w 1314173"/>
                <a:gd name="csY69" fmla="*/ 1466747 h 2324530"/>
                <a:gd name="csX70" fmla="*/ 497639 w 1314173"/>
                <a:gd name="csY70" fmla="*/ 1475175 h 2324530"/>
                <a:gd name="csX71" fmla="*/ 487881 w 1314173"/>
                <a:gd name="csY71" fmla="*/ 1494690 h 2324530"/>
                <a:gd name="csX72" fmla="*/ 447963 w 1314173"/>
                <a:gd name="csY72" fmla="*/ 1498682 h 2324530"/>
                <a:gd name="csX73" fmla="*/ 430666 w 1314173"/>
                <a:gd name="csY73" fmla="*/ 1527067 h 2324530"/>
                <a:gd name="csX74" fmla="*/ 435545 w 1314173"/>
                <a:gd name="csY74" fmla="*/ 1545252 h 2324530"/>
                <a:gd name="csX75" fmla="*/ 420021 w 1314173"/>
                <a:gd name="csY75" fmla="*/ 1555010 h 2324530"/>
                <a:gd name="csX76" fmla="*/ 418691 w 1314173"/>
                <a:gd name="csY76" fmla="*/ 1564324 h 2324530"/>
                <a:gd name="csX77" fmla="*/ 361919 w 1314173"/>
                <a:gd name="csY77" fmla="*/ 1595814 h 2324530"/>
                <a:gd name="csX78" fmla="*/ 361475 w 1314173"/>
                <a:gd name="csY78" fmla="*/ 1609120 h 2324530"/>
                <a:gd name="csX79" fmla="*/ 353048 w 1314173"/>
                <a:gd name="csY79" fmla="*/ 1615329 h 2324530"/>
                <a:gd name="csX80" fmla="*/ 343291 w 1314173"/>
                <a:gd name="csY80" fmla="*/ 1603798 h 2324530"/>
                <a:gd name="csX81" fmla="*/ 314462 w 1314173"/>
                <a:gd name="csY81" fmla="*/ 1621095 h 2324530"/>
                <a:gd name="csX82" fmla="*/ 314018 w 1314173"/>
                <a:gd name="csY82" fmla="*/ 1605572 h 2324530"/>
                <a:gd name="csX83" fmla="*/ 279423 w 1314173"/>
                <a:gd name="csY83" fmla="*/ 1555453 h 2324530"/>
                <a:gd name="csX84" fmla="*/ 250593 w 1314173"/>
                <a:gd name="csY84" fmla="*/ 1559001 h 2324530"/>
                <a:gd name="csX85" fmla="*/ 240393 w 1314173"/>
                <a:gd name="csY85" fmla="*/ 1571420 h 2324530"/>
                <a:gd name="csX86" fmla="*/ 213781 w 1314173"/>
                <a:gd name="csY86" fmla="*/ 1566098 h 2324530"/>
                <a:gd name="csX87" fmla="*/ 197370 w 1314173"/>
                <a:gd name="csY87" fmla="*/ 1574081 h 2324530"/>
                <a:gd name="csX88" fmla="*/ 188056 w 1314173"/>
                <a:gd name="csY88" fmla="*/ 1542591 h 2324530"/>
                <a:gd name="csX89" fmla="*/ 195596 w 1314173"/>
                <a:gd name="csY89" fmla="*/ 1512431 h 2324530"/>
                <a:gd name="csX90" fmla="*/ 219546 w 1314173"/>
                <a:gd name="csY90" fmla="*/ 1495133 h 2324530"/>
                <a:gd name="csX91" fmla="*/ 207571 w 1314173"/>
                <a:gd name="csY91" fmla="*/ 1455216 h 2324530"/>
                <a:gd name="csX92" fmla="*/ 214668 w 1314173"/>
                <a:gd name="csY92" fmla="*/ 1434813 h 2324530"/>
                <a:gd name="csX93" fmla="*/ 245271 w 1314173"/>
                <a:gd name="csY93" fmla="*/ 1391348 h 2324530"/>
                <a:gd name="csX94" fmla="*/ 237731 w 1314173"/>
                <a:gd name="csY94" fmla="*/ 1379372 h 2324530"/>
                <a:gd name="csX95" fmla="*/ 241279 w 1314173"/>
                <a:gd name="csY95" fmla="*/ 1369171 h 2324530"/>
                <a:gd name="csX96" fmla="*/ 263012 w 1314173"/>
                <a:gd name="csY96" fmla="*/ 1354535 h 2324530"/>
                <a:gd name="csX97" fmla="*/ 252368 w 1314173"/>
                <a:gd name="csY97" fmla="*/ 1339899 h 2324530"/>
                <a:gd name="csX98" fmla="*/ 269222 w 1314173"/>
                <a:gd name="csY98" fmla="*/ 1329254 h 2324530"/>
                <a:gd name="csX99" fmla="*/ 263456 w 1314173"/>
                <a:gd name="csY99" fmla="*/ 1305747 h 2324530"/>
                <a:gd name="csX100" fmla="*/ 281640 w 1314173"/>
                <a:gd name="csY100" fmla="*/ 1295102 h 2324530"/>
                <a:gd name="csX101" fmla="*/ 265230 w 1314173"/>
                <a:gd name="csY101" fmla="*/ 1296433 h 2324530"/>
                <a:gd name="csX102" fmla="*/ 233296 w 1314173"/>
                <a:gd name="csY102" fmla="*/ 1272482 h 2324530"/>
                <a:gd name="csX103" fmla="*/ 222207 w 1314173"/>
                <a:gd name="csY103" fmla="*/ 1274256 h 2324530"/>
                <a:gd name="csX104" fmla="*/ 186282 w 1314173"/>
                <a:gd name="csY104" fmla="*/ 1306634 h 2324530"/>
                <a:gd name="csX105" fmla="*/ 171202 w 1314173"/>
                <a:gd name="csY105" fmla="*/ 1308408 h 2324530"/>
                <a:gd name="csX106" fmla="*/ 170315 w 1314173"/>
                <a:gd name="csY106" fmla="*/ 1315061 h 2324530"/>
                <a:gd name="csX107" fmla="*/ 137050 w 1314173"/>
                <a:gd name="csY107" fmla="*/ 1331471 h 2324530"/>
                <a:gd name="csX108" fmla="*/ 120640 w 1314173"/>
                <a:gd name="csY108" fmla="*/ 1329697 h 2324530"/>
                <a:gd name="csX109" fmla="*/ 103342 w 1314173"/>
                <a:gd name="csY109" fmla="*/ 1305303 h 2324530"/>
                <a:gd name="csX110" fmla="*/ 95359 w 1314173"/>
                <a:gd name="csY110" fmla="*/ 1271152 h 2324530"/>
                <a:gd name="csX111" fmla="*/ 99350 w 1314173"/>
                <a:gd name="csY111" fmla="*/ 1256959 h 2324530"/>
                <a:gd name="csX112" fmla="*/ 88706 w 1314173"/>
                <a:gd name="csY112" fmla="*/ 1229904 h 2324530"/>
                <a:gd name="csX113" fmla="*/ 95802 w 1314173"/>
                <a:gd name="csY113" fmla="*/ 1213049 h 2324530"/>
                <a:gd name="csX114" fmla="*/ 106890 w 1314173"/>
                <a:gd name="csY114" fmla="*/ 1219259 h 2324530"/>
                <a:gd name="csX115" fmla="*/ 105116 w 1314173"/>
                <a:gd name="csY115" fmla="*/ 1199743 h 2324530"/>
                <a:gd name="csX116" fmla="*/ 118866 w 1314173"/>
                <a:gd name="csY116" fmla="*/ 1208171 h 2324530"/>
                <a:gd name="csX117" fmla="*/ 125075 w 1314173"/>
                <a:gd name="csY117" fmla="*/ 1204179 h 2324530"/>
                <a:gd name="csX118" fmla="*/ 110439 w 1314173"/>
                <a:gd name="csY118" fmla="*/ 1180672 h 2324530"/>
                <a:gd name="csX119" fmla="*/ 114874 w 1314173"/>
                <a:gd name="csY119" fmla="*/ 1167366 h 2324530"/>
                <a:gd name="csX120" fmla="*/ 70521 w 1314173"/>
                <a:gd name="csY120" fmla="*/ 1133658 h 2324530"/>
                <a:gd name="csX121" fmla="*/ 51006 w 1314173"/>
                <a:gd name="csY121" fmla="*/ 1129666 h 2324530"/>
                <a:gd name="csX122" fmla="*/ 47901 w 1314173"/>
                <a:gd name="csY122" fmla="*/ 1136763 h 2324530"/>
                <a:gd name="csX123" fmla="*/ 35482 w 1314173"/>
                <a:gd name="csY123" fmla="*/ 1127005 h 2324530"/>
                <a:gd name="csX124" fmla="*/ 41248 w 1314173"/>
                <a:gd name="csY124" fmla="*/ 1112369 h 2324530"/>
                <a:gd name="csX125" fmla="*/ 61207 w 1314173"/>
                <a:gd name="csY125" fmla="*/ 1111482 h 2324530"/>
                <a:gd name="csX126" fmla="*/ 64312 w 1314173"/>
                <a:gd name="csY126" fmla="*/ 1102167 h 2324530"/>
                <a:gd name="csX127" fmla="*/ 54998 w 1314173"/>
                <a:gd name="csY127" fmla="*/ 1086200 h 2324530"/>
                <a:gd name="csX128" fmla="*/ 59876 w 1314173"/>
                <a:gd name="csY128" fmla="*/ 1070677 h 2324530"/>
                <a:gd name="csX129" fmla="*/ 53667 w 1314173"/>
                <a:gd name="csY129" fmla="*/ 1065355 h 2324530"/>
                <a:gd name="csX130" fmla="*/ 70521 w 1314173"/>
                <a:gd name="csY130" fmla="*/ 1053379 h 2324530"/>
                <a:gd name="csX131" fmla="*/ 70521 w 1314173"/>
                <a:gd name="csY131" fmla="*/ 1040960 h 2324530"/>
                <a:gd name="csX132" fmla="*/ 0 w 1314173"/>
                <a:gd name="csY132" fmla="*/ 997495 h 2324530"/>
                <a:gd name="csX133" fmla="*/ 15523 w 1314173"/>
                <a:gd name="csY133" fmla="*/ 987737 h 2324530"/>
                <a:gd name="csX134" fmla="*/ 47458 w 1314173"/>
                <a:gd name="csY134" fmla="*/ 996164 h 2324530"/>
                <a:gd name="csX135" fmla="*/ 50119 w 1314173"/>
                <a:gd name="csY135" fmla="*/ 988624 h 2324530"/>
                <a:gd name="csX136" fmla="*/ 38587 w 1314173"/>
                <a:gd name="csY136" fmla="*/ 985076 h 2324530"/>
                <a:gd name="csX137" fmla="*/ 34152 w 1314173"/>
                <a:gd name="csY137" fmla="*/ 974431 h 2324530"/>
                <a:gd name="csX138" fmla="*/ 42135 w 1314173"/>
                <a:gd name="csY138" fmla="*/ 962900 h 2324530"/>
                <a:gd name="csX139" fmla="*/ 21733 w 1314173"/>
                <a:gd name="csY139" fmla="*/ 934514 h 2324530"/>
                <a:gd name="csX140" fmla="*/ 40805 w 1314173"/>
                <a:gd name="csY140" fmla="*/ 925200 h 2324530"/>
                <a:gd name="csX141" fmla="*/ 35039 w 1314173"/>
                <a:gd name="csY141" fmla="*/ 921652 h 2324530"/>
                <a:gd name="csX142" fmla="*/ 39474 w 1314173"/>
                <a:gd name="csY142" fmla="*/ 899475 h 2324530"/>
                <a:gd name="csX143" fmla="*/ 25281 w 1314173"/>
                <a:gd name="csY143" fmla="*/ 867985 h 2324530"/>
                <a:gd name="csX144" fmla="*/ 39031 w 1314173"/>
                <a:gd name="csY144" fmla="*/ 862219 h 2324530"/>
                <a:gd name="csX145" fmla="*/ 26168 w 1314173"/>
                <a:gd name="csY145" fmla="*/ 832502 h 2324530"/>
                <a:gd name="csX146" fmla="*/ 58102 w 1314173"/>
                <a:gd name="csY146" fmla="*/ 785488 h 2324530"/>
                <a:gd name="csX147" fmla="*/ 66529 w 1314173"/>
                <a:gd name="csY147" fmla="*/ 790811 h 2324530"/>
                <a:gd name="csX148" fmla="*/ 90923 w 1314173"/>
                <a:gd name="csY148" fmla="*/ 773513 h 2324530"/>
                <a:gd name="csX149" fmla="*/ 127736 w 1314173"/>
                <a:gd name="csY149" fmla="*/ 770408 h 2324530"/>
                <a:gd name="csX150" fmla="*/ 135719 w 1314173"/>
                <a:gd name="csY150" fmla="*/ 755329 h 2324530"/>
                <a:gd name="csX151" fmla="*/ 149913 w 1314173"/>
                <a:gd name="csY151" fmla="*/ 761538 h 2324530"/>
                <a:gd name="csX152" fmla="*/ 170758 w 1314173"/>
                <a:gd name="csY152" fmla="*/ 750893 h 2324530"/>
                <a:gd name="csX153" fmla="*/ 165880 w 1314173"/>
                <a:gd name="csY153" fmla="*/ 709202 h 2324530"/>
                <a:gd name="csX154" fmla="*/ 176081 w 1314173"/>
                <a:gd name="csY154" fmla="*/ 679929 h 2324530"/>
                <a:gd name="csX155" fmla="*/ 202693 w 1314173"/>
                <a:gd name="csY155" fmla="*/ 681259 h 2324530"/>
                <a:gd name="csX156" fmla="*/ 249263 w 1314173"/>
                <a:gd name="csY156" fmla="*/ 665292 h 2324530"/>
                <a:gd name="csX157" fmla="*/ 276318 w 1314173"/>
                <a:gd name="csY157" fmla="*/ 614730 h 2324530"/>
                <a:gd name="csX158" fmla="*/ 269222 w 1314173"/>
                <a:gd name="csY158" fmla="*/ 605860 h 2324530"/>
                <a:gd name="csX159" fmla="*/ 271440 w 1314173"/>
                <a:gd name="csY159" fmla="*/ 587231 h 2324530"/>
                <a:gd name="csX160" fmla="*/ 289624 w 1314173"/>
                <a:gd name="csY160" fmla="*/ 565942 h 2324530"/>
                <a:gd name="csX161" fmla="*/ 299381 w 1314173"/>
                <a:gd name="csY161" fmla="*/ 577917 h 2324530"/>
                <a:gd name="csX162" fmla="*/ 309139 w 1314173"/>
                <a:gd name="csY162" fmla="*/ 573038 h 2324530"/>
                <a:gd name="csX163" fmla="*/ 310913 w 1314173"/>
                <a:gd name="csY163" fmla="*/ 564168 h 2324530"/>
                <a:gd name="csX164" fmla="*/ 297164 w 1314173"/>
                <a:gd name="csY164" fmla="*/ 555297 h 2324530"/>
                <a:gd name="csX165" fmla="*/ 293616 w 1314173"/>
                <a:gd name="csY165" fmla="*/ 537113 h 2324530"/>
                <a:gd name="csX166" fmla="*/ 267448 w 1314173"/>
                <a:gd name="csY166" fmla="*/ 505179 h 2324530"/>
                <a:gd name="csX167" fmla="*/ 263456 w 1314173"/>
                <a:gd name="csY167" fmla="*/ 483002 h 2324530"/>
                <a:gd name="csX168" fmla="*/ 250593 w 1314173"/>
                <a:gd name="csY168" fmla="*/ 473688 h 2324530"/>
                <a:gd name="csX169" fmla="*/ 247489 w 1314173"/>
                <a:gd name="csY169" fmla="*/ 444415 h 2324530"/>
                <a:gd name="csX170" fmla="*/ 216885 w 1314173"/>
                <a:gd name="csY170" fmla="*/ 428448 h 2324530"/>
                <a:gd name="csX171" fmla="*/ 217329 w 1314173"/>
                <a:gd name="csY171" fmla="*/ 409377 h 2324530"/>
                <a:gd name="csX172" fmla="*/ 206241 w 1314173"/>
                <a:gd name="csY172" fmla="*/ 398288 h 2324530"/>
                <a:gd name="csX173" fmla="*/ 222651 w 1314173"/>
                <a:gd name="csY173" fmla="*/ 373451 h 2324530"/>
                <a:gd name="csX174" fmla="*/ 212893 w 1314173"/>
                <a:gd name="csY174" fmla="*/ 354379 h 2324530"/>
                <a:gd name="csX175" fmla="*/ 225312 w 1314173"/>
                <a:gd name="csY175" fmla="*/ 350831 h 2324530"/>
                <a:gd name="csX176" fmla="*/ 224869 w 1314173"/>
                <a:gd name="csY176" fmla="*/ 329098 h 2324530"/>
                <a:gd name="csX177" fmla="*/ 247045 w 1314173"/>
                <a:gd name="csY177" fmla="*/ 308696 h 2324530"/>
                <a:gd name="csX178" fmla="*/ 240836 w 1314173"/>
                <a:gd name="csY178" fmla="*/ 252368 h 2324530"/>
                <a:gd name="csX179" fmla="*/ 231522 w 1314173"/>
                <a:gd name="csY179" fmla="*/ 233739 h 2324530"/>
                <a:gd name="csX180" fmla="*/ 240836 w 1314173"/>
                <a:gd name="csY180" fmla="*/ 214668 h 2324530"/>
                <a:gd name="csX181" fmla="*/ 217772 w 1314173"/>
                <a:gd name="csY181" fmla="*/ 172976 h 2324530"/>
                <a:gd name="csX182" fmla="*/ 229748 w 1314173"/>
                <a:gd name="csY182" fmla="*/ 158783 h 2324530"/>
                <a:gd name="csX183" fmla="*/ 221764 w 1314173"/>
                <a:gd name="csY183" fmla="*/ 138381 h 2324530"/>
                <a:gd name="csX184" fmla="*/ 246602 w 1314173"/>
                <a:gd name="csY184" fmla="*/ 136163 h 2324530"/>
                <a:gd name="csX185" fmla="*/ 255029 w 1314173"/>
                <a:gd name="csY185" fmla="*/ 143260 h 2324530"/>
                <a:gd name="csX186" fmla="*/ 263456 w 1314173"/>
                <a:gd name="csY186" fmla="*/ 132615 h 2324530"/>
                <a:gd name="csX187" fmla="*/ 297607 w 1314173"/>
                <a:gd name="csY187" fmla="*/ 153017 h 2324530"/>
                <a:gd name="csX188" fmla="*/ 316236 w 1314173"/>
                <a:gd name="csY188" fmla="*/ 157452 h 2324530"/>
                <a:gd name="csX189" fmla="*/ 322445 w 1314173"/>
                <a:gd name="csY189" fmla="*/ 151243 h 2324530"/>
                <a:gd name="csX190" fmla="*/ 326881 w 1314173"/>
                <a:gd name="csY190" fmla="*/ 158783 h 2324530"/>
                <a:gd name="csX191" fmla="*/ 338412 w 1314173"/>
                <a:gd name="csY191" fmla="*/ 140155 h 2324530"/>
                <a:gd name="csX192" fmla="*/ 369903 w 1314173"/>
                <a:gd name="csY192" fmla="*/ 155679 h 2324530"/>
                <a:gd name="csX193" fmla="*/ 374338 w 1314173"/>
                <a:gd name="csY193" fmla="*/ 135276 h 2324530"/>
                <a:gd name="csX194" fmla="*/ 395627 w 1314173"/>
                <a:gd name="csY194" fmla="*/ 129954 h 2324530"/>
                <a:gd name="csX195" fmla="*/ 389861 w 1314173"/>
                <a:gd name="csY195" fmla="*/ 97133 h 2324530"/>
                <a:gd name="csX196" fmla="*/ 405385 w 1314173"/>
                <a:gd name="csY196" fmla="*/ 101568 h 2324530"/>
                <a:gd name="csX197" fmla="*/ 418247 w 1314173"/>
                <a:gd name="csY197" fmla="*/ 91810 h 2324530"/>
                <a:gd name="csX198" fmla="*/ 433327 w 1314173"/>
                <a:gd name="csY198" fmla="*/ 107778 h 2324530"/>
                <a:gd name="csX199" fmla="*/ 437319 w 1314173"/>
                <a:gd name="csY199" fmla="*/ 83383 h 2324530"/>
                <a:gd name="csX200" fmla="*/ 457721 w 1314173"/>
                <a:gd name="csY200" fmla="*/ 109108 h 2324530"/>
                <a:gd name="csX201" fmla="*/ 475018 w 1314173"/>
                <a:gd name="csY201" fmla="*/ 100681 h 2324530"/>
                <a:gd name="csX202" fmla="*/ 480341 w 1314173"/>
                <a:gd name="csY202" fmla="*/ 74069 h 2324530"/>
                <a:gd name="csX203" fmla="*/ 474132 w 1314173"/>
                <a:gd name="csY203" fmla="*/ 44353 h 2324530"/>
                <a:gd name="csX204" fmla="*/ 483002 w 1314173"/>
                <a:gd name="csY204" fmla="*/ 34595 h 2324530"/>
                <a:gd name="csX205" fmla="*/ 502961 w 1314173"/>
                <a:gd name="csY205" fmla="*/ 36369 h 2324530"/>
                <a:gd name="csX206" fmla="*/ 519815 w 1314173"/>
                <a:gd name="csY206" fmla="*/ 24838 h 2324530"/>
                <a:gd name="csX207" fmla="*/ 522476 w 1314173"/>
                <a:gd name="csY207" fmla="*/ 3548 h 2324530"/>
                <a:gd name="csX208" fmla="*/ 539330 w 1314173"/>
                <a:gd name="csY208" fmla="*/ 0 h 2324530"/>
                <a:gd name="csX209" fmla="*/ 575256 w 1314173"/>
                <a:gd name="csY209" fmla="*/ 3105 h 2324530"/>
                <a:gd name="csX210" fmla="*/ 604086 w 1314173"/>
                <a:gd name="csY210" fmla="*/ 14637 h 2324530"/>
                <a:gd name="csX211" fmla="*/ 624044 w 1314173"/>
                <a:gd name="csY211" fmla="*/ 35482 h 2324530"/>
                <a:gd name="csX212" fmla="*/ 633802 w 1314173"/>
                <a:gd name="csY212" fmla="*/ 31934 h 2324530"/>
                <a:gd name="csX213" fmla="*/ 669284 w 1314173"/>
                <a:gd name="csY213" fmla="*/ 77174 h 2324530"/>
                <a:gd name="csX214" fmla="*/ 662631 w 1314173"/>
                <a:gd name="csY214" fmla="*/ 95802 h 2324530"/>
                <a:gd name="csX215" fmla="*/ 682590 w 1314173"/>
                <a:gd name="csY215" fmla="*/ 124188 h 2324530"/>
                <a:gd name="csX216" fmla="*/ 679041 w 1314173"/>
                <a:gd name="csY216" fmla="*/ 132615 h 2324530"/>
                <a:gd name="csX217" fmla="*/ 658196 w 1314173"/>
                <a:gd name="csY217" fmla="*/ 135276 h 2324530"/>
                <a:gd name="csX218" fmla="*/ 653761 w 1314173"/>
                <a:gd name="csY218" fmla="*/ 188943 h 2324530"/>
                <a:gd name="csX219" fmla="*/ 667953 w 1314173"/>
                <a:gd name="csY219" fmla="*/ 192491 h 2324530"/>
                <a:gd name="csX220" fmla="*/ 672388 w 1314173"/>
                <a:gd name="csY220" fmla="*/ 202692 h 2324530"/>
                <a:gd name="csX221" fmla="*/ 692791 w 1314173"/>
                <a:gd name="csY221" fmla="*/ 206241 h 2324530"/>
                <a:gd name="csX222" fmla="*/ 716741 w 1314173"/>
                <a:gd name="csY222" fmla="*/ 172976 h 2324530"/>
                <a:gd name="csX223" fmla="*/ 733596 w 1314173"/>
                <a:gd name="csY223" fmla="*/ 184508 h 2324530"/>
                <a:gd name="csX224" fmla="*/ 748232 w 1314173"/>
                <a:gd name="csY224" fmla="*/ 177855 h 2324530"/>
                <a:gd name="csX225" fmla="*/ 756659 w 1314173"/>
                <a:gd name="csY225" fmla="*/ 191604 h 2324530"/>
                <a:gd name="csX226" fmla="*/ 771295 w 1314173"/>
                <a:gd name="csY226" fmla="*/ 195152 h 2324530"/>
                <a:gd name="csX227" fmla="*/ 779279 w 1314173"/>
                <a:gd name="csY227" fmla="*/ 180516 h 2324530"/>
                <a:gd name="csX228" fmla="*/ 791698 w 1314173"/>
                <a:gd name="csY228" fmla="*/ 182734 h 2324530"/>
                <a:gd name="csX229" fmla="*/ 832503 w 1314173"/>
                <a:gd name="csY229" fmla="*/ 232852 h 2324530"/>
                <a:gd name="csX230" fmla="*/ 826736 w 1314173"/>
                <a:gd name="csY230" fmla="*/ 248819 h 2324530"/>
                <a:gd name="csX231" fmla="*/ 793915 w 1314173"/>
                <a:gd name="csY231" fmla="*/ 258577 h 2324530"/>
                <a:gd name="csX232" fmla="*/ 792585 w 1314173"/>
                <a:gd name="csY232" fmla="*/ 270552 h 2324530"/>
                <a:gd name="csX233" fmla="*/ 812100 w 1314173"/>
                <a:gd name="csY233" fmla="*/ 289180 h 2324530"/>
                <a:gd name="csX234" fmla="*/ 801456 w 1314173"/>
                <a:gd name="csY234" fmla="*/ 311357 h 2324530"/>
                <a:gd name="csX235" fmla="*/ 780166 w 1314173"/>
                <a:gd name="csY235" fmla="*/ 310026 h 2324530"/>
                <a:gd name="csX236" fmla="*/ 771295 w 1314173"/>
                <a:gd name="csY236" fmla="*/ 284745 h 2324530"/>
                <a:gd name="csX237" fmla="*/ 764199 w 1314173"/>
                <a:gd name="csY237" fmla="*/ 290955 h 2324530"/>
                <a:gd name="csX238" fmla="*/ 767747 w 1314173"/>
                <a:gd name="csY238" fmla="*/ 297164 h 2324530"/>
                <a:gd name="csX239" fmla="*/ 754441 w 1314173"/>
                <a:gd name="csY239" fmla="*/ 295390 h 2324530"/>
                <a:gd name="csX240" fmla="*/ 723394 w 1314173"/>
                <a:gd name="csY240" fmla="*/ 332203 h 2324530"/>
                <a:gd name="csX241" fmla="*/ 657752 w 1314173"/>
                <a:gd name="csY241" fmla="*/ 373451 h 2324530"/>
                <a:gd name="csX242" fmla="*/ 644003 w 1314173"/>
                <a:gd name="csY242" fmla="*/ 402724 h 2324530"/>
                <a:gd name="csX243" fmla="*/ 621827 w 1314173"/>
                <a:gd name="csY243" fmla="*/ 407602 h 2324530"/>
                <a:gd name="csX244" fmla="*/ 590336 w 1314173"/>
                <a:gd name="csY244" fmla="*/ 476793 h 2324530"/>
                <a:gd name="csX245" fmla="*/ 592997 w 1314173"/>
                <a:gd name="csY245" fmla="*/ 563281 h 2324530"/>
                <a:gd name="csX246" fmla="*/ 571264 w 1314173"/>
                <a:gd name="csY246" fmla="*/ 638680 h 2324530"/>
                <a:gd name="csX247" fmla="*/ 591223 w 1314173"/>
                <a:gd name="csY247" fmla="*/ 698557 h 2324530"/>
                <a:gd name="csX248" fmla="*/ 587231 w 1314173"/>
                <a:gd name="csY248" fmla="*/ 718072 h 2324530"/>
                <a:gd name="csX249" fmla="*/ 573482 w 1314173"/>
                <a:gd name="csY249" fmla="*/ 733152 h 2324530"/>
                <a:gd name="csX250" fmla="*/ 576587 w 1314173"/>
                <a:gd name="csY250" fmla="*/ 770408 h 2324530"/>
                <a:gd name="csX251" fmla="*/ 567716 w 1314173"/>
                <a:gd name="csY251" fmla="*/ 779279 h 2324530"/>
                <a:gd name="csX252" fmla="*/ 568603 w 1314173"/>
                <a:gd name="csY252" fmla="*/ 807665 h 2324530"/>
                <a:gd name="csX253" fmla="*/ 554410 w 1314173"/>
                <a:gd name="csY253" fmla="*/ 827624 h 2324530"/>
                <a:gd name="csX254" fmla="*/ 556628 w 1314173"/>
                <a:gd name="csY254" fmla="*/ 862219 h 2324530"/>
                <a:gd name="csX255" fmla="*/ 544653 w 1314173"/>
                <a:gd name="csY255" fmla="*/ 880403 h 2324530"/>
                <a:gd name="csX256" fmla="*/ 555741 w 1314173"/>
                <a:gd name="csY256" fmla="*/ 902580 h 2324530"/>
                <a:gd name="csX257" fmla="*/ 547757 w 1314173"/>
                <a:gd name="csY257" fmla="*/ 895040 h 2324530"/>
                <a:gd name="csX258" fmla="*/ 543322 w 1314173"/>
                <a:gd name="csY258" fmla="*/ 901249 h 2324530"/>
                <a:gd name="csX259" fmla="*/ 547757 w 1314173"/>
                <a:gd name="csY259" fmla="*/ 935844 h 2324530"/>
                <a:gd name="csX260" fmla="*/ 541992 w 1314173"/>
                <a:gd name="csY260" fmla="*/ 945159 h 2324530"/>
                <a:gd name="csX261" fmla="*/ 560176 w 1314173"/>
                <a:gd name="csY261" fmla="*/ 960238 h 2324530"/>
                <a:gd name="csX262" fmla="*/ 549088 w 1314173"/>
                <a:gd name="csY262" fmla="*/ 965117 h 2324530"/>
                <a:gd name="csX263" fmla="*/ 549531 w 1314173"/>
                <a:gd name="csY263" fmla="*/ 1015236 h 2324530"/>
                <a:gd name="csX264" fmla="*/ 538000 w 1314173"/>
                <a:gd name="csY264" fmla="*/ 1037412 h 2324530"/>
                <a:gd name="csX265" fmla="*/ 541992 w 1314173"/>
                <a:gd name="csY265" fmla="*/ 1051605 h 2324530"/>
                <a:gd name="csX266" fmla="*/ 534451 w 1314173"/>
                <a:gd name="csY266" fmla="*/ 1053823 h 2324530"/>
                <a:gd name="csX267" fmla="*/ 522033 w 1314173"/>
                <a:gd name="csY267" fmla="*/ 1111482 h 2324530"/>
                <a:gd name="csX268" fmla="*/ 506065 w 1314173"/>
                <a:gd name="csY268" fmla="*/ 1136763 h 2324530"/>
                <a:gd name="csX269" fmla="*/ 506065 w 1314173"/>
                <a:gd name="csY269" fmla="*/ 1177567 h 2324530"/>
                <a:gd name="csX270" fmla="*/ 477680 w 1314173"/>
                <a:gd name="csY270" fmla="*/ 1237000 h 2324530"/>
                <a:gd name="csX271" fmla="*/ 471914 w 1314173"/>
                <a:gd name="csY271" fmla="*/ 1272482 h 2324530"/>
                <a:gd name="csX272" fmla="*/ 487437 w 1314173"/>
                <a:gd name="csY272" fmla="*/ 1289336 h 2324530"/>
                <a:gd name="csX273" fmla="*/ 518041 w 1314173"/>
                <a:gd name="csY273" fmla="*/ 1277361 h 2324530"/>
                <a:gd name="csX274" fmla="*/ 531790 w 1314173"/>
                <a:gd name="csY274" fmla="*/ 1284901 h 2324530"/>
                <a:gd name="csX275" fmla="*/ 584127 w 1314173"/>
                <a:gd name="csY275" fmla="*/ 1249419 h 2324530"/>
                <a:gd name="csX276" fmla="*/ 586344 w 1314173"/>
                <a:gd name="csY276" fmla="*/ 1233452 h 2324530"/>
                <a:gd name="csX277" fmla="*/ 592553 w 1314173"/>
                <a:gd name="csY277" fmla="*/ 1240992 h 2324530"/>
                <a:gd name="csX278" fmla="*/ 600094 w 1314173"/>
                <a:gd name="csY278" fmla="*/ 1231234 h 2324530"/>
                <a:gd name="csX279" fmla="*/ 616947 w 1314173"/>
                <a:gd name="csY279" fmla="*/ 1256515 h 2324530"/>
                <a:gd name="csX280" fmla="*/ 611182 w 1314173"/>
                <a:gd name="csY280" fmla="*/ 1263168 h 2324530"/>
                <a:gd name="csX281" fmla="*/ 635133 w 1314173"/>
                <a:gd name="csY281" fmla="*/ 1290223 h 2324530"/>
                <a:gd name="csX282" fmla="*/ 640898 w 1314173"/>
                <a:gd name="csY282" fmla="*/ 1323931 h 2324530"/>
                <a:gd name="csX283" fmla="*/ 659970 w 1314173"/>
                <a:gd name="csY283" fmla="*/ 1338568 h 2324530"/>
                <a:gd name="csX284" fmla="*/ 667510 w 1314173"/>
                <a:gd name="csY284" fmla="*/ 1320383 h 2324530"/>
                <a:gd name="csX285" fmla="*/ 681703 w 1314173"/>
                <a:gd name="csY285" fmla="*/ 1319940 h 2324530"/>
                <a:gd name="csX286" fmla="*/ 683921 w 1314173"/>
                <a:gd name="csY286" fmla="*/ 1311513 h 2324530"/>
                <a:gd name="csX287" fmla="*/ 677268 w 1314173"/>
                <a:gd name="csY287" fmla="*/ 1284901 h 2324530"/>
                <a:gd name="csX288" fmla="*/ 667510 w 1314173"/>
                <a:gd name="csY288" fmla="*/ 1289780 h 2324530"/>
                <a:gd name="csX289" fmla="*/ 653317 w 1314173"/>
                <a:gd name="csY289" fmla="*/ 1281353 h 2324530"/>
                <a:gd name="csX290" fmla="*/ 664405 w 1314173"/>
                <a:gd name="csY290" fmla="*/ 1247645 h 2324530"/>
                <a:gd name="csX291" fmla="*/ 687025 w 1314173"/>
                <a:gd name="csY291" fmla="*/ 1231678 h 2324530"/>
                <a:gd name="csX292" fmla="*/ 687025 w 1314173"/>
                <a:gd name="csY292" fmla="*/ 1270708 h 2324530"/>
                <a:gd name="csX293" fmla="*/ 679485 w 1314173"/>
                <a:gd name="csY293" fmla="*/ 1265386 h 2324530"/>
                <a:gd name="csX294" fmla="*/ 672388 w 1314173"/>
                <a:gd name="csY294" fmla="*/ 1274256 h 2324530"/>
                <a:gd name="csX295" fmla="*/ 678598 w 1314173"/>
                <a:gd name="csY295" fmla="*/ 1282240 h 2324530"/>
                <a:gd name="csX296" fmla="*/ 704323 w 1314173"/>
                <a:gd name="csY296" fmla="*/ 1281353 h 2324530"/>
                <a:gd name="csX297" fmla="*/ 722064 w 1314173"/>
                <a:gd name="csY297" fmla="*/ 1268490 h 2324530"/>
                <a:gd name="csX298" fmla="*/ 714524 w 1314173"/>
                <a:gd name="csY298" fmla="*/ 1295102 h 2324530"/>
                <a:gd name="csX299" fmla="*/ 718516 w 1314173"/>
                <a:gd name="csY299" fmla="*/ 1319940 h 2324530"/>
                <a:gd name="csX300" fmla="*/ 704766 w 1314173"/>
                <a:gd name="csY300" fmla="*/ 1340342 h 2324530"/>
                <a:gd name="csX301" fmla="*/ 718072 w 1314173"/>
                <a:gd name="csY301" fmla="*/ 1343447 h 2324530"/>
                <a:gd name="csX302" fmla="*/ 754885 w 1314173"/>
                <a:gd name="csY302" fmla="*/ 1311069 h 2324530"/>
                <a:gd name="csX303" fmla="*/ 764199 w 1314173"/>
                <a:gd name="csY303" fmla="*/ 1290667 h 2324530"/>
                <a:gd name="csX304" fmla="*/ 768634 w 1314173"/>
                <a:gd name="csY304" fmla="*/ 1276917 h 2324530"/>
                <a:gd name="csX305" fmla="*/ 761094 w 1314173"/>
                <a:gd name="csY305" fmla="*/ 1252967 h 2324530"/>
                <a:gd name="csX306" fmla="*/ 769078 w 1314173"/>
                <a:gd name="csY306" fmla="*/ 1233008 h 2324530"/>
                <a:gd name="csX307" fmla="*/ 781940 w 1314173"/>
                <a:gd name="csY307" fmla="*/ 1252967 h 2324530"/>
                <a:gd name="csX308" fmla="*/ 782384 w 1314173"/>
                <a:gd name="csY308" fmla="*/ 1309295 h 2324530"/>
                <a:gd name="csX309" fmla="*/ 796576 w 1314173"/>
                <a:gd name="csY309" fmla="*/ 1296876 h 2324530"/>
                <a:gd name="csX310" fmla="*/ 794803 w 1314173"/>
                <a:gd name="csY310" fmla="*/ 1261394 h 2324530"/>
                <a:gd name="csX311" fmla="*/ 781053 w 1314173"/>
                <a:gd name="csY311" fmla="*/ 1222364 h 2324530"/>
                <a:gd name="csX312" fmla="*/ 773957 w 1314173"/>
                <a:gd name="csY312" fmla="*/ 1212162 h 2324530"/>
                <a:gd name="csX313" fmla="*/ 769078 w 1314173"/>
                <a:gd name="csY313" fmla="*/ 1220146 h 2324530"/>
                <a:gd name="csX314" fmla="*/ 761981 w 1314173"/>
                <a:gd name="csY314" fmla="*/ 1196639 h 2324530"/>
                <a:gd name="csX315" fmla="*/ 750450 w 1314173"/>
                <a:gd name="csY315" fmla="*/ 1194865 h 2324530"/>
                <a:gd name="csX316" fmla="*/ 803673 w 1314173"/>
                <a:gd name="csY316" fmla="*/ 1178011 h 2324530"/>
                <a:gd name="csX317" fmla="*/ 825850 w 1314173"/>
                <a:gd name="csY317" fmla="*/ 1143859 h 2324530"/>
                <a:gd name="csX318" fmla="*/ 836494 w 1314173"/>
                <a:gd name="csY318" fmla="*/ 1152286 h 2324530"/>
                <a:gd name="csX319" fmla="*/ 877299 w 1314173"/>
                <a:gd name="csY319" fmla="*/ 1151399 h 2324530"/>
                <a:gd name="csX320" fmla="*/ 890161 w 1314173"/>
                <a:gd name="csY320" fmla="*/ 1157165 h 2324530"/>
                <a:gd name="csX321" fmla="*/ 893709 w 1314173"/>
                <a:gd name="csY321" fmla="*/ 1172245 h 2324530"/>
                <a:gd name="csX322" fmla="*/ 933627 w 1314173"/>
                <a:gd name="csY322" fmla="*/ 1183777 h 2324530"/>
                <a:gd name="csX323" fmla="*/ 981971 w 1314173"/>
                <a:gd name="csY323" fmla="*/ 1178454 h 2324530"/>
                <a:gd name="csX324" fmla="*/ 970883 w 1314173"/>
                <a:gd name="csY324" fmla="*/ 1183777 h 2324530"/>
                <a:gd name="csX325" fmla="*/ 973545 w 1314173"/>
                <a:gd name="csY325" fmla="*/ 1190873 h 2324530"/>
                <a:gd name="csX326" fmla="*/ 1017898 w 1314173"/>
                <a:gd name="csY326" fmla="*/ 1184220 h 2324530"/>
                <a:gd name="csX327" fmla="*/ 1020115 w 1314173"/>
                <a:gd name="csY327" fmla="*/ 1195308 h 2324530"/>
                <a:gd name="csX328" fmla="*/ 1031203 w 1314173"/>
                <a:gd name="csY328" fmla="*/ 1199743 h 2324530"/>
                <a:gd name="csX329" fmla="*/ 1032533 w 1314173"/>
                <a:gd name="csY329" fmla="*/ 1211719 h 2324530"/>
                <a:gd name="csX330" fmla="*/ 1022333 w 1314173"/>
                <a:gd name="csY330" fmla="*/ 1223251 h 2324530"/>
                <a:gd name="csX331" fmla="*/ 1028542 w 1314173"/>
                <a:gd name="csY331" fmla="*/ 1221033 h 2324530"/>
                <a:gd name="csX332" fmla="*/ 1027655 w 1314173"/>
                <a:gd name="csY332" fmla="*/ 1230347 h 2324530"/>
                <a:gd name="csX333" fmla="*/ 994390 w 1314173"/>
                <a:gd name="csY333" fmla="*/ 1230790 h 2324530"/>
                <a:gd name="csX334" fmla="*/ 984633 w 1314173"/>
                <a:gd name="csY334" fmla="*/ 1239218 h 2324530"/>
                <a:gd name="csX335" fmla="*/ 1006365 w 1314173"/>
                <a:gd name="csY335" fmla="*/ 1237443 h 2324530"/>
                <a:gd name="csX336" fmla="*/ 1017898 w 1314173"/>
                <a:gd name="csY336" fmla="*/ 1246758 h 2324530"/>
                <a:gd name="csX337" fmla="*/ 1043178 w 1314173"/>
                <a:gd name="csY337" fmla="*/ 1242322 h 2324530"/>
                <a:gd name="csX338" fmla="*/ 1045396 w 1314173"/>
                <a:gd name="csY338" fmla="*/ 1253854 h 2324530"/>
                <a:gd name="csX339" fmla="*/ 1062693 w 1314173"/>
                <a:gd name="csY339" fmla="*/ 1261837 h 2324530"/>
                <a:gd name="csX340" fmla="*/ 1068903 w 1314173"/>
                <a:gd name="csY340" fmla="*/ 1298207 h 2324530"/>
                <a:gd name="csX341" fmla="*/ 1119909 w 1314173"/>
                <a:gd name="csY341" fmla="*/ 1307077 h 2324530"/>
                <a:gd name="csX342" fmla="*/ 1111038 w 1314173"/>
                <a:gd name="csY342" fmla="*/ 1316835 h 2324530"/>
                <a:gd name="csX343" fmla="*/ 1112812 w 1314173"/>
                <a:gd name="csY343" fmla="*/ 1333246 h 2324530"/>
                <a:gd name="csX344" fmla="*/ 1130109 w 1314173"/>
                <a:gd name="csY344" fmla="*/ 1340342 h 2324530"/>
                <a:gd name="csX345" fmla="*/ 1122570 w 1314173"/>
                <a:gd name="csY345" fmla="*/ 1363405 h 2324530"/>
                <a:gd name="csX346" fmla="*/ 1127449 w 1314173"/>
                <a:gd name="csY346" fmla="*/ 1384251 h 2324530"/>
                <a:gd name="csX347" fmla="*/ 1118134 w 1314173"/>
                <a:gd name="csY347" fmla="*/ 1401992 h 2324530"/>
                <a:gd name="csX348" fmla="*/ 1127892 w 1314173"/>
                <a:gd name="csY348" fmla="*/ 1416185 h 2324530"/>
                <a:gd name="csX349" fmla="*/ 1123456 w 1314173"/>
                <a:gd name="csY349" fmla="*/ 1425499 h 2324530"/>
                <a:gd name="csX350" fmla="*/ 1132327 w 1314173"/>
                <a:gd name="csY350" fmla="*/ 1423725 h 2324530"/>
                <a:gd name="csX351" fmla="*/ 1135432 w 1314173"/>
                <a:gd name="csY351" fmla="*/ 1431265 h 2324530"/>
                <a:gd name="csX352" fmla="*/ 1127005 w 1314173"/>
                <a:gd name="csY352" fmla="*/ 1447676 h 2324530"/>
                <a:gd name="csX353" fmla="*/ 1154947 w 1314173"/>
                <a:gd name="csY353" fmla="*/ 1490254 h 2324530"/>
                <a:gd name="csX354" fmla="*/ 1150956 w 1314173"/>
                <a:gd name="csY354" fmla="*/ 1504891 h 2324530"/>
                <a:gd name="csX355" fmla="*/ 1158939 w 1314173"/>
                <a:gd name="csY355" fmla="*/ 1527954 h 2324530"/>
                <a:gd name="csX356" fmla="*/ 1207284 w 1314173"/>
                <a:gd name="csY356" fmla="*/ 1589605 h 2324530"/>
                <a:gd name="csX357" fmla="*/ 1218815 w 1314173"/>
                <a:gd name="csY357" fmla="*/ 1594040 h 2324530"/>
                <a:gd name="csX358" fmla="*/ 1225468 w 1314173"/>
                <a:gd name="csY358" fmla="*/ 1589161 h 2324530"/>
                <a:gd name="csX359" fmla="*/ 1221033 w 1314173"/>
                <a:gd name="csY359" fmla="*/ 1626861 h 2324530"/>
                <a:gd name="csX360" fmla="*/ 1237887 w 1314173"/>
                <a:gd name="csY360" fmla="*/ 1631740 h 2324530"/>
                <a:gd name="csX361" fmla="*/ 1255628 w 1314173"/>
                <a:gd name="csY361" fmla="*/ 1653473 h 2324530"/>
                <a:gd name="csX362" fmla="*/ 1268491 w 1314173"/>
                <a:gd name="csY362" fmla="*/ 1692503 h 2324530"/>
                <a:gd name="csX363" fmla="*/ 1261394 w 1314173"/>
                <a:gd name="csY363" fmla="*/ 1698269 h 2324530"/>
                <a:gd name="csX364" fmla="*/ 1280909 w 1314173"/>
                <a:gd name="csY364" fmla="*/ 1725768 h 2324530"/>
                <a:gd name="csX365" fmla="*/ 1274256 w 1314173"/>
                <a:gd name="csY365" fmla="*/ 1735969 h 2324530"/>
                <a:gd name="csX366" fmla="*/ 1282684 w 1314173"/>
                <a:gd name="csY366" fmla="*/ 1738187 h 2324530"/>
                <a:gd name="csX367" fmla="*/ 1289337 w 1314173"/>
                <a:gd name="csY367" fmla="*/ 1728873 h 2324530"/>
                <a:gd name="csX368" fmla="*/ 1292885 w 1314173"/>
                <a:gd name="csY368" fmla="*/ 1764355 h 2324530"/>
                <a:gd name="csX369" fmla="*/ 1314173 w 1314173"/>
                <a:gd name="csY369" fmla="*/ 1801611 h 2324530"/>
                <a:gd name="csX370" fmla="*/ 1295103 w 1314173"/>
                <a:gd name="csY370" fmla="*/ 1927130 h 2324530"/>
                <a:gd name="csX371" fmla="*/ 1306634 w 1314173"/>
                <a:gd name="csY371" fmla="*/ 1985676 h 2324530"/>
                <a:gd name="csX372" fmla="*/ 1287562 w 1314173"/>
                <a:gd name="csY372" fmla="*/ 1985676 h 2324530"/>
                <a:gd name="csX373" fmla="*/ 1262281 w 1314173"/>
                <a:gd name="csY373" fmla="*/ 2000312 h 2324530"/>
                <a:gd name="csX374" fmla="*/ 1259620 w 1314173"/>
                <a:gd name="csY374" fmla="*/ 1980353 h 2324530"/>
                <a:gd name="csX375" fmla="*/ 1244984 w 1314173"/>
                <a:gd name="csY375" fmla="*/ 1980353 h 2324530"/>
                <a:gd name="csX376" fmla="*/ 1261394 w 1314173"/>
                <a:gd name="csY376" fmla="*/ 1952411 h 2324530"/>
                <a:gd name="csX377" fmla="*/ 1255185 w 1314173"/>
                <a:gd name="csY377" fmla="*/ 1941323 h 2324530"/>
                <a:gd name="csX378" fmla="*/ 1223250 w 1314173"/>
                <a:gd name="csY378" fmla="*/ 1935113 h 2324530"/>
                <a:gd name="csX379" fmla="*/ 1221033 w 1314173"/>
                <a:gd name="csY379" fmla="*/ 1909388 h 2324530"/>
                <a:gd name="csX380" fmla="*/ 1207727 w 1314173"/>
                <a:gd name="csY380" fmla="*/ 1917372 h 2324530"/>
                <a:gd name="csX381" fmla="*/ 1186881 w 1314173"/>
                <a:gd name="csY381" fmla="*/ 1895196 h 2324530"/>
                <a:gd name="csX382" fmla="*/ 1170027 w 1314173"/>
                <a:gd name="csY382" fmla="*/ 1899631 h 2324530"/>
                <a:gd name="csX383" fmla="*/ 1168253 w 1314173"/>
                <a:gd name="csY383" fmla="*/ 1920920 h 2324530"/>
                <a:gd name="csX384" fmla="*/ 1153616 w 1314173"/>
                <a:gd name="csY384" fmla="*/ 1947088 h 2324530"/>
                <a:gd name="csX385" fmla="*/ 1119465 w 1314173"/>
                <a:gd name="csY385" fmla="*/ 1971926 h 2324530"/>
                <a:gd name="csX386" fmla="*/ 1118134 w 1314173"/>
                <a:gd name="csY386" fmla="*/ 1990554 h 2324530"/>
                <a:gd name="csX387" fmla="*/ 1155391 w 1314173"/>
                <a:gd name="csY387" fmla="*/ 1998981 h 2324530"/>
                <a:gd name="csX388" fmla="*/ 1150512 w 1314173"/>
                <a:gd name="csY388" fmla="*/ 2020714 h 2324530"/>
                <a:gd name="csX389" fmla="*/ 1207284 w 1314173"/>
                <a:gd name="csY389" fmla="*/ 2002529 h 2324530"/>
                <a:gd name="csX390" fmla="*/ 1206840 w 1314173"/>
                <a:gd name="csY390" fmla="*/ 2015835 h 2324530"/>
                <a:gd name="csX391" fmla="*/ 1221920 w 1314173"/>
                <a:gd name="csY391" fmla="*/ 2019384 h 2324530"/>
                <a:gd name="csX392" fmla="*/ 1194421 w 1314173"/>
                <a:gd name="csY392" fmla="*/ 2089017 h 2324530"/>
                <a:gd name="csX393" fmla="*/ 1155834 w 1314173"/>
                <a:gd name="csY393" fmla="*/ 2097001 h 2324530"/>
                <a:gd name="csX394" fmla="*/ 1156278 w 1314173"/>
                <a:gd name="csY394" fmla="*/ 2119177 h 2324530"/>
                <a:gd name="csX395" fmla="*/ 1169140 w 1314173"/>
                <a:gd name="csY395" fmla="*/ 2134258 h 2324530"/>
                <a:gd name="csX396" fmla="*/ 1154947 w 1314173"/>
                <a:gd name="csY396" fmla="*/ 2179941 h 2324530"/>
                <a:gd name="csX397" fmla="*/ 1127892 w 1314173"/>
                <a:gd name="csY397" fmla="*/ 2199899 h 2324530"/>
                <a:gd name="csX398" fmla="*/ 1105715 w 1314173"/>
                <a:gd name="csY398" fmla="*/ 2199456 h 2324530"/>
                <a:gd name="csX399" fmla="*/ 1099506 w 1314173"/>
                <a:gd name="csY399" fmla="*/ 2212762 h 2324530"/>
                <a:gd name="csX400" fmla="*/ 1072895 w 1314173"/>
                <a:gd name="csY400" fmla="*/ 2210544 h 2324530"/>
                <a:gd name="csX401" fmla="*/ 1072008 w 1314173"/>
                <a:gd name="csY401" fmla="*/ 2203448 h 2324530"/>
                <a:gd name="csX402" fmla="*/ 1042734 w 1314173"/>
                <a:gd name="csY402" fmla="*/ 2225624 h 2324530"/>
                <a:gd name="csX403" fmla="*/ 1038743 w 1314173"/>
                <a:gd name="csY403" fmla="*/ 2208327 h 2324530"/>
                <a:gd name="csX404" fmla="*/ 1022333 w 1314173"/>
                <a:gd name="csY404" fmla="*/ 2201230 h 2324530"/>
                <a:gd name="csX405" fmla="*/ 1000599 w 1314173"/>
                <a:gd name="csY405" fmla="*/ 2205665 h 2324530"/>
                <a:gd name="csX406" fmla="*/ 998382 w 1314173"/>
                <a:gd name="csY406" fmla="*/ 2219415 h 2324530"/>
                <a:gd name="csX407" fmla="*/ 983302 w 1314173"/>
                <a:gd name="csY407" fmla="*/ 2222076 h 2324530"/>
                <a:gd name="csX408" fmla="*/ 972214 w 1314173"/>
                <a:gd name="csY408" fmla="*/ 2236269 h 2324530"/>
                <a:gd name="csX409" fmla="*/ 970883 w 1314173"/>
                <a:gd name="csY409" fmla="*/ 2260663 h 2324530"/>
                <a:gd name="csX410" fmla="*/ 963786 w 1314173"/>
                <a:gd name="csY410" fmla="*/ 2265985 h 2324530"/>
                <a:gd name="csX411" fmla="*/ 979754 w 1314173"/>
                <a:gd name="csY411" fmla="*/ 2299693 h 2324530"/>
                <a:gd name="csX412" fmla="*/ 946932 w 1314173"/>
                <a:gd name="csY412" fmla="*/ 2324531 h 2324530"/>
                <a:gd name="csX413" fmla="*/ 929635 w 1314173"/>
                <a:gd name="csY413" fmla="*/ 2279734 h 2324530"/>
                <a:gd name="csX414" fmla="*/ 933627 w 1314173"/>
                <a:gd name="csY414" fmla="*/ 2255784 h 2324530"/>
                <a:gd name="csX415" fmla="*/ 915886 w 1314173"/>
                <a:gd name="csY415" fmla="*/ 2232277 h 2324530"/>
                <a:gd name="csX416" fmla="*/ 920321 w 1314173"/>
                <a:gd name="csY416" fmla="*/ 2215423 h 2324530"/>
                <a:gd name="csX417" fmla="*/ 937175 w 1314173"/>
                <a:gd name="csY417" fmla="*/ 2197682 h 2324530"/>
                <a:gd name="csX418" fmla="*/ 938505 w 1314173"/>
                <a:gd name="csY418" fmla="*/ 2158652 h 2324530"/>
                <a:gd name="csX419" fmla="*/ 900805 w 1314173"/>
                <a:gd name="csY419" fmla="*/ 2132483 h 2324530"/>
                <a:gd name="csX420" fmla="*/ 896370 w 1314173"/>
                <a:gd name="csY420" fmla="*/ 2094340 h 2324530"/>
                <a:gd name="csX421" fmla="*/ 861332 w 1314173"/>
                <a:gd name="csY421" fmla="*/ 2095670 h 2324530"/>
                <a:gd name="csX422" fmla="*/ 652430 w 1314173"/>
                <a:gd name="csY422" fmla="*/ 1130553 h 2324530"/>
                <a:gd name="csX423" fmla="*/ 665292 w 1314173"/>
                <a:gd name="csY423" fmla="*/ 1126118 h 2324530"/>
                <a:gd name="csX424" fmla="*/ 659527 w 1314173"/>
                <a:gd name="csY424" fmla="*/ 1146964 h 2324530"/>
                <a:gd name="csX425" fmla="*/ 667953 w 1314173"/>
                <a:gd name="csY425" fmla="*/ 1164261 h 2324530"/>
                <a:gd name="csX426" fmla="*/ 663075 w 1314173"/>
                <a:gd name="csY426" fmla="*/ 1196195 h 2324530"/>
                <a:gd name="csX427" fmla="*/ 628036 w 1314173"/>
                <a:gd name="csY427" fmla="*/ 1175793 h 2324530"/>
                <a:gd name="csX428" fmla="*/ 617835 w 1314173"/>
                <a:gd name="csY428" fmla="*/ 1198857 h 2324530"/>
                <a:gd name="csX429" fmla="*/ 609851 w 1314173"/>
                <a:gd name="csY429" fmla="*/ 1134545 h 2324530"/>
                <a:gd name="csX430" fmla="*/ 639124 w 1314173"/>
                <a:gd name="csY430" fmla="*/ 1123900 h 2324530"/>
                <a:gd name="csX431" fmla="*/ 645333 w 1314173"/>
                <a:gd name="csY431" fmla="*/ 1143859 h 2324530"/>
                <a:gd name="csX432" fmla="*/ 652430 w 1314173"/>
                <a:gd name="csY432" fmla="*/ 1130553 h 2324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</a:cxnLst>
              <a:rect l="l" t="t" r="r" b="b"/>
              <a:pathLst>
                <a:path w="1314173" h="2324530">
                  <a:moveTo>
                    <a:pt x="861332" y="2095670"/>
                  </a:moveTo>
                  <a:lnTo>
                    <a:pt x="874638" y="2082364"/>
                  </a:lnTo>
                  <a:lnTo>
                    <a:pt x="892822" y="2078816"/>
                  </a:lnTo>
                  <a:lnTo>
                    <a:pt x="900362" y="2065954"/>
                  </a:lnTo>
                  <a:lnTo>
                    <a:pt x="894153" y="2041117"/>
                  </a:lnTo>
                  <a:lnTo>
                    <a:pt x="860445" y="2061075"/>
                  </a:lnTo>
                  <a:lnTo>
                    <a:pt x="836938" y="2051317"/>
                  </a:lnTo>
                  <a:lnTo>
                    <a:pt x="831172" y="2067284"/>
                  </a:lnTo>
                  <a:lnTo>
                    <a:pt x="807221" y="2084582"/>
                  </a:lnTo>
                  <a:lnTo>
                    <a:pt x="785488" y="2077486"/>
                  </a:lnTo>
                  <a:lnTo>
                    <a:pt x="745127" y="2089905"/>
                  </a:lnTo>
                  <a:lnTo>
                    <a:pt x="709645" y="2052648"/>
                  </a:lnTo>
                  <a:lnTo>
                    <a:pt x="676824" y="2061075"/>
                  </a:lnTo>
                  <a:lnTo>
                    <a:pt x="665736" y="2049100"/>
                  </a:lnTo>
                  <a:lnTo>
                    <a:pt x="659970" y="2061075"/>
                  </a:lnTo>
                  <a:lnTo>
                    <a:pt x="638680" y="2071720"/>
                  </a:lnTo>
                  <a:lnTo>
                    <a:pt x="632915" y="2059301"/>
                  </a:lnTo>
                  <a:lnTo>
                    <a:pt x="605859" y="2058858"/>
                  </a:lnTo>
                  <a:lnTo>
                    <a:pt x="601868" y="2078372"/>
                  </a:lnTo>
                  <a:lnTo>
                    <a:pt x="609408" y="2096114"/>
                  </a:lnTo>
                  <a:lnTo>
                    <a:pt x="588562" y="2092566"/>
                  </a:lnTo>
                  <a:lnTo>
                    <a:pt x="568603" y="2121395"/>
                  </a:lnTo>
                  <a:lnTo>
                    <a:pt x="560620" y="2119621"/>
                  </a:lnTo>
                  <a:lnTo>
                    <a:pt x="546870" y="2070389"/>
                  </a:lnTo>
                  <a:lnTo>
                    <a:pt x="528242" y="2062849"/>
                  </a:lnTo>
                  <a:lnTo>
                    <a:pt x="536669" y="2053978"/>
                  </a:lnTo>
                  <a:lnTo>
                    <a:pt x="527798" y="2033133"/>
                  </a:lnTo>
                  <a:lnTo>
                    <a:pt x="506065" y="2030915"/>
                  </a:lnTo>
                  <a:lnTo>
                    <a:pt x="509170" y="2003860"/>
                  </a:lnTo>
                  <a:lnTo>
                    <a:pt x="482559" y="1983901"/>
                  </a:lnTo>
                  <a:lnTo>
                    <a:pt x="474575" y="1992772"/>
                  </a:lnTo>
                  <a:lnTo>
                    <a:pt x="464374" y="1982571"/>
                  </a:lnTo>
                  <a:lnTo>
                    <a:pt x="450624" y="1995433"/>
                  </a:lnTo>
                  <a:lnTo>
                    <a:pt x="441754" y="1987006"/>
                  </a:lnTo>
                  <a:lnTo>
                    <a:pt x="447077" y="1969708"/>
                  </a:lnTo>
                  <a:lnTo>
                    <a:pt x="434658" y="1960838"/>
                  </a:lnTo>
                  <a:lnTo>
                    <a:pt x="420908" y="1967490"/>
                  </a:lnTo>
                  <a:lnTo>
                    <a:pt x="422682" y="1977248"/>
                  </a:lnTo>
                  <a:lnTo>
                    <a:pt x="412481" y="1973257"/>
                  </a:lnTo>
                  <a:lnTo>
                    <a:pt x="414255" y="1938218"/>
                  </a:lnTo>
                  <a:lnTo>
                    <a:pt x="402724" y="1925799"/>
                  </a:lnTo>
                  <a:lnTo>
                    <a:pt x="411594" y="1915598"/>
                  </a:lnTo>
                  <a:lnTo>
                    <a:pt x="408489" y="1884108"/>
                  </a:lnTo>
                  <a:lnTo>
                    <a:pt x="417804" y="1877455"/>
                  </a:lnTo>
                  <a:lnTo>
                    <a:pt x="419134" y="1859270"/>
                  </a:lnTo>
                  <a:lnTo>
                    <a:pt x="435988" y="1852617"/>
                  </a:lnTo>
                  <a:lnTo>
                    <a:pt x="408489" y="1814917"/>
                  </a:lnTo>
                  <a:lnTo>
                    <a:pt x="432883" y="1802498"/>
                  </a:lnTo>
                  <a:lnTo>
                    <a:pt x="449738" y="1774556"/>
                  </a:lnTo>
                  <a:lnTo>
                    <a:pt x="468366" y="1766129"/>
                  </a:lnTo>
                  <a:lnTo>
                    <a:pt x="472801" y="1718671"/>
                  </a:lnTo>
                  <a:lnTo>
                    <a:pt x="484776" y="1696495"/>
                  </a:lnTo>
                  <a:lnTo>
                    <a:pt x="511832" y="1684520"/>
                  </a:lnTo>
                  <a:lnTo>
                    <a:pt x="524694" y="1663230"/>
                  </a:lnTo>
                  <a:lnTo>
                    <a:pt x="498082" y="1646376"/>
                  </a:lnTo>
                  <a:lnTo>
                    <a:pt x="485663" y="1624644"/>
                  </a:lnTo>
                  <a:lnTo>
                    <a:pt x="487881" y="1614886"/>
                  </a:lnTo>
                  <a:lnTo>
                    <a:pt x="540217" y="1612225"/>
                  </a:lnTo>
                  <a:lnTo>
                    <a:pt x="602755" y="1592266"/>
                  </a:lnTo>
                  <a:lnTo>
                    <a:pt x="594328" y="1575856"/>
                  </a:lnTo>
                  <a:lnTo>
                    <a:pt x="597876" y="1558114"/>
                  </a:lnTo>
                  <a:lnTo>
                    <a:pt x="583683" y="1555010"/>
                  </a:lnTo>
                  <a:lnTo>
                    <a:pt x="569047" y="1528841"/>
                  </a:lnTo>
                  <a:lnTo>
                    <a:pt x="574812" y="1503117"/>
                  </a:lnTo>
                  <a:lnTo>
                    <a:pt x="568603" y="1477836"/>
                  </a:lnTo>
                  <a:lnTo>
                    <a:pt x="552192" y="1473400"/>
                  </a:lnTo>
                  <a:lnTo>
                    <a:pt x="553523" y="1458321"/>
                  </a:lnTo>
                  <a:lnTo>
                    <a:pt x="514049" y="1449450"/>
                  </a:lnTo>
                  <a:lnTo>
                    <a:pt x="508283" y="1457433"/>
                  </a:lnTo>
                  <a:lnTo>
                    <a:pt x="512275" y="1466747"/>
                  </a:lnTo>
                  <a:lnTo>
                    <a:pt x="497639" y="1475175"/>
                  </a:lnTo>
                  <a:lnTo>
                    <a:pt x="487881" y="1494690"/>
                  </a:lnTo>
                  <a:lnTo>
                    <a:pt x="447963" y="1498682"/>
                  </a:lnTo>
                  <a:lnTo>
                    <a:pt x="430666" y="1527067"/>
                  </a:lnTo>
                  <a:lnTo>
                    <a:pt x="435545" y="1545252"/>
                  </a:lnTo>
                  <a:lnTo>
                    <a:pt x="420021" y="1555010"/>
                  </a:lnTo>
                  <a:lnTo>
                    <a:pt x="418691" y="1564324"/>
                  </a:lnTo>
                  <a:lnTo>
                    <a:pt x="361919" y="1595814"/>
                  </a:lnTo>
                  <a:lnTo>
                    <a:pt x="361475" y="1609120"/>
                  </a:lnTo>
                  <a:lnTo>
                    <a:pt x="353048" y="1615329"/>
                  </a:lnTo>
                  <a:lnTo>
                    <a:pt x="343291" y="1603798"/>
                  </a:lnTo>
                  <a:lnTo>
                    <a:pt x="314462" y="1621095"/>
                  </a:lnTo>
                  <a:lnTo>
                    <a:pt x="314018" y="1605572"/>
                  </a:lnTo>
                  <a:lnTo>
                    <a:pt x="279423" y="1555453"/>
                  </a:lnTo>
                  <a:lnTo>
                    <a:pt x="250593" y="1559001"/>
                  </a:lnTo>
                  <a:lnTo>
                    <a:pt x="240393" y="1571420"/>
                  </a:lnTo>
                  <a:lnTo>
                    <a:pt x="213781" y="1566098"/>
                  </a:lnTo>
                  <a:lnTo>
                    <a:pt x="197370" y="1574081"/>
                  </a:lnTo>
                  <a:lnTo>
                    <a:pt x="188056" y="1542591"/>
                  </a:lnTo>
                  <a:lnTo>
                    <a:pt x="195596" y="1512431"/>
                  </a:lnTo>
                  <a:lnTo>
                    <a:pt x="219546" y="1495133"/>
                  </a:lnTo>
                  <a:lnTo>
                    <a:pt x="207571" y="1455216"/>
                  </a:lnTo>
                  <a:lnTo>
                    <a:pt x="214668" y="1434813"/>
                  </a:lnTo>
                  <a:lnTo>
                    <a:pt x="245271" y="1391348"/>
                  </a:lnTo>
                  <a:lnTo>
                    <a:pt x="237731" y="1379372"/>
                  </a:lnTo>
                  <a:lnTo>
                    <a:pt x="241279" y="1369171"/>
                  </a:lnTo>
                  <a:lnTo>
                    <a:pt x="263012" y="1354535"/>
                  </a:lnTo>
                  <a:lnTo>
                    <a:pt x="252368" y="1339899"/>
                  </a:lnTo>
                  <a:lnTo>
                    <a:pt x="269222" y="1329254"/>
                  </a:lnTo>
                  <a:lnTo>
                    <a:pt x="263456" y="1305747"/>
                  </a:lnTo>
                  <a:lnTo>
                    <a:pt x="281640" y="1295102"/>
                  </a:lnTo>
                  <a:lnTo>
                    <a:pt x="265230" y="1296433"/>
                  </a:lnTo>
                  <a:lnTo>
                    <a:pt x="233296" y="1272482"/>
                  </a:lnTo>
                  <a:lnTo>
                    <a:pt x="222207" y="1274256"/>
                  </a:lnTo>
                  <a:lnTo>
                    <a:pt x="186282" y="1306634"/>
                  </a:lnTo>
                  <a:lnTo>
                    <a:pt x="171202" y="1308408"/>
                  </a:lnTo>
                  <a:lnTo>
                    <a:pt x="170315" y="1315061"/>
                  </a:lnTo>
                  <a:lnTo>
                    <a:pt x="137050" y="1331471"/>
                  </a:lnTo>
                  <a:lnTo>
                    <a:pt x="120640" y="1329697"/>
                  </a:lnTo>
                  <a:lnTo>
                    <a:pt x="103342" y="1305303"/>
                  </a:lnTo>
                  <a:lnTo>
                    <a:pt x="95359" y="1271152"/>
                  </a:lnTo>
                  <a:lnTo>
                    <a:pt x="99350" y="1256959"/>
                  </a:lnTo>
                  <a:lnTo>
                    <a:pt x="88706" y="1229904"/>
                  </a:lnTo>
                  <a:lnTo>
                    <a:pt x="95802" y="1213049"/>
                  </a:lnTo>
                  <a:lnTo>
                    <a:pt x="106890" y="1219259"/>
                  </a:lnTo>
                  <a:lnTo>
                    <a:pt x="105116" y="1199743"/>
                  </a:lnTo>
                  <a:lnTo>
                    <a:pt x="118866" y="1208171"/>
                  </a:lnTo>
                  <a:lnTo>
                    <a:pt x="125075" y="1204179"/>
                  </a:lnTo>
                  <a:lnTo>
                    <a:pt x="110439" y="1180672"/>
                  </a:lnTo>
                  <a:lnTo>
                    <a:pt x="114874" y="1167366"/>
                  </a:lnTo>
                  <a:lnTo>
                    <a:pt x="70521" y="1133658"/>
                  </a:lnTo>
                  <a:lnTo>
                    <a:pt x="51006" y="1129666"/>
                  </a:lnTo>
                  <a:lnTo>
                    <a:pt x="47901" y="1136763"/>
                  </a:lnTo>
                  <a:lnTo>
                    <a:pt x="35482" y="1127005"/>
                  </a:lnTo>
                  <a:lnTo>
                    <a:pt x="41248" y="1112369"/>
                  </a:lnTo>
                  <a:lnTo>
                    <a:pt x="61207" y="1111482"/>
                  </a:lnTo>
                  <a:lnTo>
                    <a:pt x="64312" y="1102167"/>
                  </a:lnTo>
                  <a:lnTo>
                    <a:pt x="54998" y="1086200"/>
                  </a:lnTo>
                  <a:lnTo>
                    <a:pt x="59876" y="1070677"/>
                  </a:lnTo>
                  <a:lnTo>
                    <a:pt x="53667" y="1065355"/>
                  </a:lnTo>
                  <a:lnTo>
                    <a:pt x="70521" y="1053379"/>
                  </a:lnTo>
                  <a:lnTo>
                    <a:pt x="70521" y="1040960"/>
                  </a:lnTo>
                  <a:lnTo>
                    <a:pt x="0" y="997495"/>
                  </a:lnTo>
                  <a:lnTo>
                    <a:pt x="15523" y="987737"/>
                  </a:lnTo>
                  <a:lnTo>
                    <a:pt x="47458" y="996164"/>
                  </a:lnTo>
                  <a:lnTo>
                    <a:pt x="50119" y="988624"/>
                  </a:lnTo>
                  <a:lnTo>
                    <a:pt x="38587" y="985076"/>
                  </a:lnTo>
                  <a:lnTo>
                    <a:pt x="34152" y="974431"/>
                  </a:lnTo>
                  <a:lnTo>
                    <a:pt x="42135" y="962900"/>
                  </a:lnTo>
                  <a:lnTo>
                    <a:pt x="21733" y="934514"/>
                  </a:lnTo>
                  <a:lnTo>
                    <a:pt x="40805" y="925200"/>
                  </a:lnTo>
                  <a:lnTo>
                    <a:pt x="35039" y="921652"/>
                  </a:lnTo>
                  <a:lnTo>
                    <a:pt x="39474" y="899475"/>
                  </a:lnTo>
                  <a:lnTo>
                    <a:pt x="25281" y="867985"/>
                  </a:lnTo>
                  <a:lnTo>
                    <a:pt x="39031" y="862219"/>
                  </a:lnTo>
                  <a:lnTo>
                    <a:pt x="26168" y="832502"/>
                  </a:lnTo>
                  <a:lnTo>
                    <a:pt x="58102" y="785488"/>
                  </a:lnTo>
                  <a:lnTo>
                    <a:pt x="66529" y="790811"/>
                  </a:lnTo>
                  <a:lnTo>
                    <a:pt x="90923" y="773513"/>
                  </a:lnTo>
                  <a:lnTo>
                    <a:pt x="127736" y="770408"/>
                  </a:lnTo>
                  <a:lnTo>
                    <a:pt x="135719" y="755329"/>
                  </a:lnTo>
                  <a:lnTo>
                    <a:pt x="149913" y="761538"/>
                  </a:lnTo>
                  <a:lnTo>
                    <a:pt x="170758" y="750893"/>
                  </a:lnTo>
                  <a:lnTo>
                    <a:pt x="165880" y="709202"/>
                  </a:lnTo>
                  <a:lnTo>
                    <a:pt x="176081" y="679929"/>
                  </a:lnTo>
                  <a:lnTo>
                    <a:pt x="202693" y="681259"/>
                  </a:lnTo>
                  <a:lnTo>
                    <a:pt x="249263" y="665292"/>
                  </a:lnTo>
                  <a:lnTo>
                    <a:pt x="276318" y="614730"/>
                  </a:lnTo>
                  <a:lnTo>
                    <a:pt x="269222" y="605860"/>
                  </a:lnTo>
                  <a:lnTo>
                    <a:pt x="271440" y="587231"/>
                  </a:lnTo>
                  <a:lnTo>
                    <a:pt x="289624" y="565942"/>
                  </a:lnTo>
                  <a:lnTo>
                    <a:pt x="299381" y="577917"/>
                  </a:lnTo>
                  <a:lnTo>
                    <a:pt x="309139" y="573038"/>
                  </a:lnTo>
                  <a:lnTo>
                    <a:pt x="310913" y="564168"/>
                  </a:lnTo>
                  <a:lnTo>
                    <a:pt x="297164" y="555297"/>
                  </a:lnTo>
                  <a:lnTo>
                    <a:pt x="293616" y="537113"/>
                  </a:lnTo>
                  <a:lnTo>
                    <a:pt x="267448" y="505179"/>
                  </a:lnTo>
                  <a:lnTo>
                    <a:pt x="263456" y="483002"/>
                  </a:lnTo>
                  <a:lnTo>
                    <a:pt x="250593" y="473688"/>
                  </a:lnTo>
                  <a:lnTo>
                    <a:pt x="247489" y="444415"/>
                  </a:lnTo>
                  <a:lnTo>
                    <a:pt x="216885" y="428448"/>
                  </a:lnTo>
                  <a:lnTo>
                    <a:pt x="217329" y="409377"/>
                  </a:lnTo>
                  <a:lnTo>
                    <a:pt x="206241" y="398288"/>
                  </a:lnTo>
                  <a:lnTo>
                    <a:pt x="222651" y="373451"/>
                  </a:lnTo>
                  <a:lnTo>
                    <a:pt x="212893" y="354379"/>
                  </a:lnTo>
                  <a:lnTo>
                    <a:pt x="225312" y="350831"/>
                  </a:lnTo>
                  <a:lnTo>
                    <a:pt x="224869" y="329098"/>
                  </a:lnTo>
                  <a:lnTo>
                    <a:pt x="247045" y="308696"/>
                  </a:lnTo>
                  <a:lnTo>
                    <a:pt x="240836" y="252368"/>
                  </a:lnTo>
                  <a:lnTo>
                    <a:pt x="231522" y="233739"/>
                  </a:lnTo>
                  <a:lnTo>
                    <a:pt x="240836" y="214668"/>
                  </a:lnTo>
                  <a:lnTo>
                    <a:pt x="217772" y="172976"/>
                  </a:lnTo>
                  <a:lnTo>
                    <a:pt x="229748" y="158783"/>
                  </a:lnTo>
                  <a:lnTo>
                    <a:pt x="221764" y="138381"/>
                  </a:lnTo>
                  <a:lnTo>
                    <a:pt x="246602" y="136163"/>
                  </a:lnTo>
                  <a:lnTo>
                    <a:pt x="255029" y="143260"/>
                  </a:lnTo>
                  <a:lnTo>
                    <a:pt x="263456" y="132615"/>
                  </a:lnTo>
                  <a:lnTo>
                    <a:pt x="297607" y="153017"/>
                  </a:lnTo>
                  <a:lnTo>
                    <a:pt x="316236" y="157452"/>
                  </a:lnTo>
                  <a:lnTo>
                    <a:pt x="322445" y="151243"/>
                  </a:lnTo>
                  <a:lnTo>
                    <a:pt x="326881" y="158783"/>
                  </a:lnTo>
                  <a:lnTo>
                    <a:pt x="338412" y="140155"/>
                  </a:lnTo>
                  <a:lnTo>
                    <a:pt x="369903" y="155679"/>
                  </a:lnTo>
                  <a:lnTo>
                    <a:pt x="374338" y="135276"/>
                  </a:lnTo>
                  <a:lnTo>
                    <a:pt x="395627" y="129954"/>
                  </a:lnTo>
                  <a:lnTo>
                    <a:pt x="389861" y="97133"/>
                  </a:lnTo>
                  <a:lnTo>
                    <a:pt x="405385" y="101568"/>
                  </a:lnTo>
                  <a:lnTo>
                    <a:pt x="418247" y="91810"/>
                  </a:lnTo>
                  <a:lnTo>
                    <a:pt x="433327" y="107778"/>
                  </a:lnTo>
                  <a:lnTo>
                    <a:pt x="437319" y="83383"/>
                  </a:lnTo>
                  <a:lnTo>
                    <a:pt x="457721" y="109108"/>
                  </a:lnTo>
                  <a:lnTo>
                    <a:pt x="475018" y="100681"/>
                  </a:lnTo>
                  <a:lnTo>
                    <a:pt x="480341" y="74069"/>
                  </a:lnTo>
                  <a:lnTo>
                    <a:pt x="474132" y="44353"/>
                  </a:lnTo>
                  <a:lnTo>
                    <a:pt x="483002" y="34595"/>
                  </a:lnTo>
                  <a:lnTo>
                    <a:pt x="502961" y="36369"/>
                  </a:lnTo>
                  <a:lnTo>
                    <a:pt x="519815" y="24838"/>
                  </a:lnTo>
                  <a:lnTo>
                    <a:pt x="522476" y="3548"/>
                  </a:lnTo>
                  <a:lnTo>
                    <a:pt x="539330" y="0"/>
                  </a:lnTo>
                  <a:lnTo>
                    <a:pt x="575256" y="3105"/>
                  </a:lnTo>
                  <a:lnTo>
                    <a:pt x="604086" y="14637"/>
                  </a:lnTo>
                  <a:lnTo>
                    <a:pt x="624044" y="35482"/>
                  </a:lnTo>
                  <a:lnTo>
                    <a:pt x="633802" y="31934"/>
                  </a:lnTo>
                  <a:lnTo>
                    <a:pt x="669284" y="77174"/>
                  </a:lnTo>
                  <a:lnTo>
                    <a:pt x="662631" y="95802"/>
                  </a:lnTo>
                  <a:lnTo>
                    <a:pt x="682590" y="124188"/>
                  </a:lnTo>
                  <a:lnTo>
                    <a:pt x="679041" y="132615"/>
                  </a:lnTo>
                  <a:lnTo>
                    <a:pt x="658196" y="135276"/>
                  </a:lnTo>
                  <a:lnTo>
                    <a:pt x="653761" y="188943"/>
                  </a:lnTo>
                  <a:lnTo>
                    <a:pt x="667953" y="192491"/>
                  </a:lnTo>
                  <a:lnTo>
                    <a:pt x="672388" y="202692"/>
                  </a:lnTo>
                  <a:lnTo>
                    <a:pt x="692791" y="206241"/>
                  </a:lnTo>
                  <a:lnTo>
                    <a:pt x="716741" y="172976"/>
                  </a:lnTo>
                  <a:lnTo>
                    <a:pt x="733596" y="184508"/>
                  </a:lnTo>
                  <a:lnTo>
                    <a:pt x="748232" y="177855"/>
                  </a:lnTo>
                  <a:lnTo>
                    <a:pt x="756659" y="191604"/>
                  </a:lnTo>
                  <a:lnTo>
                    <a:pt x="771295" y="195152"/>
                  </a:lnTo>
                  <a:lnTo>
                    <a:pt x="779279" y="180516"/>
                  </a:lnTo>
                  <a:lnTo>
                    <a:pt x="791698" y="182734"/>
                  </a:lnTo>
                  <a:lnTo>
                    <a:pt x="832503" y="232852"/>
                  </a:lnTo>
                  <a:lnTo>
                    <a:pt x="826736" y="248819"/>
                  </a:lnTo>
                  <a:lnTo>
                    <a:pt x="793915" y="258577"/>
                  </a:lnTo>
                  <a:lnTo>
                    <a:pt x="792585" y="270552"/>
                  </a:lnTo>
                  <a:lnTo>
                    <a:pt x="812100" y="289180"/>
                  </a:lnTo>
                  <a:lnTo>
                    <a:pt x="801456" y="311357"/>
                  </a:lnTo>
                  <a:lnTo>
                    <a:pt x="780166" y="310026"/>
                  </a:lnTo>
                  <a:lnTo>
                    <a:pt x="771295" y="284745"/>
                  </a:lnTo>
                  <a:lnTo>
                    <a:pt x="764199" y="290955"/>
                  </a:lnTo>
                  <a:lnTo>
                    <a:pt x="767747" y="297164"/>
                  </a:lnTo>
                  <a:lnTo>
                    <a:pt x="754441" y="295390"/>
                  </a:lnTo>
                  <a:lnTo>
                    <a:pt x="723394" y="332203"/>
                  </a:lnTo>
                  <a:lnTo>
                    <a:pt x="657752" y="373451"/>
                  </a:lnTo>
                  <a:lnTo>
                    <a:pt x="644003" y="402724"/>
                  </a:lnTo>
                  <a:lnTo>
                    <a:pt x="621827" y="407602"/>
                  </a:lnTo>
                  <a:lnTo>
                    <a:pt x="590336" y="476793"/>
                  </a:lnTo>
                  <a:lnTo>
                    <a:pt x="592997" y="563281"/>
                  </a:lnTo>
                  <a:lnTo>
                    <a:pt x="571264" y="638680"/>
                  </a:lnTo>
                  <a:lnTo>
                    <a:pt x="591223" y="698557"/>
                  </a:lnTo>
                  <a:lnTo>
                    <a:pt x="587231" y="718072"/>
                  </a:lnTo>
                  <a:lnTo>
                    <a:pt x="573482" y="733152"/>
                  </a:lnTo>
                  <a:lnTo>
                    <a:pt x="576587" y="770408"/>
                  </a:lnTo>
                  <a:lnTo>
                    <a:pt x="567716" y="779279"/>
                  </a:lnTo>
                  <a:lnTo>
                    <a:pt x="568603" y="807665"/>
                  </a:lnTo>
                  <a:lnTo>
                    <a:pt x="554410" y="827624"/>
                  </a:lnTo>
                  <a:lnTo>
                    <a:pt x="556628" y="862219"/>
                  </a:lnTo>
                  <a:lnTo>
                    <a:pt x="544653" y="880403"/>
                  </a:lnTo>
                  <a:lnTo>
                    <a:pt x="555741" y="902580"/>
                  </a:lnTo>
                  <a:lnTo>
                    <a:pt x="547757" y="895040"/>
                  </a:lnTo>
                  <a:lnTo>
                    <a:pt x="543322" y="901249"/>
                  </a:lnTo>
                  <a:lnTo>
                    <a:pt x="547757" y="935844"/>
                  </a:lnTo>
                  <a:lnTo>
                    <a:pt x="541992" y="945159"/>
                  </a:lnTo>
                  <a:lnTo>
                    <a:pt x="560176" y="960238"/>
                  </a:lnTo>
                  <a:lnTo>
                    <a:pt x="549088" y="965117"/>
                  </a:lnTo>
                  <a:lnTo>
                    <a:pt x="549531" y="1015236"/>
                  </a:lnTo>
                  <a:lnTo>
                    <a:pt x="538000" y="1037412"/>
                  </a:lnTo>
                  <a:lnTo>
                    <a:pt x="541992" y="1051605"/>
                  </a:lnTo>
                  <a:lnTo>
                    <a:pt x="534451" y="1053823"/>
                  </a:lnTo>
                  <a:lnTo>
                    <a:pt x="522033" y="1111482"/>
                  </a:lnTo>
                  <a:lnTo>
                    <a:pt x="506065" y="1136763"/>
                  </a:lnTo>
                  <a:lnTo>
                    <a:pt x="506065" y="1177567"/>
                  </a:lnTo>
                  <a:lnTo>
                    <a:pt x="477680" y="1237000"/>
                  </a:lnTo>
                  <a:lnTo>
                    <a:pt x="471914" y="1272482"/>
                  </a:lnTo>
                  <a:lnTo>
                    <a:pt x="487437" y="1289336"/>
                  </a:lnTo>
                  <a:lnTo>
                    <a:pt x="518041" y="1277361"/>
                  </a:lnTo>
                  <a:lnTo>
                    <a:pt x="531790" y="1284901"/>
                  </a:lnTo>
                  <a:lnTo>
                    <a:pt x="584127" y="1249419"/>
                  </a:lnTo>
                  <a:lnTo>
                    <a:pt x="586344" y="1233452"/>
                  </a:lnTo>
                  <a:lnTo>
                    <a:pt x="592553" y="1240992"/>
                  </a:lnTo>
                  <a:lnTo>
                    <a:pt x="600094" y="1231234"/>
                  </a:lnTo>
                  <a:lnTo>
                    <a:pt x="616947" y="1256515"/>
                  </a:lnTo>
                  <a:lnTo>
                    <a:pt x="611182" y="1263168"/>
                  </a:lnTo>
                  <a:lnTo>
                    <a:pt x="635133" y="1290223"/>
                  </a:lnTo>
                  <a:lnTo>
                    <a:pt x="640898" y="1323931"/>
                  </a:lnTo>
                  <a:lnTo>
                    <a:pt x="659970" y="1338568"/>
                  </a:lnTo>
                  <a:lnTo>
                    <a:pt x="667510" y="1320383"/>
                  </a:lnTo>
                  <a:lnTo>
                    <a:pt x="681703" y="1319940"/>
                  </a:lnTo>
                  <a:lnTo>
                    <a:pt x="683921" y="1311513"/>
                  </a:lnTo>
                  <a:lnTo>
                    <a:pt x="677268" y="1284901"/>
                  </a:lnTo>
                  <a:lnTo>
                    <a:pt x="667510" y="1289780"/>
                  </a:lnTo>
                  <a:lnTo>
                    <a:pt x="653317" y="1281353"/>
                  </a:lnTo>
                  <a:lnTo>
                    <a:pt x="664405" y="1247645"/>
                  </a:lnTo>
                  <a:lnTo>
                    <a:pt x="687025" y="1231678"/>
                  </a:lnTo>
                  <a:lnTo>
                    <a:pt x="687025" y="1270708"/>
                  </a:lnTo>
                  <a:lnTo>
                    <a:pt x="679485" y="1265386"/>
                  </a:lnTo>
                  <a:lnTo>
                    <a:pt x="672388" y="1274256"/>
                  </a:lnTo>
                  <a:lnTo>
                    <a:pt x="678598" y="1282240"/>
                  </a:lnTo>
                  <a:lnTo>
                    <a:pt x="704323" y="1281353"/>
                  </a:lnTo>
                  <a:lnTo>
                    <a:pt x="722064" y="1268490"/>
                  </a:lnTo>
                  <a:lnTo>
                    <a:pt x="714524" y="1295102"/>
                  </a:lnTo>
                  <a:lnTo>
                    <a:pt x="718516" y="1319940"/>
                  </a:lnTo>
                  <a:lnTo>
                    <a:pt x="704766" y="1340342"/>
                  </a:lnTo>
                  <a:lnTo>
                    <a:pt x="718072" y="1343447"/>
                  </a:lnTo>
                  <a:lnTo>
                    <a:pt x="754885" y="1311069"/>
                  </a:lnTo>
                  <a:lnTo>
                    <a:pt x="764199" y="1290667"/>
                  </a:lnTo>
                  <a:lnTo>
                    <a:pt x="768634" y="1276917"/>
                  </a:lnTo>
                  <a:lnTo>
                    <a:pt x="761094" y="1252967"/>
                  </a:lnTo>
                  <a:lnTo>
                    <a:pt x="769078" y="1233008"/>
                  </a:lnTo>
                  <a:lnTo>
                    <a:pt x="781940" y="1252967"/>
                  </a:lnTo>
                  <a:lnTo>
                    <a:pt x="782384" y="1309295"/>
                  </a:lnTo>
                  <a:lnTo>
                    <a:pt x="796576" y="1296876"/>
                  </a:lnTo>
                  <a:lnTo>
                    <a:pt x="794803" y="1261394"/>
                  </a:lnTo>
                  <a:lnTo>
                    <a:pt x="781053" y="1222364"/>
                  </a:lnTo>
                  <a:lnTo>
                    <a:pt x="773957" y="1212162"/>
                  </a:lnTo>
                  <a:lnTo>
                    <a:pt x="769078" y="1220146"/>
                  </a:lnTo>
                  <a:lnTo>
                    <a:pt x="761981" y="1196639"/>
                  </a:lnTo>
                  <a:lnTo>
                    <a:pt x="750450" y="1194865"/>
                  </a:lnTo>
                  <a:lnTo>
                    <a:pt x="803673" y="1178011"/>
                  </a:lnTo>
                  <a:lnTo>
                    <a:pt x="825850" y="1143859"/>
                  </a:lnTo>
                  <a:lnTo>
                    <a:pt x="836494" y="1152286"/>
                  </a:lnTo>
                  <a:lnTo>
                    <a:pt x="877299" y="1151399"/>
                  </a:lnTo>
                  <a:lnTo>
                    <a:pt x="890161" y="1157165"/>
                  </a:lnTo>
                  <a:lnTo>
                    <a:pt x="893709" y="1172245"/>
                  </a:lnTo>
                  <a:lnTo>
                    <a:pt x="933627" y="1183777"/>
                  </a:lnTo>
                  <a:lnTo>
                    <a:pt x="981971" y="1178454"/>
                  </a:lnTo>
                  <a:lnTo>
                    <a:pt x="970883" y="1183777"/>
                  </a:lnTo>
                  <a:lnTo>
                    <a:pt x="973545" y="1190873"/>
                  </a:lnTo>
                  <a:lnTo>
                    <a:pt x="1017898" y="1184220"/>
                  </a:lnTo>
                  <a:lnTo>
                    <a:pt x="1020115" y="1195308"/>
                  </a:lnTo>
                  <a:lnTo>
                    <a:pt x="1031203" y="1199743"/>
                  </a:lnTo>
                  <a:lnTo>
                    <a:pt x="1032533" y="1211719"/>
                  </a:lnTo>
                  <a:lnTo>
                    <a:pt x="1022333" y="1223251"/>
                  </a:lnTo>
                  <a:lnTo>
                    <a:pt x="1028542" y="1221033"/>
                  </a:lnTo>
                  <a:lnTo>
                    <a:pt x="1027655" y="1230347"/>
                  </a:lnTo>
                  <a:lnTo>
                    <a:pt x="994390" y="1230790"/>
                  </a:lnTo>
                  <a:lnTo>
                    <a:pt x="984633" y="1239218"/>
                  </a:lnTo>
                  <a:lnTo>
                    <a:pt x="1006365" y="1237443"/>
                  </a:lnTo>
                  <a:lnTo>
                    <a:pt x="1017898" y="1246758"/>
                  </a:lnTo>
                  <a:lnTo>
                    <a:pt x="1043178" y="1242322"/>
                  </a:lnTo>
                  <a:lnTo>
                    <a:pt x="1045396" y="1253854"/>
                  </a:lnTo>
                  <a:lnTo>
                    <a:pt x="1062693" y="1261837"/>
                  </a:lnTo>
                  <a:lnTo>
                    <a:pt x="1068903" y="1298207"/>
                  </a:lnTo>
                  <a:lnTo>
                    <a:pt x="1119909" y="1307077"/>
                  </a:lnTo>
                  <a:lnTo>
                    <a:pt x="1111038" y="1316835"/>
                  </a:lnTo>
                  <a:lnTo>
                    <a:pt x="1112812" y="1333246"/>
                  </a:lnTo>
                  <a:lnTo>
                    <a:pt x="1130109" y="1340342"/>
                  </a:lnTo>
                  <a:lnTo>
                    <a:pt x="1122570" y="1363405"/>
                  </a:lnTo>
                  <a:lnTo>
                    <a:pt x="1127449" y="1384251"/>
                  </a:lnTo>
                  <a:lnTo>
                    <a:pt x="1118134" y="1401992"/>
                  </a:lnTo>
                  <a:lnTo>
                    <a:pt x="1127892" y="1416185"/>
                  </a:lnTo>
                  <a:lnTo>
                    <a:pt x="1123456" y="1425499"/>
                  </a:lnTo>
                  <a:lnTo>
                    <a:pt x="1132327" y="1423725"/>
                  </a:lnTo>
                  <a:lnTo>
                    <a:pt x="1135432" y="1431265"/>
                  </a:lnTo>
                  <a:lnTo>
                    <a:pt x="1127005" y="1447676"/>
                  </a:lnTo>
                  <a:lnTo>
                    <a:pt x="1154947" y="1490254"/>
                  </a:lnTo>
                  <a:lnTo>
                    <a:pt x="1150956" y="1504891"/>
                  </a:lnTo>
                  <a:lnTo>
                    <a:pt x="1158939" y="1527954"/>
                  </a:lnTo>
                  <a:lnTo>
                    <a:pt x="1207284" y="1589605"/>
                  </a:lnTo>
                  <a:lnTo>
                    <a:pt x="1218815" y="1594040"/>
                  </a:lnTo>
                  <a:lnTo>
                    <a:pt x="1225468" y="1589161"/>
                  </a:lnTo>
                  <a:lnTo>
                    <a:pt x="1221033" y="1626861"/>
                  </a:lnTo>
                  <a:lnTo>
                    <a:pt x="1237887" y="1631740"/>
                  </a:lnTo>
                  <a:lnTo>
                    <a:pt x="1255628" y="1653473"/>
                  </a:lnTo>
                  <a:lnTo>
                    <a:pt x="1268491" y="1692503"/>
                  </a:lnTo>
                  <a:lnTo>
                    <a:pt x="1261394" y="1698269"/>
                  </a:lnTo>
                  <a:lnTo>
                    <a:pt x="1280909" y="1725768"/>
                  </a:lnTo>
                  <a:lnTo>
                    <a:pt x="1274256" y="1735969"/>
                  </a:lnTo>
                  <a:lnTo>
                    <a:pt x="1282684" y="1738187"/>
                  </a:lnTo>
                  <a:lnTo>
                    <a:pt x="1289337" y="1728873"/>
                  </a:lnTo>
                  <a:lnTo>
                    <a:pt x="1292885" y="1764355"/>
                  </a:lnTo>
                  <a:lnTo>
                    <a:pt x="1314173" y="1801611"/>
                  </a:lnTo>
                  <a:lnTo>
                    <a:pt x="1295103" y="1927130"/>
                  </a:lnTo>
                  <a:lnTo>
                    <a:pt x="1306634" y="1985676"/>
                  </a:lnTo>
                  <a:lnTo>
                    <a:pt x="1287562" y="1985676"/>
                  </a:lnTo>
                  <a:lnTo>
                    <a:pt x="1262281" y="2000312"/>
                  </a:lnTo>
                  <a:lnTo>
                    <a:pt x="1259620" y="1980353"/>
                  </a:lnTo>
                  <a:lnTo>
                    <a:pt x="1244984" y="1980353"/>
                  </a:lnTo>
                  <a:lnTo>
                    <a:pt x="1261394" y="1952411"/>
                  </a:lnTo>
                  <a:lnTo>
                    <a:pt x="1255185" y="1941323"/>
                  </a:lnTo>
                  <a:lnTo>
                    <a:pt x="1223250" y="1935113"/>
                  </a:lnTo>
                  <a:lnTo>
                    <a:pt x="1221033" y="1909388"/>
                  </a:lnTo>
                  <a:lnTo>
                    <a:pt x="1207727" y="1917372"/>
                  </a:lnTo>
                  <a:lnTo>
                    <a:pt x="1186881" y="1895196"/>
                  </a:lnTo>
                  <a:lnTo>
                    <a:pt x="1170027" y="1899631"/>
                  </a:lnTo>
                  <a:lnTo>
                    <a:pt x="1168253" y="1920920"/>
                  </a:lnTo>
                  <a:lnTo>
                    <a:pt x="1153616" y="1947088"/>
                  </a:lnTo>
                  <a:lnTo>
                    <a:pt x="1119465" y="1971926"/>
                  </a:lnTo>
                  <a:lnTo>
                    <a:pt x="1118134" y="1990554"/>
                  </a:lnTo>
                  <a:lnTo>
                    <a:pt x="1155391" y="1998981"/>
                  </a:lnTo>
                  <a:lnTo>
                    <a:pt x="1150512" y="2020714"/>
                  </a:lnTo>
                  <a:lnTo>
                    <a:pt x="1207284" y="2002529"/>
                  </a:lnTo>
                  <a:lnTo>
                    <a:pt x="1206840" y="2015835"/>
                  </a:lnTo>
                  <a:lnTo>
                    <a:pt x="1221920" y="2019384"/>
                  </a:lnTo>
                  <a:lnTo>
                    <a:pt x="1194421" y="2089017"/>
                  </a:lnTo>
                  <a:lnTo>
                    <a:pt x="1155834" y="2097001"/>
                  </a:lnTo>
                  <a:lnTo>
                    <a:pt x="1156278" y="2119177"/>
                  </a:lnTo>
                  <a:lnTo>
                    <a:pt x="1169140" y="2134258"/>
                  </a:lnTo>
                  <a:lnTo>
                    <a:pt x="1154947" y="2179941"/>
                  </a:lnTo>
                  <a:lnTo>
                    <a:pt x="1127892" y="2199899"/>
                  </a:lnTo>
                  <a:lnTo>
                    <a:pt x="1105715" y="2199456"/>
                  </a:lnTo>
                  <a:lnTo>
                    <a:pt x="1099506" y="2212762"/>
                  </a:lnTo>
                  <a:lnTo>
                    <a:pt x="1072895" y="2210544"/>
                  </a:lnTo>
                  <a:lnTo>
                    <a:pt x="1072008" y="2203448"/>
                  </a:lnTo>
                  <a:lnTo>
                    <a:pt x="1042734" y="2225624"/>
                  </a:lnTo>
                  <a:lnTo>
                    <a:pt x="1038743" y="2208327"/>
                  </a:lnTo>
                  <a:lnTo>
                    <a:pt x="1022333" y="2201230"/>
                  </a:lnTo>
                  <a:lnTo>
                    <a:pt x="1000599" y="2205665"/>
                  </a:lnTo>
                  <a:lnTo>
                    <a:pt x="998382" y="2219415"/>
                  </a:lnTo>
                  <a:lnTo>
                    <a:pt x="983302" y="2222076"/>
                  </a:lnTo>
                  <a:lnTo>
                    <a:pt x="972214" y="2236269"/>
                  </a:lnTo>
                  <a:lnTo>
                    <a:pt x="970883" y="2260663"/>
                  </a:lnTo>
                  <a:lnTo>
                    <a:pt x="963786" y="2265985"/>
                  </a:lnTo>
                  <a:lnTo>
                    <a:pt x="979754" y="2299693"/>
                  </a:lnTo>
                  <a:lnTo>
                    <a:pt x="946932" y="2324531"/>
                  </a:lnTo>
                  <a:lnTo>
                    <a:pt x="929635" y="2279734"/>
                  </a:lnTo>
                  <a:lnTo>
                    <a:pt x="933627" y="2255784"/>
                  </a:lnTo>
                  <a:lnTo>
                    <a:pt x="915886" y="2232277"/>
                  </a:lnTo>
                  <a:lnTo>
                    <a:pt x="920321" y="2215423"/>
                  </a:lnTo>
                  <a:lnTo>
                    <a:pt x="937175" y="2197682"/>
                  </a:lnTo>
                  <a:lnTo>
                    <a:pt x="938505" y="2158652"/>
                  </a:lnTo>
                  <a:lnTo>
                    <a:pt x="900805" y="2132483"/>
                  </a:lnTo>
                  <a:lnTo>
                    <a:pt x="896370" y="2094340"/>
                  </a:lnTo>
                  <a:lnTo>
                    <a:pt x="861332" y="2095670"/>
                  </a:lnTo>
                  <a:close/>
                  <a:moveTo>
                    <a:pt x="652430" y="1130553"/>
                  </a:moveTo>
                  <a:lnTo>
                    <a:pt x="665292" y="1126118"/>
                  </a:lnTo>
                  <a:lnTo>
                    <a:pt x="659527" y="1146964"/>
                  </a:lnTo>
                  <a:lnTo>
                    <a:pt x="667953" y="1164261"/>
                  </a:lnTo>
                  <a:lnTo>
                    <a:pt x="663075" y="1196195"/>
                  </a:lnTo>
                  <a:lnTo>
                    <a:pt x="628036" y="1175793"/>
                  </a:lnTo>
                  <a:lnTo>
                    <a:pt x="617835" y="1198857"/>
                  </a:lnTo>
                  <a:lnTo>
                    <a:pt x="609851" y="1134545"/>
                  </a:lnTo>
                  <a:lnTo>
                    <a:pt x="639124" y="1123900"/>
                  </a:lnTo>
                  <a:lnTo>
                    <a:pt x="645333" y="1143859"/>
                  </a:lnTo>
                  <a:lnTo>
                    <a:pt x="652430" y="1130553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301548F-B035-5D93-C797-EDE6BED29ED0}"/>
                </a:ext>
              </a:extLst>
            </p:cNvPr>
            <p:cNvSpPr/>
            <p:nvPr/>
          </p:nvSpPr>
          <p:spPr>
            <a:xfrm>
              <a:off x="5784707" y="5020821"/>
              <a:ext cx="372563" cy="570820"/>
            </a:xfrm>
            <a:custGeom>
              <a:avLst/>
              <a:gdLst>
                <a:gd name="csX0" fmla="*/ 156566 w 372563"/>
                <a:gd name="csY0" fmla="*/ 0 h 570820"/>
                <a:gd name="csX1" fmla="*/ 179185 w 372563"/>
                <a:gd name="csY1" fmla="*/ 26168 h 570820"/>
                <a:gd name="csX2" fmla="*/ 181403 w 372563"/>
                <a:gd name="csY2" fmla="*/ 55884 h 570820"/>
                <a:gd name="csX3" fmla="*/ 189830 w 372563"/>
                <a:gd name="csY3" fmla="*/ 58545 h 570820"/>
                <a:gd name="csX4" fmla="*/ 192048 w 372563"/>
                <a:gd name="csY4" fmla="*/ 70964 h 570820"/>
                <a:gd name="csX5" fmla="*/ 206684 w 372563"/>
                <a:gd name="csY5" fmla="*/ 75843 h 570820"/>
                <a:gd name="csX6" fmla="*/ 222207 w 372563"/>
                <a:gd name="csY6" fmla="*/ 66086 h 570820"/>
                <a:gd name="csX7" fmla="*/ 228417 w 372563"/>
                <a:gd name="csY7" fmla="*/ 74956 h 570820"/>
                <a:gd name="csX8" fmla="*/ 273657 w 372563"/>
                <a:gd name="csY8" fmla="*/ 60763 h 570820"/>
                <a:gd name="csX9" fmla="*/ 274544 w 372563"/>
                <a:gd name="csY9" fmla="*/ 72739 h 570820"/>
                <a:gd name="csX10" fmla="*/ 289624 w 372563"/>
                <a:gd name="csY10" fmla="*/ 82053 h 570820"/>
                <a:gd name="csX11" fmla="*/ 288737 w 372563"/>
                <a:gd name="csY11" fmla="*/ 102898 h 570820"/>
                <a:gd name="csX12" fmla="*/ 306922 w 372563"/>
                <a:gd name="csY12" fmla="*/ 100681 h 570820"/>
                <a:gd name="csX13" fmla="*/ 308252 w 372563"/>
                <a:gd name="csY13" fmla="*/ 111325 h 570820"/>
                <a:gd name="csX14" fmla="*/ 323332 w 372563"/>
                <a:gd name="csY14" fmla="*/ 118865 h 570820"/>
                <a:gd name="csX15" fmla="*/ 315348 w 372563"/>
                <a:gd name="csY15" fmla="*/ 141486 h 570820"/>
                <a:gd name="csX16" fmla="*/ 337081 w 372563"/>
                <a:gd name="csY16" fmla="*/ 164105 h 570820"/>
                <a:gd name="csX17" fmla="*/ 353492 w 372563"/>
                <a:gd name="csY17" fmla="*/ 227530 h 570820"/>
                <a:gd name="csX18" fmla="*/ 337969 w 372563"/>
                <a:gd name="csY18" fmla="*/ 259464 h 570820"/>
                <a:gd name="csX19" fmla="*/ 344178 w 372563"/>
                <a:gd name="csY19" fmla="*/ 303373 h 570820"/>
                <a:gd name="csX20" fmla="*/ 365467 w 372563"/>
                <a:gd name="csY20" fmla="*/ 315348 h 570820"/>
                <a:gd name="csX21" fmla="*/ 372564 w 372563"/>
                <a:gd name="csY21" fmla="*/ 329985 h 570820"/>
                <a:gd name="csX22" fmla="*/ 353936 w 372563"/>
                <a:gd name="csY22" fmla="*/ 354822 h 570820"/>
                <a:gd name="csX23" fmla="*/ 326881 w 372563"/>
                <a:gd name="csY23" fmla="*/ 362806 h 570820"/>
                <a:gd name="csX24" fmla="*/ 326881 w 372563"/>
                <a:gd name="csY24" fmla="*/ 392522 h 570820"/>
                <a:gd name="csX25" fmla="*/ 260795 w 372563"/>
                <a:gd name="csY25" fmla="*/ 441754 h 570820"/>
                <a:gd name="csX26" fmla="*/ 236401 w 372563"/>
                <a:gd name="csY26" fmla="*/ 477236 h 570820"/>
                <a:gd name="csX27" fmla="*/ 206241 w 372563"/>
                <a:gd name="csY27" fmla="*/ 479897 h 570820"/>
                <a:gd name="csX28" fmla="*/ 194266 w 372563"/>
                <a:gd name="csY28" fmla="*/ 500743 h 570820"/>
                <a:gd name="csX29" fmla="*/ 196483 w 372563"/>
                <a:gd name="csY29" fmla="*/ 532234 h 570820"/>
                <a:gd name="csX30" fmla="*/ 184508 w 372563"/>
                <a:gd name="csY30" fmla="*/ 529573 h 570820"/>
                <a:gd name="csX31" fmla="*/ 160557 w 372563"/>
                <a:gd name="csY31" fmla="*/ 551305 h 570820"/>
                <a:gd name="csX32" fmla="*/ 147252 w 372563"/>
                <a:gd name="csY32" fmla="*/ 553523 h 570820"/>
                <a:gd name="csX33" fmla="*/ 134833 w 372563"/>
                <a:gd name="csY33" fmla="*/ 544209 h 570820"/>
                <a:gd name="csX34" fmla="*/ 119753 w 372563"/>
                <a:gd name="csY34" fmla="*/ 549531 h 570820"/>
                <a:gd name="csX35" fmla="*/ 117535 w 372563"/>
                <a:gd name="csY35" fmla="*/ 533564 h 570820"/>
                <a:gd name="csX36" fmla="*/ 74956 w 372563"/>
                <a:gd name="csY36" fmla="*/ 540661 h 570820"/>
                <a:gd name="csX37" fmla="*/ 49675 w 372563"/>
                <a:gd name="csY37" fmla="*/ 570820 h 570820"/>
                <a:gd name="csX38" fmla="*/ 22176 w 372563"/>
                <a:gd name="csY38" fmla="*/ 558845 h 570820"/>
                <a:gd name="csX39" fmla="*/ 0 w 372563"/>
                <a:gd name="csY39" fmla="*/ 529129 h 570820"/>
                <a:gd name="csX40" fmla="*/ 26168 w 372563"/>
                <a:gd name="csY40" fmla="*/ 503404 h 570820"/>
                <a:gd name="csX41" fmla="*/ 4879 w 372563"/>
                <a:gd name="csY41" fmla="*/ 492760 h 570820"/>
                <a:gd name="csX42" fmla="*/ 31490 w 372563"/>
                <a:gd name="csY42" fmla="*/ 459938 h 570820"/>
                <a:gd name="csX43" fmla="*/ 45684 w 372563"/>
                <a:gd name="csY43" fmla="*/ 463930 h 570820"/>
                <a:gd name="csX44" fmla="*/ 58102 w 372563"/>
                <a:gd name="csY44" fmla="*/ 451068 h 570820"/>
                <a:gd name="csX45" fmla="*/ 86488 w 372563"/>
                <a:gd name="csY45" fmla="*/ 444415 h 570820"/>
                <a:gd name="csX46" fmla="*/ 87375 w 372563"/>
                <a:gd name="csY46" fmla="*/ 431109 h 570820"/>
                <a:gd name="csX47" fmla="*/ 130841 w 372563"/>
                <a:gd name="csY47" fmla="*/ 402280 h 570820"/>
                <a:gd name="csX48" fmla="*/ 127293 w 372563"/>
                <a:gd name="csY48" fmla="*/ 386313 h 570820"/>
                <a:gd name="csX49" fmla="*/ 145921 w 372563"/>
                <a:gd name="csY49" fmla="*/ 374781 h 570820"/>
                <a:gd name="csX50" fmla="*/ 134833 w 372563"/>
                <a:gd name="csY50" fmla="*/ 352161 h 570820"/>
                <a:gd name="csX51" fmla="*/ 121970 w 372563"/>
                <a:gd name="csY51" fmla="*/ 345952 h 570820"/>
                <a:gd name="csX52" fmla="*/ 140599 w 372563"/>
                <a:gd name="csY52" fmla="*/ 311800 h 570820"/>
                <a:gd name="csX53" fmla="*/ 130841 w 372563"/>
                <a:gd name="csY53" fmla="*/ 290067 h 570820"/>
                <a:gd name="csX54" fmla="*/ 119309 w 372563"/>
                <a:gd name="csY54" fmla="*/ 290954 h 570820"/>
                <a:gd name="csX55" fmla="*/ 130397 w 372563"/>
                <a:gd name="csY55" fmla="*/ 276762 h 570820"/>
                <a:gd name="csX56" fmla="*/ 130841 w 372563"/>
                <a:gd name="csY56" fmla="*/ 261238 h 570820"/>
                <a:gd name="csX57" fmla="*/ 172089 w 372563"/>
                <a:gd name="csY57" fmla="*/ 230635 h 570820"/>
                <a:gd name="csX58" fmla="*/ 153461 w 372563"/>
                <a:gd name="csY58" fmla="*/ 196927 h 570820"/>
                <a:gd name="csX59" fmla="*/ 172533 w 372563"/>
                <a:gd name="csY59" fmla="*/ 188056 h 570820"/>
                <a:gd name="csX60" fmla="*/ 176081 w 372563"/>
                <a:gd name="csY60" fmla="*/ 164105 h 570820"/>
                <a:gd name="csX61" fmla="*/ 172089 w 372563"/>
                <a:gd name="csY61" fmla="*/ 159227 h 570820"/>
                <a:gd name="csX62" fmla="*/ 160557 w 372563"/>
                <a:gd name="csY62" fmla="*/ 165880 h 570820"/>
                <a:gd name="csX63" fmla="*/ 150800 w 372563"/>
                <a:gd name="csY63" fmla="*/ 146364 h 570820"/>
                <a:gd name="csX64" fmla="*/ 125075 w 372563"/>
                <a:gd name="csY64" fmla="*/ 160114 h 570820"/>
                <a:gd name="csX65" fmla="*/ 113100 w 372563"/>
                <a:gd name="csY65" fmla="*/ 143259 h 570820"/>
                <a:gd name="csX66" fmla="*/ 125962 w 372563"/>
                <a:gd name="csY66" fmla="*/ 141042 h 570820"/>
                <a:gd name="csX67" fmla="*/ 141486 w 372563"/>
                <a:gd name="csY67" fmla="*/ 97576 h 570820"/>
                <a:gd name="csX68" fmla="*/ 153017 w 372563"/>
                <a:gd name="csY68" fmla="*/ 89149 h 570820"/>
                <a:gd name="csX69" fmla="*/ 135276 w 372563"/>
                <a:gd name="csY69" fmla="*/ 22620 h 570820"/>
                <a:gd name="csX70" fmla="*/ 156566 w 372563"/>
                <a:gd name="csY70" fmla="*/ 0 h 5708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372563" h="570820">
                  <a:moveTo>
                    <a:pt x="156566" y="0"/>
                  </a:moveTo>
                  <a:lnTo>
                    <a:pt x="179185" y="26168"/>
                  </a:lnTo>
                  <a:lnTo>
                    <a:pt x="181403" y="55884"/>
                  </a:lnTo>
                  <a:lnTo>
                    <a:pt x="189830" y="58545"/>
                  </a:lnTo>
                  <a:lnTo>
                    <a:pt x="192048" y="70964"/>
                  </a:lnTo>
                  <a:lnTo>
                    <a:pt x="206684" y="75843"/>
                  </a:lnTo>
                  <a:lnTo>
                    <a:pt x="222207" y="66086"/>
                  </a:lnTo>
                  <a:lnTo>
                    <a:pt x="228417" y="74956"/>
                  </a:lnTo>
                  <a:lnTo>
                    <a:pt x="273657" y="60763"/>
                  </a:lnTo>
                  <a:lnTo>
                    <a:pt x="274544" y="72739"/>
                  </a:lnTo>
                  <a:lnTo>
                    <a:pt x="289624" y="82053"/>
                  </a:lnTo>
                  <a:lnTo>
                    <a:pt x="288737" y="102898"/>
                  </a:lnTo>
                  <a:lnTo>
                    <a:pt x="306922" y="100681"/>
                  </a:lnTo>
                  <a:lnTo>
                    <a:pt x="308252" y="111325"/>
                  </a:lnTo>
                  <a:lnTo>
                    <a:pt x="323332" y="118865"/>
                  </a:lnTo>
                  <a:lnTo>
                    <a:pt x="315348" y="141486"/>
                  </a:lnTo>
                  <a:lnTo>
                    <a:pt x="337081" y="164105"/>
                  </a:lnTo>
                  <a:lnTo>
                    <a:pt x="353492" y="227530"/>
                  </a:lnTo>
                  <a:lnTo>
                    <a:pt x="337969" y="259464"/>
                  </a:lnTo>
                  <a:lnTo>
                    <a:pt x="344178" y="303373"/>
                  </a:lnTo>
                  <a:lnTo>
                    <a:pt x="365467" y="315348"/>
                  </a:lnTo>
                  <a:lnTo>
                    <a:pt x="372564" y="329985"/>
                  </a:lnTo>
                  <a:lnTo>
                    <a:pt x="353936" y="354822"/>
                  </a:lnTo>
                  <a:lnTo>
                    <a:pt x="326881" y="362806"/>
                  </a:lnTo>
                  <a:lnTo>
                    <a:pt x="326881" y="392522"/>
                  </a:lnTo>
                  <a:lnTo>
                    <a:pt x="260795" y="441754"/>
                  </a:lnTo>
                  <a:lnTo>
                    <a:pt x="236401" y="477236"/>
                  </a:lnTo>
                  <a:lnTo>
                    <a:pt x="206241" y="479897"/>
                  </a:lnTo>
                  <a:lnTo>
                    <a:pt x="194266" y="500743"/>
                  </a:lnTo>
                  <a:lnTo>
                    <a:pt x="196483" y="532234"/>
                  </a:lnTo>
                  <a:lnTo>
                    <a:pt x="184508" y="529573"/>
                  </a:lnTo>
                  <a:lnTo>
                    <a:pt x="160557" y="551305"/>
                  </a:lnTo>
                  <a:lnTo>
                    <a:pt x="147252" y="553523"/>
                  </a:lnTo>
                  <a:lnTo>
                    <a:pt x="134833" y="544209"/>
                  </a:lnTo>
                  <a:lnTo>
                    <a:pt x="119753" y="549531"/>
                  </a:lnTo>
                  <a:lnTo>
                    <a:pt x="117535" y="533564"/>
                  </a:lnTo>
                  <a:lnTo>
                    <a:pt x="74956" y="540661"/>
                  </a:lnTo>
                  <a:lnTo>
                    <a:pt x="49675" y="570820"/>
                  </a:lnTo>
                  <a:lnTo>
                    <a:pt x="22176" y="558845"/>
                  </a:lnTo>
                  <a:lnTo>
                    <a:pt x="0" y="529129"/>
                  </a:lnTo>
                  <a:lnTo>
                    <a:pt x="26168" y="503404"/>
                  </a:lnTo>
                  <a:lnTo>
                    <a:pt x="4879" y="492760"/>
                  </a:lnTo>
                  <a:lnTo>
                    <a:pt x="31490" y="459938"/>
                  </a:lnTo>
                  <a:lnTo>
                    <a:pt x="45684" y="463930"/>
                  </a:lnTo>
                  <a:lnTo>
                    <a:pt x="58102" y="451068"/>
                  </a:lnTo>
                  <a:lnTo>
                    <a:pt x="86488" y="444415"/>
                  </a:lnTo>
                  <a:lnTo>
                    <a:pt x="87375" y="431109"/>
                  </a:lnTo>
                  <a:lnTo>
                    <a:pt x="130841" y="402280"/>
                  </a:lnTo>
                  <a:lnTo>
                    <a:pt x="127293" y="386313"/>
                  </a:lnTo>
                  <a:lnTo>
                    <a:pt x="145921" y="374781"/>
                  </a:lnTo>
                  <a:lnTo>
                    <a:pt x="134833" y="352161"/>
                  </a:lnTo>
                  <a:lnTo>
                    <a:pt x="121970" y="345952"/>
                  </a:lnTo>
                  <a:lnTo>
                    <a:pt x="140599" y="311800"/>
                  </a:lnTo>
                  <a:lnTo>
                    <a:pt x="130841" y="290067"/>
                  </a:lnTo>
                  <a:lnTo>
                    <a:pt x="119309" y="290954"/>
                  </a:lnTo>
                  <a:lnTo>
                    <a:pt x="130397" y="276762"/>
                  </a:lnTo>
                  <a:lnTo>
                    <a:pt x="130841" y="261238"/>
                  </a:lnTo>
                  <a:lnTo>
                    <a:pt x="172089" y="230635"/>
                  </a:lnTo>
                  <a:lnTo>
                    <a:pt x="153461" y="196927"/>
                  </a:lnTo>
                  <a:lnTo>
                    <a:pt x="172533" y="188056"/>
                  </a:lnTo>
                  <a:lnTo>
                    <a:pt x="176081" y="164105"/>
                  </a:lnTo>
                  <a:lnTo>
                    <a:pt x="172089" y="159227"/>
                  </a:lnTo>
                  <a:lnTo>
                    <a:pt x="160557" y="165880"/>
                  </a:lnTo>
                  <a:lnTo>
                    <a:pt x="150800" y="146364"/>
                  </a:lnTo>
                  <a:lnTo>
                    <a:pt x="125075" y="160114"/>
                  </a:lnTo>
                  <a:lnTo>
                    <a:pt x="113100" y="143259"/>
                  </a:lnTo>
                  <a:lnTo>
                    <a:pt x="125962" y="141042"/>
                  </a:lnTo>
                  <a:lnTo>
                    <a:pt x="141486" y="97576"/>
                  </a:lnTo>
                  <a:lnTo>
                    <a:pt x="153017" y="89149"/>
                  </a:lnTo>
                  <a:lnTo>
                    <a:pt x="135276" y="22620"/>
                  </a:lnTo>
                  <a:lnTo>
                    <a:pt x="156566" y="0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36D62E4-39EC-438F-21AA-D599F47F96BA}"/>
                </a:ext>
              </a:extLst>
            </p:cNvPr>
            <p:cNvSpPr/>
            <p:nvPr/>
          </p:nvSpPr>
          <p:spPr>
            <a:xfrm>
              <a:off x="4363644" y="3044904"/>
              <a:ext cx="1551017" cy="1272038"/>
            </a:xfrm>
            <a:custGeom>
              <a:avLst/>
              <a:gdLst>
                <a:gd name="csX0" fmla="*/ 0 w 1551017"/>
                <a:gd name="csY0" fmla="*/ 355709 h 1272038"/>
                <a:gd name="csX1" fmla="*/ 6653 w 1551017"/>
                <a:gd name="csY1" fmla="*/ 336638 h 1272038"/>
                <a:gd name="csX2" fmla="*/ 50119 w 1551017"/>
                <a:gd name="csY2" fmla="*/ 301155 h 1272038"/>
                <a:gd name="csX3" fmla="*/ 54110 w 1551017"/>
                <a:gd name="csY3" fmla="*/ 267891 h 1272038"/>
                <a:gd name="csX4" fmla="*/ 73182 w 1551017"/>
                <a:gd name="csY4" fmla="*/ 248376 h 1272038"/>
                <a:gd name="csX5" fmla="*/ 67860 w 1551017"/>
                <a:gd name="csY5" fmla="*/ 235070 h 1272038"/>
                <a:gd name="csX6" fmla="*/ 73626 w 1551017"/>
                <a:gd name="csY6" fmla="*/ 220433 h 1272038"/>
                <a:gd name="csX7" fmla="*/ 160114 w 1551017"/>
                <a:gd name="csY7" fmla="*/ 132615 h 1272038"/>
                <a:gd name="csX8" fmla="*/ 176081 w 1551017"/>
                <a:gd name="csY8" fmla="*/ 130841 h 1272038"/>
                <a:gd name="csX9" fmla="*/ 190717 w 1551017"/>
                <a:gd name="csY9" fmla="*/ 118422 h 1272038"/>
                <a:gd name="csX10" fmla="*/ 185395 w 1551017"/>
                <a:gd name="csY10" fmla="*/ 97576 h 1272038"/>
                <a:gd name="csX11" fmla="*/ 204023 w 1551017"/>
                <a:gd name="csY11" fmla="*/ 71851 h 1272038"/>
                <a:gd name="csX12" fmla="*/ 200918 w 1551017"/>
                <a:gd name="csY12" fmla="*/ 63868 h 1272038"/>
                <a:gd name="csX13" fmla="*/ 226199 w 1551017"/>
                <a:gd name="csY13" fmla="*/ 50562 h 1272038"/>
                <a:gd name="csX14" fmla="*/ 232409 w 1551017"/>
                <a:gd name="csY14" fmla="*/ 35482 h 1272038"/>
                <a:gd name="csX15" fmla="*/ 279423 w 1551017"/>
                <a:gd name="csY15" fmla="*/ 18185 h 1272038"/>
                <a:gd name="csX16" fmla="*/ 291398 w 1551017"/>
                <a:gd name="csY16" fmla="*/ 28829 h 1272038"/>
                <a:gd name="csX17" fmla="*/ 289624 w 1551017"/>
                <a:gd name="csY17" fmla="*/ 54997 h 1272038"/>
                <a:gd name="csX18" fmla="*/ 309583 w 1551017"/>
                <a:gd name="csY18" fmla="*/ 42135 h 1272038"/>
                <a:gd name="csX19" fmla="*/ 318453 w 1551017"/>
                <a:gd name="csY19" fmla="*/ 47014 h 1272038"/>
                <a:gd name="csX20" fmla="*/ 342404 w 1551017"/>
                <a:gd name="csY20" fmla="*/ 38587 h 1272038"/>
                <a:gd name="csX21" fmla="*/ 352605 w 1551017"/>
                <a:gd name="csY21" fmla="*/ 23950 h 1272038"/>
                <a:gd name="csX22" fmla="*/ 386313 w 1551017"/>
                <a:gd name="csY22" fmla="*/ 6653 h 1272038"/>
                <a:gd name="csX23" fmla="*/ 420021 w 1551017"/>
                <a:gd name="csY23" fmla="*/ 0 h 1272038"/>
                <a:gd name="csX24" fmla="*/ 425343 w 1551017"/>
                <a:gd name="csY24" fmla="*/ 19072 h 1272038"/>
                <a:gd name="csX25" fmla="*/ 414699 w 1551017"/>
                <a:gd name="csY25" fmla="*/ 58102 h 1272038"/>
                <a:gd name="csX26" fmla="*/ 426674 w 1551017"/>
                <a:gd name="csY26" fmla="*/ 75400 h 1272038"/>
                <a:gd name="csX27" fmla="*/ 390305 w 1551017"/>
                <a:gd name="csY27" fmla="*/ 119309 h 1272038"/>
                <a:gd name="csX28" fmla="*/ 384982 w 1551017"/>
                <a:gd name="csY28" fmla="*/ 142372 h 1272038"/>
                <a:gd name="csX29" fmla="*/ 357927 w 1551017"/>
                <a:gd name="csY29" fmla="*/ 155678 h 1272038"/>
                <a:gd name="csX30" fmla="*/ 370346 w 1551017"/>
                <a:gd name="csY30" fmla="*/ 176524 h 1272038"/>
                <a:gd name="csX31" fmla="*/ 390748 w 1551017"/>
                <a:gd name="csY31" fmla="*/ 180959 h 1272038"/>
                <a:gd name="csX32" fmla="*/ 397401 w 1551017"/>
                <a:gd name="csY32" fmla="*/ 196483 h 1272038"/>
                <a:gd name="csX33" fmla="*/ 386313 w 1551017"/>
                <a:gd name="csY33" fmla="*/ 217329 h 1272038"/>
                <a:gd name="csX34" fmla="*/ 406272 w 1551017"/>
                <a:gd name="csY34" fmla="*/ 230191 h 1272038"/>
                <a:gd name="csX35" fmla="*/ 417804 w 1551017"/>
                <a:gd name="csY35" fmla="*/ 225312 h 1272038"/>
                <a:gd name="csX36" fmla="*/ 442641 w 1551017"/>
                <a:gd name="csY36" fmla="*/ 239061 h 1272038"/>
                <a:gd name="csX37" fmla="*/ 454616 w 1551017"/>
                <a:gd name="csY37" fmla="*/ 233296 h 1272038"/>
                <a:gd name="csX38" fmla="*/ 484776 w 1551017"/>
                <a:gd name="csY38" fmla="*/ 249263 h 1272038"/>
                <a:gd name="csX39" fmla="*/ 505178 w 1551017"/>
                <a:gd name="csY39" fmla="*/ 240392 h 1272038"/>
                <a:gd name="csX40" fmla="*/ 538887 w 1551017"/>
                <a:gd name="csY40" fmla="*/ 255472 h 1272038"/>
                <a:gd name="csX41" fmla="*/ 556184 w 1551017"/>
                <a:gd name="csY41" fmla="*/ 278536 h 1272038"/>
                <a:gd name="csX42" fmla="*/ 570821 w 1551017"/>
                <a:gd name="csY42" fmla="*/ 278979 h 1272038"/>
                <a:gd name="csX43" fmla="*/ 579248 w 1551017"/>
                <a:gd name="csY43" fmla="*/ 294946 h 1272038"/>
                <a:gd name="csX44" fmla="*/ 555741 w 1551017"/>
                <a:gd name="csY44" fmla="*/ 324219 h 1272038"/>
                <a:gd name="csX45" fmla="*/ 569934 w 1551017"/>
                <a:gd name="csY45" fmla="*/ 341960 h 1272038"/>
                <a:gd name="csX46" fmla="*/ 570377 w 1551017"/>
                <a:gd name="csY46" fmla="*/ 355709 h 1272038"/>
                <a:gd name="csX47" fmla="*/ 594771 w 1551017"/>
                <a:gd name="csY47" fmla="*/ 376112 h 1272038"/>
                <a:gd name="csX48" fmla="*/ 645777 w 1551017"/>
                <a:gd name="csY48" fmla="*/ 360145 h 1272038"/>
                <a:gd name="csX49" fmla="*/ 665292 w 1551017"/>
                <a:gd name="csY49" fmla="*/ 381878 h 1272038"/>
                <a:gd name="csX50" fmla="*/ 678154 w 1551017"/>
                <a:gd name="csY50" fmla="*/ 371233 h 1272038"/>
                <a:gd name="csX51" fmla="*/ 677711 w 1551017"/>
                <a:gd name="csY51" fmla="*/ 353935 h 1272038"/>
                <a:gd name="csX52" fmla="*/ 688356 w 1551017"/>
                <a:gd name="csY52" fmla="*/ 353492 h 1272038"/>
                <a:gd name="csX53" fmla="*/ 731378 w 1551017"/>
                <a:gd name="csY53" fmla="*/ 399175 h 1272038"/>
                <a:gd name="csX54" fmla="*/ 749562 w 1551017"/>
                <a:gd name="csY54" fmla="*/ 403611 h 1272038"/>
                <a:gd name="csX55" fmla="*/ 765529 w 1551017"/>
                <a:gd name="csY55" fmla="*/ 434658 h 1272038"/>
                <a:gd name="csX56" fmla="*/ 761538 w 1551017"/>
                <a:gd name="csY56" fmla="*/ 444859 h 1272038"/>
                <a:gd name="csX57" fmla="*/ 742466 w 1551017"/>
                <a:gd name="csY57" fmla="*/ 454173 h 1272038"/>
                <a:gd name="csX58" fmla="*/ 743797 w 1551017"/>
                <a:gd name="csY58" fmla="*/ 502961 h 1272038"/>
                <a:gd name="csX59" fmla="*/ 769078 w 1551017"/>
                <a:gd name="csY59" fmla="*/ 517154 h 1272038"/>
                <a:gd name="csX60" fmla="*/ 773069 w 1551017"/>
                <a:gd name="csY60" fmla="*/ 532234 h 1272038"/>
                <a:gd name="csX61" fmla="*/ 753111 w 1551017"/>
                <a:gd name="csY61" fmla="*/ 586344 h 1272038"/>
                <a:gd name="csX62" fmla="*/ 775287 w 1551017"/>
                <a:gd name="csY62" fmla="*/ 593884 h 1272038"/>
                <a:gd name="csX63" fmla="*/ 790811 w 1551017"/>
                <a:gd name="csY63" fmla="*/ 585457 h 1272038"/>
                <a:gd name="csX64" fmla="*/ 817866 w 1551017"/>
                <a:gd name="csY64" fmla="*/ 600093 h 1272038"/>
                <a:gd name="csX65" fmla="*/ 852017 w 1551017"/>
                <a:gd name="csY65" fmla="*/ 590779 h 1272038"/>
                <a:gd name="csX66" fmla="*/ 854679 w 1551017"/>
                <a:gd name="csY66" fmla="*/ 627149 h 1272038"/>
                <a:gd name="csX67" fmla="*/ 903023 w 1551017"/>
                <a:gd name="csY67" fmla="*/ 652430 h 1272038"/>
                <a:gd name="csX68" fmla="*/ 911450 w 1551017"/>
                <a:gd name="csY68" fmla="*/ 675493 h 1272038"/>
                <a:gd name="csX69" fmla="*/ 993946 w 1551017"/>
                <a:gd name="csY69" fmla="*/ 696783 h 1272038"/>
                <a:gd name="csX70" fmla="*/ 1011687 w 1551017"/>
                <a:gd name="csY70" fmla="*/ 717628 h 1272038"/>
                <a:gd name="csX71" fmla="*/ 1011687 w 1551017"/>
                <a:gd name="csY71" fmla="*/ 727829 h 1272038"/>
                <a:gd name="csX72" fmla="*/ 1039186 w 1551017"/>
                <a:gd name="csY72" fmla="*/ 724281 h 1272038"/>
                <a:gd name="csX73" fmla="*/ 1055597 w 1551017"/>
                <a:gd name="csY73" fmla="*/ 740248 h 1272038"/>
                <a:gd name="csX74" fmla="*/ 1054710 w 1551017"/>
                <a:gd name="csY74" fmla="*/ 767304 h 1272038"/>
                <a:gd name="csX75" fmla="*/ 1091523 w 1551017"/>
                <a:gd name="csY75" fmla="*/ 829841 h 1272038"/>
                <a:gd name="csX76" fmla="*/ 1144746 w 1551017"/>
                <a:gd name="csY76" fmla="*/ 824519 h 1272038"/>
                <a:gd name="csX77" fmla="*/ 1206396 w 1551017"/>
                <a:gd name="csY77" fmla="*/ 845808 h 1272038"/>
                <a:gd name="csX78" fmla="*/ 1220146 w 1551017"/>
                <a:gd name="csY78" fmla="*/ 821857 h 1272038"/>
                <a:gd name="csX79" fmla="*/ 1267160 w 1551017"/>
                <a:gd name="csY79" fmla="*/ 805447 h 1272038"/>
                <a:gd name="csX80" fmla="*/ 1272039 w 1551017"/>
                <a:gd name="csY80" fmla="*/ 794802 h 1272038"/>
                <a:gd name="csX81" fmla="*/ 1305303 w 1551017"/>
                <a:gd name="csY81" fmla="*/ 799681 h 1272038"/>
                <a:gd name="csX82" fmla="*/ 1307521 w 1551017"/>
                <a:gd name="csY82" fmla="*/ 843147 h 1272038"/>
                <a:gd name="csX83" fmla="*/ 1329254 w 1551017"/>
                <a:gd name="csY83" fmla="*/ 869315 h 1272038"/>
                <a:gd name="csX84" fmla="*/ 1357196 w 1551017"/>
                <a:gd name="csY84" fmla="*/ 859114 h 1272038"/>
                <a:gd name="csX85" fmla="*/ 1390460 w 1551017"/>
                <a:gd name="csY85" fmla="*/ 876411 h 1272038"/>
                <a:gd name="csX86" fmla="*/ 1388243 w 1551017"/>
                <a:gd name="csY86" fmla="*/ 887943 h 1272038"/>
                <a:gd name="csX87" fmla="*/ 1413081 w 1551017"/>
                <a:gd name="csY87" fmla="*/ 925199 h 1272038"/>
                <a:gd name="csX88" fmla="*/ 1447676 w 1551017"/>
                <a:gd name="csY88" fmla="*/ 918990 h 1272038"/>
                <a:gd name="csX89" fmla="*/ 1456546 w 1551017"/>
                <a:gd name="csY89" fmla="*/ 945158 h 1272038"/>
                <a:gd name="csX90" fmla="*/ 1469409 w 1551017"/>
                <a:gd name="csY90" fmla="*/ 951368 h 1272038"/>
                <a:gd name="csX91" fmla="*/ 1475175 w 1551017"/>
                <a:gd name="csY91" fmla="*/ 981528 h 1272038"/>
                <a:gd name="csX92" fmla="*/ 1472513 w 1551017"/>
                <a:gd name="csY92" fmla="*/ 1017453 h 1272038"/>
                <a:gd name="csX93" fmla="*/ 1479166 w 1551017"/>
                <a:gd name="csY93" fmla="*/ 1036525 h 1272038"/>
                <a:gd name="csX94" fmla="*/ 1519527 w 1551017"/>
                <a:gd name="csY94" fmla="*/ 1061363 h 1272038"/>
                <a:gd name="csX95" fmla="*/ 1538155 w 1551017"/>
                <a:gd name="csY95" fmla="*/ 1083539 h 1272038"/>
                <a:gd name="csX96" fmla="*/ 1547026 w 1551017"/>
                <a:gd name="csY96" fmla="*/ 1082652 h 1272038"/>
                <a:gd name="csX97" fmla="*/ 1551018 w 1551017"/>
                <a:gd name="csY97" fmla="*/ 1100837 h 1272038"/>
                <a:gd name="csX98" fmla="*/ 1527511 w 1551017"/>
                <a:gd name="csY98" fmla="*/ 1108820 h 1272038"/>
                <a:gd name="csX99" fmla="*/ 1526180 w 1551017"/>
                <a:gd name="csY99" fmla="*/ 1122570 h 1272038"/>
                <a:gd name="csX100" fmla="*/ 1420620 w 1551017"/>
                <a:gd name="csY100" fmla="*/ 1161600 h 1272038"/>
                <a:gd name="csX101" fmla="*/ 1401992 w 1551017"/>
                <a:gd name="csY101" fmla="*/ 1161600 h 1272038"/>
                <a:gd name="csX102" fmla="*/ 1378042 w 1551017"/>
                <a:gd name="csY102" fmla="*/ 1123457 h 1272038"/>
                <a:gd name="csX103" fmla="*/ 1354091 w 1551017"/>
                <a:gd name="csY103" fmla="*/ 1119908 h 1272038"/>
                <a:gd name="csX104" fmla="*/ 1295102 w 1551017"/>
                <a:gd name="csY104" fmla="*/ 1149625 h 1272038"/>
                <a:gd name="csX105" fmla="*/ 1289336 w 1551017"/>
                <a:gd name="csY105" fmla="*/ 1164261 h 1272038"/>
                <a:gd name="csX106" fmla="*/ 1272039 w 1551017"/>
                <a:gd name="csY106" fmla="*/ 1172245 h 1272038"/>
                <a:gd name="csX107" fmla="*/ 1254741 w 1551017"/>
                <a:gd name="csY107" fmla="*/ 1150068 h 1272038"/>
                <a:gd name="csX108" fmla="*/ 1209501 w 1551017"/>
                <a:gd name="csY108" fmla="*/ 1138093 h 1272038"/>
                <a:gd name="csX109" fmla="*/ 1206840 w 1551017"/>
                <a:gd name="csY109" fmla="*/ 1119908 h 1272038"/>
                <a:gd name="csX110" fmla="*/ 1188655 w 1551017"/>
                <a:gd name="csY110" fmla="*/ 1108820 h 1272038"/>
                <a:gd name="csX111" fmla="*/ 1168253 w 1551017"/>
                <a:gd name="csY111" fmla="*/ 1107046 h 1272038"/>
                <a:gd name="csX112" fmla="*/ 1148738 w 1551017"/>
                <a:gd name="csY112" fmla="*/ 1115917 h 1272038"/>
                <a:gd name="csX113" fmla="*/ 1095958 w 1551017"/>
                <a:gd name="csY113" fmla="*/ 1100393 h 1272038"/>
                <a:gd name="csX114" fmla="*/ 1098175 w 1551017"/>
                <a:gd name="csY114" fmla="*/ 1079991 h 1272038"/>
                <a:gd name="csX115" fmla="*/ 1091523 w 1551017"/>
                <a:gd name="csY115" fmla="*/ 1072451 h 1272038"/>
                <a:gd name="csX116" fmla="*/ 1064911 w 1551017"/>
                <a:gd name="csY116" fmla="*/ 1072451 h 1272038"/>
                <a:gd name="csX117" fmla="*/ 1059145 w 1551017"/>
                <a:gd name="csY117" fmla="*/ 1063580 h 1272038"/>
                <a:gd name="csX118" fmla="*/ 1043178 w 1551017"/>
                <a:gd name="csY118" fmla="*/ 1065798 h 1272038"/>
                <a:gd name="csX119" fmla="*/ 1021889 w 1551017"/>
                <a:gd name="csY119" fmla="*/ 1055153 h 1272038"/>
                <a:gd name="csX120" fmla="*/ 1006809 w 1551017"/>
                <a:gd name="csY120" fmla="*/ 1058258 h 1272038"/>
                <a:gd name="csX121" fmla="*/ 996164 w 1551017"/>
                <a:gd name="csY121" fmla="*/ 1042734 h 1272038"/>
                <a:gd name="csX122" fmla="*/ 959795 w 1551017"/>
                <a:gd name="csY122" fmla="*/ 1025880 h 1272038"/>
                <a:gd name="csX123" fmla="*/ 951368 w 1551017"/>
                <a:gd name="csY123" fmla="*/ 1041847 h 1272038"/>
                <a:gd name="csX124" fmla="*/ 944271 w 1551017"/>
                <a:gd name="csY124" fmla="*/ 1041847 h 1272038"/>
                <a:gd name="csX125" fmla="*/ 942054 w 1551017"/>
                <a:gd name="csY125" fmla="*/ 1064024 h 1272038"/>
                <a:gd name="csX126" fmla="*/ 922538 w 1551017"/>
                <a:gd name="csY126" fmla="*/ 1070233 h 1272038"/>
                <a:gd name="csX127" fmla="*/ 914555 w 1551017"/>
                <a:gd name="csY127" fmla="*/ 1081321 h 1272038"/>
                <a:gd name="csX128" fmla="*/ 915442 w 1551017"/>
                <a:gd name="csY128" fmla="*/ 1098619 h 1272038"/>
                <a:gd name="csX129" fmla="*/ 898144 w 1551017"/>
                <a:gd name="csY129" fmla="*/ 1115473 h 1272038"/>
                <a:gd name="csX130" fmla="*/ 883951 w 1551017"/>
                <a:gd name="csY130" fmla="*/ 1163818 h 1272038"/>
                <a:gd name="csX131" fmla="*/ 869315 w 1551017"/>
                <a:gd name="csY131" fmla="*/ 1184663 h 1272038"/>
                <a:gd name="csX132" fmla="*/ 836050 w 1551017"/>
                <a:gd name="csY132" fmla="*/ 1178898 h 1272038"/>
                <a:gd name="csX133" fmla="*/ 818753 w 1551017"/>
                <a:gd name="csY133" fmla="*/ 1190429 h 1272038"/>
                <a:gd name="csX134" fmla="*/ 812100 w 1551017"/>
                <a:gd name="csY134" fmla="*/ 1187768 h 1272038"/>
                <a:gd name="csX135" fmla="*/ 800568 w 1551017"/>
                <a:gd name="csY135" fmla="*/ 1203292 h 1272038"/>
                <a:gd name="csX136" fmla="*/ 785045 w 1551017"/>
                <a:gd name="csY136" fmla="*/ 1205953 h 1272038"/>
                <a:gd name="csX137" fmla="*/ 773069 w 1551017"/>
                <a:gd name="csY137" fmla="*/ 1240104 h 1272038"/>
                <a:gd name="csX138" fmla="*/ 724281 w 1551017"/>
                <a:gd name="csY138" fmla="*/ 1272039 h 1272038"/>
                <a:gd name="csX139" fmla="*/ 701218 w 1551017"/>
                <a:gd name="csY139" fmla="*/ 1248088 h 1272038"/>
                <a:gd name="csX140" fmla="*/ 658196 w 1551017"/>
                <a:gd name="csY140" fmla="*/ 1232121 h 1272038"/>
                <a:gd name="csX141" fmla="*/ 633358 w 1551017"/>
                <a:gd name="csY141" fmla="*/ 1204622 h 1272038"/>
                <a:gd name="csX142" fmla="*/ 619165 w 1551017"/>
                <a:gd name="csY142" fmla="*/ 1203735 h 1272038"/>
                <a:gd name="csX143" fmla="*/ 594328 w 1551017"/>
                <a:gd name="csY143" fmla="*/ 1186438 h 1272038"/>
                <a:gd name="csX144" fmla="*/ 603198 w 1551017"/>
                <a:gd name="csY144" fmla="*/ 1176680 h 1272038"/>
                <a:gd name="csX145" fmla="*/ 597432 w 1551017"/>
                <a:gd name="csY145" fmla="*/ 1164261 h 1272038"/>
                <a:gd name="csX146" fmla="*/ 603198 w 1551017"/>
                <a:gd name="csY146" fmla="*/ 1146964 h 1272038"/>
                <a:gd name="csX147" fmla="*/ 582796 w 1551017"/>
                <a:gd name="csY147" fmla="*/ 1144302 h 1272038"/>
                <a:gd name="csX148" fmla="*/ 577474 w 1551017"/>
                <a:gd name="csY148" fmla="*/ 1134101 h 1272038"/>
                <a:gd name="csX149" fmla="*/ 580135 w 1551017"/>
                <a:gd name="csY149" fmla="*/ 1112368 h 1272038"/>
                <a:gd name="csX150" fmla="*/ 567716 w 1551017"/>
                <a:gd name="csY150" fmla="*/ 1067572 h 1272038"/>
                <a:gd name="csX151" fmla="*/ 535782 w 1551017"/>
                <a:gd name="csY151" fmla="*/ 1015679 h 1272038"/>
                <a:gd name="csX152" fmla="*/ 535782 w 1551017"/>
                <a:gd name="csY152" fmla="*/ 998382 h 1272038"/>
                <a:gd name="csX153" fmla="*/ 517597 w 1551017"/>
                <a:gd name="csY153" fmla="*/ 1004147 h 1272038"/>
                <a:gd name="csX154" fmla="*/ 508283 w 1551017"/>
                <a:gd name="csY154" fmla="*/ 993059 h 1272038"/>
                <a:gd name="csX155" fmla="*/ 480341 w 1551017"/>
                <a:gd name="csY155" fmla="*/ 987293 h 1272038"/>
                <a:gd name="csX156" fmla="*/ 470140 w 1551017"/>
                <a:gd name="csY156" fmla="*/ 969552 h 1272038"/>
                <a:gd name="csX157" fmla="*/ 436875 w 1551017"/>
                <a:gd name="csY157" fmla="*/ 952698 h 1272038"/>
                <a:gd name="csX158" fmla="*/ 436875 w 1551017"/>
                <a:gd name="csY158" fmla="*/ 939836 h 1272038"/>
                <a:gd name="csX159" fmla="*/ 423126 w 1551017"/>
                <a:gd name="csY159" fmla="*/ 932740 h 1272038"/>
                <a:gd name="csX160" fmla="*/ 402723 w 1551017"/>
                <a:gd name="csY160" fmla="*/ 937175 h 1272038"/>
                <a:gd name="csX161" fmla="*/ 409376 w 1551017"/>
                <a:gd name="csY161" fmla="*/ 958464 h 1272038"/>
                <a:gd name="csX162" fmla="*/ 350831 w 1551017"/>
                <a:gd name="csY162" fmla="*/ 962456 h 1272038"/>
                <a:gd name="csX163" fmla="*/ 318897 w 1551017"/>
                <a:gd name="csY163" fmla="*/ 992616 h 1272038"/>
                <a:gd name="csX164" fmla="*/ 275875 w 1551017"/>
                <a:gd name="csY164" fmla="*/ 981528 h 1272038"/>
                <a:gd name="csX165" fmla="*/ 214667 w 1551017"/>
                <a:gd name="csY165" fmla="*/ 995277 h 1272038"/>
                <a:gd name="csX166" fmla="*/ 211563 w 1551017"/>
                <a:gd name="csY166" fmla="*/ 985519 h 1272038"/>
                <a:gd name="csX167" fmla="*/ 196926 w 1551017"/>
                <a:gd name="csY167" fmla="*/ 984632 h 1272038"/>
                <a:gd name="csX168" fmla="*/ 176524 w 1551017"/>
                <a:gd name="csY168" fmla="*/ 1016123 h 1272038"/>
                <a:gd name="csX169" fmla="*/ 148582 w 1551017"/>
                <a:gd name="csY169" fmla="*/ 1013905 h 1272038"/>
                <a:gd name="csX170" fmla="*/ 121970 w 1551017"/>
                <a:gd name="csY170" fmla="*/ 995277 h 1272038"/>
                <a:gd name="csX171" fmla="*/ 108664 w 1551017"/>
                <a:gd name="csY171" fmla="*/ 979753 h 1272038"/>
                <a:gd name="csX172" fmla="*/ 116204 w 1551017"/>
                <a:gd name="csY172" fmla="*/ 875968 h 1272038"/>
                <a:gd name="csX173" fmla="*/ 59876 w 1551017"/>
                <a:gd name="csY173" fmla="*/ 831615 h 1272038"/>
                <a:gd name="csX174" fmla="*/ 53223 w 1551017"/>
                <a:gd name="csY174" fmla="*/ 816535 h 1272038"/>
                <a:gd name="csX175" fmla="*/ 89149 w 1551017"/>
                <a:gd name="csY175" fmla="*/ 729160 h 1272038"/>
                <a:gd name="csX176" fmla="*/ 71408 w 1551017"/>
                <a:gd name="csY176" fmla="*/ 700331 h 1272038"/>
                <a:gd name="csX177" fmla="*/ 92697 w 1551017"/>
                <a:gd name="csY177" fmla="*/ 608520 h 1272038"/>
                <a:gd name="csX178" fmla="*/ 109108 w 1551017"/>
                <a:gd name="csY178" fmla="*/ 595214 h 1272038"/>
                <a:gd name="csX179" fmla="*/ 111325 w 1551017"/>
                <a:gd name="csY179" fmla="*/ 561506 h 1272038"/>
                <a:gd name="csX180" fmla="*/ 66529 w 1551017"/>
                <a:gd name="csY180" fmla="*/ 453285 h 1272038"/>
                <a:gd name="csX181" fmla="*/ 31490 w 1551017"/>
                <a:gd name="csY181" fmla="*/ 419134 h 1272038"/>
                <a:gd name="csX182" fmla="*/ 8871 w 1551017"/>
                <a:gd name="csY182" fmla="*/ 408489 h 1272038"/>
                <a:gd name="csX183" fmla="*/ 19515 w 1551017"/>
                <a:gd name="csY183" fmla="*/ 384539 h 1272038"/>
                <a:gd name="csX184" fmla="*/ 0 w 1551017"/>
                <a:gd name="csY184" fmla="*/ 355709 h 1272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</a:cxnLst>
              <a:rect l="l" t="t" r="r" b="b"/>
              <a:pathLst>
                <a:path w="1551017" h="1272038">
                  <a:moveTo>
                    <a:pt x="0" y="355709"/>
                  </a:moveTo>
                  <a:lnTo>
                    <a:pt x="6653" y="336638"/>
                  </a:lnTo>
                  <a:lnTo>
                    <a:pt x="50119" y="301155"/>
                  </a:lnTo>
                  <a:lnTo>
                    <a:pt x="54110" y="267891"/>
                  </a:lnTo>
                  <a:lnTo>
                    <a:pt x="73182" y="248376"/>
                  </a:lnTo>
                  <a:lnTo>
                    <a:pt x="67860" y="235070"/>
                  </a:lnTo>
                  <a:lnTo>
                    <a:pt x="73626" y="220433"/>
                  </a:lnTo>
                  <a:lnTo>
                    <a:pt x="160114" y="132615"/>
                  </a:lnTo>
                  <a:lnTo>
                    <a:pt x="176081" y="130841"/>
                  </a:lnTo>
                  <a:lnTo>
                    <a:pt x="190717" y="118422"/>
                  </a:lnTo>
                  <a:lnTo>
                    <a:pt x="185395" y="97576"/>
                  </a:lnTo>
                  <a:lnTo>
                    <a:pt x="204023" y="71851"/>
                  </a:lnTo>
                  <a:lnTo>
                    <a:pt x="200918" y="63868"/>
                  </a:lnTo>
                  <a:lnTo>
                    <a:pt x="226199" y="50562"/>
                  </a:lnTo>
                  <a:lnTo>
                    <a:pt x="232409" y="35482"/>
                  </a:lnTo>
                  <a:lnTo>
                    <a:pt x="279423" y="18185"/>
                  </a:lnTo>
                  <a:lnTo>
                    <a:pt x="291398" y="28829"/>
                  </a:lnTo>
                  <a:lnTo>
                    <a:pt x="289624" y="54997"/>
                  </a:lnTo>
                  <a:lnTo>
                    <a:pt x="309583" y="42135"/>
                  </a:lnTo>
                  <a:lnTo>
                    <a:pt x="318453" y="47014"/>
                  </a:lnTo>
                  <a:lnTo>
                    <a:pt x="342404" y="38587"/>
                  </a:lnTo>
                  <a:lnTo>
                    <a:pt x="352605" y="23950"/>
                  </a:lnTo>
                  <a:lnTo>
                    <a:pt x="386313" y="6653"/>
                  </a:lnTo>
                  <a:lnTo>
                    <a:pt x="420021" y="0"/>
                  </a:lnTo>
                  <a:lnTo>
                    <a:pt x="425343" y="19072"/>
                  </a:lnTo>
                  <a:lnTo>
                    <a:pt x="414699" y="58102"/>
                  </a:lnTo>
                  <a:lnTo>
                    <a:pt x="426674" y="75400"/>
                  </a:lnTo>
                  <a:lnTo>
                    <a:pt x="390305" y="119309"/>
                  </a:lnTo>
                  <a:lnTo>
                    <a:pt x="384982" y="142372"/>
                  </a:lnTo>
                  <a:lnTo>
                    <a:pt x="357927" y="155678"/>
                  </a:lnTo>
                  <a:lnTo>
                    <a:pt x="370346" y="176524"/>
                  </a:lnTo>
                  <a:lnTo>
                    <a:pt x="390748" y="180959"/>
                  </a:lnTo>
                  <a:lnTo>
                    <a:pt x="397401" y="196483"/>
                  </a:lnTo>
                  <a:lnTo>
                    <a:pt x="386313" y="217329"/>
                  </a:lnTo>
                  <a:lnTo>
                    <a:pt x="406272" y="230191"/>
                  </a:lnTo>
                  <a:lnTo>
                    <a:pt x="417804" y="225312"/>
                  </a:lnTo>
                  <a:lnTo>
                    <a:pt x="442641" y="239061"/>
                  </a:lnTo>
                  <a:lnTo>
                    <a:pt x="454616" y="233296"/>
                  </a:lnTo>
                  <a:lnTo>
                    <a:pt x="484776" y="249263"/>
                  </a:lnTo>
                  <a:lnTo>
                    <a:pt x="505178" y="240392"/>
                  </a:lnTo>
                  <a:lnTo>
                    <a:pt x="538887" y="255472"/>
                  </a:lnTo>
                  <a:lnTo>
                    <a:pt x="556184" y="278536"/>
                  </a:lnTo>
                  <a:lnTo>
                    <a:pt x="570821" y="278979"/>
                  </a:lnTo>
                  <a:lnTo>
                    <a:pt x="579248" y="294946"/>
                  </a:lnTo>
                  <a:lnTo>
                    <a:pt x="555741" y="324219"/>
                  </a:lnTo>
                  <a:lnTo>
                    <a:pt x="569934" y="341960"/>
                  </a:lnTo>
                  <a:lnTo>
                    <a:pt x="570377" y="355709"/>
                  </a:lnTo>
                  <a:lnTo>
                    <a:pt x="594771" y="376112"/>
                  </a:lnTo>
                  <a:lnTo>
                    <a:pt x="645777" y="360145"/>
                  </a:lnTo>
                  <a:lnTo>
                    <a:pt x="665292" y="381878"/>
                  </a:lnTo>
                  <a:lnTo>
                    <a:pt x="678154" y="371233"/>
                  </a:lnTo>
                  <a:lnTo>
                    <a:pt x="677711" y="353935"/>
                  </a:lnTo>
                  <a:lnTo>
                    <a:pt x="688356" y="353492"/>
                  </a:lnTo>
                  <a:lnTo>
                    <a:pt x="731378" y="399175"/>
                  </a:lnTo>
                  <a:lnTo>
                    <a:pt x="749562" y="403611"/>
                  </a:lnTo>
                  <a:lnTo>
                    <a:pt x="765529" y="434658"/>
                  </a:lnTo>
                  <a:lnTo>
                    <a:pt x="761538" y="444859"/>
                  </a:lnTo>
                  <a:lnTo>
                    <a:pt x="742466" y="454173"/>
                  </a:lnTo>
                  <a:lnTo>
                    <a:pt x="743797" y="502961"/>
                  </a:lnTo>
                  <a:lnTo>
                    <a:pt x="769078" y="517154"/>
                  </a:lnTo>
                  <a:lnTo>
                    <a:pt x="773069" y="532234"/>
                  </a:lnTo>
                  <a:lnTo>
                    <a:pt x="753111" y="586344"/>
                  </a:lnTo>
                  <a:lnTo>
                    <a:pt x="775287" y="593884"/>
                  </a:lnTo>
                  <a:lnTo>
                    <a:pt x="790811" y="585457"/>
                  </a:lnTo>
                  <a:lnTo>
                    <a:pt x="817866" y="600093"/>
                  </a:lnTo>
                  <a:lnTo>
                    <a:pt x="852017" y="590779"/>
                  </a:lnTo>
                  <a:lnTo>
                    <a:pt x="854679" y="627149"/>
                  </a:lnTo>
                  <a:lnTo>
                    <a:pt x="903023" y="652430"/>
                  </a:lnTo>
                  <a:lnTo>
                    <a:pt x="911450" y="675493"/>
                  </a:lnTo>
                  <a:lnTo>
                    <a:pt x="993946" y="696783"/>
                  </a:lnTo>
                  <a:lnTo>
                    <a:pt x="1011687" y="717628"/>
                  </a:lnTo>
                  <a:lnTo>
                    <a:pt x="1011687" y="727829"/>
                  </a:lnTo>
                  <a:lnTo>
                    <a:pt x="1039186" y="724281"/>
                  </a:lnTo>
                  <a:lnTo>
                    <a:pt x="1055597" y="740248"/>
                  </a:lnTo>
                  <a:lnTo>
                    <a:pt x="1054710" y="767304"/>
                  </a:lnTo>
                  <a:lnTo>
                    <a:pt x="1091523" y="829841"/>
                  </a:lnTo>
                  <a:lnTo>
                    <a:pt x="1144746" y="824519"/>
                  </a:lnTo>
                  <a:lnTo>
                    <a:pt x="1206396" y="845808"/>
                  </a:lnTo>
                  <a:lnTo>
                    <a:pt x="1220146" y="821857"/>
                  </a:lnTo>
                  <a:lnTo>
                    <a:pt x="1267160" y="805447"/>
                  </a:lnTo>
                  <a:lnTo>
                    <a:pt x="1272039" y="794802"/>
                  </a:lnTo>
                  <a:lnTo>
                    <a:pt x="1305303" y="799681"/>
                  </a:lnTo>
                  <a:lnTo>
                    <a:pt x="1307521" y="843147"/>
                  </a:lnTo>
                  <a:lnTo>
                    <a:pt x="1329254" y="869315"/>
                  </a:lnTo>
                  <a:lnTo>
                    <a:pt x="1357196" y="859114"/>
                  </a:lnTo>
                  <a:lnTo>
                    <a:pt x="1390460" y="876411"/>
                  </a:lnTo>
                  <a:lnTo>
                    <a:pt x="1388243" y="887943"/>
                  </a:lnTo>
                  <a:lnTo>
                    <a:pt x="1413081" y="925199"/>
                  </a:lnTo>
                  <a:lnTo>
                    <a:pt x="1447676" y="918990"/>
                  </a:lnTo>
                  <a:lnTo>
                    <a:pt x="1456546" y="945158"/>
                  </a:lnTo>
                  <a:lnTo>
                    <a:pt x="1469409" y="951368"/>
                  </a:lnTo>
                  <a:lnTo>
                    <a:pt x="1475175" y="981528"/>
                  </a:lnTo>
                  <a:lnTo>
                    <a:pt x="1472513" y="1017453"/>
                  </a:lnTo>
                  <a:lnTo>
                    <a:pt x="1479166" y="1036525"/>
                  </a:lnTo>
                  <a:lnTo>
                    <a:pt x="1519527" y="1061363"/>
                  </a:lnTo>
                  <a:lnTo>
                    <a:pt x="1538155" y="1083539"/>
                  </a:lnTo>
                  <a:lnTo>
                    <a:pt x="1547026" y="1082652"/>
                  </a:lnTo>
                  <a:lnTo>
                    <a:pt x="1551018" y="1100837"/>
                  </a:lnTo>
                  <a:lnTo>
                    <a:pt x="1527511" y="1108820"/>
                  </a:lnTo>
                  <a:lnTo>
                    <a:pt x="1526180" y="1122570"/>
                  </a:lnTo>
                  <a:lnTo>
                    <a:pt x="1420620" y="1161600"/>
                  </a:lnTo>
                  <a:lnTo>
                    <a:pt x="1401992" y="1161600"/>
                  </a:lnTo>
                  <a:lnTo>
                    <a:pt x="1378042" y="1123457"/>
                  </a:lnTo>
                  <a:lnTo>
                    <a:pt x="1354091" y="1119908"/>
                  </a:lnTo>
                  <a:lnTo>
                    <a:pt x="1295102" y="1149625"/>
                  </a:lnTo>
                  <a:lnTo>
                    <a:pt x="1289336" y="1164261"/>
                  </a:lnTo>
                  <a:lnTo>
                    <a:pt x="1272039" y="1172245"/>
                  </a:lnTo>
                  <a:lnTo>
                    <a:pt x="1254741" y="1150068"/>
                  </a:lnTo>
                  <a:lnTo>
                    <a:pt x="1209501" y="1138093"/>
                  </a:lnTo>
                  <a:lnTo>
                    <a:pt x="1206840" y="1119908"/>
                  </a:lnTo>
                  <a:lnTo>
                    <a:pt x="1188655" y="1108820"/>
                  </a:lnTo>
                  <a:lnTo>
                    <a:pt x="1168253" y="1107046"/>
                  </a:lnTo>
                  <a:lnTo>
                    <a:pt x="1148738" y="1115917"/>
                  </a:lnTo>
                  <a:lnTo>
                    <a:pt x="1095958" y="1100393"/>
                  </a:lnTo>
                  <a:lnTo>
                    <a:pt x="1098175" y="1079991"/>
                  </a:lnTo>
                  <a:lnTo>
                    <a:pt x="1091523" y="1072451"/>
                  </a:lnTo>
                  <a:lnTo>
                    <a:pt x="1064911" y="1072451"/>
                  </a:lnTo>
                  <a:lnTo>
                    <a:pt x="1059145" y="1063580"/>
                  </a:lnTo>
                  <a:lnTo>
                    <a:pt x="1043178" y="1065798"/>
                  </a:lnTo>
                  <a:lnTo>
                    <a:pt x="1021889" y="1055153"/>
                  </a:lnTo>
                  <a:lnTo>
                    <a:pt x="1006809" y="1058258"/>
                  </a:lnTo>
                  <a:lnTo>
                    <a:pt x="996164" y="1042734"/>
                  </a:lnTo>
                  <a:lnTo>
                    <a:pt x="959795" y="1025880"/>
                  </a:lnTo>
                  <a:lnTo>
                    <a:pt x="951368" y="1041847"/>
                  </a:lnTo>
                  <a:lnTo>
                    <a:pt x="944271" y="1041847"/>
                  </a:lnTo>
                  <a:lnTo>
                    <a:pt x="942054" y="1064024"/>
                  </a:lnTo>
                  <a:lnTo>
                    <a:pt x="922538" y="1070233"/>
                  </a:lnTo>
                  <a:lnTo>
                    <a:pt x="914555" y="1081321"/>
                  </a:lnTo>
                  <a:lnTo>
                    <a:pt x="915442" y="1098619"/>
                  </a:lnTo>
                  <a:lnTo>
                    <a:pt x="898144" y="1115473"/>
                  </a:lnTo>
                  <a:lnTo>
                    <a:pt x="883951" y="1163818"/>
                  </a:lnTo>
                  <a:lnTo>
                    <a:pt x="869315" y="1184663"/>
                  </a:lnTo>
                  <a:lnTo>
                    <a:pt x="836050" y="1178898"/>
                  </a:lnTo>
                  <a:lnTo>
                    <a:pt x="818753" y="1190429"/>
                  </a:lnTo>
                  <a:lnTo>
                    <a:pt x="812100" y="1187768"/>
                  </a:lnTo>
                  <a:lnTo>
                    <a:pt x="800568" y="1203292"/>
                  </a:lnTo>
                  <a:lnTo>
                    <a:pt x="785045" y="1205953"/>
                  </a:lnTo>
                  <a:lnTo>
                    <a:pt x="773069" y="1240104"/>
                  </a:lnTo>
                  <a:lnTo>
                    <a:pt x="724281" y="1272039"/>
                  </a:lnTo>
                  <a:lnTo>
                    <a:pt x="701218" y="1248088"/>
                  </a:lnTo>
                  <a:lnTo>
                    <a:pt x="658196" y="1232121"/>
                  </a:lnTo>
                  <a:lnTo>
                    <a:pt x="633358" y="1204622"/>
                  </a:lnTo>
                  <a:lnTo>
                    <a:pt x="619165" y="1203735"/>
                  </a:lnTo>
                  <a:lnTo>
                    <a:pt x="594328" y="1186438"/>
                  </a:lnTo>
                  <a:lnTo>
                    <a:pt x="603198" y="1176680"/>
                  </a:lnTo>
                  <a:lnTo>
                    <a:pt x="597432" y="1164261"/>
                  </a:lnTo>
                  <a:lnTo>
                    <a:pt x="603198" y="1146964"/>
                  </a:lnTo>
                  <a:lnTo>
                    <a:pt x="582796" y="1144302"/>
                  </a:lnTo>
                  <a:lnTo>
                    <a:pt x="577474" y="1134101"/>
                  </a:lnTo>
                  <a:lnTo>
                    <a:pt x="580135" y="1112368"/>
                  </a:lnTo>
                  <a:lnTo>
                    <a:pt x="567716" y="1067572"/>
                  </a:lnTo>
                  <a:lnTo>
                    <a:pt x="535782" y="1015679"/>
                  </a:lnTo>
                  <a:lnTo>
                    <a:pt x="535782" y="998382"/>
                  </a:lnTo>
                  <a:lnTo>
                    <a:pt x="517597" y="1004147"/>
                  </a:lnTo>
                  <a:lnTo>
                    <a:pt x="508283" y="993059"/>
                  </a:lnTo>
                  <a:lnTo>
                    <a:pt x="480341" y="987293"/>
                  </a:lnTo>
                  <a:lnTo>
                    <a:pt x="470140" y="969552"/>
                  </a:lnTo>
                  <a:lnTo>
                    <a:pt x="436875" y="952698"/>
                  </a:lnTo>
                  <a:lnTo>
                    <a:pt x="436875" y="939836"/>
                  </a:lnTo>
                  <a:lnTo>
                    <a:pt x="423126" y="932740"/>
                  </a:lnTo>
                  <a:lnTo>
                    <a:pt x="402723" y="937175"/>
                  </a:lnTo>
                  <a:lnTo>
                    <a:pt x="409376" y="958464"/>
                  </a:lnTo>
                  <a:lnTo>
                    <a:pt x="350831" y="962456"/>
                  </a:lnTo>
                  <a:lnTo>
                    <a:pt x="318897" y="992616"/>
                  </a:lnTo>
                  <a:lnTo>
                    <a:pt x="275875" y="981528"/>
                  </a:lnTo>
                  <a:lnTo>
                    <a:pt x="214667" y="995277"/>
                  </a:lnTo>
                  <a:lnTo>
                    <a:pt x="211563" y="985519"/>
                  </a:lnTo>
                  <a:lnTo>
                    <a:pt x="196926" y="984632"/>
                  </a:lnTo>
                  <a:lnTo>
                    <a:pt x="176524" y="1016123"/>
                  </a:lnTo>
                  <a:lnTo>
                    <a:pt x="148582" y="1013905"/>
                  </a:lnTo>
                  <a:lnTo>
                    <a:pt x="121970" y="995277"/>
                  </a:lnTo>
                  <a:lnTo>
                    <a:pt x="108664" y="979753"/>
                  </a:lnTo>
                  <a:lnTo>
                    <a:pt x="116204" y="875968"/>
                  </a:lnTo>
                  <a:lnTo>
                    <a:pt x="59876" y="831615"/>
                  </a:lnTo>
                  <a:lnTo>
                    <a:pt x="53223" y="816535"/>
                  </a:lnTo>
                  <a:lnTo>
                    <a:pt x="89149" y="729160"/>
                  </a:lnTo>
                  <a:lnTo>
                    <a:pt x="71408" y="700331"/>
                  </a:lnTo>
                  <a:lnTo>
                    <a:pt x="92697" y="608520"/>
                  </a:lnTo>
                  <a:lnTo>
                    <a:pt x="109108" y="595214"/>
                  </a:lnTo>
                  <a:lnTo>
                    <a:pt x="111325" y="561506"/>
                  </a:lnTo>
                  <a:lnTo>
                    <a:pt x="66529" y="453285"/>
                  </a:lnTo>
                  <a:lnTo>
                    <a:pt x="31490" y="419134"/>
                  </a:lnTo>
                  <a:lnTo>
                    <a:pt x="8871" y="408489"/>
                  </a:lnTo>
                  <a:lnTo>
                    <a:pt x="19515" y="384539"/>
                  </a:lnTo>
                  <a:lnTo>
                    <a:pt x="0" y="355709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D08A0DE3-E327-EA68-7C0D-DF2E5FFDFB0F}"/>
                </a:ext>
              </a:extLst>
            </p:cNvPr>
            <p:cNvSpPr/>
            <p:nvPr/>
          </p:nvSpPr>
          <p:spPr>
            <a:xfrm>
              <a:off x="3222889" y="2986801"/>
              <a:ext cx="669727" cy="716297"/>
            </a:xfrm>
            <a:custGeom>
              <a:avLst/>
              <a:gdLst>
                <a:gd name="csX0" fmla="*/ 149025 w 669727"/>
                <a:gd name="csY0" fmla="*/ 594771 h 716297"/>
                <a:gd name="csX1" fmla="*/ 166766 w 669727"/>
                <a:gd name="csY1" fmla="*/ 578804 h 716297"/>
                <a:gd name="csX2" fmla="*/ 168984 w 669727"/>
                <a:gd name="csY2" fmla="*/ 566829 h 716297"/>
                <a:gd name="csX3" fmla="*/ 157009 w 669727"/>
                <a:gd name="csY3" fmla="*/ 549088 h 716297"/>
                <a:gd name="csX4" fmla="*/ 172089 w 669727"/>
                <a:gd name="csY4" fmla="*/ 529129 h 716297"/>
                <a:gd name="csX5" fmla="*/ 145034 w 669727"/>
                <a:gd name="csY5" fmla="*/ 509170 h 716297"/>
                <a:gd name="csX6" fmla="*/ 149469 w 669727"/>
                <a:gd name="csY6" fmla="*/ 491429 h 716297"/>
                <a:gd name="csX7" fmla="*/ 168097 w 669727"/>
                <a:gd name="csY7" fmla="*/ 475906 h 716297"/>
                <a:gd name="csX8" fmla="*/ 153904 w 669727"/>
                <a:gd name="csY8" fmla="*/ 472357 h 716297"/>
                <a:gd name="csX9" fmla="*/ 131728 w 669727"/>
                <a:gd name="csY9" fmla="*/ 489211 h 716297"/>
                <a:gd name="csX10" fmla="*/ 129510 w 669727"/>
                <a:gd name="csY10" fmla="*/ 470140 h 716297"/>
                <a:gd name="csX11" fmla="*/ 107777 w 669727"/>
                <a:gd name="csY11" fmla="*/ 458164 h 716297"/>
                <a:gd name="csX12" fmla="*/ 104229 w 669727"/>
                <a:gd name="csY12" fmla="*/ 447076 h 716297"/>
                <a:gd name="csX13" fmla="*/ 78948 w 669727"/>
                <a:gd name="csY13" fmla="*/ 455060 h 716297"/>
                <a:gd name="csX14" fmla="*/ 65642 w 669727"/>
                <a:gd name="csY14" fmla="*/ 445302 h 716297"/>
                <a:gd name="csX15" fmla="*/ 62981 w 669727"/>
                <a:gd name="csY15" fmla="*/ 428448 h 716297"/>
                <a:gd name="csX16" fmla="*/ 30160 w 669727"/>
                <a:gd name="csY16" fmla="*/ 436432 h 716297"/>
                <a:gd name="csX17" fmla="*/ 8427 w 669727"/>
                <a:gd name="csY17" fmla="*/ 421795 h 716297"/>
                <a:gd name="csX18" fmla="*/ 17298 w 669727"/>
                <a:gd name="csY18" fmla="*/ 412038 h 716297"/>
                <a:gd name="csX19" fmla="*/ 0 w 669727"/>
                <a:gd name="csY19" fmla="*/ 383208 h 716297"/>
                <a:gd name="csX20" fmla="*/ 24394 w 669727"/>
                <a:gd name="csY20" fmla="*/ 361032 h 716297"/>
                <a:gd name="csX21" fmla="*/ 33265 w 669727"/>
                <a:gd name="csY21" fmla="*/ 364137 h 716297"/>
                <a:gd name="csX22" fmla="*/ 36813 w 669727"/>
                <a:gd name="csY22" fmla="*/ 342847 h 716297"/>
                <a:gd name="csX23" fmla="*/ 54110 w 669727"/>
                <a:gd name="csY23" fmla="*/ 338412 h 716297"/>
                <a:gd name="csX24" fmla="*/ 57659 w 669727"/>
                <a:gd name="csY24" fmla="*/ 329541 h 716297"/>
                <a:gd name="csX25" fmla="*/ 70077 w 669727"/>
                <a:gd name="csY25" fmla="*/ 347726 h 716297"/>
                <a:gd name="csX26" fmla="*/ 89149 w 669727"/>
                <a:gd name="csY26" fmla="*/ 351718 h 716297"/>
                <a:gd name="csX27" fmla="*/ 96246 w 669727"/>
                <a:gd name="csY27" fmla="*/ 366798 h 716297"/>
                <a:gd name="csX28" fmla="*/ 129510 w 669727"/>
                <a:gd name="csY28" fmla="*/ 343734 h 716297"/>
                <a:gd name="csX29" fmla="*/ 148582 w 669727"/>
                <a:gd name="csY29" fmla="*/ 345065 h 716297"/>
                <a:gd name="csX30" fmla="*/ 140598 w 669727"/>
                <a:gd name="csY30" fmla="*/ 312687 h 716297"/>
                <a:gd name="csX31" fmla="*/ 92254 w 669727"/>
                <a:gd name="csY31" fmla="*/ 264343 h 716297"/>
                <a:gd name="csX32" fmla="*/ 92697 w 669727"/>
                <a:gd name="csY32" fmla="*/ 253255 h 716297"/>
                <a:gd name="csX33" fmla="*/ 126406 w 669727"/>
                <a:gd name="csY33" fmla="*/ 234626 h 716297"/>
                <a:gd name="csX34" fmla="*/ 124631 w 669727"/>
                <a:gd name="csY34" fmla="*/ 229304 h 716297"/>
                <a:gd name="csX35" fmla="*/ 141042 w 669727"/>
                <a:gd name="csY35" fmla="*/ 230635 h 716297"/>
                <a:gd name="csX36" fmla="*/ 154791 w 669727"/>
                <a:gd name="csY36" fmla="*/ 218216 h 716297"/>
                <a:gd name="csX37" fmla="*/ 181403 w 669727"/>
                <a:gd name="csY37" fmla="*/ 233296 h 716297"/>
                <a:gd name="csX38" fmla="*/ 201805 w 669727"/>
                <a:gd name="csY38" fmla="*/ 223982 h 716297"/>
                <a:gd name="csX39" fmla="*/ 215111 w 669727"/>
                <a:gd name="csY39" fmla="*/ 231522 h 716297"/>
                <a:gd name="csX40" fmla="*/ 225756 w 669727"/>
                <a:gd name="csY40" fmla="*/ 219103 h 716297"/>
                <a:gd name="csX41" fmla="*/ 240392 w 669727"/>
                <a:gd name="csY41" fmla="*/ 235070 h 716297"/>
                <a:gd name="csX42" fmla="*/ 254142 w 669727"/>
                <a:gd name="csY42" fmla="*/ 218216 h 716297"/>
                <a:gd name="csX43" fmla="*/ 253698 w 669727"/>
                <a:gd name="csY43" fmla="*/ 185395 h 716297"/>
                <a:gd name="csX44" fmla="*/ 267891 w 669727"/>
                <a:gd name="csY44" fmla="*/ 172533 h 716297"/>
                <a:gd name="csX45" fmla="*/ 260351 w 669727"/>
                <a:gd name="csY45" fmla="*/ 160114 h 716297"/>
                <a:gd name="csX46" fmla="*/ 286519 w 669727"/>
                <a:gd name="csY46" fmla="*/ 139711 h 716297"/>
                <a:gd name="csX47" fmla="*/ 300712 w 669727"/>
                <a:gd name="csY47" fmla="*/ 125518 h 716297"/>
                <a:gd name="csX48" fmla="*/ 298051 w 669727"/>
                <a:gd name="csY48" fmla="*/ 109551 h 716297"/>
                <a:gd name="csX49" fmla="*/ 333533 w 669727"/>
                <a:gd name="csY49" fmla="*/ 85157 h 716297"/>
                <a:gd name="csX50" fmla="*/ 307809 w 669727"/>
                <a:gd name="csY50" fmla="*/ 68747 h 716297"/>
                <a:gd name="csX51" fmla="*/ 301599 w 669727"/>
                <a:gd name="csY51" fmla="*/ 53223 h 716297"/>
                <a:gd name="csX52" fmla="*/ 311357 w 669727"/>
                <a:gd name="csY52" fmla="*/ 36369 h 716297"/>
                <a:gd name="csX53" fmla="*/ 334420 w 669727"/>
                <a:gd name="csY53" fmla="*/ 57215 h 716297"/>
                <a:gd name="csX54" fmla="*/ 365024 w 669727"/>
                <a:gd name="csY54" fmla="*/ 37256 h 716297"/>
                <a:gd name="csX55" fmla="*/ 380547 w 669727"/>
                <a:gd name="csY55" fmla="*/ 40361 h 716297"/>
                <a:gd name="csX56" fmla="*/ 384539 w 669727"/>
                <a:gd name="csY56" fmla="*/ 27499 h 716297"/>
                <a:gd name="csX57" fmla="*/ 408046 w 669727"/>
                <a:gd name="csY57" fmla="*/ 11975 h 716297"/>
                <a:gd name="csX58" fmla="*/ 435101 w 669727"/>
                <a:gd name="csY58" fmla="*/ 0 h 716297"/>
                <a:gd name="csX59" fmla="*/ 453729 w 669727"/>
                <a:gd name="csY59" fmla="*/ 16411 h 716297"/>
                <a:gd name="csX60" fmla="*/ 467035 w 669727"/>
                <a:gd name="csY60" fmla="*/ 39918 h 716297"/>
                <a:gd name="csX61" fmla="*/ 457277 w 669727"/>
                <a:gd name="csY61" fmla="*/ 52336 h 716297"/>
                <a:gd name="csX62" fmla="*/ 474132 w 669727"/>
                <a:gd name="csY62" fmla="*/ 76730 h 716297"/>
                <a:gd name="csX63" fmla="*/ 436875 w 669727"/>
                <a:gd name="csY63" fmla="*/ 127736 h 716297"/>
                <a:gd name="csX64" fmla="*/ 442198 w 669727"/>
                <a:gd name="csY64" fmla="*/ 143260 h 716297"/>
                <a:gd name="csX65" fmla="*/ 410263 w 669727"/>
                <a:gd name="csY65" fmla="*/ 146808 h 716297"/>
                <a:gd name="csX66" fmla="*/ 366354 w 669727"/>
                <a:gd name="csY66" fmla="*/ 197370 h 716297"/>
                <a:gd name="csX67" fmla="*/ 389418 w 669727"/>
                <a:gd name="csY67" fmla="*/ 230191 h 716297"/>
                <a:gd name="csX68" fmla="*/ 370789 w 669727"/>
                <a:gd name="csY68" fmla="*/ 246602 h 716297"/>
                <a:gd name="csX69" fmla="*/ 377886 w 669727"/>
                <a:gd name="csY69" fmla="*/ 249263 h 716297"/>
                <a:gd name="csX70" fmla="*/ 387200 w 669727"/>
                <a:gd name="csY70" fmla="*/ 279866 h 716297"/>
                <a:gd name="csX71" fmla="*/ 372564 w 669727"/>
                <a:gd name="csY71" fmla="*/ 300712 h 716297"/>
                <a:gd name="csX72" fmla="*/ 384982 w 669727"/>
                <a:gd name="csY72" fmla="*/ 309139 h 716297"/>
                <a:gd name="csX73" fmla="*/ 411594 w 669727"/>
                <a:gd name="csY73" fmla="*/ 279866 h 716297"/>
                <a:gd name="csX74" fmla="*/ 428005 w 669727"/>
                <a:gd name="csY74" fmla="*/ 267891 h 716297"/>
                <a:gd name="csX75" fmla="*/ 441310 w 669727"/>
                <a:gd name="csY75" fmla="*/ 274100 h 716297"/>
                <a:gd name="csX76" fmla="*/ 446189 w 669727"/>
                <a:gd name="csY76" fmla="*/ 262125 h 716297"/>
                <a:gd name="csX77" fmla="*/ 457721 w 669727"/>
                <a:gd name="csY77" fmla="*/ 275431 h 716297"/>
                <a:gd name="csX78" fmla="*/ 473688 w 669727"/>
                <a:gd name="csY78" fmla="*/ 273657 h 716297"/>
                <a:gd name="csX79" fmla="*/ 497639 w 669727"/>
                <a:gd name="csY79" fmla="*/ 290955 h 716297"/>
                <a:gd name="csX80" fmla="*/ 530016 w 669727"/>
                <a:gd name="csY80" fmla="*/ 282527 h 716297"/>
                <a:gd name="csX81" fmla="*/ 541991 w 669727"/>
                <a:gd name="csY81" fmla="*/ 314905 h 716297"/>
                <a:gd name="csX82" fmla="*/ 599650 w 669727"/>
                <a:gd name="csY82" fmla="*/ 298938 h 716297"/>
                <a:gd name="csX83" fmla="*/ 609851 w 669727"/>
                <a:gd name="csY83" fmla="*/ 318453 h 716297"/>
                <a:gd name="csX84" fmla="*/ 658639 w 669727"/>
                <a:gd name="csY84" fmla="*/ 373451 h 716297"/>
                <a:gd name="csX85" fmla="*/ 667510 w 669727"/>
                <a:gd name="csY85" fmla="*/ 373451 h 716297"/>
                <a:gd name="csX86" fmla="*/ 669727 w 669727"/>
                <a:gd name="csY86" fmla="*/ 387200 h 716297"/>
                <a:gd name="csX87" fmla="*/ 662187 w 669727"/>
                <a:gd name="csY87" fmla="*/ 406715 h 716297"/>
                <a:gd name="csX88" fmla="*/ 635576 w 669727"/>
                <a:gd name="csY88" fmla="*/ 430222 h 716297"/>
                <a:gd name="csX89" fmla="*/ 618278 w 669727"/>
                <a:gd name="csY89" fmla="*/ 428892 h 716297"/>
                <a:gd name="csX90" fmla="*/ 577474 w 669727"/>
                <a:gd name="csY90" fmla="*/ 454173 h 716297"/>
                <a:gd name="csX91" fmla="*/ 568603 w 669727"/>
                <a:gd name="csY91" fmla="*/ 486550 h 716297"/>
                <a:gd name="csX92" fmla="*/ 589449 w 669727"/>
                <a:gd name="csY92" fmla="*/ 514049 h 716297"/>
                <a:gd name="csX93" fmla="*/ 567273 w 669727"/>
                <a:gd name="csY93" fmla="*/ 524250 h 716297"/>
                <a:gd name="csX94" fmla="*/ 564168 w 669727"/>
                <a:gd name="csY94" fmla="*/ 549975 h 716297"/>
                <a:gd name="csX95" fmla="*/ 536669 w 669727"/>
                <a:gd name="csY95" fmla="*/ 558845 h 716297"/>
                <a:gd name="csX96" fmla="*/ 525581 w 669727"/>
                <a:gd name="csY96" fmla="*/ 581465 h 716297"/>
                <a:gd name="csX97" fmla="*/ 510501 w 669727"/>
                <a:gd name="csY97" fmla="*/ 566829 h 716297"/>
                <a:gd name="csX98" fmla="*/ 495421 w 669727"/>
                <a:gd name="csY98" fmla="*/ 565498 h 716297"/>
                <a:gd name="csX99" fmla="*/ 498082 w 669727"/>
                <a:gd name="csY99" fmla="*/ 539330 h 716297"/>
                <a:gd name="csX100" fmla="*/ 486107 w 669727"/>
                <a:gd name="csY100" fmla="*/ 531347 h 716297"/>
                <a:gd name="csX101" fmla="*/ 472357 w 669727"/>
                <a:gd name="csY101" fmla="*/ 541991 h 716297"/>
                <a:gd name="csX102" fmla="*/ 440867 w 669727"/>
                <a:gd name="csY102" fmla="*/ 500743 h 716297"/>
                <a:gd name="csX103" fmla="*/ 408489 w 669727"/>
                <a:gd name="csY103" fmla="*/ 496751 h 716297"/>
                <a:gd name="csX104" fmla="*/ 383652 w 669727"/>
                <a:gd name="csY104" fmla="*/ 511832 h 716297"/>
                <a:gd name="csX105" fmla="*/ 377886 w 669727"/>
                <a:gd name="csY105" fmla="*/ 541991 h 716297"/>
                <a:gd name="csX106" fmla="*/ 345065 w 669727"/>
                <a:gd name="csY106" fmla="*/ 577030 h 716297"/>
                <a:gd name="csX107" fmla="*/ 322001 w 669727"/>
                <a:gd name="csY107" fmla="*/ 576587 h 716297"/>
                <a:gd name="csX108" fmla="*/ 311800 w 669727"/>
                <a:gd name="csY108" fmla="*/ 585014 h 716297"/>
                <a:gd name="csX109" fmla="*/ 290511 w 669727"/>
                <a:gd name="csY109" fmla="*/ 564168 h 716297"/>
                <a:gd name="csX110" fmla="*/ 272326 w 669727"/>
                <a:gd name="csY110" fmla="*/ 576143 h 716297"/>
                <a:gd name="csX111" fmla="*/ 250150 w 669727"/>
                <a:gd name="csY111" fmla="*/ 624488 h 716297"/>
                <a:gd name="csX112" fmla="*/ 256359 w 669727"/>
                <a:gd name="csY112" fmla="*/ 641785 h 716297"/>
                <a:gd name="csX113" fmla="*/ 228417 w 669727"/>
                <a:gd name="csY113" fmla="*/ 655091 h 716297"/>
                <a:gd name="csX114" fmla="*/ 216885 w 669727"/>
                <a:gd name="csY114" fmla="*/ 647551 h 716297"/>
                <a:gd name="csX115" fmla="*/ 197813 w 669727"/>
                <a:gd name="csY115" fmla="*/ 662187 h 716297"/>
                <a:gd name="csX116" fmla="*/ 193822 w 669727"/>
                <a:gd name="csY116" fmla="*/ 698557 h 716297"/>
                <a:gd name="csX117" fmla="*/ 181403 w 669727"/>
                <a:gd name="csY117" fmla="*/ 714967 h 716297"/>
                <a:gd name="csX118" fmla="*/ 167654 w 669727"/>
                <a:gd name="csY118" fmla="*/ 716298 h 716297"/>
                <a:gd name="csX119" fmla="*/ 167210 w 669727"/>
                <a:gd name="csY119" fmla="*/ 702992 h 716297"/>
                <a:gd name="csX120" fmla="*/ 159227 w 669727"/>
                <a:gd name="csY120" fmla="*/ 697670 h 716297"/>
                <a:gd name="csX121" fmla="*/ 156122 w 669727"/>
                <a:gd name="csY121" fmla="*/ 674163 h 716297"/>
                <a:gd name="csX122" fmla="*/ 170758 w 669727"/>
                <a:gd name="csY122" fmla="*/ 659083 h 716297"/>
                <a:gd name="csX123" fmla="*/ 167654 w 669727"/>
                <a:gd name="csY123" fmla="*/ 653317 h 716297"/>
                <a:gd name="csX124" fmla="*/ 158340 w 669727"/>
                <a:gd name="csY124" fmla="*/ 659083 h 716297"/>
                <a:gd name="csX125" fmla="*/ 152574 w 669727"/>
                <a:gd name="csY125" fmla="*/ 648438 h 716297"/>
                <a:gd name="csX126" fmla="*/ 171645 w 669727"/>
                <a:gd name="csY126" fmla="*/ 616504 h 716297"/>
                <a:gd name="csX127" fmla="*/ 165436 w 669727"/>
                <a:gd name="csY127" fmla="*/ 615617 h 716297"/>
                <a:gd name="csX128" fmla="*/ 168097 w 669727"/>
                <a:gd name="csY128" fmla="*/ 602311 h 716297"/>
                <a:gd name="csX129" fmla="*/ 149025 w 669727"/>
                <a:gd name="csY129" fmla="*/ 594771 h 71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</a:cxnLst>
              <a:rect l="l" t="t" r="r" b="b"/>
              <a:pathLst>
                <a:path w="669727" h="716297">
                  <a:moveTo>
                    <a:pt x="149025" y="594771"/>
                  </a:moveTo>
                  <a:lnTo>
                    <a:pt x="166766" y="578804"/>
                  </a:lnTo>
                  <a:lnTo>
                    <a:pt x="168984" y="566829"/>
                  </a:lnTo>
                  <a:lnTo>
                    <a:pt x="157009" y="549088"/>
                  </a:lnTo>
                  <a:lnTo>
                    <a:pt x="172089" y="529129"/>
                  </a:lnTo>
                  <a:lnTo>
                    <a:pt x="145034" y="509170"/>
                  </a:lnTo>
                  <a:lnTo>
                    <a:pt x="149469" y="491429"/>
                  </a:lnTo>
                  <a:lnTo>
                    <a:pt x="168097" y="475906"/>
                  </a:lnTo>
                  <a:lnTo>
                    <a:pt x="153904" y="472357"/>
                  </a:lnTo>
                  <a:lnTo>
                    <a:pt x="131728" y="489211"/>
                  </a:lnTo>
                  <a:lnTo>
                    <a:pt x="129510" y="470140"/>
                  </a:lnTo>
                  <a:lnTo>
                    <a:pt x="107777" y="458164"/>
                  </a:lnTo>
                  <a:lnTo>
                    <a:pt x="104229" y="447076"/>
                  </a:lnTo>
                  <a:lnTo>
                    <a:pt x="78948" y="455060"/>
                  </a:lnTo>
                  <a:lnTo>
                    <a:pt x="65642" y="445302"/>
                  </a:lnTo>
                  <a:lnTo>
                    <a:pt x="62981" y="428448"/>
                  </a:lnTo>
                  <a:lnTo>
                    <a:pt x="30160" y="436432"/>
                  </a:lnTo>
                  <a:lnTo>
                    <a:pt x="8427" y="421795"/>
                  </a:lnTo>
                  <a:lnTo>
                    <a:pt x="17298" y="412038"/>
                  </a:lnTo>
                  <a:lnTo>
                    <a:pt x="0" y="383208"/>
                  </a:lnTo>
                  <a:lnTo>
                    <a:pt x="24394" y="361032"/>
                  </a:lnTo>
                  <a:lnTo>
                    <a:pt x="33265" y="364137"/>
                  </a:lnTo>
                  <a:lnTo>
                    <a:pt x="36813" y="342847"/>
                  </a:lnTo>
                  <a:lnTo>
                    <a:pt x="54110" y="338412"/>
                  </a:lnTo>
                  <a:lnTo>
                    <a:pt x="57659" y="329541"/>
                  </a:lnTo>
                  <a:lnTo>
                    <a:pt x="70077" y="347726"/>
                  </a:lnTo>
                  <a:lnTo>
                    <a:pt x="89149" y="351718"/>
                  </a:lnTo>
                  <a:lnTo>
                    <a:pt x="96246" y="366798"/>
                  </a:lnTo>
                  <a:lnTo>
                    <a:pt x="129510" y="343734"/>
                  </a:lnTo>
                  <a:lnTo>
                    <a:pt x="148582" y="345065"/>
                  </a:lnTo>
                  <a:lnTo>
                    <a:pt x="140598" y="312687"/>
                  </a:lnTo>
                  <a:lnTo>
                    <a:pt x="92254" y="264343"/>
                  </a:lnTo>
                  <a:lnTo>
                    <a:pt x="92697" y="253255"/>
                  </a:lnTo>
                  <a:lnTo>
                    <a:pt x="126406" y="234626"/>
                  </a:lnTo>
                  <a:lnTo>
                    <a:pt x="124631" y="229304"/>
                  </a:lnTo>
                  <a:lnTo>
                    <a:pt x="141042" y="230635"/>
                  </a:lnTo>
                  <a:lnTo>
                    <a:pt x="154791" y="218216"/>
                  </a:lnTo>
                  <a:lnTo>
                    <a:pt x="181403" y="233296"/>
                  </a:lnTo>
                  <a:lnTo>
                    <a:pt x="201805" y="223982"/>
                  </a:lnTo>
                  <a:lnTo>
                    <a:pt x="215111" y="231522"/>
                  </a:lnTo>
                  <a:lnTo>
                    <a:pt x="225756" y="219103"/>
                  </a:lnTo>
                  <a:lnTo>
                    <a:pt x="240392" y="235070"/>
                  </a:lnTo>
                  <a:lnTo>
                    <a:pt x="254142" y="218216"/>
                  </a:lnTo>
                  <a:lnTo>
                    <a:pt x="253698" y="185395"/>
                  </a:lnTo>
                  <a:lnTo>
                    <a:pt x="267891" y="172533"/>
                  </a:lnTo>
                  <a:lnTo>
                    <a:pt x="260351" y="160114"/>
                  </a:lnTo>
                  <a:lnTo>
                    <a:pt x="286519" y="139711"/>
                  </a:lnTo>
                  <a:lnTo>
                    <a:pt x="300712" y="125518"/>
                  </a:lnTo>
                  <a:lnTo>
                    <a:pt x="298051" y="109551"/>
                  </a:lnTo>
                  <a:lnTo>
                    <a:pt x="333533" y="85157"/>
                  </a:lnTo>
                  <a:lnTo>
                    <a:pt x="307809" y="68747"/>
                  </a:lnTo>
                  <a:lnTo>
                    <a:pt x="301599" y="53223"/>
                  </a:lnTo>
                  <a:lnTo>
                    <a:pt x="311357" y="36369"/>
                  </a:lnTo>
                  <a:lnTo>
                    <a:pt x="334420" y="57215"/>
                  </a:lnTo>
                  <a:lnTo>
                    <a:pt x="365024" y="37256"/>
                  </a:lnTo>
                  <a:lnTo>
                    <a:pt x="380547" y="40361"/>
                  </a:lnTo>
                  <a:lnTo>
                    <a:pt x="384539" y="27499"/>
                  </a:lnTo>
                  <a:lnTo>
                    <a:pt x="408046" y="11975"/>
                  </a:lnTo>
                  <a:lnTo>
                    <a:pt x="435101" y="0"/>
                  </a:lnTo>
                  <a:lnTo>
                    <a:pt x="453729" y="16411"/>
                  </a:lnTo>
                  <a:lnTo>
                    <a:pt x="467035" y="39918"/>
                  </a:lnTo>
                  <a:lnTo>
                    <a:pt x="457277" y="52336"/>
                  </a:lnTo>
                  <a:lnTo>
                    <a:pt x="474132" y="76730"/>
                  </a:lnTo>
                  <a:lnTo>
                    <a:pt x="436875" y="127736"/>
                  </a:lnTo>
                  <a:lnTo>
                    <a:pt x="442198" y="143260"/>
                  </a:lnTo>
                  <a:lnTo>
                    <a:pt x="410263" y="146808"/>
                  </a:lnTo>
                  <a:lnTo>
                    <a:pt x="366354" y="197370"/>
                  </a:lnTo>
                  <a:lnTo>
                    <a:pt x="389418" y="230191"/>
                  </a:lnTo>
                  <a:lnTo>
                    <a:pt x="370789" y="246602"/>
                  </a:lnTo>
                  <a:lnTo>
                    <a:pt x="377886" y="249263"/>
                  </a:lnTo>
                  <a:lnTo>
                    <a:pt x="387200" y="279866"/>
                  </a:lnTo>
                  <a:lnTo>
                    <a:pt x="372564" y="300712"/>
                  </a:lnTo>
                  <a:lnTo>
                    <a:pt x="384982" y="309139"/>
                  </a:lnTo>
                  <a:lnTo>
                    <a:pt x="411594" y="279866"/>
                  </a:lnTo>
                  <a:lnTo>
                    <a:pt x="428005" y="267891"/>
                  </a:lnTo>
                  <a:lnTo>
                    <a:pt x="441310" y="274100"/>
                  </a:lnTo>
                  <a:lnTo>
                    <a:pt x="446189" y="262125"/>
                  </a:lnTo>
                  <a:lnTo>
                    <a:pt x="457721" y="275431"/>
                  </a:lnTo>
                  <a:lnTo>
                    <a:pt x="473688" y="273657"/>
                  </a:lnTo>
                  <a:lnTo>
                    <a:pt x="497639" y="290955"/>
                  </a:lnTo>
                  <a:lnTo>
                    <a:pt x="530016" y="282527"/>
                  </a:lnTo>
                  <a:lnTo>
                    <a:pt x="541991" y="314905"/>
                  </a:lnTo>
                  <a:lnTo>
                    <a:pt x="599650" y="298938"/>
                  </a:lnTo>
                  <a:lnTo>
                    <a:pt x="609851" y="318453"/>
                  </a:lnTo>
                  <a:lnTo>
                    <a:pt x="658639" y="373451"/>
                  </a:lnTo>
                  <a:lnTo>
                    <a:pt x="667510" y="373451"/>
                  </a:lnTo>
                  <a:lnTo>
                    <a:pt x="669727" y="387200"/>
                  </a:lnTo>
                  <a:lnTo>
                    <a:pt x="662187" y="406715"/>
                  </a:lnTo>
                  <a:lnTo>
                    <a:pt x="635576" y="430222"/>
                  </a:lnTo>
                  <a:lnTo>
                    <a:pt x="618278" y="428892"/>
                  </a:lnTo>
                  <a:lnTo>
                    <a:pt x="577474" y="454173"/>
                  </a:lnTo>
                  <a:lnTo>
                    <a:pt x="568603" y="486550"/>
                  </a:lnTo>
                  <a:lnTo>
                    <a:pt x="589449" y="514049"/>
                  </a:lnTo>
                  <a:lnTo>
                    <a:pt x="567273" y="524250"/>
                  </a:lnTo>
                  <a:lnTo>
                    <a:pt x="564168" y="549975"/>
                  </a:lnTo>
                  <a:lnTo>
                    <a:pt x="536669" y="558845"/>
                  </a:lnTo>
                  <a:lnTo>
                    <a:pt x="525581" y="581465"/>
                  </a:lnTo>
                  <a:lnTo>
                    <a:pt x="510501" y="566829"/>
                  </a:lnTo>
                  <a:lnTo>
                    <a:pt x="495421" y="565498"/>
                  </a:lnTo>
                  <a:lnTo>
                    <a:pt x="498082" y="539330"/>
                  </a:lnTo>
                  <a:lnTo>
                    <a:pt x="486107" y="531347"/>
                  </a:lnTo>
                  <a:lnTo>
                    <a:pt x="472357" y="541991"/>
                  </a:lnTo>
                  <a:lnTo>
                    <a:pt x="440867" y="500743"/>
                  </a:lnTo>
                  <a:lnTo>
                    <a:pt x="408489" y="496751"/>
                  </a:lnTo>
                  <a:lnTo>
                    <a:pt x="383652" y="511832"/>
                  </a:lnTo>
                  <a:lnTo>
                    <a:pt x="377886" y="541991"/>
                  </a:lnTo>
                  <a:lnTo>
                    <a:pt x="345065" y="577030"/>
                  </a:lnTo>
                  <a:lnTo>
                    <a:pt x="322001" y="576587"/>
                  </a:lnTo>
                  <a:lnTo>
                    <a:pt x="311800" y="585014"/>
                  </a:lnTo>
                  <a:lnTo>
                    <a:pt x="290511" y="564168"/>
                  </a:lnTo>
                  <a:lnTo>
                    <a:pt x="272326" y="576143"/>
                  </a:lnTo>
                  <a:lnTo>
                    <a:pt x="250150" y="624488"/>
                  </a:lnTo>
                  <a:lnTo>
                    <a:pt x="256359" y="641785"/>
                  </a:lnTo>
                  <a:lnTo>
                    <a:pt x="228417" y="655091"/>
                  </a:lnTo>
                  <a:lnTo>
                    <a:pt x="216885" y="647551"/>
                  </a:lnTo>
                  <a:lnTo>
                    <a:pt x="197813" y="662187"/>
                  </a:lnTo>
                  <a:lnTo>
                    <a:pt x="193822" y="698557"/>
                  </a:lnTo>
                  <a:lnTo>
                    <a:pt x="181403" y="714967"/>
                  </a:lnTo>
                  <a:lnTo>
                    <a:pt x="167654" y="716298"/>
                  </a:lnTo>
                  <a:lnTo>
                    <a:pt x="167210" y="702992"/>
                  </a:lnTo>
                  <a:lnTo>
                    <a:pt x="159227" y="697670"/>
                  </a:lnTo>
                  <a:lnTo>
                    <a:pt x="156122" y="674163"/>
                  </a:lnTo>
                  <a:lnTo>
                    <a:pt x="170758" y="659083"/>
                  </a:lnTo>
                  <a:lnTo>
                    <a:pt x="167654" y="653317"/>
                  </a:lnTo>
                  <a:lnTo>
                    <a:pt x="158340" y="659083"/>
                  </a:lnTo>
                  <a:lnTo>
                    <a:pt x="152574" y="648438"/>
                  </a:lnTo>
                  <a:lnTo>
                    <a:pt x="171645" y="616504"/>
                  </a:lnTo>
                  <a:lnTo>
                    <a:pt x="165436" y="615617"/>
                  </a:lnTo>
                  <a:lnTo>
                    <a:pt x="168097" y="602311"/>
                  </a:lnTo>
                  <a:lnTo>
                    <a:pt x="149025" y="594771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34B3A737-3510-9AEE-96D1-A8FC4215612C}"/>
                </a:ext>
              </a:extLst>
            </p:cNvPr>
            <p:cNvSpPr/>
            <p:nvPr/>
          </p:nvSpPr>
          <p:spPr>
            <a:xfrm>
              <a:off x="3589243" y="2549039"/>
              <a:ext cx="1551904" cy="883064"/>
            </a:xfrm>
            <a:custGeom>
              <a:avLst/>
              <a:gdLst>
                <a:gd name="csX0" fmla="*/ 774400 w 1551904"/>
                <a:gd name="csY0" fmla="*/ 851574 h 883064"/>
                <a:gd name="csX1" fmla="*/ 754441 w 1551904"/>
                <a:gd name="csY1" fmla="*/ 863549 h 883064"/>
                <a:gd name="csX2" fmla="*/ 742023 w 1551904"/>
                <a:gd name="csY2" fmla="*/ 883064 h 883064"/>
                <a:gd name="csX3" fmla="*/ 699000 w 1551904"/>
                <a:gd name="csY3" fmla="*/ 883064 h 883064"/>
                <a:gd name="csX4" fmla="*/ 586344 w 1551904"/>
                <a:gd name="csY4" fmla="*/ 798794 h 883064"/>
                <a:gd name="csX5" fmla="*/ 562837 w 1551904"/>
                <a:gd name="csY5" fmla="*/ 798794 h 883064"/>
                <a:gd name="csX6" fmla="*/ 539330 w 1551904"/>
                <a:gd name="csY6" fmla="*/ 818753 h 883064"/>
                <a:gd name="csX7" fmla="*/ 518484 w 1551904"/>
                <a:gd name="csY7" fmla="*/ 795689 h 883064"/>
                <a:gd name="csX8" fmla="*/ 498526 w 1551904"/>
                <a:gd name="csY8" fmla="*/ 808995 h 883064"/>
                <a:gd name="csX9" fmla="*/ 479010 w 1551904"/>
                <a:gd name="csY9" fmla="*/ 787706 h 883064"/>
                <a:gd name="csX10" fmla="*/ 464374 w 1551904"/>
                <a:gd name="csY10" fmla="*/ 796576 h 883064"/>
                <a:gd name="csX11" fmla="*/ 457278 w 1551904"/>
                <a:gd name="csY11" fmla="*/ 791254 h 883064"/>
                <a:gd name="csX12" fmla="*/ 439980 w 1551904"/>
                <a:gd name="csY12" fmla="*/ 803673 h 883064"/>
                <a:gd name="csX13" fmla="*/ 391636 w 1551904"/>
                <a:gd name="csY13" fmla="*/ 743353 h 883064"/>
                <a:gd name="csX14" fmla="*/ 377443 w 1551904"/>
                <a:gd name="csY14" fmla="*/ 755772 h 883064"/>
                <a:gd name="csX15" fmla="*/ 357927 w 1551904"/>
                <a:gd name="csY15" fmla="*/ 731821 h 883064"/>
                <a:gd name="csX16" fmla="*/ 371233 w 1551904"/>
                <a:gd name="csY16" fmla="*/ 717629 h 883064"/>
                <a:gd name="csX17" fmla="*/ 351718 w 1551904"/>
                <a:gd name="csY17" fmla="*/ 689243 h 883064"/>
                <a:gd name="csX18" fmla="*/ 334420 w 1551904"/>
                <a:gd name="csY18" fmla="*/ 701218 h 883064"/>
                <a:gd name="csX19" fmla="*/ 318453 w 1551904"/>
                <a:gd name="csY19" fmla="*/ 682590 h 883064"/>
                <a:gd name="csX20" fmla="*/ 302486 w 1551904"/>
                <a:gd name="csY20" fmla="*/ 693678 h 883064"/>
                <a:gd name="csX21" fmla="*/ 282971 w 1551904"/>
                <a:gd name="csY21" fmla="*/ 669727 h 883064"/>
                <a:gd name="csX22" fmla="*/ 250150 w 1551904"/>
                <a:gd name="csY22" fmla="*/ 694121 h 883064"/>
                <a:gd name="csX23" fmla="*/ 263456 w 1551904"/>
                <a:gd name="csY23" fmla="*/ 715854 h 883064"/>
                <a:gd name="csX24" fmla="*/ 256803 w 1551904"/>
                <a:gd name="csY24" fmla="*/ 724281 h 883064"/>
                <a:gd name="csX25" fmla="*/ 262569 w 1551904"/>
                <a:gd name="csY25" fmla="*/ 736700 h 883064"/>
                <a:gd name="csX26" fmla="*/ 243497 w 1551904"/>
                <a:gd name="csY26" fmla="*/ 756215 h 883064"/>
                <a:gd name="csX27" fmla="*/ 233296 w 1551904"/>
                <a:gd name="csY27" fmla="*/ 736700 h 883064"/>
                <a:gd name="csX28" fmla="*/ 175637 w 1551904"/>
                <a:gd name="csY28" fmla="*/ 752667 h 883064"/>
                <a:gd name="csX29" fmla="*/ 163662 w 1551904"/>
                <a:gd name="csY29" fmla="*/ 720290 h 883064"/>
                <a:gd name="csX30" fmla="*/ 131284 w 1551904"/>
                <a:gd name="csY30" fmla="*/ 728717 h 883064"/>
                <a:gd name="csX31" fmla="*/ 107334 w 1551904"/>
                <a:gd name="csY31" fmla="*/ 711419 h 883064"/>
                <a:gd name="csX32" fmla="*/ 91367 w 1551904"/>
                <a:gd name="csY32" fmla="*/ 713193 h 883064"/>
                <a:gd name="csX33" fmla="*/ 79835 w 1551904"/>
                <a:gd name="csY33" fmla="*/ 699887 h 883064"/>
                <a:gd name="csX34" fmla="*/ 74956 w 1551904"/>
                <a:gd name="csY34" fmla="*/ 711862 h 883064"/>
                <a:gd name="csX35" fmla="*/ 61651 w 1551904"/>
                <a:gd name="csY35" fmla="*/ 705653 h 883064"/>
                <a:gd name="csX36" fmla="*/ 45240 w 1551904"/>
                <a:gd name="csY36" fmla="*/ 717629 h 883064"/>
                <a:gd name="csX37" fmla="*/ 18628 w 1551904"/>
                <a:gd name="csY37" fmla="*/ 746901 h 883064"/>
                <a:gd name="csX38" fmla="*/ 6210 w 1551904"/>
                <a:gd name="csY38" fmla="*/ 738474 h 883064"/>
                <a:gd name="csX39" fmla="*/ 20846 w 1551904"/>
                <a:gd name="csY39" fmla="*/ 717629 h 883064"/>
                <a:gd name="csX40" fmla="*/ 11532 w 1551904"/>
                <a:gd name="csY40" fmla="*/ 687025 h 883064"/>
                <a:gd name="csX41" fmla="*/ 4435 w 1551904"/>
                <a:gd name="csY41" fmla="*/ 684364 h 883064"/>
                <a:gd name="csX42" fmla="*/ 23064 w 1551904"/>
                <a:gd name="csY42" fmla="*/ 667953 h 883064"/>
                <a:gd name="csX43" fmla="*/ 0 w 1551904"/>
                <a:gd name="csY43" fmla="*/ 635132 h 883064"/>
                <a:gd name="csX44" fmla="*/ 43909 w 1551904"/>
                <a:gd name="csY44" fmla="*/ 584570 h 883064"/>
                <a:gd name="csX45" fmla="*/ 75843 w 1551904"/>
                <a:gd name="csY45" fmla="*/ 581022 h 883064"/>
                <a:gd name="csX46" fmla="*/ 70521 w 1551904"/>
                <a:gd name="csY46" fmla="*/ 565498 h 883064"/>
                <a:gd name="csX47" fmla="*/ 107778 w 1551904"/>
                <a:gd name="csY47" fmla="*/ 514492 h 883064"/>
                <a:gd name="csX48" fmla="*/ 131284 w 1551904"/>
                <a:gd name="csY48" fmla="*/ 498969 h 883064"/>
                <a:gd name="csX49" fmla="*/ 183621 w 1551904"/>
                <a:gd name="csY49" fmla="*/ 521589 h 883064"/>
                <a:gd name="csX50" fmla="*/ 229748 w 1551904"/>
                <a:gd name="csY50" fmla="*/ 486994 h 883064"/>
                <a:gd name="csX51" fmla="*/ 219990 w 1551904"/>
                <a:gd name="csY51" fmla="*/ 457721 h 883064"/>
                <a:gd name="csX52" fmla="*/ 267448 w 1551904"/>
                <a:gd name="csY52" fmla="*/ 423126 h 883064"/>
                <a:gd name="csX53" fmla="*/ 279866 w 1551904"/>
                <a:gd name="csY53" fmla="*/ 424456 h 883064"/>
                <a:gd name="csX54" fmla="*/ 351274 w 1551904"/>
                <a:gd name="csY54" fmla="*/ 370790 h 883064"/>
                <a:gd name="csX55" fmla="*/ 323332 w 1551904"/>
                <a:gd name="csY55" fmla="*/ 332646 h 883064"/>
                <a:gd name="csX56" fmla="*/ 314462 w 1551904"/>
                <a:gd name="csY56" fmla="*/ 327324 h 883064"/>
                <a:gd name="csX57" fmla="*/ 301156 w 1551904"/>
                <a:gd name="csY57" fmla="*/ 335751 h 883064"/>
                <a:gd name="csX58" fmla="*/ 290511 w 1551904"/>
                <a:gd name="csY58" fmla="*/ 320671 h 883064"/>
                <a:gd name="csX59" fmla="*/ 258133 w 1551904"/>
                <a:gd name="csY59" fmla="*/ 341960 h 883064"/>
                <a:gd name="csX60" fmla="*/ 246602 w 1551904"/>
                <a:gd name="csY60" fmla="*/ 358814 h 883064"/>
                <a:gd name="csX61" fmla="*/ 221764 w 1551904"/>
                <a:gd name="csY61" fmla="*/ 334864 h 883064"/>
                <a:gd name="csX62" fmla="*/ 202249 w 1551904"/>
                <a:gd name="csY62" fmla="*/ 342847 h 883064"/>
                <a:gd name="csX63" fmla="*/ 193378 w 1551904"/>
                <a:gd name="csY63" fmla="*/ 332646 h 883064"/>
                <a:gd name="csX64" fmla="*/ 204910 w 1551904"/>
                <a:gd name="csY64" fmla="*/ 318453 h 883064"/>
                <a:gd name="csX65" fmla="*/ 201362 w 1551904"/>
                <a:gd name="csY65" fmla="*/ 308696 h 883064"/>
                <a:gd name="csX66" fmla="*/ 230191 w 1551904"/>
                <a:gd name="csY66" fmla="*/ 280310 h 883064"/>
                <a:gd name="csX67" fmla="*/ 243497 w 1551904"/>
                <a:gd name="csY67" fmla="*/ 252811 h 883064"/>
                <a:gd name="csX68" fmla="*/ 272770 w 1551904"/>
                <a:gd name="csY68" fmla="*/ 255029 h 883064"/>
                <a:gd name="csX69" fmla="*/ 295390 w 1551904"/>
                <a:gd name="csY69" fmla="*/ 242610 h 883064"/>
                <a:gd name="csX70" fmla="*/ 284745 w 1551904"/>
                <a:gd name="csY70" fmla="*/ 212450 h 883064"/>
                <a:gd name="csX71" fmla="*/ 288293 w 1551904"/>
                <a:gd name="csY71" fmla="*/ 196483 h 883064"/>
                <a:gd name="csX72" fmla="*/ 313574 w 1551904"/>
                <a:gd name="csY72" fmla="*/ 177855 h 883064"/>
                <a:gd name="csX73" fmla="*/ 323776 w 1551904"/>
                <a:gd name="csY73" fmla="*/ 150356 h 883064"/>
                <a:gd name="csX74" fmla="*/ 321558 w 1551904"/>
                <a:gd name="csY74" fmla="*/ 119752 h 883064"/>
                <a:gd name="csX75" fmla="*/ 306034 w 1551904"/>
                <a:gd name="csY75" fmla="*/ 88262 h 883064"/>
                <a:gd name="csX76" fmla="*/ 308252 w 1551904"/>
                <a:gd name="csY76" fmla="*/ 47901 h 883064"/>
                <a:gd name="csX77" fmla="*/ 336195 w 1551904"/>
                <a:gd name="csY77" fmla="*/ 54110 h 883064"/>
                <a:gd name="csX78" fmla="*/ 355266 w 1551904"/>
                <a:gd name="csY78" fmla="*/ 77617 h 883064"/>
                <a:gd name="csX79" fmla="*/ 373451 w 1551904"/>
                <a:gd name="csY79" fmla="*/ 83827 h 883064"/>
                <a:gd name="csX80" fmla="*/ 439537 w 1551904"/>
                <a:gd name="csY80" fmla="*/ 145034 h 883064"/>
                <a:gd name="csX81" fmla="*/ 431996 w 1551904"/>
                <a:gd name="csY81" fmla="*/ 159670 h 883064"/>
                <a:gd name="csX82" fmla="*/ 439537 w 1551904"/>
                <a:gd name="csY82" fmla="*/ 169871 h 883064"/>
                <a:gd name="csX83" fmla="*/ 457278 w 1551904"/>
                <a:gd name="csY83" fmla="*/ 161001 h 883064"/>
                <a:gd name="csX84" fmla="*/ 471471 w 1551904"/>
                <a:gd name="csY84" fmla="*/ 174307 h 883064"/>
                <a:gd name="csX85" fmla="*/ 489212 w 1551904"/>
                <a:gd name="csY85" fmla="*/ 164992 h 883064"/>
                <a:gd name="csX86" fmla="*/ 508283 w 1551904"/>
                <a:gd name="csY86" fmla="*/ 188499 h 883064"/>
                <a:gd name="csX87" fmla="*/ 526912 w 1551904"/>
                <a:gd name="csY87" fmla="*/ 180960 h 883064"/>
                <a:gd name="csX88" fmla="*/ 550862 w 1551904"/>
                <a:gd name="csY88" fmla="*/ 218216 h 883064"/>
                <a:gd name="csX89" fmla="*/ 584127 w 1551904"/>
                <a:gd name="csY89" fmla="*/ 194709 h 883064"/>
                <a:gd name="csX90" fmla="*/ 576143 w 1551904"/>
                <a:gd name="csY90" fmla="*/ 168541 h 883064"/>
                <a:gd name="csX91" fmla="*/ 594771 w 1551904"/>
                <a:gd name="csY91" fmla="*/ 111769 h 883064"/>
                <a:gd name="csX92" fmla="*/ 564611 w 1551904"/>
                <a:gd name="csY92" fmla="*/ 90036 h 883064"/>
                <a:gd name="csX93" fmla="*/ 650656 w 1551904"/>
                <a:gd name="csY93" fmla="*/ 0 h 883064"/>
                <a:gd name="csX94" fmla="*/ 816092 w 1551904"/>
                <a:gd name="csY94" fmla="*/ 23950 h 883064"/>
                <a:gd name="csX95" fmla="*/ 830285 w 1551904"/>
                <a:gd name="csY95" fmla="*/ 9314 h 883064"/>
                <a:gd name="csX96" fmla="*/ 844478 w 1551904"/>
                <a:gd name="csY96" fmla="*/ 16854 h 883064"/>
                <a:gd name="csX97" fmla="*/ 870646 w 1551904"/>
                <a:gd name="csY97" fmla="*/ 15080 h 883064"/>
                <a:gd name="csX98" fmla="*/ 929635 w 1551904"/>
                <a:gd name="csY98" fmla="*/ 80722 h 883064"/>
                <a:gd name="csX99" fmla="*/ 1196639 w 1551904"/>
                <a:gd name="csY99" fmla="*/ 279866 h 883064"/>
                <a:gd name="csX100" fmla="*/ 1193091 w 1551904"/>
                <a:gd name="csY100" fmla="*/ 285632 h 883064"/>
                <a:gd name="csX101" fmla="*/ 1274700 w 1551904"/>
                <a:gd name="csY101" fmla="*/ 329541 h 883064"/>
                <a:gd name="csX102" fmla="*/ 1357640 w 1551904"/>
                <a:gd name="csY102" fmla="*/ 318897 h 883064"/>
                <a:gd name="csX103" fmla="*/ 1374050 w 1551904"/>
                <a:gd name="csY103" fmla="*/ 297607 h 883064"/>
                <a:gd name="csX104" fmla="*/ 1391348 w 1551904"/>
                <a:gd name="csY104" fmla="*/ 292285 h 883064"/>
                <a:gd name="csX105" fmla="*/ 1437031 w 1551904"/>
                <a:gd name="csY105" fmla="*/ 294059 h 883064"/>
                <a:gd name="csX106" fmla="*/ 1449893 w 1551904"/>
                <a:gd name="csY106" fmla="*/ 269665 h 883064"/>
                <a:gd name="csX107" fmla="*/ 1493359 w 1551904"/>
                <a:gd name="csY107" fmla="*/ 267004 h 883064"/>
                <a:gd name="csX108" fmla="*/ 1505778 w 1551904"/>
                <a:gd name="csY108" fmla="*/ 248376 h 883064"/>
                <a:gd name="csX109" fmla="*/ 1551905 w 1551904"/>
                <a:gd name="csY109" fmla="*/ 263456 h 883064"/>
                <a:gd name="csX110" fmla="*/ 1528841 w 1551904"/>
                <a:gd name="csY110" fmla="*/ 282527 h 883064"/>
                <a:gd name="csX111" fmla="*/ 1514205 w 1551904"/>
                <a:gd name="csY111" fmla="*/ 309583 h 883064"/>
                <a:gd name="csX112" fmla="*/ 1514648 w 1551904"/>
                <a:gd name="csY112" fmla="*/ 324662 h 883064"/>
                <a:gd name="csX113" fmla="*/ 1545252 w 1551904"/>
                <a:gd name="csY113" fmla="*/ 340186 h 883064"/>
                <a:gd name="csX114" fmla="*/ 1532833 w 1551904"/>
                <a:gd name="csY114" fmla="*/ 354822 h 883064"/>
                <a:gd name="csX115" fmla="*/ 1534164 w 1551904"/>
                <a:gd name="csY115" fmla="*/ 372563 h 883064"/>
                <a:gd name="csX116" fmla="*/ 1515092 w 1551904"/>
                <a:gd name="csY116" fmla="*/ 368128 h 883064"/>
                <a:gd name="csX117" fmla="*/ 1506665 w 1551904"/>
                <a:gd name="csY117" fmla="*/ 377442 h 883064"/>
                <a:gd name="csX118" fmla="*/ 1518197 w 1551904"/>
                <a:gd name="csY118" fmla="*/ 382765 h 883064"/>
                <a:gd name="csX119" fmla="*/ 1513318 w 1551904"/>
                <a:gd name="csY119" fmla="*/ 397401 h 883064"/>
                <a:gd name="csX120" fmla="*/ 1501343 w 1551904"/>
                <a:gd name="csY120" fmla="*/ 402724 h 883064"/>
                <a:gd name="csX121" fmla="*/ 1490254 w 1551904"/>
                <a:gd name="csY121" fmla="*/ 396958 h 883064"/>
                <a:gd name="csX122" fmla="*/ 1482715 w 1551904"/>
                <a:gd name="csY122" fmla="*/ 405385 h 883064"/>
                <a:gd name="csX123" fmla="*/ 1449006 w 1551904"/>
                <a:gd name="csY123" fmla="*/ 413368 h 883064"/>
                <a:gd name="csX124" fmla="*/ 1427717 w 1551904"/>
                <a:gd name="csY124" fmla="*/ 441754 h 883064"/>
                <a:gd name="csX125" fmla="*/ 1318166 w 1551904"/>
                <a:gd name="csY125" fmla="*/ 445302 h 883064"/>
                <a:gd name="csX126" fmla="*/ 1298651 w 1551904"/>
                <a:gd name="csY126" fmla="*/ 458608 h 883064"/>
                <a:gd name="csX127" fmla="*/ 1294659 w 1551904"/>
                <a:gd name="csY127" fmla="*/ 471027 h 883064"/>
                <a:gd name="csX128" fmla="*/ 1286232 w 1551904"/>
                <a:gd name="csY128" fmla="*/ 464374 h 883064"/>
                <a:gd name="csX129" fmla="*/ 1261837 w 1551904"/>
                <a:gd name="csY129" fmla="*/ 478123 h 883064"/>
                <a:gd name="csX130" fmla="*/ 1246314 w 1551904"/>
                <a:gd name="csY130" fmla="*/ 502074 h 883064"/>
                <a:gd name="csX131" fmla="*/ 1194421 w 1551904"/>
                <a:gd name="csY131" fmla="*/ 495864 h 883064"/>
                <a:gd name="csX132" fmla="*/ 1160713 w 1551904"/>
                <a:gd name="csY132" fmla="*/ 502517 h 883064"/>
                <a:gd name="csX133" fmla="*/ 1127005 w 1551904"/>
                <a:gd name="csY133" fmla="*/ 519815 h 883064"/>
                <a:gd name="csX134" fmla="*/ 1116804 w 1551904"/>
                <a:gd name="csY134" fmla="*/ 534451 h 883064"/>
                <a:gd name="csX135" fmla="*/ 1092853 w 1551904"/>
                <a:gd name="csY135" fmla="*/ 542878 h 883064"/>
                <a:gd name="csX136" fmla="*/ 1083983 w 1551904"/>
                <a:gd name="csY136" fmla="*/ 538000 h 883064"/>
                <a:gd name="csX137" fmla="*/ 1064024 w 1551904"/>
                <a:gd name="csY137" fmla="*/ 550862 h 883064"/>
                <a:gd name="csX138" fmla="*/ 1065798 w 1551904"/>
                <a:gd name="csY138" fmla="*/ 524694 h 883064"/>
                <a:gd name="csX139" fmla="*/ 1053823 w 1551904"/>
                <a:gd name="csY139" fmla="*/ 514049 h 883064"/>
                <a:gd name="csX140" fmla="*/ 1006809 w 1551904"/>
                <a:gd name="csY140" fmla="*/ 531347 h 883064"/>
                <a:gd name="csX141" fmla="*/ 1000600 w 1551904"/>
                <a:gd name="csY141" fmla="*/ 546427 h 883064"/>
                <a:gd name="csX142" fmla="*/ 975318 w 1551904"/>
                <a:gd name="csY142" fmla="*/ 559732 h 883064"/>
                <a:gd name="csX143" fmla="*/ 978423 w 1551904"/>
                <a:gd name="csY143" fmla="*/ 567716 h 883064"/>
                <a:gd name="csX144" fmla="*/ 959795 w 1551904"/>
                <a:gd name="csY144" fmla="*/ 593441 h 883064"/>
                <a:gd name="csX145" fmla="*/ 965117 w 1551904"/>
                <a:gd name="csY145" fmla="*/ 614286 h 883064"/>
                <a:gd name="csX146" fmla="*/ 950481 w 1551904"/>
                <a:gd name="csY146" fmla="*/ 626705 h 883064"/>
                <a:gd name="csX147" fmla="*/ 934514 w 1551904"/>
                <a:gd name="csY147" fmla="*/ 628479 h 883064"/>
                <a:gd name="csX148" fmla="*/ 848026 w 1551904"/>
                <a:gd name="csY148" fmla="*/ 716298 h 883064"/>
                <a:gd name="csX149" fmla="*/ 842260 w 1551904"/>
                <a:gd name="csY149" fmla="*/ 730934 h 883064"/>
                <a:gd name="csX150" fmla="*/ 847582 w 1551904"/>
                <a:gd name="csY150" fmla="*/ 744240 h 883064"/>
                <a:gd name="csX151" fmla="*/ 828511 w 1551904"/>
                <a:gd name="csY151" fmla="*/ 763755 h 883064"/>
                <a:gd name="csX152" fmla="*/ 824519 w 1551904"/>
                <a:gd name="csY152" fmla="*/ 797020 h 883064"/>
                <a:gd name="csX153" fmla="*/ 781053 w 1551904"/>
                <a:gd name="csY153" fmla="*/ 832502 h 883064"/>
                <a:gd name="csX154" fmla="*/ 774400 w 1551904"/>
                <a:gd name="csY154" fmla="*/ 851574 h 8830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</a:cxnLst>
              <a:rect l="l" t="t" r="r" b="b"/>
              <a:pathLst>
                <a:path w="1551904" h="883064">
                  <a:moveTo>
                    <a:pt x="774400" y="851574"/>
                  </a:moveTo>
                  <a:lnTo>
                    <a:pt x="754441" y="863549"/>
                  </a:lnTo>
                  <a:lnTo>
                    <a:pt x="742023" y="883064"/>
                  </a:lnTo>
                  <a:lnTo>
                    <a:pt x="699000" y="883064"/>
                  </a:lnTo>
                  <a:lnTo>
                    <a:pt x="586344" y="798794"/>
                  </a:lnTo>
                  <a:lnTo>
                    <a:pt x="562837" y="798794"/>
                  </a:lnTo>
                  <a:lnTo>
                    <a:pt x="539330" y="818753"/>
                  </a:lnTo>
                  <a:lnTo>
                    <a:pt x="518484" y="795689"/>
                  </a:lnTo>
                  <a:lnTo>
                    <a:pt x="498526" y="808995"/>
                  </a:lnTo>
                  <a:lnTo>
                    <a:pt x="479010" y="787706"/>
                  </a:lnTo>
                  <a:lnTo>
                    <a:pt x="464374" y="796576"/>
                  </a:lnTo>
                  <a:lnTo>
                    <a:pt x="457278" y="791254"/>
                  </a:lnTo>
                  <a:lnTo>
                    <a:pt x="439980" y="803673"/>
                  </a:lnTo>
                  <a:lnTo>
                    <a:pt x="391636" y="743353"/>
                  </a:lnTo>
                  <a:lnTo>
                    <a:pt x="377443" y="755772"/>
                  </a:lnTo>
                  <a:lnTo>
                    <a:pt x="357927" y="731821"/>
                  </a:lnTo>
                  <a:lnTo>
                    <a:pt x="371233" y="717629"/>
                  </a:lnTo>
                  <a:lnTo>
                    <a:pt x="351718" y="689243"/>
                  </a:lnTo>
                  <a:lnTo>
                    <a:pt x="334420" y="701218"/>
                  </a:lnTo>
                  <a:lnTo>
                    <a:pt x="318453" y="682590"/>
                  </a:lnTo>
                  <a:lnTo>
                    <a:pt x="302486" y="693678"/>
                  </a:lnTo>
                  <a:lnTo>
                    <a:pt x="282971" y="669727"/>
                  </a:lnTo>
                  <a:lnTo>
                    <a:pt x="250150" y="694121"/>
                  </a:lnTo>
                  <a:lnTo>
                    <a:pt x="263456" y="715854"/>
                  </a:lnTo>
                  <a:lnTo>
                    <a:pt x="256803" y="724281"/>
                  </a:lnTo>
                  <a:lnTo>
                    <a:pt x="262569" y="736700"/>
                  </a:lnTo>
                  <a:lnTo>
                    <a:pt x="243497" y="756215"/>
                  </a:lnTo>
                  <a:lnTo>
                    <a:pt x="233296" y="736700"/>
                  </a:lnTo>
                  <a:lnTo>
                    <a:pt x="175637" y="752667"/>
                  </a:lnTo>
                  <a:lnTo>
                    <a:pt x="163662" y="720290"/>
                  </a:lnTo>
                  <a:lnTo>
                    <a:pt x="131284" y="728717"/>
                  </a:lnTo>
                  <a:lnTo>
                    <a:pt x="107334" y="711419"/>
                  </a:lnTo>
                  <a:lnTo>
                    <a:pt x="91367" y="713193"/>
                  </a:lnTo>
                  <a:lnTo>
                    <a:pt x="79835" y="699887"/>
                  </a:lnTo>
                  <a:lnTo>
                    <a:pt x="74956" y="711862"/>
                  </a:lnTo>
                  <a:lnTo>
                    <a:pt x="61651" y="705653"/>
                  </a:lnTo>
                  <a:lnTo>
                    <a:pt x="45240" y="717629"/>
                  </a:lnTo>
                  <a:lnTo>
                    <a:pt x="18628" y="746901"/>
                  </a:lnTo>
                  <a:lnTo>
                    <a:pt x="6210" y="738474"/>
                  </a:lnTo>
                  <a:lnTo>
                    <a:pt x="20846" y="717629"/>
                  </a:lnTo>
                  <a:lnTo>
                    <a:pt x="11532" y="687025"/>
                  </a:lnTo>
                  <a:lnTo>
                    <a:pt x="4435" y="684364"/>
                  </a:lnTo>
                  <a:lnTo>
                    <a:pt x="23064" y="667953"/>
                  </a:lnTo>
                  <a:lnTo>
                    <a:pt x="0" y="635132"/>
                  </a:lnTo>
                  <a:lnTo>
                    <a:pt x="43909" y="584570"/>
                  </a:lnTo>
                  <a:lnTo>
                    <a:pt x="75843" y="581022"/>
                  </a:lnTo>
                  <a:lnTo>
                    <a:pt x="70521" y="565498"/>
                  </a:lnTo>
                  <a:lnTo>
                    <a:pt x="107778" y="514492"/>
                  </a:lnTo>
                  <a:lnTo>
                    <a:pt x="131284" y="498969"/>
                  </a:lnTo>
                  <a:lnTo>
                    <a:pt x="183621" y="521589"/>
                  </a:lnTo>
                  <a:lnTo>
                    <a:pt x="229748" y="486994"/>
                  </a:lnTo>
                  <a:lnTo>
                    <a:pt x="219990" y="457721"/>
                  </a:lnTo>
                  <a:lnTo>
                    <a:pt x="267448" y="423126"/>
                  </a:lnTo>
                  <a:lnTo>
                    <a:pt x="279866" y="424456"/>
                  </a:lnTo>
                  <a:lnTo>
                    <a:pt x="351274" y="370790"/>
                  </a:lnTo>
                  <a:lnTo>
                    <a:pt x="323332" y="332646"/>
                  </a:lnTo>
                  <a:lnTo>
                    <a:pt x="314462" y="327324"/>
                  </a:lnTo>
                  <a:lnTo>
                    <a:pt x="301156" y="335751"/>
                  </a:lnTo>
                  <a:lnTo>
                    <a:pt x="290511" y="320671"/>
                  </a:lnTo>
                  <a:lnTo>
                    <a:pt x="258133" y="341960"/>
                  </a:lnTo>
                  <a:lnTo>
                    <a:pt x="246602" y="358814"/>
                  </a:lnTo>
                  <a:lnTo>
                    <a:pt x="221764" y="334864"/>
                  </a:lnTo>
                  <a:lnTo>
                    <a:pt x="202249" y="342847"/>
                  </a:lnTo>
                  <a:lnTo>
                    <a:pt x="193378" y="332646"/>
                  </a:lnTo>
                  <a:lnTo>
                    <a:pt x="204910" y="318453"/>
                  </a:lnTo>
                  <a:lnTo>
                    <a:pt x="201362" y="308696"/>
                  </a:lnTo>
                  <a:lnTo>
                    <a:pt x="230191" y="280310"/>
                  </a:lnTo>
                  <a:lnTo>
                    <a:pt x="243497" y="252811"/>
                  </a:lnTo>
                  <a:lnTo>
                    <a:pt x="272770" y="255029"/>
                  </a:lnTo>
                  <a:lnTo>
                    <a:pt x="295390" y="242610"/>
                  </a:lnTo>
                  <a:lnTo>
                    <a:pt x="284745" y="212450"/>
                  </a:lnTo>
                  <a:lnTo>
                    <a:pt x="288293" y="196483"/>
                  </a:lnTo>
                  <a:lnTo>
                    <a:pt x="313574" y="177855"/>
                  </a:lnTo>
                  <a:lnTo>
                    <a:pt x="323776" y="150356"/>
                  </a:lnTo>
                  <a:lnTo>
                    <a:pt x="321558" y="119752"/>
                  </a:lnTo>
                  <a:lnTo>
                    <a:pt x="306034" y="88262"/>
                  </a:lnTo>
                  <a:lnTo>
                    <a:pt x="308252" y="47901"/>
                  </a:lnTo>
                  <a:lnTo>
                    <a:pt x="336195" y="54110"/>
                  </a:lnTo>
                  <a:lnTo>
                    <a:pt x="355266" y="77617"/>
                  </a:lnTo>
                  <a:lnTo>
                    <a:pt x="373451" y="83827"/>
                  </a:lnTo>
                  <a:lnTo>
                    <a:pt x="439537" y="145034"/>
                  </a:lnTo>
                  <a:lnTo>
                    <a:pt x="431996" y="159670"/>
                  </a:lnTo>
                  <a:lnTo>
                    <a:pt x="439537" y="169871"/>
                  </a:lnTo>
                  <a:lnTo>
                    <a:pt x="457278" y="161001"/>
                  </a:lnTo>
                  <a:lnTo>
                    <a:pt x="471471" y="174307"/>
                  </a:lnTo>
                  <a:lnTo>
                    <a:pt x="489212" y="164992"/>
                  </a:lnTo>
                  <a:lnTo>
                    <a:pt x="508283" y="188499"/>
                  </a:lnTo>
                  <a:lnTo>
                    <a:pt x="526912" y="180960"/>
                  </a:lnTo>
                  <a:lnTo>
                    <a:pt x="550862" y="218216"/>
                  </a:lnTo>
                  <a:lnTo>
                    <a:pt x="584127" y="194709"/>
                  </a:lnTo>
                  <a:lnTo>
                    <a:pt x="576143" y="168541"/>
                  </a:lnTo>
                  <a:lnTo>
                    <a:pt x="594771" y="111769"/>
                  </a:lnTo>
                  <a:lnTo>
                    <a:pt x="564611" y="90036"/>
                  </a:lnTo>
                  <a:lnTo>
                    <a:pt x="650656" y="0"/>
                  </a:lnTo>
                  <a:lnTo>
                    <a:pt x="816092" y="23950"/>
                  </a:lnTo>
                  <a:lnTo>
                    <a:pt x="830285" y="9314"/>
                  </a:lnTo>
                  <a:lnTo>
                    <a:pt x="844478" y="16854"/>
                  </a:lnTo>
                  <a:lnTo>
                    <a:pt x="870646" y="15080"/>
                  </a:lnTo>
                  <a:lnTo>
                    <a:pt x="929635" y="80722"/>
                  </a:lnTo>
                  <a:lnTo>
                    <a:pt x="1196639" y="279866"/>
                  </a:lnTo>
                  <a:lnTo>
                    <a:pt x="1193091" y="285632"/>
                  </a:lnTo>
                  <a:lnTo>
                    <a:pt x="1274700" y="329541"/>
                  </a:lnTo>
                  <a:lnTo>
                    <a:pt x="1357640" y="318897"/>
                  </a:lnTo>
                  <a:lnTo>
                    <a:pt x="1374050" y="297607"/>
                  </a:lnTo>
                  <a:lnTo>
                    <a:pt x="1391348" y="292285"/>
                  </a:lnTo>
                  <a:lnTo>
                    <a:pt x="1437031" y="294059"/>
                  </a:lnTo>
                  <a:lnTo>
                    <a:pt x="1449893" y="269665"/>
                  </a:lnTo>
                  <a:lnTo>
                    <a:pt x="1493359" y="267004"/>
                  </a:lnTo>
                  <a:lnTo>
                    <a:pt x="1505778" y="248376"/>
                  </a:lnTo>
                  <a:lnTo>
                    <a:pt x="1551905" y="263456"/>
                  </a:lnTo>
                  <a:lnTo>
                    <a:pt x="1528841" y="282527"/>
                  </a:lnTo>
                  <a:lnTo>
                    <a:pt x="1514205" y="309583"/>
                  </a:lnTo>
                  <a:lnTo>
                    <a:pt x="1514648" y="324662"/>
                  </a:lnTo>
                  <a:lnTo>
                    <a:pt x="1545252" y="340186"/>
                  </a:lnTo>
                  <a:lnTo>
                    <a:pt x="1532833" y="354822"/>
                  </a:lnTo>
                  <a:lnTo>
                    <a:pt x="1534164" y="372563"/>
                  </a:lnTo>
                  <a:lnTo>
                    <a:pt x="1515092" y="368128"/>
                  </a:lnTo>
                  <a:lnTo>
                    <a:pt x="1506665" y="377442"/>
                  </a:lnTo>
                  <a:lnTo>
                    <a:pt x="1518197" y="382765"/>
                  </a:lnTo>
                  <a:lnTo>
                    <a:pt x="1513318" y="397401"/>
                  </a:lnTo>
                  <a:lnTo>
                    <a:pt x="1501343" y="402724"/>
                  </a:lnTo>
                  <a:lnTo>
                    <a:pt x="1490254" y="396958"/>
                  </a:lnTo>
                  <a:lnTo>
                    <a:pt x="1482715" y="405385"/>
                  </a:lnTo>
                  <a:lnTo>
                    <a:pt x="1449006" y="413368"/>
                  </a:lnTo>
                  <a:lnTo>
                    <a:pt x="1427717" y="441754"/>
                  </a:lnTo>
                  <a:lnTo>
                    <a:pt x="1318166" y="445302"/>
                  </a:lnTo>
                  <a:lnTo>
                    <a:pt x="1298651" y="458608"/>
                  </a:lnTo>
                  <a:lnTo>
                    <a:pt x="1294659" y="471027"/>
                  </a:lnTo>
                  <a:lnTo>
                    <a:pt x="1286232" y="464374"/>
                  </a:lnTo>
                  <a:lnTo>
                    <a:pt x="1261837" y="478123"/>
                  </a:lnTo>
                  <a:lnTo>
                    <a:pt x="1246314" y="502074"/>
                  </a:lnTo>
                  <a:lnTo>
                    <a:pt x="1194421" y="495864"/>
                  </a:lnTo>
                  <a:lnTo>
                    <a:pt x="1160713" y="502517"/>
                  </a:lnTo>
                  <a:lnTo>
                    <a:pt x="1127005" y="519815"/>
                  </a:lnTo>
                  <a:lnTo>
                    <a:pt x="1116804" y="534451"/>
                  </a:lnTo>
                  <a:lnTo>
                    <a:pt x="1092853" y="542878"/>
                  </a:lnTo>
                  <a:lnTo>
                    <a:pt x="1083983" y="538000"/>
                  </a:lnTo>
                  <a:lnTo>
                    <a:pt x="1064024" y="550862"/>
                  </a:lnTo>
                  <a:lnTo>
                    <a:pt x="1065798" y="524694"/>
                  </a:lnTo>
                  <a:lnTo>
                    <a:pt x="1053823" y="514049"/>
                  </a:lnTo>
                  <a:lnTo>
                    <a:pt x="1006809" y="531347"/>
                  </a:lnTo>
                  <a:lnTo>
                    <a:pt x="1000600" y="546427"/>
                  </a:lnTo>
                  <a:lnTo>
                    <a:pt x="975318" y="559732"/>
                  </a:lnTo>
                  <a:lnTo>
                    <a:pt x="978423" y="567716"/>
                  </a:lnTo>
                  <a:lnTo>
                    <a:pt x="959795" y="593441"/>
                  </a:lnTo>
                  <a:lnTo>
                    <a:pt x="965117" y="614286"/>
                  </a:lnTo>
                  <a:lnTo>
                    <a:pt x="950481" y="626705"/>
                  </a:lnTo>
                  <a:lnTo>
                    <a:pt x="934514" y="628479"/>
                  </a:lnTo>
                  <a:lnTo>
                    <a:pt x="848026" y="716298"/>
                  </a:lnTo>
                  <a:lnTo>
                    <a:pt x="842260" y="730934"/>
                  </a:lnTo>
                  <a:lnTo>
                    <a:pt x="847582" y="744240"/>
                  </a:lnTo>
                  <a:lnTo>
                    <a:pt x="828511" y="763755"/>
                  </a:lnTo>
                  <a:lnTo>
                    <a:pt x="824519" y="797020"/>
                  </a:lnTo>
                  <a:lnTo>
                    <a:pt x="781053" y="832502"/>
                  </a:lnTo>
                  <a:lnTo>
                    <a:pt x="774400" y="851574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EDB14B0-E456-EA58-3E51-FA9B2FAE4973}"/>
                </a:ext>
              </a:extLst>
            </p:cNvPr>
            <p:cNvSpPr/>
            <p:nvPr/>
          </p:nvSpPr>
          <p:spPr>
            <a:xfrm>
              <a:off x="2941249" y="2879468"/>
              <a:ext cx="568159" cy="360588"/>
            </a:xfrm>
            <a:custGeom>
              <a:avLst/>
              <a:gdLst>
                <a:gd name="csX0" fmla="*/ 164993 w 568159"/>
                <a:gd name="csY0" fmla="*/ 20846 h 360588"/>
                <a:gd name="csX1" fmla="*/ 195152 w 568159"/>
                <a:gd name="csY1" fmla="*/ 23507 h 360588"/>
                <a:gd name="csX2" fmla="*/ 198701 w 568159"/>
                <a:gd name="csY2" fmla="*/ 12419 h 360588"/>
                <a:gd name="csX3" fmla="*/ 212450 w 568159"/>
                <a:gd name="csY3" fmla="*/ 11532 h 360588"/>
                <a:gd name="csX4" fmla="*/ 218216 w 568159"/>
                <a:gd name="csY4" fmla="*/ 0 h 360588"/>
                <a:gd name="csX5" fmla="*/ 225312 w 568159"/>
                <a:gd name="csY5" fmla="*/ 9314 h 360588"/>
                <a:gd name="csX6" fmla="*/ 261238 w 568159"/>
                <a:gd name="csY6" fmla="*/ 16411 h 360588"/>
                <a:gd name="csX7" fmla="*/ 263899 w 568159"/>
                <a:gd name="csY7" fmla="*/ 26612 h 360588"/>
                <a:gd name="csX8" fmla="*/ 275431 w 568159"/>
                <a:gd name="csY8" fmla="*/ 31491 h 360588"/>
                <a:gd name="csX9" fmla="*/ 289180 w 568159"/>
                <a:gd name="csY9" fmla="*/ 24838 h 360588"/>
                <a:gd name="csX10" fmla="*/ 288737 w 568159"/>
                <a:gd name="csY10" fmla="*/ 12862 h 360588"/>
                <a:gd name="csX11" fmla="*/ 308695 w 568159"/>
                <a:gd name="csY11" fmla="*/ 4435 h 360588"/>
                <a:gd name="csX12" fmla="*/ 311357 w 568159"/>
                <a:gd name="csY12" fmla="*/ 14637 h 360588"/>
                <a:gd name="csX13" fmla="*/ 301599 w 568159"/>
                <a:gd name="csY13" fmla="*/ 32378 h 360588"/>
                <a:gd name="csX14" fmla="*/ 322001 w 568159"/>
                <a:gd name="csY14" fmla="*/ 44353 h 360588"/>
                <a:gd name="csX15" fmla="*/ 317123 w 568159"/>
                <a:gd name="csY15" fmla="*/ 72295 h 360588"/>
                <a:gd name="csX16" fmla="*/ 342847 w 568159"/>
                <a:gd name="csY16" fmla="*/ 73626 h 360588"/>
                <a:gd name="csX17" fmla="*/ 345065 w 568159"/>
                <a:gd name="csY17" fmla="*/ 93141 h 360588"/>
                <a:gd name="csX18" fmla="*/ 351718 w 568159"/>
                <a:gd name="csY18" fmla="*/ 87819 h 360588"/>
                <a:gd name="csX19" fmla="*/ 361475 w 568159"/>
                <a:gd name="csY19" fmla="*/ 93141 h 360588"/>
                <a:gd name="csX20" fmla="*/ 349500 w 568159"/>
                <a:gd name="csY20" fmla="*/ 106890 h 360588"/>
                <a:gd name="csX21" fmla="*/ 369459 w 568159"/>
                <a:gd name="csY21" fmla="*/ 109551 h 360588"/>
                <a:gd name="csX22" fmla="*/ 373007 w 568159"/>
                <a:gd name="csY22" fmla="*/ 125075 h 360588"/>
                <a:gd name="csX23" fmla="*/ 384982 w 568159"/>
                <a:gd name="csY23" fmla="*/ 133946 h 360588"/>
                <a:gd name="csX24" fmla="*/ 384539 w 568159"/>
                <a:gd name="csY24" fmla="*/ 152130 h 360588"/>
                <a:gd name="csX25" fmla="*/ 414699 w 568159"/>
                <a:gd name="csY25" fmla="*/ 188056 h 360588"/>
                <a:gd name="csX26" fmla="*/ 424456 w 568159"/>
                <a:gd name="csY26" fmla="*/ 185838 h 360588"/>
                <a:gd name="csX27" fmla="*/ 468809 w 568159"/>
                <a:gd name="csY27" fmla="*/ 230191 h 360588"/>
                <a:gd name="csX28" fmla="*/ 483889 w 568159"/>
                <a:gd name="csY28" fmla="*/ 223538 h 360588"/>
                <a:gd name="csX29" fmla="*/ 504292 w 568159"/>
                <a:gd name="csY29" fmla="*/ 235514 h 360588"/>
                <a:gd name="csX30" fmla="*/ 535782 w 568159"/>
                <a:gd name="csY30" fmla="*/ 209789 h 360588"/>
                <a:gd name="csX31" fmla="*/ 568159 w 568159"/>
                <a:gd name="csY31" fmla="*/ 247045 h 360588"/>
                <a:gd name="csX32" fmla="*/ 541991 w 568159"/>
                <a:gd name="csY32" fmla="*/ 267448 h 360588"/>
                <a:gd name="csX33" fmla="*/ 549531 w 568159"/>
                <a:gd name="csY33" fmla="*/ 279866 h 360588"/>
                <a:gd name="csX34" fmla="*/ 535338 w 568159"/>
                <a:gd name="csY34" fmla="*/ 292729 h 360588"/>
                <a:gd name="csX35" fmla="*/ 535782 w 568159"/>
                <a:gd name="csY35" fmla="*/ 325550 h 360588"/>
                <a:gd name="csX36" fmla="*/ 522033 w 568159"/>
                <a:gd name="csY36" fmla="*/ 342404 h 360588"/>
                <a:gd name="csX37" fmla="*/ 507396 w 568159"/>
                <a:gd name="csY37" fmla="*/ 326437 h 360588"/>
                <a:gd name="csX38" fmla="*/ 496751 w 568159"/>
                <a:gd name="csY38" fmla="*/ 338856 h 360588"/>
                <a:gd name="csX39" fmla="*/ 483446 w 568159"/>
                <a:gd name="csY39" fmla="*/ 331316 h 360588"/>
                <a:gd name="csX40" fmla="*/ 463043 w 568159"/>
                <a:gd name="csY40" fmla="*/ 340630 h 360588"/>
                <a:gd name="csX41" fmla="*/ 436432 w 568159"/>
                <a:gd name="csY41" fmla="*/ 325550 h 360588"/>
                <a:gd name="csX42" fmla="*/ 422682 w 568159"/>
                <a:gd name="csY42" fmla="*/ 337968 h 360588"/>
                <a:gd name="csX43" fmla="*/ 406272 w 568159"/>
                <a:gd name="csY43" fmla="*/ 336638 h 360588"/>
                <a:gd name="csX44" fmla="*/ 408046 w 568159"/>
                <a:gd name="csY44" fmla="*/ 341960 h 360588"/>
                <a:gd name="csX45" fmla="*/ 374338 w 568159"/>
                <a:gd name="csY45" fmla="*/ 360589 h 360588"/>
                <a:gd name="csX46" fmla="*/ 345509 w 568159"/>
                <a:gd name="csY46" fmla="*/ 336195 h 360588"/>
                <a:gd name="csX47" fmla="*/ 320671 w 568159"/>
                <a:gd name="csY47" fmla="*/ 333533 h 360588"/>
                <a:gd name="csX48" fmla="*/ 325550 w 568159"/>
                <a:gd name="csY48" fmla="*/ 318453 h 360588"/>
                <a:gd name="csX49" fmla="*/ 299825 w 568159"/>
                <a:gd name="csY49" fmla="*/ 282527 h 360588"/>
                <a:gd name="csX50" fmla="*/ 255029 w 568159"/>
                <a:gd name="csY50" fmla="*/ 311357 h 360588"/>
                <a:gd name="csX51" fmla="*/ 245715 w 568159"/>
                <a:gd name="csY51" fmla="*/ 302930 h 360588"/>
                <a:gd name="csX52" fmla="*/ 224425 w 568159"/>
                <a:gd name="csY52" fmla="*/ 307365 h 360588"/>
                <a:gd name="csX53" fmla="*/ 195152 w 568159"/>
                <a:gd name="csY53" fmla="*/ 298938 h 360588"/>
                <a:gd name="csX54" fmla="*/ 179629 w 568159"/>
                <a:gd name="csY54" fmla="*/ 278979 h 360588"/>
                <a:gd name="csX55" fmla="*/ 181403 w 568159"/>
                <a:gd name="csY55" fmla="*/ 258577 h 360588"/>
                <a:gd name="csX56" fmla="*/ 192048 w 568159"/>
                <a:gd name="csY56" fmla="*/ 252811 h 360588"/>
                <a:gd name="csX57" fmla="*/ 149025 w 568159"/>
                <a:gd name="csY57" fmla="*/ 255472 h 360588"/>
                <a:gd name="csX58" fmla="*/ 171645 w 568159"/>
                <a:gd name="csY58" fmla="*/ 234626 h 360588"/>
                <a:gd name="csX59" fmla="*/ 164993 w 568159"/>
                <a:gd name="csY59" fmla="*/ 236401 h 360588"/>
                <a:gd name="csX60" fmla="*/ 147695 w 568159"/>
                <a:gd name="csY60" fmla="*/ 251037 h 360588"/>
                <a:gd name="csX61" fmla="*/ 129067 w 568159"/>
                <a:gd name="csY61" fmla="*/ 237288 h 360588"/>
                <a:gd name="csX62" fmla="*/ 157896 w 568159"/>
                <a:gd name="csY62" fmla="*/ 204023 h 360588"/>
                <a:gd name="csX63" fmla="*/ 113987 w 568159"/>
                <a:gd name="csY63" fmla="*/ 184064 h 360588"/>
                <a:gd name="csX64" fmla="*/ 107777 w 568159"/>
                <a:gd name="csY64" fmla="*/ 135720 h 360588"/>
                <a:gd name="csX65" fmla="*/ 73626 w 568159"/>
                <a:gd name="csY65" fmla="*/ 157896 h 360588"/>
                <a:gd name="csX66" fmla="*/ 51893 w 568159"/>
                <a:gd name="csY66" fmla="*/ 138381 h 360588"/>
                <a:gd name="csX67" fmla="*/ 36813 w 568159"/>
                <a:gd name="csY67" fmla="*/ 140598 h 360588"/>
                <a:gd name="csX68" fmla="*/ 0 w 568159"/>
                <a:gd name="csY68" fmla="*/ 110882 h 360588"/>
                <a:gd name="csX69" fmla="*/ 22176 w 568159"/>
                <a:gd name="csY69" fmla="*/ 86932 h 360588"/>
                <a:gd name="csX70" fmla="*/ 26612 w 568159"/>
                <a:gd name="csY70" fmla="*/ 93585 h 360588"/>
                <a:gd name="csX71" fmla="*/ 35926 w 568159"/>
                <a:gd name="csY71" fmla="*/ 86488 h 360588"/>
                <a:gd name="csX72" fmla="*/ 36369 w 568159"/>
                <a:gd name="csY72" fmla="*/ 96689 h 360588"/>
                <a:gd name="csX73" fmla="*/ 44353 w 568159"/>
                <a:gd name="csY73" fmla="*/ 95802 h 360588"/>
                <a:gd name="csX74" fmla="*/ 78948 w 568159"/>
                <a:gd name="csY74" fmla="*/ 61651 h 360588"/>
                <a:gd name="csX75" fmla="*/ 152130 w 568159"/>
                <a:gd name="csY75" fmla="*/ 53667 h 360588"/>
                <a:gd name="csX76" fmla="*/ 164993 w 568159"/>
                <a:gd name="csY76" fmla="*/ 20846 h 360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568159" h="360588">
                  <a:moveTo>
                    <a:pt x="164993" y="20846"/>
                  </a:moveTo>
                  <a:lnTo>
                    <a:pt x="195152" y="23507"/>
                  </a:lnTo>
                  <a:lnTo>
                    <a:pt x="198701" y="12419"/>
                  </a:lnTo>
                  <a:lnTo>
                    <a:pt x="212450" y="11532"/>
                  </a:lnTo>
                  <a:lnTo>
                    <a:pt x="218216" y="0"/>
                  </a:lnTo>
                  <a:lnTo>
                    <a:pt x="225312" y="9314"/>
                  </a:lnTo>
                  <a:lnTo>
                    <a:pt x="261238" y="16411"/>
                  </a:lnTo>
                  <a:lnTo>
                    <a:pt x="263899" y="26612"/>
                  </a:lnTo>
                  <a:lnTo>
                    <a:pt x="275431" y="31491"/>
                  </a:lnTo>
                  <a:lnTo>
                    <a:pt x="289180" y="24838"/>
                  </a:lnTo>
                  <a:lnTo>
                    <a:pt x="288737" y="12862"/>
                  </a:lnTo>
                  <a:lnTo>
                    <a:pt x="308695" y="4435"/>
                  </a:lnTo>
                  <a:lnTo>
                    <a:pt x="311357" y="14637"/>
                  </a:lnTo>
                  <a:lnTo>
                    <a:pt x="301599" y="32378"/>
                  </a:lnTo>
                  <a:lnTo>
                    <a:pt x="322001" y="44353"/>
                  </a:lnTo>
                  <a:lnTo>
                    <a:pt x="317123" y="72295"/>
                  </a:lnTo>
                  <a:lnTo>
                    <a:pt x="342847" y="73626"/>
                  </a:lnTo>
                  <a:lnTo>
                    <a:pt x="345065" y="93141"/>
                  </a:lnTo>
                  <a:lnTo>
                    <a:pt x="351718" y="87819"/>
                  </a:lnTo>
                  <a:lnTo>
                    <a:pt x="361475" y="93141"/>
                  </a:lnTo>
                  <a:lnTo>
                    <a:pt x="349500" y="106890"/>
                  </a:lnTo>
                  <a:lnTo>
                    <a:pt x="369459" y="109551"/>
                  </a:lnTo>
                  <a:lnTo>
                    <a:pt x="373007" y="125075"/>
                  </a:lnTo>
                  <a:lnTo>
                    <a:pt x="384982" y="133946"/>
                  </a:lnTo>
                  <a:lnTo>
                    <a:pt x="384539" y="152130"/>
                  </a:lnTo>
                  <a:lnTo>
                    <a:pt x="414699" y="188056"/>
                  </a:lnTo>
                  <a:lnTo>
                    <a:pt x="424456" y="185838"/>
                  </a:lnTo>
                  <a:lnTo>
                    <a:pt x="468809" y="230191"/>
                  </a:lnTo>
                  <a:lnTo>
                    <a:pt x="483889" y="223538"/>
                  </a:lnTo>
                  <a:lnTo>
                    <a:pt x="504292" y="235514"/>
                  </a:lnTo>
                  <a:lnTo>
                    <a:pt x="535782" y="209789"/>
                  </a:lnTo>
                  <a:lnTo>
                    <a:pt x="568159" y="247045"/>
                  </a:lnTo>
                  <a:lnTo>
                    <a:pt x="541991" y="267448"/>
                  </a:lnTo>
                  <a:lnTo>
                    <a:pt x="549531" y="279866"/>
                  </a:lnTo>
                  <a:lnTo>
                    <a:pt x="535338" y="292729"/>
                  </a:lnTo>
                  <a:lnTo>
                    <a:pt x="535782" y="325550"/>
                  </a:lnTo>
                  <a:lnTo>
                    <a:pt x="522033" y="342404"/>
                  </a:lnTo>
                  <a:lnTo>
                    <a:pt x="507396" y="326437"/>
                  </a:lnTo>
                  <a:lnTo>
                    <a:pt x="496751" y="338856"/>
                  </a:lnTo>
                  <a:lnTo>
                    <a:pt x="483446" y="331316"/>
                  </a:lnTo>
                  <a:lnTo>
                    <a:pt x="463043" y="340630"/>
                  </a:lnTo>
                  <a:lnTo>
                    <a:pt x="436432" y="325550"/>
                  </a:lnTo>
                  <a:lnTo>
                    <a:pt x="422682" y="337968"/>
                  </a:lnTo>
                  <a:lnTo>
                    <a:pt x="406272" y="336638"/>
                  </a:lnTo>
                  <a:lnTo>
                    <a:pt x="408046" y="341960"/>
                  </a:lnTo>
                  <a:lnTo>
                    <a:pt x="374338" y="360589"/>
                  </a:lnTo>
                  <a:lnTo>
                    <a:pt x="345509" y="336195"/>
                  </a:lnTo>
                  <a:lnTo>
                    <a:pt x="320671" y="333533"/>
                  </a:lnTo>
                  <a:lnTo>
                    <a:pt x="325550" y="318453"/>
                  </a:lnTo>
                  <a:lnTo>
                    <a:pt x="299825" y="282527"/>
                  </a:lnTo>
                  <a:lnTo>
                    <a:pt x="255029" y="311357"/>
                  </a:lnTo>
                  <a:lnTo>
                    <a:pt x="245715" y="302930"/>
                  </a:lnTo>
                  <a:lnTo>
                    <a:pt x="224425" y="307365"/>
                  </a:lnTo>
                  <a:lnTo>
                    <a:pt x="195152" y="298938"/>
                  </a:lnTo>
                  <a:lnTo>
                    <a:pt x="179629" y="278979"/>
                  </a:lnTo>
                  <a:lnTo>
                    <a:pt x="181403" y="258577"/>
                  </a:lnTo>
                  <a:lnTo>
                    <a:pt x="192048" y="252811"/>
                  </a:lnTo>
                  <a:lnTo>
                    <a:pt x="149025" y="255472"/>
                  </a:lnTo>
                  <a:lnTo>
                    <a:pt x="171645" y="234626"/>
                  </a:lnTo>
                  <a:lnTo>
                    <a:pt x="164993" y="236401"/>
                  </a:lnTo>
                  <a:lnTo>
                    <a:pt x="147695" y="251037"/>
                  </a:lnTo>
                  <a:lnTo>
                    <a:pt x="129067" y="237288"/>
                  </a:lnTo>
                  <a:lnTo>
                    <a:pt x="157896" y="204023"/>
                  </a:lnTo>
                  <a:lnTo>
                    <a:pt x="113987" y="184064"/>
                  </a:lnTo>
                  <a:lnTo>
                    <a:pt x="107777" y="135720"/>
                  </a:lnTo>
                  <a:lnTo>
                    <a:pt x="73626" y="157896"/>
                  </a:lnTo>
                  <a:lnTo>
                    <a:pt x="51893" y="138381"/>
                  </a:lnTo>
                  <a:lnTo>
                    <a:pt x="36813" y="140598"/>
                  </a:lnTo>
                  <a:lnTo>
                    <a:pt x="0" y="110882"/>
                  </a:lnTo>
                  <a:lnTo>
                    <a:pt x="22176" y="86932"/>
                  </a:lnTo>
                  <a:lnTo>
                    <a:pt x="26612" y="93585"/>
                  </a:lnTo>
                  <a:lnTo>
                    <a:pt x="35926" y="86488"/>
                  </a:lnTo>
                  <a:lnTo>
                    <a:pt x="36369" y="96689"/>
                  </a:lnTo>
                  <a:lnTo>
                    <a:pt x="44353" y="95802"/>
                  </a:lnTo>
                  <a:lnTo>
                    <a:pt x="78948" y="61651"/>
                  </a:lnTo>
                  <a:lnTo>
                    <a:pt x="152130" y="53667"/>
                  </a:lnTo>
                  <a:lnTo>
                    <a:pt x="164993" y="20846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0AE0F146-A10B-2F28-889E-2A8E7EE8F15B}"/>
                </a:ext>
              </a:extLst>
            </p:cNvPr>
            <p:cNvSpPr/>
            <p:nvPr/>
          </p:nvSpPr>
          <p:spPr>
            <a:xfrm>
              <a:off x="1392449" y="3723058"/>
              <a:ext cx="390748" cy="519371"/>
            </a:xfrm>
            <a:custGeom>
              <a:avLst/>
              <a:gdLst>
                <a:gd name="csX0" fmla="*/ 311357 w 390748"/>
                <a:gd name="csY0" fmla="*/ 56328 h 519371"/>
                <a:gd name="csX1" fmla="*/ 307808 w 390748"/>
                <a:gd name="csY1" fmla="*/ 60763 h 519371"/>
                <a:gd name="csX2" fmla="*/ 320227 w 390748"/>
                <a:gd name="csY2" fmla="*/ 78505 h 519371"/>
                <a:gd name="csX3" fmla="*/ 292285 w 390748"/>
                <a:gd name="csY3" fmla="*/ 93585 h 519371"/>
                <a:gd name="csX4" fmla="*/ 298938 w 390748"/>
                <a:gd name="csY4" fmla="*/ 91810 h 519371"/>
                <a:gd name="csX5" fmla="*/ 314018 w 390748"/>
                <a:gd name="csY5" fmla="*/ 114430 h 519371"/>
                <a:gd name="csX6" fmla="*/ 334420 w 390748"/>
                <a:gd name="csY6" fmla="*/ 107334 h 519371"/>
                <a:gd name="csX7" fmla="*/ 351274 w 390748"/>
                <a:gd name="csY7" fmla="*/ 119309 h 519371"/>
                <a:gd name="csX8" fmla="*/ 381434 w 390748"/>
                <a:gd name="csY8" fmla="*/ 166767 h 519371"/>
                <a:gd name="csX9" fmla="*/ 383208 w 390748"/>
                <a:gd name="csY9" fmla="*/ 178742 h 519371"/>
                <a:gd name="csX10" fmla="*/ 359258 w 390748"/>
                <a:gd name="csY10" fmla="*/ 187612 h 519371"/>
                <a:gd name="csX11" fmla="*/ 367241 w 390748"/>
                <a:gd name="csY11" fmla="*/ 200918 h 519371"/>
                <a:gd name="csX12" fmla="*/ 362362 w 390748"/>
                <a:gd name="csY12" fmla="*/ 214224 h 519371"/>
                <a:gd name="csX13" fmla="*/ 349500 w 390748"/>
                <a:gd name="csY13" fmla="*/ 219546 h 519371"/>
                <a:gd name="csX14" fmla="*/ 348613 w 390748"/>
                <a:gd name="csY14" fmla="*/ 232852 h 519371"/>
                <a:gd name="csX15" fmla="*/ 372564 w 390748"/>
                <a:gd name="csY15" fmla="*/ 262125 h 519371"/>
                <a:gd name="csX16" fmla="*/ 369459 w 390748"/>
                <a:gd name="csY16" fmla="*/ 268778 h 519371"/>
                <a:gd name="csX17" fmla="*/ 390748 w 390748"/>
                <a:gd name="csY17" fmla="*/ 281640 h 519371"/>
                <a:gd name="csX18" fmla="*/ 377442 w 390748"/>
                <a:gd name="csY18" fmla="*/ 286963 h 519371"/>
                <a:gd name="csX19" fmla="*/ 374781 w 390748"/>
                <a:gd name="csY19" fmla="*/ 310913 h 519371"/>
                <a:gd name="csX20" fmla="*/ 365024 w 390748"/>
                <a:gd name="csY20" fmla="*/ 323776 h 519371"/>
                <a:gd name="csX21" fmla="*/ 350831 w 390748"/>
                <a:gd name="csY21" fmla="*/ 349944 h 519371"/>
                <a:gd name="csX22" fmla="*/ 334420 w 390748"/>
                <a:gd name="csY22" fmla="*/ 345508 h 519371"/>
                <a:gd name="csX23" fmla="*/ 318010 w 390748"/>
                <a:gd name="csY23" fmla="*/ 323776 h 519371"/>
                <a:gd name="csX24" fmla="*/ 299381 w 390748"/>
                <a:gd name="csY24" fmla="*/ 337081 h 519371"/>
                <a:gd name="csX25" fmla="*/ 294946 w 390748"/>
                <a:gd name="csY25" fmla="*/ 362363 h 519371"/>
                <a:gd name="csX26" fmla="*/ 278536 w 390748"/>
                <a:gd name="csY26" fmla="*/ 378329 h 519371"/>
                <a:gd name="csX27" fmla="*/ 298051 w 390748"/>
                <a:gd name="csY27" fmla="*/ 396514 h 519371"/>
                <a:gd name="csX28" fmla="*/ 282527 w 390748"/>
                <a:gd name="csY28" fmla="*/ 431996 h 519371"/>
                <a:gd name="csX29" fmla="*/ 292729 w 390748"/>
                <a:gd name="csY29" fmla="*/ 448850 h 519371"/>
                <a:gd name="csX30" fmla="*/ 269222 w 390748"/>
                <a:gd name="csY30" fmla="*/ 459495 h 519371"/>
                <a:gd name="csX31" fmla="*/ 247489 w 390748"/>
                <a:gd name="csY31" fmla="*/ 455060 h 519371"/>
                <a:gd name="csX32" fmla="*/ 243940 w 390748"/>
                <a:gd name="csY32" fmla="*/ 499856 h 519371"/>
                <a:gd name="csX33" fmla="*/ 226643 w 390748"/>
                <a:gd name="csY33" fmla="*/ 497195 h 519371"/>
                <a:gd name="csX34" fmla="*/ 227086 w 390748"/>
                <a:gd name="csY34" fmla="*/ 510057 h 519371"/>
                <a:gd name="csX35" fmla="*/ 215998 w 390748"/>
                <a:gd name="csY35" fmla="*/ 519372 h 519371"/>
                <a:gd name="csX36" fmla="*/ 176968 w 390748"/>
                <a:gd name="csY36" fmla="*/ 518928 h 519371"/>
                <a:gd name="csX37" fmla="*/ 166767 w 390748"/>
                <a:gd name="csY37" fmla="*/ 505622 h 519371"/>
                <a:gd name="csX38" fmla="*/ 173863 w 390748"/>
                <a:gd name="csY38" fmla="*/ 498082 h 519371"/>
                <a:gd name="csX39" fmla="*/ 150356 w 390748"/>
                <a:gd name="csY39" fmla="*/ 461269 h 519371"/>
                <a:gd name="csX40" fmla="*/ 142816 w 390748"/>
                <a:gd name="csY40" fmla="*/ 481228 h 519371"/>
                <a:gd name="csX41" fmla="*/ 125075 w 390748"/>
                <a:gd name="csY41" fmla="*/ 472357 h 519371"/>
                <a:gd name="csX42" fmla="*/ 77174 w 390748"/>
                <a:gd name="csY42" fmla="*/ 500300 h 519371"/>
                <a:gd name="csX43" fmla="*/ 48345 w 390748"/>
                <a:gd name="csY43" fmla="*/ 453729 h 519371"/>
                <a:gd name="csX44" fmla="*/ 39918 w 390748"/>
                <a:gd name="csY44" fmla="*/ 448407 h 519371"/>
                <a:gd name="csX45" fmla="*/ 15967 w 390748"/>
                <a:gd name="csY45" fmla="*/ 453286 h 519371"/>
                <a:gd name="csX46" fmla="*/ 34152 w 390748"/>
                <a:gd name="csY46" fmla="*/ 281197 h 519371"/>
                <a:gd name="csX47" fmla="*/ 12862 w 390748"/>
                <a:gd name="csY47" fmla="*/ 227974 h 519371"/>
                <a:gd name="csX48" fmla="*/ 23507 w 390748"/>
                <a:gd name="csY48" fmla="*/ 164105 h 519371"/>
                <a:gd name="csX49" fmla="*/ 14636 w 390748"/>
                <a:gd name="csY49" fmla="*/ 173863 h 519371"/>
                <a:gd name="csX50" fmla="*/ 0 w 390748"/>
                <a:gd name="csY50" fmla="*/ 146808 h 519371"/>
                <a:gd name="csX51" fmla="*/ 17298 w 390748"/>
                <a:gd name="csY51" fmla="*/ 95359 h 519371"/>
                <a:gd name="csX52" fmla="*/ 1774 w 390748"/>
                <a:gd name="csY52" fmla="*/ 31934 h 519371"/>
                <a:gd name="csX53" fmla="*/ 35926 w 390748"/>
                <a:gd name="csY53" fmla="*/ 53223 h 519371"/>
                <a:gd name="csX54" fmla="*/ 27055 w 390748"/>
                <a:gd name="csY54" fmla="*/ 38587 h 519371"/>
                <a:gd name="csX55" fmla="*/ 31934 w 390748"/>
                <a:gd name="csY55" fmla="*/ 31047 h 519371"/>
                <a:gd name="csX56" fmla="*/ 29716 w 390748"/>
                <a:gd name="csY56" fmla="*/ 37700 h 519371"/>
                <a:gd name="csX57" fmla="*/ 38587 w 390748"/>
                <a:gd name="csY57" fmla="*/ 37256 h 519371"/>
                <a:gd name="csX58" fmla="*/ 37256 w 390748"/>
                <a:gd name="csY58" fmla="*/ 30160 h 519371"/>
                <a:gd name="csX59" fmla="*/ 23507 w 390748"/>
                <a:gd name="csY59" fmla="*/ 26168 h 519371"/>
                <a:gd name="csX60" fmla="*/ 46127 w 390748"/>
                <a:gd name="csY60" fmla="*/ 29716 h 519371"/>
                <a:gd name="csX61" fmla="*/ 52336 w 390748"/>
                <a:gd name="csY61" fmla="*/ 62981 h 519371"/>
                <a:gd name="csX62" fmla="*/ 38143 w 390748"/>
                <a:gd name="csY62" fmla="*/ 66086 h 519371"/>
                <a:gd name="csX63" fmla="*/ 55885 w 390748"/>
                <a:gd name="csY63" fmla="*/ 82940 h 519371"/>
                <a:gd name="csX64" fmla="*/ 52336 w 390748"/>
                <a:gd name="csY64" fmla="*/ 65642 h 519371"/>
                <a:gd name="csX65" fmla="*/ 63424 w 390748"/>
                <a:gd name="csY65" fmla="*/ 84714 h 519371"/>
                <a:gd name="csX66" fmla="*/ 78504 w 390748"/>
                <a:gd name="csY66" fmla="*/ 90923 h 519371"/>
                <a:gd name="csX67" fmla="*/ 74069 w 390748"/>
                <a:gd name="csY67" fmla="*/ 102899 h 519371"/>
                <a:gd name="csX68" fmla="*/ 81609 w 390748"/>
                <a:gd name="csY68" fmla="*/ 102899 h 519371"/>
                <a:gd name="csX69" fmla="*/ 84714 w 390748"/>
                <a:gd name="csY69" fmla="*/ 113100 h 519371"/>
                <a:gd name="csX70" fmla="*/ 101124 w 390748"/>
                <a:gd name="csY70" fmla="*/ 102011 h 519371"/>
                <a:gd name="csX71" fmla="*/ 111769 w 390748"/>
                <a:gd name="csY71" fmla="*/ 80279 h 519371"/>
                <a:gd name="csX72" fmla="*/ 89593 w 390748"/>
                <a:gd name="csY72" fmla="*/ 90923 h 519371"/>
                <a:gd name="csX73" fmla="*/ 112656 w 390748"/>
                <a:gd name="csY73" fmla="*/ 74956 h 519371"/>
                <a:gd name="csX74" fmla="*/ 117535 w 390748"/>
                <a:gd name="csY74" fmla="*/ 84714 h 519371"/>
                <a:gd name="csX75" fmla="*/ 120640 w 390748"/>
                <a:gd name="csY75" fmla="*/ 77617 h 519371"/>
                <a:gd name="csX76" fmla="*/ 139268 w 390748"/>
                <a:gd name="csY76" fmla="*/ 83827 h 519371"/>
                <a:gd name="csX77" fmla="*/ 175194 w 390748"/>
                <a:gd name="csY77" fmla="*/ 70077 h 519371"/>
                <a:gd name="csX78" fmla="*/ 188943 w 390748"/>
                <a:gd name="csY78" fmla="*/ 79392 h 519371"/>
                <a:gd name="csX79" fmla="*/ 181403 w 390748"/>
                <a:gd name="csY79" fmla="*/ 77174 h 519371"/>
                <a:gd name="csX80" fmla="*/ 158783 w 390748"/>
                <a:gd name="csY80" fmla="*/ 94915 h 519371"/>
                <a:gd name="csX81" fmla="*/ 200031 w 390748"/>
                <a:gd name="csY81" fmla="*/ 79392 h 519371"/>
                <a:gd name="csX82" fmla="*/ 207571 w 390748"/>
                <a:gd name="csY82" fmla="*/ 86488 h 519371"/>
                <a:gd name="csX83" fmla="*/ 207128 w 390748"/>
                <a:gd name="csY83" fmla="*/ 108664 h 519371"/>
                <a:gd name="csX84" fmla="*/ 213781 w 390748"/>
                <a:gd name="csY84" fmla="*/ 117535 h 519371"/>
                <a:gd name="csX85" fmla="*/ 220433 w 390748"/>
                <a:gd name="csY85" fmla="*/ 113987 h 519371"/>
                <a:gd name="csX86" fmla="*/ 225312 w 390748"/>
                <a:gd name="csY86" fmla="*/ 50119 h 519371"/>
                <a:gd name="csX87" fmla="*/ 214668 w 390748"/>
                <a:gd name="csY87" fmla="*/ 43909 h 519371"/>
                <a:gd name="csX88" fmla="*/ 234626 w 390748"/>
                <a:gd name="csY88" fmla="*/ 0 h 519371"/>
                <a:gd name="csX89" fmla="*/ 243497 w 390748"/>
                <a:gd name="csY89" fmla="*/ 23507 h 519371"/>
                <a:gd name="csX90" fmla="*/ 273213 w 390748"/>
                <a:gd name="csY90" fmla="*/ 36369 h 519371"/>
                <a:gd name="csX91" fmla="*/ 269665 w 390748"/>
                <a:gd name="csY91" fmla="*/ 44353 h 519371"/>
                <a:gd name="csX92" fmla="*/ 282527 w 390748"/>
                <a:gd name="csY92" fmla="*/ 66529 h 519371"/>
                <a:gd name="csX93" fmla="*/ 288293 w 390748"/>
                <a:gd name="csY93" fmla="*/ 59433 h 519371"/>
                <a:gd name="csX94" fmla="*/ 276762 w 390748"/>
                <a:gd name="csY94" fmla="*/ 46570 h 519371"/>
                <a:gd name="csX95" fmla="*/ 281640 w 390748"/>
                <a:gd name="csY95" fmla="*/ 41692 h 519371"/>
                <a:gd name="csX96" fmla="*/ 298051 w 390748"/>
                <a:gd name="csY96" fmla="*/ 39918 h 519371"/>
                <a:gd name="csX97" fmla="*/ 311357 w 390748"/>
                <a:gd name="csY97" fmla="*/ 56328 h 519371"/>
                <a:gd name="csX98" fmla="*/ 188056 w 390748"/>
                <a:gd name="csY98" fmla="*/ 272770 h 519371"/>
                <a:gd name="csX99" fmla="*/ 148138 w 390748"/>
                <a:gd name="csY99" fmla="*/ 264786 h 519371"/>
                <a:gd name="csX100" fmla="*/ 128623 w 390748"/>
                <a:gd name="csY100" fmla="*/ 248376 h 519371"/>
                <a:gd name="csX101" fmla="*/ 127736 w 390748"/>
                <a:gd name="csY101" fmla="*/ 227530 h 519371"/>
                <a:gd name="csX102" fmla="*/ 116648 w 390748"/>
                <a:gd name="csY102" fmla="*/ 223538 h 519371"/>
                <a:gd name="csX103" fmla="*/ 112656 w 390748"/>
                <a:gd name="csY103" fmla="*/ 211120 h 519371"/>
                <a:gd name="csX104" fmla="*/ 102455 w 390748"/>
                <a:gd name="csY104" fmla="*/ 217772 h 519371"/>
                <a:gd name="csX105" fmla="*/ 111326 w 390748"/>
                <a:gd name="csY105" fmla="*/ 260351 h 519371"/>
                <a:gd name="csX106" fmla="*/ 134833 w 390748"/>
                <a:gd name="csY106" fmla="*/ 293616 h 519371"/>
                <a:gd name="csX107" fmla="*/ 153461 w 390748"/>
                <a:gd name="csY107" fmla="*/ 300712 h 519371"/>
                <a:gd name="csX108" fmla="*/ 153904 w 390748"/>
                <a:gd name="csY108" fmla="*/ 282527 h 519371"/>
                <a:gd name="csX109" fmla="*/ 162775 w 390748"/>
                <a:gd name="csY109" fmla="*/ 275431 h 519371"/>
                <a:gd name="csX110" fmla="*/ 171202 w 390748"/>
                <a:gd name="csY110" fmla="*/ 286519 h 519371"/>
                <a:gd name="csX111" fmla="*/ 161001 w 390748"/>
                <a:gd name="csY111" fmla="*/ 290511 h 519371"/>
                <a:gd name="csX112" fmla="*/ 166767 w 390748"/>
                <a:gd name="csY112" fmla="*/ 303373 h 519371"/>
                <a:gd name="csX113" fmla="*/ 183621 w 390748"/>
                <a:gd name="csY113" fmla="*/ 308252 h 519371"/>
                <a:gd name="csX114" fmla="*/ 163662 w 390748"/>
                <a:gd name="csY114" fmla="*/ 342847 h 519371"/>
                <a:gd name="csX115" fmla="*/ 152574 w 390748"/>
                <a:gd name="csY115" fmla="*/ 337081 h 519371"/>
                <a:gd name="csX116" fmla="*/ 107334 w 390748"/>
                <a:gd name="csY116" fmla="*/ 357484 h 519371"/>
                <a:gd name="csX117" fmla="*/ 113543 w 390748"/>
                <a:gd name="csY117" fmla="*/ 389861 h 519371"/>
                <a:gd name="csX118" fmla="*/ 87375 w 390748"/>
                <a:gd name="csY118" fmla="*/ 395184 h 519371"/>
                <a:gd name="csX119" fmla="*/ 86488 w 390748"/>
                <a:gd name="csY119" fmla="*/ 367241 h 519371"/>
                <a:gd name="csX120" fmla="*/ 58102 w 390748"/>
                <a:gd name="csY120" fmla="*/ 387644 h 519371"/>
                <a:gd name="csX121" fmla="*/ 77174 w 390748"/>
                <a:gd name="csY121" fmla="*/ 449738 h 519371"/>
                <a:gd name="csX122" fmla="*/ 109108 w 390748"/>
                <a:gd name="csY122" fmla="*/ 443085 h 519371"/>
                <a:gd name="csX123" fmla="*/ 111326 w 390748"/>
                <a:gd name="csY123" fmla="*/ 431553 h 519371"/>
                <a:gd name="csX124" fmla="*/ 129954 w 390748"/>
                <a:gd name="csY124" fmla="*/ 414255 h 519371"/>
                <a:gd name="csX125" fmla="*/ 143260 w 390748"/>
                <a:gd name="csY125" fmla="*/ 412925 h 519371"/>
                <a:gd name="csX126" fmla="*/ 169871 w 390748"/>
                <a:gd name="csY126" fmla="*/ 376555 h 519371"/>
                <a:gd name="csX127" fmla="*/ 187612 w 390748"/>
                <a:gd name="csY127" fmla="*/ 372120 h 519371"/>
                <a:gd name="csX128" fmla="*/ 196039 w 390748"/>
                <a:gd name="csY128" fmla="*/ 383208 h 519371"/>
                <a:gd name="csX129" fmla="*/ 183621 w 390748"/>
                <a:gd name="csY129" fmla="*/ 411151 h 519371"/>
                <a:gd name="csX130" fmla="*/ 172976 w 390748"/>
                <a:gd name="csY130" fmla="*/ 415142 h 519371"/>
                <a:gd name="csX131" fmla="*/ 182290 w 390748"/>
                <a:gd name="csY131" fmla="*/ 422239 h 519371"/>
                <a:gd name="csX132" fmla="*/ 194709 w 390748"/>
                <a:gd name="csY132" fmla="*/ 408933 h 519371"/>
                <a:gd name="csX133" fmla="*/ 214668 w 390748"/>
                <a:gd name="csY133" fmla="*/ 366354 h 519371"/>
                <a:gd name="csX134" fmla="*/ 215555 w 390748"/>
                <a:gd name="csY134" fmla="*/ 329985 h 519371"/>
                <a:gd name="csX135" fmla="*/ 192048 w 390748"/>
                <a:gd name="csY135" fmla="*/ 302486 h 519371"/>
                <a:gd name="csX136" fmla="*/ 188056 w 390748"/>
                <a:gd name="csY136" fmla="*/ 272770 h 519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</a:cxnLst>
              <a:rect l="l" t="t" r="r" b="b"/>
              <a:pathLst>
                <a:path w="390748" h="519371">
                  <a:moveTo>
                    <a:pt x="311357" y="56328"/>
                  </a:moveTo>
                  <a:lnTo>
                    <a:pt x="307808" y="60763"/>
                  </a:lnTo>
                  <a:lnTo>
                    <a:pt x="320227" y="78505"/>
                  </a:lnTo>
                  <a:lnTo>
                    <a:pt x="292285" y="93585"/>
                  </a:lnTo>
                  <a:lnTo>
                    <a:pt x="298938" y="91810"/>
                  </a:lnTo>
                  <a:lnTo>
                    <a:pt x="314018" y="114430"/>
                  </a:lnTo>
                  <a:lnTo>
                    <a:pt x="334420" y="107334"/>
                  </a:lnTo>
                  <a:lnTo>
                    <a:pt x="351274" y="119309"/>
                  </a:lnTo>
                  <a:lnTo>
                    <a:pt x="381434" y="166767"/>
                  </a:lnTo>
                  <a:lnTo>
                    <a:pt x="383208" y="178742"/>
                  </a:lnTo>
                  <a:lnTo>
                    <a:pt x="359258" y="187612"/>
                  </a:lnTo>
                  <a:lnTo>
                    <a:pt x="367241" y="200918"/>
                  </a:lnTo>
                  <a:lnTo>
                    <a:pt x="362362" y="214224"/>
                  </a:lnTo>
                  <a:lnTo>
                    <a:pt x="349500" y="219546"/>
                  </a:lnTo>
                  <a:lnTo>
                    <a:pt x="348613" y="232852"/>
                  </a:lnTo>
                  <a:lnTo>
                    <a:pt x="372564" y="262125"/>
                  </a:lnTo>
                  <a:lnTo>
                    <a:pt x="369459" y="268778"/>
                  </a:lnTo>
                  <a:lnTo>
                    <a:pt x="390748" y="281640"/>
                  </a:lnTo>
                  <a:lnTo>
                    <a:pt x="377442" y="286963"/>
                  </a:lnTo>
                  <a:lnTo>
                    <a:pt x="374781" y="310913"/>
                  </a:lnTo>
                  <a:lnTo>
                    <a:pt x="365024" y="323776"/>
                  </a:lnTo>
                  <a:lnTo>
                    <a:pt x="350831" y="349944"/>
                  </a:lnTo>
                  <a:lnTo>
                    <a:pt x="334420" y="345508"/>
                  </a:lnTo>
                  <a:lnTo>
                    <a:pt x="318010" y="323776"/>
                  </a:lnTo>
                  <a:lnTo>
                    <a:pt x="299381" y="337081"/>
                  </a:lnTo>
                  <a:lnTo>
                    <a:pt x="294946" y="362363"/>
                  </a:lnTo>
                  <a:lnTo>
                    <a:pt x="278536" y="378329"/>
                  </a:lnTo>
                  <a:lnTo>
                    <a:pt x="298051" y="396514"/>
                  </a:lnTo>
                  <a:lnTo>
                    <a:pt x="282527" y="431996"/>
                  </a:lnTo>
                  <a:lnTo>
                    <a:pt x="292729" y="448850"/>
                  </a:lnTo>
                  <a:lnTo>
                    <a:pt x="269222" y="459495"/>
                  </a:lnTo>
                  <a:lnTo>
                    <a:pt x="247489" y="455060"/>
                  </a:lnTo>
                  <a:lnTo>
                    <a:pt x="243940" y="499856"/>
                  </a:lnTo>
                  <a:lnTo>
                    <a:pt x="226643" y="497195"/>
                  </a:lnTo>
                  <a:lnTo>
                    <a:pt x="227086" y="510057"/>
                  </a:lnTo>
                  <a:lnTo>
                    <a:pt x="215998" y="519372"/>
                  </a:lnTo>
                  <a:lnTo>
                    <a:pt x="176968" y="518928"/>
                  </a:lnTo>
                  <a:lnTo>
                    <a:pt x="166767" y="505622"/>
                  </a:lnTo>
                  <a:lnTo>
                    <a:pt x="173863" y="498082"/>
                  </a:lnTo>
                  <a:lnTo>
                    <a:pt x="150356" y="461269"/>
                  </a:lnTo>
                  <a:lnTo>
                    <a:pt x="142816" y="481228"/>
                  </a:lnTo>
                  <a:lnTo>
                    <a:pt x="125075" y="472357"/>
                  </a:lnTo>
                  <a:lnTo>
                    <a:pt x="77174" y="500300"/>
                  </a:lnTo>
                  <a:lnTo>
                    <a:pt x="48345" y="453729"/>
                  </a:lnTo>
                  <a:lnTo>
                    <a:pt x="39918" y="448407"/>
                  </a:lnTo>
                  <a:lnTo>
                    <a:pt x="15967" y="453286"/>
                  </a:lnTo>
                  <a:lnTo>
                    <a:pt x="34152" y="281197"/>
                  </a:lnTo>
                  <a:lnTo>
                    <a:pt x="12862" y="227974"/>
                  </a:lnTo>
                  <a:lnTo>
                    <a:pt x="23507" y="164105"/>
                  </a:lnTo>
                  <a:lnTo>
                    <a:pt x="14636" y="173863"/>
                  </a:lnTo>
                  <a:lnTo>
                    <a:pt x="0" y="146808"/>
                  </a:lnTo>
                  <a:lnTo>
                    <a:pt x="17298" y="95359"/>
                  </a:lnTo>
                  <a:lnTo>
                    <a:pt x="1774" y="31934"/>
                  </a:lnTo>
                  <a:lnTo>
                    <a:pt x="35926" y="53223"/>
                  </a:lnTo>
                  <a:lnTo>
                    <a:pt x="27055" y="38587"/>
                  </a:lnTo>
                  <a:lnTo>
                    <a:pt x="31934" y="31047"/>
                  </a:lnTo>
                  <a:lnTo>
                    <a:pt x="29716" y="37700"/>
                  </a:lnTo>
                  <a:lnTo>
                    <a:pt x="38587" y="37256"/>
                  </a:lnTo>
                  <a:lnTo>
                    <a:pt x="37256" y="30160"/>
                  </a:lnTo>
                  <a:lnTo>
                    <a:pt x="23507" y="26168"/>
                  </a:lnTo>
                  <a:lnTo>
                    <a:pt x="46127" y="29716"/>
                  </a:lnTo>
                  <a:lnTo>
                    <a:pt x="52336" y="62981"/>
                  </a:lnTo>
                  <a:lnTo>
                    <a:pt x="38143" y="66086"/>
                  </a:lnTo>
                  <a:lnTo>
                    <a:pt x="55885" y="82940"/>
                  </a:lnTo>
                  <a:lnTo>
                    <a:pt x="52336" y="65642"/>
                  </a:lnTo>
                  <a:lnTo>
                    <a:pt x="63424" y="84714"/>
                  </a:lnTo>
                  <a:lnTo>
                    <a:pt x="78504" y="90923"/>
                  </a:lnTo>
                  <a:lnTo>
                    <a:pt x="74069" y="102899"/>
                  </a:lnTo>
                  <a:lnTo>
                    <a:pt x="81609" y="102899"/>
                  </a:lnTo>
                  <a:lnTo>
                    <a:pt x="84714" y="113100"/>
                  </a:lnTo>
                  <a:lnTo>
                    <a:pt x="101124" y="102011"/>
                  </a:lnTo>
                  <a:lnTo>
                    <a:pt x="111769" y="80279"/>
                  </a:lnTo>
                  <a:lnTo>
                    <a:pt x="89593" y="90923"/>
                  </a:lnTo>
                  <a:lnTo>
                    <a:pt x="112656" y="74956"/>
                  </a:lnTo>
                  <a:lnTo>
                    <a:pt x="117535" y="84714"/>
                  </a:lnTo>
                  <a:lnTo>
                    <a:pt x="120640" y="77617"/>
                  </a:lnTo>
                  <a:lnTo>
                    <a:pt x="139268" y="83827"/>
                  </a:lnTo>
                  <a:lnTo>
                    <a:pt x="175194" y="70077"/>
                  </a:lnTo>
                  <a:lnTo>
                    <a:pt x="188943" y="79392"/>
                  </a:lnTo>
                  <a:lnTo>
                    <a:pt x="181403" y="77174"/>
                  </a:lnTo>
                  <a:lnTo>
                    <a:pt x="158783" y="94915"/>
                  </a:lnTo>
                  <a:lnTo>
                    <a:pt x="200031" y="79392"/>
                  </a:lnTo>
                  <a:lnTo>
                    <a:pt x="207571" y="86488"/>
                  </a:lnTo>
                  <a:lnTo>
                    <a:pt x="207128" y="108664"/>
                  </a:lnTo>
                  <a:lnTo>
                    <a:pt x="213781" y="117535"/>
                  </a:lnTo>
                  <a:lnTo>
                    <a:pt x="220433" y="113987"/>
                  </a:lnTo>
                  <a:lnTo>
                    <a:pt x="225312" y="50119"/>
                  </a:lnTo>
                  <a:lnTo>
                    <a:pt x="214668" y="43909"/>
                  </a:lnTo>
                  <a:lnTo>
                    <a:pt x="234626" y="0"/>
                  </a:lnTo>
                  <a:lnTo>
                    <a:pt x="243497" y="23507"/>
                  </a:lnTo>
                  <a:lnTo>
                    <a:pt x="273213" y="36369"/>
                  </a:lnTo>
                  <a:lnTo>
                    <a:pt x="269665" y="44353"/>
                  </a:lnTo>
                  <a:lnTo>
                    <a:pt x="282527" y="66529"/>
                  </a:lnTo>
                  <a:lnTo>
                    <a:pt x="288293" y="59433"/>
                  </a:lnTo>
                  <a:lnTo>
                    <a:pt x="276762" y="46570"/>
                  </a:lnTo>
                  <a:lnTo>
                    <a:pt x="281640" y="41692"/>
                  </a:lnTo>
                  <a:lnTo>
                    <a:pt x="298051" y="39918"/>
                  </a:lnTo>
                  <a:lnTo>
                    <a:pt x="311357" y="56328"/>
                  </a:lnTo>
                  <a:close/>
                  <a:moveTo>
                    <a:pt x="188056" y="272770"/>
                  </a:moveTo>
                  <a:lnTo>
                    <a:pt x="148138" y="264786"/>
                  </a:lnTo>
                  <a:lnTo>
                    <a:pt x="128623" y="248376"/>
                  </a:lnTo>
                  <a:lnTo>
                    <a:pt x="127736" y="227530"/>
                  </a:lnTo>
                  <a:lnTo>
                    <a:pt x="116648" y="223538"/>
                  </a:lnTo>
                  <a:lnTo>
                    <a:pt x="112656" y="211120"/>
                  </a:lnTo>
                  <a:lnTo>
                    <a:pt x="102455" y="217772"/>
                  </a:lnTo>
                  <a:lnTo>
                    <a:pt x="111326" y="260351"/>
                  </a:lnTo>
                  <a:lnTo>
                    <a:pt x="134833" y="293616"/>
                  </a:lnTo>
                  <a:lnTo>
                    <a:pt x="153461" y="300712"/>
                  </a:lnTo>
                  <a:lnTo>
                    <a:pt x="153904" y="282527"/>
                  </a:lnTo>
                  <a:lnTo>
                    <a:pt x="162775" y="275431"/>
                  </a:lnTo>
                  <a:lnTo>
                    <a:pt x="171202" y="286519"/>
                  </a:lnTo>
                  <a:lnTo>
                    <a:pt x="161001" y="290511"/>
                  </a:lnTo>
                  <a:lnTo>
                    <a:pt x="166767" y="303373"/>
                  </a:lnTo>
                  <a:lnTo>
                    <a:pt x="183621" y="308252"/>
                  </a:lnTo>
                  <a:lnTo>
                    <a:pt x="163662" y="342847"/>
                  </a:lnTo>
                  <a:lnTo>
                    <a:pt x="152574" y="337081"/>
                  </a:lnTo>
                  <a:lnTo>
                    <a:pt x="107334" y="357484"/>
                  </a:lnTo>
                  <a:lnTo>
                    <a:pt x="113543" y="389861"/>
                  </a:lnTo>
                  <a:lnTo>
                    <a:pt x="87375" y="395184"/>
                  </a:lnTo>
                  <a:lnTo>
                    <a:pt x="86488" y="367241"/>
                  </a:lnTo>
                  <a:lnTo>
                    <a:pt x="58102" y="387644"/>
                  </a:lnTo>
                  <a:lnTo>
                    <a:pt x="77174" y="449738"/>
                  </a:lnTo>
                  <a:lnTo>
                    <a:pt x="109108" y="443085"/>
                  </a:lnTo>
                  <a:lnTo>
                    <a:pt x="111326" y="431553"/>
                  </a:lnTo>
                  <a:lnTo>
                    <a:pt x="129954" y="414255"/>
                  </a:lnTo>
                  <a:lnTo>
                    <a:pt x="143260" y="412925"/>
                  </a:lnTo>
                  <a:lnTo>
                    <a:pt x="169871" y="376555"/>
                  </a:lnTo>
                  <a:lnTo>
                    <a:pt x="187612" y="372120"/>
                  </a:lnTo>
                  <a:lnTo>
                    <a:pt x="196039" y="383208"/>
                  </a:lnTo>
                  <a:lnTo>
                    <a:pt x="183621" y="411151"/>
                  </a:lnTo>
                  <a:lnTo>
                    <a:pt x="172976" y="415142"/>
                  </a:lnTo>
                  <a:lnTo>
                    <a:pt x="182290" y="422239"/>
                  </a:lnTo>
                  <a:lnTo>
                    <a:pt x="194709" y="408933"/>
                  </a:lnTo>
                  <a:lnTo>
                    <a:pt x="214668" y="366354"/>
                  </a:lnTo>
                  <a:lnTo>
                    <a:pt x="215555" y="329985"/>
                  </a:lnTo>
                  <a:lnTo>
                    <a:pt x="192048" y="302486"/>
                  </a:lnTo>
                  <a:lnTo>
                    <a:pt x="188056" y="27277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B16963B4-3718-6EA3-9A5E-434378E57507}"/>
                </a:ext>
              </a:extLst>
            </p:cNvPr>
            <p:cNvSpPr/>
            <p:nvPr/>
          </p:nvSpPr>
          <p:spPr>
            <a:xfrm>
              <a:off x="5773619" y="1543561"/>
              <a:ext cx="1631739" cy="4028565"/>
            </a:xfrm>
            <a:custGeom>
              <a:avLst/>
              <a:gdLst>
                <a:gd name="csX0" fmla="*/ 149913 w 1631739"/>
                <a:gd name="csY0" fmla="*/ 1014349 h 4028565"/>
                <a:gd name="csX1" fmla="*/ 190717 w 1631739"/>
                <a:gd name="csY1" fmla="*/ 1030316 h 4028565"/>
                <a:gd name="csX2" fmla="*/ 204910 w 1631739"/>
                <a:gd name="csY2" fmla="*/ 1057371 h 4028565"/>
                <a:gd name="csX3" fmla="*/ 234183 w 1631739"/>
                <a:gd name="csY3" fmla="*/ 1083983 h 4028565"/>
                <a:gd name="csX4" fmla="*/ 231078 w 1631739"/>
                <a:gd name="csY4" fmla="*/ 1091523 h 4028565"/>
                <a:gd name="csX5" fmla="*/ 233296 w 1631739"/>
                <a:gd name="csY5" fmla="*/ 1083983 h 4028565"/>
                <a:gd name="csX6" fmla="*/ 224425 w 1631739"/>
                <a:gd name="csY6" fmla="*/ 1087975 h 4028565"/>
                <a:gd name="csX7" fmla="*/ 243054 w 1631739"/>
                <a:gd name="csY7" fmla="*/ 1119021 h 4028565"/>
                <a:gd name="csX8" fmla="*/ 243054 w 1631739"/>
                <a:gd name="csY8" fmla="*/ 1132771 h 4028565"/>
                <a:gd name="csX9" fmla="*/ 257690 w 1631739"/>
                <a:gd name="csY9" fmla="*/ 1146077 h 4028565"/>
                <a:gd name="csX10" fmla="*/ 309139 w 1631739"/>
                <a:gd name="csY10" fmla="*/ 1147407 h 4028565"/>
                <a:gd name="csX11" fmla="*/ 324663 w 1631739"/>
                <a:gd name="csY11" fmla="*/ 1163374 h 4028565"/>
                <a:gd name="csX12" fmla="*/ 307809 w 1631739"/>
                <a:gd name="csY12" fmla="*/ 1181115 h 4028565"/>
                <a:gd name="csX13" fmla="*/ 303817 w 1631739"/>
                <a:gd name="csY13" fmla="*/ 1199300 h 4028565"/>
                <a:gd name="csX14" fmla="*/ 265230 w 1631739"/>
                <a:gd name="csY14" fmla="*/ 1208614 h 4028565"/>
                <a:gd name="csX15" fmla="*/ 262125 w 1631739"/>
                <a:gd name="csY15" fmla="*/ 1234339 h 4028565"/>
                <a:gd name="csX16" fmla="*/ 251924 w 1631739"/>
                <a:gd name="csY16" fmla="*/ 1247201 h 4028565"/>
                <a:gd name="csX17" fmla="*/ 253698 w 1631739"/>
                <a:gd name="csY17" fmla="*/ 1277804 h 4028565"/>
                <a:gd name="csX18" fmla="*/ 230635 w 1631739"/>
                <a:gd name="csY18" fmla="*/ 1302642 h 4028565"/>
                <a:gd name="csX19" fmla="*/ 229748 w 1631739"/>
                <a:gd name="csY19" fmla="*/ 1354535 h 4028565"/>
                <a:gd name="csX20" fmla="*/ 234626 w 1631739"/>
                <a:gd name="csY20" fmla="*/ 1302642 h 4028565"/>
                <a:gd name="csX21" fmla="*/ 249707 w 1631739"/>
                <a:gd name="csY21" fmla="*/ 1300868 h 4028565"/>
                <a:gd name="csX22" fmla="*/ 265673 w 1631739"/>
                <a:gd name="csY22" fmla="*/ 1261838 h 4028565"/>
                <a:gd name="csX23" fmla="*/ 274544 w 1631739"/>
                <a:gd name="csY23" fmla="*/ 1256515 h 4028565"/>
                <a:gd name="csX24" fmla="*/ 278979 w 1631739"/>
                <a:gd name="csY24" fmla="*/ 1264499 h 4028565"/>
                <a:gd name="csX25" fmla="*/ 282528 w 1631739"/>
                <a:gd name="csY25" fmla="*/ 1252523 h 4028565"/>
                <a:gd name="csX26" fmla="*/ 289181 w 1631739"/>
                <a:gd name="csY26" fmla="*/ 1272039 h 4028565"/>
                <a:gd name="csX27" fmla="*/ 285189 w 1631739"/>
                <a:gd name="csY27" fmla="*/ 1288006 h 4028565"/>
                <a:gd name="csX28" fmla="*/ 267891 w 1631739"/>
                <a:gd name="csY28" fmla="*/ 1332358 h 4028565"/>
                <a:gd name="csX29" fmla="*/ 242610 w 1631739"/>
                <a:gd name="csY29" fmla="*/ 1361188 h 4028565"/>
                <a:gd name="csX30" fmla="*/ 251481 w 1631739"/>
                <a:gd name="csY30" fmla="*/ 1378042 h 4028565"/>
                <a:gd name="csX31" fmla="*/ 262125 w 1631739"/>
                <a:gd name="csY31" fmla="*/ 1381590 h 4028565"/>
                <a:gd name="csX32" fmla="*/ 261682 w 1631739"/>
                <a:gd name="csY32" fmla="*/ 1345221 h 4028565"/>
                <a:gd name="csX33" fmla="*/ 288737 w 1631739"/>
                <a:gd name="csY33" fmla="*/ 1351430 h 4028565"/>
                <a:gd name="csX34" fmla="*/ 304260 w 1631739"/>
                <a:gd name="csY34" fmla="*/ 1334576 h 4028565"/>
                <a:gd name="csX35" fmla="*/ 305591 w 1631739"/>
                <a:gd name="csY35" fmla="*/ 1254741 h 4028565"/>
                <a:gd name="csX36" fmla="*/ 296720 w 1631739"/>
                <a:gd name="csY36" fmla="*/ 1240992 h 4028565"/>
                <a:gd name="csX37" fmla="*/ 302930 w 1631739"/>
                <a:gd name="csY37" fmla="*/ 1241879 h 4028565"/>
                <a:gd name="csX38" fmla="*/ 302486 w 1631739"/>
                <a:gd name="csY38" fmla="*/ 1223251 h 4028565"/>
                <a:gd name="csX39" fmla="*/ 336195 w 1631739"/>
                <a:gd name="csY39" fmla="*/ 1176680 h 4028565"/>
                <a:gd name="csX40" fmla="*/ 332203 w 1631739"/>
                <a:gd name="csY40" fmla="*/ 1145633 h 4028565"/>
                <a:gd name="csX41" fmla="*/ 304260 w 1631739"/>
                <a:gd name="csY41" fmla="*/ 1132771 h 4028565"/>
                <a:gd name="csX42" fmla="*/ 290954 w 1631739"/>
                <a:gd name="csY42" fmla="*/ 1098619 h 4028565"/>
                <a:gd name="csX43" fmla="*/ 299381 w 1631739"/>
                <a:gd name="csY43" fmla="*/ 1087975 h 4028565"/>
                <a:gd name="csX44" fmla="*/ 298495 w 1631739"/>
                <a:gd name="csY44" fmla="*/ 1073782 h 4028565"/>
                <a:gd name="csX45" fmla="*/ 260351 w 1631739"/>
                <a:gd name="csY45" fmla="*/ 1052492 h 4028565"/>
                <a:gd name="csX46" fmla="*/ 246602 w 1631739"/>
                <a:gd name="csY46" fmla="*/ 1021002 h 4028565"/>
                <a:gd name="csX47" fmla="*/ 255029 w 1631739"/>
                <a:gd name="csY47" fmla="*/ 1012575 h 4028565"/>
                <a:gd name="csX48" fmla="*/ 251037 w 1631739"/>
                <a:gd name="csY48" fmla="*/ 995277 h 4028565"/>
                <a:gd name="csX49" fmla="*/ 267891 w 1631739"/>
                <a:gd name="csY49" fmla="*/ 965561 h 4028565"/>
                <a:gd name="csX50" fmla="*/ 257690 w 1631739"/>
                <a:gd name="csY50" fmla="*/ 944715 h 4028565"/>
                <a:gd name="csX51" fmla="*/ 264787 w 1631739"/>
                <a:gd name="csY51" fmla="*/ 940723 h 4028565"/>
                <a:gd name="csX52" fmla="*/ 252811 w 1631739"/>
                <a:gd name="csY52" fmla="*/ 932296 h 4028565"/>
                <a:gd name="csX53" fmla="*/ 267448 w 1631739"/>
                <a:gd name="csY53" fmla="*/ 930078 h 4028565"/>
                <a:gd name="csX54" fmla="*/ 259464 w 1631739"/>
                <a:gd name="csY54" fmla="*/ 912337 h 4028565"/>
                <a:gd name="csX55" fmla="*/ 282971 w 1631739"/>
                <a:gd name="csY55" fmla="*/ 894153 h 4028565"/>
                <a:gd name="csX56" fmla="*/ 276318 w 1631739"/>
                <a:gd name="csY56" fmla="*/ 893266 h 4028565"/>
                <a:gd name="csX57" fmla="*/ 280754 w 1631739"/>
                <a:gd name="csY57" fmla="*/ 882621 h 4028565"/>
                <a:gd name="csX58" fmla="*/ 338856 w 1631739"/>
                <a:gd name="csY58" fmla="*/ 887500 h 4028565"/>
                <a:gd name="csX59" fmla="*/ 398288 w 1631739"/>
                <a:gd name="csY59" fmla="*/ 904354 h 4028565"/>
                <a:gd name="csX60" fmla="*/ 452842 w 1631739"/>
                <a:gd name="csY60" fmla="*/ 902136 h 4028565"/>
                <a:gd name="csX61" fmla="*/ 476349 w 1631739"/>
                <a:gd name="csY61" fmla="*/ 914999 h 4028565"/>
                <a:gd name="csX62" fmla="*/ 485663 w 1631739"/>
                <a:gd name="csY62" fmla="*/ 901693 h 4028565"/>
                <a:gd name="csX63" fmla="*/ 503848 w 1631739"/>
                <a:gd name="csY63" fmla="*/ 899031 h 4028565"/>
                <a:gd name="csX64" fmla="*/ 545540 w 1631739"/>
                <a:gd name="csY64" fmla="*/ 907015 h 4028565"/>
                <a:gd name="csX65" fmla="*/ 540661 w 1631739"/>
                <a:gd name="csY65" fmla="*/ 918990 h 4028565"/>
                <a:gd name="csX66" fmla="*/ 483889 w 1631739"/>
                <a:gd name="csY66" fmla="*/ 948707 h 4028565"/>
                <a:gd name="csX67" fmla="*/ 481228 w 1631739"/>
                <a:gd name="csY67" fmla="*/ 969109 h 4028565"/>
                <a:gd name="csX68" fmla="*/ 509170 w 1631739"/>
                <a:gd name="csY68" fmla="*/ 1004148 h 4028565"/>
                <a:gd name="csX69" fmla="*/ 510501 w 1631739"/>
                <a:gd name="csY69" fmla="*/ 1021445 h 4028565"/>
                <a:gd name="csX70" fmla="*/ 508727 w 1631739"/>
                <a:gd name="csY70" fmla="*/ 997938 h 4028565"/>
                <a:gd name="csX71" fmla="*/ 483889 w 1631739"/>
                <a:gd name="csY71" fmla="*/ 968665 h 4028565"/>
                <a:gd name="csX72" fmla="*/ 487881 w 1631739"/>
                <a:gd name="csY72" fmla="*/ 947376 h 4028565"/>
                <a:gd name="csX73" fmla="*/ 542435 w 1631739"/>
                <a:gd name="csY73" fmla="*/ 942497 h 4028565"/>
                <a:gd name="csX74" fmla="*/ 569047 w 1631739"/>
                <a:gd name="csY74" fmla="*/ 908789 h 4028565"/>
                <a:gd name="csX75" fmla="*/ 553523 w 1631739"/>
                <a:gd name="csY75" fmla="*/ 912781 h 4028565"/>
                <a:gd name="csX76" fmla="*/ 544653 w 1631739"/>
                <a:gd name="csY76" fmla="*/ 884395 h 4028565"/>
                <a:gd name="csX77" fmla="*/ 562394 w 1631739"/>
                <a:gd name="csY77" fmla="*/ 890604 h 4028565"/>
                <a:gd name="csX78" fmla="*/ 561063 w 1631739"/>
                <a:gd name="csY78" fmla="*/ 885282 h 4028565"/>
                <a:gd name="csX79" fmla="*/ 543765 w 1631739"/>
                <a:gd name="csY79" fmla="*/ 879073 h 4028565"/>
                <a:gd name="csX80" fmla="*/ 539330 w 1631739"/>
                <a:gd name="csY80" fmla="*/ 855122 h 4028565"/>
                <a:gd name="csX81" fmla="*/ 513606 w 1631739"/>
                <a:gd name="csY81" fmla="*/ 844034 h 4028565"/>
                <a:gd name="csX82" fmla="*/ 514936 w 1631739"/>
                <a:gd name="csY82" fmla="*/ 831615 h 4028565"/>
                <a:gd name="csX83" fmla="*/ 527798 w 1631739"/>
                <a:gd name="csY83" fmla="*/ 841373 h 4028565"/>
                <a:gd name="csX84" fmla="*/ 521589 w 1631739"/>
                <a:gd name="csY84" fmla="*/ 825406 h 4028565"/>
                <a:gd name="csX85" fmla="*/ 538000 w 1631739"/>
                <a:gd name="csY85" fmla="*/ 824075 h 4028565"/>
                <a:gd name="csX86" fmla="*/ 541548 w 1631739"/>
                <a:gd name="csY86" fmla="*/ 834276 h 4028565"/>
                <a:gd name="csX87" fmla="*/ 554410 w 1631739"/>
                <a:gd name="csY87" fmla="*/ 836938 h 4028565"/>
                <a:gd name="csX88" fmla="*/ 542879 w 1631739"/>
                <a:gd name="csY88" fmla="*/ 846695 h 4028565"/>
                <a:gd name="csX89" fmla="*/ 553080 w 1631739"/>
                <a:gd name="csY89" fmla="*/ 843147 h 4028565"/>
                <a:gd name="csX90" fmla="*/ 552636 w 1631739"/>
                <a:gd name="csY90" fmla="*/ 852905 h 4028565"/>
                <a:gd name="csX91" fmla="*/ 556184 w 1631739"/>
                <a:gd name="csY91" fmla="*/ 840042 h 4028565"/>
                <a:gd name="csX92" fmla="*/ 565055 w 1631739"/>
                <a:gd name="csY92" fmla="*/ 843590 h 4028565"/>
                <a:gd name="csX93" fmla="*/ 560620 w 1631739"/>
                <a:gd name="csY93" fmla="*/ 830728 h 4028565"/>
                <a:gd name="csX94" fmla="*/ 549088 w 1631739"/>
                <a:gd name="csY94" fmla="*/ 831172 h 4028565"/>
                <a:gd name="csX95" fmla="*/ 541548 w 1631739"/>
                <a:gd name="csY95" fmla="*/ 817422 h 4028565"/>
                <a:gd name="csX96" fmla="*/ 552192 w 1631739"/>
                <a:gd name="csY96" fmla="*/ 812544 h 4028565"/>
                <a:gd name="csX97" fmla="*/ 514936 w 1631739"/>
                <a:gd name="csY97" fmla="*/ 794359 h 4028565"/>
                <a:gd name="csX98" fmla="*/ 531347 w 1631739"/>
                <a:gd name="csY98" fmla="*/ 784158 h 4028565"/>
                <a:gd name="csX99" fmla="*/ 531790 w 1631739"/>
                <a:gd name="csY99" fmla="*/ 772626 h 4028565"/>
                <a:gd name="csX100" fmla="*/ 542435 w 1631739"/>
                <a:gd name="csY100" fmla="*/ 781053 h 4028565"/>
                <a:gd name="csX101" fmla="*/ 536669 w 1631739"/>
                <a:gd name="csY101" fmla="*/ 781053 h 4028565"/>
                <a:gd name="csX102" fmla="*/ 539330 w 1631739"/>
                <a:gd name="csY102" fmla="*/ 790367 h 4028565"/>
                <a:gd name="csX103" fmla="*/ 550418 w 1631739"/>
                <a:gd name="csY103" fmla="*/ 793472 h 4028565"/>
                <a:gd name="csX104" fmla="*/ 550418 w 1631739"/>
                <a:gd name="csY104" fmla="*/ 803673 h 4028565"/>
                <a:gd name="csX105" fmla="*/ 560176 w 1631739"/>
                <a:gd name="csY105" fmla="*/ 807665 h 4028565"/>
                <a:gd name="csX106" fmla="*/ 555298 w 1631739"/>
                <a:gd name="csY106" fmla="*/ 793472 h 4028565"/>
                <a:gd name="csX107" fmla="*/ 562394 w 1631739"/>
                <a:gd name="csY107" fmla="*/ 787262 h 4028565"/>
                <a:gd name="csX108" fmla="*/ 567273 w 1631739"/>
                <a:gd name="csY108" fmla="*/ 793028 h 4028565"/>
                <a:gd name="csX109" fmla="*/ 569934 w 1631739"/>
                <a:gd name="csY109" fmla="*/ 777505 h 4028565"/>
                <a:gd name="csX110" fmla="*/ 585014 w 1631739"/>
                <a:gd name="csY110" fmla="*/ 765973 h 4028565"/>
                <a:gd name="csX111" fmla="*/ 577917 w 1631739"/>
                <a:gd name="csY111" fmla="*/ 759320 h 4028565"/>
                <a:gd name="csX112" fmla="*/ 588118 w 1631739"/>
                <a:gd name="csY112" fmla="*/ 758433 h 4028565"/>
                <a:gd name="csX113" fmla="*/ 591667 w 1631739"/>
                <a:gd name="csY113" fmla="*/ 769521 h 4028565"/>
                <a:gd name="csX114" fmla="*/ 601868 w 1631739"/>
                <a:gd name="csY114" fmla="*/ 757989 h 4028565"/>
                <a:gd name="csX115" fmla="*/ 570821 w 1631739"/>
                <a:gd name="csY115" fmla="*/ 745127 h 4028565"/>
                <a:gd name="csX116" fmla="*/ 577030 w 1631739"/>
                <a:gd name="csY116" fmla="*/ 734483 h 4028565"/>
                <a:gd name="csX117" fmla="*/ 609851 w 1631739"/>
                <a:gd name="csY117" fmla="*/ 749562 h 4028565"/>
                <a:gd name="csX118" fmla="*/ 628480 w 1631739"/>
                <a:gd name="csY118" fmla="*/ 731378 h 4028565"/>
                <a:gd name="csX119" fmla="*/ 638237 w 1631739"/>
                <a:gd name="csY119" fmla="*/ 731821 h 4028565"/>
                <a:gd name="csX120" fmla="*/ 639568 w 1631739"/>
                <a:gd name="csY120" fmla="*/ 721177 h 4028565"/>
                <a:gd name="csX121" fmla="*/ 658196 w 1631739"/>
                <a:gd name="csY121" fmla="*/ 716298 h 4028565"/>
                <a:gd name="csX122" fmla="*/ 646221 w 1631739"/>
                <a:gd name="csY122" fmla="*/ 712750 h 4028565"/>
                <a:gd name="csX123" fmla="*/ 666180 w 1631739"/>
                <a:gd name="csY123" fmla="*/ 703436 h 4028565"/>
                <a:gd name="csX124" fmla="*/ 681259 w 1631739"/>
                <a:gd name="csY124" fmla="*/ 714524 h 4028565"/>
                <a:gd name="csX125" fmla="*/ 680372 w 1631739"/>
                <a:gd name="csY125" fmla="*/ 706097 h 4028565"/>
                <a:gd name="csX126" fmla="*/ 695896 w 1631739"/>
                <a:gd name="csY126" fmla="*/ 706540 h 4028565"/>
                <a:gd name="csX127" fmla="*/ 693235 w 1631739"/>
                <a:gd name="csY127" fmla="*/ 698113 h 4028565"/>
                <a:gd name="csX128" fmla="*/ 728717 w 1631739"/>
                <a:gd name="csY128" fmla="*/ 690573 h 4028565"/>
                <a:gd name="csX129" fmla="*/ 730935 w 1631739"/>
                <a:gd name="csY129" fmla="*/ 697670 h 4028565"/>
                <a:gd name="csX130" fmla="*/ 737144 w 1631739"/>
                <a:gd name="csY130" fmla="*/ 692347 h 4028565"/>
                <a:gd name="csX131" fmla="*/ 753111 w 1631739"/>
                <a:gd name="csY131" fmla="*/ 698113 h 4028565"/>
                <a:gd name="csX132" fmla="*/ 758876 w 1631739"/>
                <a:gd name="csY132" fmla="*/ 685694 h 4028565"/>
                <a:gd name="csX133" fmla="*/ 783271 w 1631739"/>
                <a:gd name="csY133" fmla="*/ 687912 h 4028565"/>
                <a:gd name="csX134" fmla="*/ 827180 w 1631739"/>
                <a:gd name="csY134" fmla="*/ 677711 h 4028565"/>
                <a:gd name="csX135" fmla="*/ 849800 w 1631739"/>
                <a:gd name="csY135" fmla="*/ 667510 h 4028565"/>
                <a:gd name="csX136" fmla="*/ 834276 w 1631739"/>
                <a:gd name="csY136" fmla="*/ 671945 h 4028565"/>
                <a:gd name="csX137" fmla="*/ 828067 w 1631739"/>
                <a:gd name="csY137" fmla="*/ 664405 h 4028565"/>
                <a:gd name="csX138" fmla="*/ 822745 w 1631739"/>
                <a:gd name="csY138" fmla="*/ 674606 h 4028565"/>
                <a:gd name="csX139" fmla="*/ 818753 w 1631739"/>
                <a:gd name="csY139" fmla="*/ 659526 h 4028565"/>
                <a:gd name="csX140" fmla="*/ 804117 w 1631739"/>
                <a:gd name="csY140" fmla="*/ 669284 h 4028565"/>
                <a:gd name="csX141" fmla="*/ 808552 w 1631739"/>
                <a:gd name="csY141" fmla="*/ 647107 h 4028565"/>
                <a:gd name="csX142" fmla="*/ 818309 w 1631739"/>
                <a:gd name="csY142" fmla="*/ 649769 h 4028565"/>
                <a:gd name="csX143" fmla="*/ 814761 w 1631739"/>
                <a:gd name="csY143" fmla="*/ 644003 h 4028565"/>
                <a:gd name="csX144" fmla="*/ 825850 w 1631739"/>
                <a:gd name="csY144" fmla="*/ 643559 h 4028565"/>
                <a:gd name="csX145" fmla="*/ 824519 w 1631739"/>
                <a:gd name="csY145" fmla="*/ 655978 h 4028565"/>
                <a:gd name="csX146" fmla="*/ 845364 w 1631739"/>
                <a:gd name="csY146" fmla="*/ 652430 h 4028565"/>
                <a:gd name="csX147" fmla="*/ 835164 w 1631739"/>
                <a:gd name="csY147" fmla="*/ 640898 h 4028565"/>
                <a:gd name="csX148" fmla="*/ 859558 w 1631739"/>
                <a:gd name="csY148" fmla="*/ 644890 h 4028565"/>
                <a:gd name="csX149" fmla="*/ 861775 w 1631739"/>
                <a:gd name="csY149" fmla="*/ 654204 h 4028565"/>
                <a:gd name="csX150" fmla="*/ 872420 w 1631739"/>
                <a:gd name="csY150" fmla="*/ 646220 h 4028565"/>
                <a:gd name="csX151" fmla="*/ 867097 w 1631739"/>
                <a:gd name="csY151" fmla="*/ 640011 h 4028565"/>
                <a:gd name="csX152" fmla="*/ 879073 w 1631739"/>
                <a:gd name="csY152" fmla="*/ 647551 h 4028565"/>
                <a:gd name="csX153" fmla="*/ 895927 w 1631739"/>
                <a:gd name="csY153" fmla="*/ 641785 h 4028565"/>
                <a:gd name="csX154" fmla="*/ 912781 w 1631739"/>
                <a:gd name="csY154" fmla="*/ 646220 h 4028565"/>
                <a:gd name="csX155" fmla="*/ 923426 w 1631739"/>
                <a:gd name="csY155" fmla="*/ 654647 h 4028565"/>
                <a:gd name="csX156" fmla="*/ 899919 w 1631739"/>
                <a:gd name="csY156" fmla="*/ 678598 h 4028565"/>
                <a:gd name="csX157" fmla="*/ 905685 w 1631739"/>
                <a:gd name="csY157" fmla="*/ 683477 h 4028565"/>
                <a:gd name="csX158" fmla="*/ 913224 w 1631739"/>
                <a:gd name="csY158" fmla="*/ 671502 h 4028565"/>
                <a:gd name="csX159" fmla="*/ 934514 w 1631739"/>
                <a:gd name="csY159" fmla="*/ 663962 h 4028565"/>
                <a:gd name="csX160" fmla="*/ 939393 w 1631739"/>
                <a:gd name="csY160" fmla="*/ 670615 h 4028565"/>
                <a:gd name="csX161" fmla="*/ 931409 w 1631739"/>
                <a:gd name="csY161" fmla="*/ 683033 h 4028565"/>
                <a:gd name="csX162" fmla="*/ 945158 w 1631739"/>
                <a:gd name="csY162" fmla="*/ 681259 h 4028565"/>
                <a:gd name="csX163" fmla="*/ 960682 w 1631739"/>
                <a:gd name="csY163" fmla="*/ 661300 h 4028565"/>
                <a:gd name="csX164" fmla="*/ 966004 w 1631739"/>
                <a:gd name="csY164" fmla="*/ 660857 h 4028565"/>
                <a:gd name="csX165" fmla="*/ 958021 w 1631739"/>
                <a:gd name="csY165" fmla="*/ 676380 h 4028565"/>
                <a:gd name="csX166" fmla="*/ 981084 w 1631739"/>
                <a:gd name="csY166" fmla="*/ 669284 h 4028565"/>
                <a:gd name="csX167" fmla="*/ 974432 w 1631739"/>
                <a:gd name="csY167" fmla="*/ 656865 h 4028565"/>
                <a:gd name="csX168" fmla="*/ 993503 w 1631739"/>
                <a:gd name="csY168" fmla="*/ 655978 h 4028565"/>
                <a:gd name="csX169" fmla="*/ 986850 w 1631739"/>
                <a:gd name="csY169" fmla="*/ 648882 h 4028565"/>
                <a:gd name="csX170" fmla="*/ 1017010 w 1631739"/>
                <a:gd name="csY170" fmla="*/ 633358 h 4028565"/>
                <a:gd name="csX171" fmla="*/ 1013018 w 1631739"/>
                <a:gd name="csY171" fmla="*/ 641342 h 4028565"/>
                <a:gd name="csX172" fmla="*/ 1031646 w 1631739"/>
                <a:gd name="csY172" fmla="*/ 639124 h 4028565"/>
                <a:gd name="csX173" fmla="*/ 1026324 w 1631739"/>
                <a:gd name="csY173" fmla="*/ 647107 h 4028565"/>
                <a:gd name="csX174" fmla="*/ 1043622 w 1631739"/>
                <a:gd name="csY174" fmla="*/ 648438 h 4028565"/>
                <a:gd name="csX175" fmla="*/ 1040517 w 1631739"/>
                <a:gd name="csY175" fmla="*/ 656422 h 4028565"/>
                <a:gd name="csX176" fmla="*/ 1049831 w 1631739"/>
                <a:gd name="csY176" fmla="*/ 662631 h 4028565"/>
                <a:gd name="csX177" fmla="*/ 1047170 w 1631739"/>
                <a:gd name="csY177" fmla="*/ 685694 h 4028565"/>
                <a:gd name="csX178" fmla="*/ 1037856 w 1631739"/>
                <a:gd name="csY178" fmla="*/ 696783 h 4028565"/>
                <a:gd name="csX179" fmla="*/ 1043178 w 1631739"/>
                <a:gd name="csY179" fmla="*/ 698557 h 4028565"/>
                <a:gd name="csX180" fmla="*/ 1055153 w 1631739"/>
                <a:gd name="csY180" fmla="*/ 679042 h 4028565"/>
                <a:gd name="csX181" fmla="*/ 1054267 w 1631739"/>
                <a:gd name="csY181" fmla="*/ 656422 h 4028565"/>
                <a:gd name="csX182" fmla="*/ 1044065 w 1631739"/>
                <a:gd name="csY182" fmla="*/ 632915 h 4028565"/>
                <a:gd name="csX183" fmla="*/ 1024550 w 1631739"/>
                <a:gd name="csY183" fmla="*/ 620939 h 4028565"/>
                <a:gd name="csX184" fmla="*/ 1018784 w 1631739"/>
                <a:gd name="csY184" fmla="*/ 600094 h 4028565"/>
                <a:gd name="csX185" fmla="*/ 1069346 w 1631739"/>
                <a:gd name="csY185" fmla="*/ 607633 h 4028565"/>
                <a:gd name="csX186" fmla="*/ 1087975 w 1631739"/>
                <a:gd name="csY186" fmla="*/ 597432 h 4028565"/>
                <a:gd name="csX187" fmla="*/ 1093740 w 1631739"/>
                <a:gd name="csY187" fmla="*/ 608077 h 4028565"/>
                <a:gd name="csX188" fmla="*/ 1104385 w 1631739"/>
                <a:gd name="csY188" fmla="*/ 604529 h 4028565"/>
                <a:gd name="csX189" fmla="*/ 1137206 w 1631739"/>
                <a:gd name="csY189" fmla="*/ 616948 h 4028565"/>
                <a:gd name="csX190" fmla="*/ 1088862 w 1631739"/>
                <a:gd name="csY190" fmla="*/ 595215 h 4028565"/>
                <a:gd name="csX191" fmla="*/ 1100837 w 1631739"/>
                <a:gd name="csY191" fmla="*/ 567272 h 4028565"/>
                <a:gd name="csX192" fmla="*/ 1087975 w 1631739"/>
                <a:gd name="csY192" fmla="*/ 557958 h 4028565"/>
                <a:gd name="csX193" fmla="*/ 1089749 w 1631739"/>
                <a:gd name="csY193" fmla="*/ 539774 h 4028565"/>
                <a:gd name="csX194" fmla="*/ 1099506 w 1631739"/>
                <a:gd name="csY194" fmla="*/ 538443 h 4028565"/>
                <a:gd name="csX195" fmla="*/ 1099063 w 1631739"/>
                <a:gd name="csY195" fmla="*/ 523807 h 4028565"/>
                <a:gd name="csX196" fmla="*/ 1162044 w 1631739"/>
                <a:gd name="csY196" fmla="*/ 448850 h 4028565"/>
                <a:gd name="csX197" fmla="*/ 1175349 w 1631739"/>
                <a:gd name="csY197" fmla="*/ 451512 h 4028565"/>
                <a:gd name="csX198" fmla="*/ 1197082 w 1631739"/>
                <a:gd name="csY198" fmla="*/ 436432 h 4028565"/>
                <a:gd name="csX199" fmla="*/ 1197526 w 1631739"/>
                <a:gd name="csY199" fmla="*/ 444859 h 4028565"/>
                <a:gd name="csX200" fmla="*/ 1212163 w 1631739"/>
                <a:gd name="csY200" fmla="*/ 439536 h 4028565"/>
                <a:gd name="csX201" fmla="*/ 1216598 w 1631739"/>
                <a:gd name="csY201" fmla="*/ 451512 h 4028565"/>
                <a:gd name="csX202" fmla="*/ 1232565 w 1631739"/>
                <a:gd name="csY202" fmla="*/ 459495 h 4028565"/>
                <a:gd name="csX203" fmla="*/ 1249862 w 1631739"/>
                <a:gd name="csY203" fmla="*/ 454616 h 4028565"/>
                <a:gd name="csX204" fmla="*/ 1254741 w 1631739"/>
                <a:gd name="csY204" fmla="*/ 472801 h 4028565"/>
                <a:gd name="csX205" fmla="*/ 1265829 w 1631739"/>
                <a:gd name="csY205" fmla="*/ 479010 h 4028565"/>
                <a:gd name="csX206" fmla="*/ 1248088 w 1631739"/>
                <a:gd name="csY206" fmla="*/ 480341 h 4028565"/>
                <a:gd name="csX207" fmla="*/ 1239661 w 1631739"/>
                <a:gd name="csY207" fmla="*/ 498082 h 4028565"/>
                <a:gd name="csX208" fmla="*/ 1197526 w 1631739"/>
                <a:gd name="csY208" fmla="*/ 521145 h 4028565"/>
                <a:gd name="csX209" fmla="*/ 1256515 w 1631739"/>
                <a:gd name="csY209" fmla="*/ 509170 h 4028565"/>
                <a:gd name="csX210" fmla="*/ 1242322 w 1631739"/>
                <a:gd name="csY210" fmla="*/ 531790 h 4028565"/>
                <a:gd name="csX211" fmla="*/ 1266716 w 1631739"/>
                <a:gd name="csY211" fmla="*/ 519371 h 4028565"/>
                <a:gd name="csX212" fmla="*/ 1285788 w 1631739"/>
                <a:gd name="csY212" fmla="*/ 525581 h 4028565"/>
                <a:gd name="csX213" fmla="*/ 1287562 w 1631739"/>
                <a:gd name="csY213" fmla="*/ 518041 h 4028565"/>
                <a:gd name="csX214" fmla="*/ 1303529 w 1631739"/>
                <a:gd name="csY214" fmla="*/ 521145 h 4028565"/>
                <a:gd name="csX215" fmla="*/ 1311956 w 1631739"/>
                <a:gd name="csY215" fmla="*/ 532677 h 4028565"/>
                <a:gd name="csX216" fmla="*/ 1295545 w 1631739"/>
                <a:gd name="csY216" fmla="*/ 562394 h 4028565"/>
                <a:gd name="csX217" fmla="*/ 1288449 w 1631739"/>
                <a:gd name="csY217" fmla="*/ 562394 h 4028565"/>
                <a:gd name="csX218" fmla="*/ 1286675 w 1631739"/>
                <a:gd name="csY218" fmla="*/ 583683 h 4028565"/>
                <a:gd name="csX219" fmla="*/ 1278692 w 1631739"/>
                <a:gd name="csY219" fmla="*/ 578361 h 4028565"/>
                <a:gd name="csX220" fmla="*/ 1280909 w 1631739"/>
                <a:gd name="csY220" fmla="*/ 590779 h 4028565"/>
                <a:gd name="csX221" fmla="*/ 1295102 w 1631739"/>
                <a:gd name="csY221" fmla="*/ 594771 h 4028565"/>
                <a:gd name="csX222" fmla="*/ 1329697 w 1631739"/>
                <a:gd name="csY222" fmla="*/ 582352 h 4028565"/>
                <a:gd name="csX223" fmla="*/ 1329697 w 1631739"/>
                <a:gd name="csY223" fmla="*/ 555297 h 4028565"/>
                <a:gd name="csX224" fmla="*/ 1378929 w 1631739"/>
                <a:gd name="csY224" fmla="*/ 545983 h 4028565"/>
                <a:gd name="csX225" fmla="*/ 1402436 w 1631739"/>
                <a:gd name="csY225" fmla="*/ 551749 h 4028565"/>
                <a:gd name="csX226" fmla="*/ 1411307 w 1631739"/>
                <a:gd name="csY226" fmla="*/ 541991 h 4028565"/>
                <a:gd name="csX227" fmla="*/ 1435701 w 1631739"/>
                <a:gd name="csY227" fmla="*/ 537113 h 4028565"/>
                <a:gd name="csX228" fmla="*/ 1438362 w 1631739"/>
                <a:gd name="csY228" fmla="*/ 547314 h 4028565"/>
                <a:gd name="csX229" fmla="*/ 1453442 w 1631739"/>
                <a:gd name="csY229" fmla="*/ 544653 h 4028565"/>
                <a:gd name="csX230" fmla="*/ 1452555 w 1631739"/>
                <a:gd name="csY230" fmla="*/ 554410 h 4028565"/>
                <a:gd name="csX231" fmla="*/ 1464530 w 1631739"/>
                <a:gd name="csY231" fmla="*/ 554410 h 4028565"/>
                <a:gd name="csX232" fmla="*/ 1480054 w 1631739"/>
                <a:gd name="csY232" fmla="*/ 568160 h 4028565"/>
                <a:gd name="csX233" fmla="*/ 1470296 w 1631739"/>
                <a:gd name="csY233" fmla="*/ 587231 h 4028565"/>
                <a:gd name="csX234" fmla="*/ 1482271 w 1631739"/>
                <a:gd name="csY234" fmla="*/ 569934 h 4028565"/>
                <a:gd name="csX235" fmla="*/ 1502230 w 1631739"/>
                <a:gd name="csY235" fmla="*/ 582352 h 4028565"/>
                <a:gd name="csX236" fmla="*/ 1503117 w 1631739"/>
                <a:gd name="csY236" fmla="*/ 596102 h 4028565"/>
                <a:gd name="csX237" fmla="*/ 1496021 w 1631739"/>
                <a:gd name="csY237" fmla="*/ 596545 h 4028565"/>
                <a:gd name="csX238" fmla="*/ 1510657 w 1631739"/>
                <a:gd name="csY238" fmla="*/ 606747 h 4028565"/>
                <a:gd name="csX239" fmla="*/ 1503117 w 1631739"/>
                <a:gd name="csY239" fmla="*/ 620939 h 4028565"/>
                <a:gd name="csX240" fmla="*/ 1516423 w 1631739"/>
                <a:gd name="csY240" fmla="*/ 616060 h 4028565"/>
                <a:gd name="csX241" fmla="*/ 1517310 w 1631739"/>
                <a:gd name="csY241" fmla="*/ 602755 h 4028565"/>
                <a:gd name="csX242" fmla="*/ 1527067 w 1631739"/>
                <a:gd name="csY242" fmla="*/ 607190 h 4028565"/>
                <a:gd name="csX243" fmla="*/ 1510657 w 1631739"/>
                <a:gd name="csY243" fmla="*/ 590779 h 4028565"/>
                <a:gd name="csX244" fmla="*/ 1521745 w 1631739"/>
                <a:gd name="csY244" fmla="*/ 587675 h 4028565"/>
                <a:gd name="csX245" fmla="*/ 1538156 w 1631739"/>
                <a:gd name="csY245" fmla="*/ 617835 h 4028565"/>
                <a:gd name="csX246" fmla="*/ 1539930 w 1631739"/>
                <a:gd name="csY246" fmla="*/ 640011 h 4028565"/>
                <a:gd name="csX247" fmla="*/ 1548356 w 1631739"/>
                <a:gd name="csY247" fmla="*/ 626705 h 4028565"/>
                <a:gd name="csX248" fmla="*/ 1554566 w 1631739"/>
                <a:gd name="csY248" fmla="*/ 637350 h 4028565"/>
                <a:gd name="csX249" fmla="*/ 1551018 w 1631739"/>
                <a:gd name="csY249" fmla="*/ 680816 h 4028565"/>
                <a:gd name="csX250" fmla="*/ 1550131 w 1631739"/>
                <a:gd name="csY250" fmla="*/ 664849 h 4028565"/>
                <a:gd name="csX251" fmla="*/ 1530172 w 1631739"/>
                <a:gd name="csY251" fmla="*/ 665292 h 4028565"/>
                <a:gd name="csX252" fmla="*/ 1507552 w 1631739"/>
                <a:gd name="csY252" fmla="*/ 646664 h 4028565"/>
                <a:gd name="csX253" fmla="*/ 1500012 w 1631739"/>
                <a:gd name="csY253" fmla="*/ 648882 h 4028565"/>
                <a:gd name="csX254" fmla="*/ 1522189 w 1631739"/>
                <a:gd name="csY254" fmla="*/ 663074 h 4028565"/>
                <a:gd name="csX255" fmla="*/ 1523962 w 1631739"/>
                <a:gd name="csY255" fmla="*/ 683920 h 4028565"/>
                <a:gd name="csX256" fmla="*/ 1532390 w 1631739"/>
                <a:gd name="csY256" fmla="*/ 682590 h 4028565"/>
                <a:gd name="csX257" fmla="*/ 1529285 w 1631739"/>
                <a:gd name="csY257" fmla="*/ 675493 h 4028565"/>
                <a:gd name="csX258" fmla="*/ 1538156 w 1631739"/>
                <a:gd name="csY258" fmla="*/ 668397 h 4028565"/>
                <a:gd name="csX259" fmla="*/ 1541260 w 1631739"/>
                <a:gd name="csY259" fmla="*/ 681259 h 4028565"/>
                <a:gd name="csX260" fmla="*/ 1558558 w 1631739"/>
                <a:gd name="csY260" fmla="*/ 689686 h 4028565"/>
                <a:gd name="csX261" fmla="*/ 1559889 w 1631739"/>
                <a:gd name="csY261" fmla="*/ 714080 h 4028565"/>
                <a:gd name="csX262" fmla="*/ 1540817 w 1631739"/>
                <a:gd name="csY262" fmla="*/ 757989 h 4028565"/>
                <a:gd name="csX263" fmla="*/ 1516423 w 1631739"/>
                <a:gd name="csY263" fmla="*/ 777948 h 4028565"/>
                <a:gd name="csX264" fmla="*/ 1507552 w 1631739"/>
                <a:gd name="csY264" fmla="*/ 808552 h 4028565"/>
                <a:gd name="csX265" fmla="*/ 1492915 w 1631739"/>
                <a:gd name="csY265" fmla="*/ 808108 h 4028565"/>
                <a:gd name="csX266" fmla="*/ 1479610 w 1631739"/>
                <a:gd name="csY266" fmla="*/ 829841 h 4028565"/>
                <a:gd name="csX267" fmla="*/ 1456546 w 1631739"/>
                <a:gd name="csY267" fmla="*/ 840929 h 4028565"/>
                <a:gd name="csX268" fmla="*/ 1454772 w 1631739"/>
                <a:gd name="csY268" fmla="*/ 858227 h 4028565"/>
                <a:gd name="csX269" fmla="*/ 1430822 w 1631739"/>
                <a:gd name="csY269" fmla="*/ 869759 h 4028565"/>
                <a:gd name="csX270" fmla="*/ 1446789 w 1631739"/>
                <a:gd name="csY270" fmla="*/ 868428 h 4028565"/>
                <a:gd name="csX271" fmla="*/ 1445902 w 1631739"/>
                <a:gd name="csY271" fmla="*/ 883508 h 4028565"/>
                <a:gd name="csX272" fmla="*/ 1414411 w 1631739"/>
                <a:gd name="csY272" fmla="*/ 912781 h 4028565"/>
                <a:gd name="csX273" fmla="*/ 1383808 w 1631739"/>
                <a:gd name="csY273" fmla="*/ 969109 h 4028565"/>
                <a:gd name="csX274" fmla="*/ 1382033 w 1631739"/>
                <a:gd name="csY274" fmla="*/ 963787 h 4028565"/>
                <a:gd name="csX275" fmla="*/ 1371389 w 1631739"/>
                <a:gd name="csY275" fmla="*/ 973988 h 4028565"/>
                <a:gd name="csX276" fmla="*/ 1347439 w 1631739"/>
                <a:gd name="csY276" fmla="*/ 975762 h 4028565"/>
                <a:gd name="csX277" fmla="*/ 1336350 w 1631739"/>
                <a:gd name="csY277" fmla="*/ 1015236 h 4028565"/>
                <a:gd name="csX278" fmla="*/ 1307964 w 1631739"/>
                <a:gd name="csY278" fmla="*/ 1027211 h 4028565"/>
                <a:gd name="csX279" fmla="*/ 1301755 w 1631739"/>
                <a:gd name="csY279" fmla="*/ 1064911 h 4028565"/>
                <a:gd name="csX280" fmla="*/ 1272482 w 1631739"/>
                <a:gd name="csY280" fmla="*/ 1099950 h 4028565"/>
                <a:gd name="csX281" fmla="*/ 1289780 w 1631739"/>
                <a:gd name="csY281" fmla="*/ 1098176 h 4028565"/>
                <a:gd name="csX282" fmla="*/ 1310626 w 1631739"/>
                <a:gd name="csY282" fmla="*/ 1071120 h 4028565"/>
                <a:gd name="csX283" fmla="*/ 1338125 w 1631739"/>
                <a:gd name="csY283" fmla="*/ 1085313 h 4028565"/>
                <a:gd name="csX284" fmla="*/ 1356309 w 1631739"/>
                <a:gd name="csY284" fmla="*/ 1079991 h 4028565"/>
                <a:gd name="csX285" fmla="*/ 1318166 w 1631739"/>
                <a:gd name="csY285" fmla="*/ 1067129 h 4028565"/>
                <a:gd name="csX286" fmla="*/ 1319940 w 1631739"/>
                <a:gd name="csY286" fmla="*/ 1037412 h 4028565"/>
                <a:gd name="csX287" fmla="*/ 1339011 w 1631739"/>
                <a:gd name="csY287" fmla="*/ 1042291 h 4028565"/>
                <a:gd name="csX288" fmla="*/ 1401105 w 1631739"/>
                <a:gd name="csY288" fmla="*/ 1024106 h 4028565"/>
                <a:gd name="csX289" fmla="*/ 1396670 w 1631739"/>
                <a:gd name="csY289" fmla="*/ 1013905 h 4028565"/>
                <a:gd name="csX290" fmla="*/ 1434813 w 1631739"/>
                <a:gd name="csY290" fmla="*/ 996608 h 4028565"/>
                <a:gd name="csX291" fmla="*/ 1433039 w 1631739"/>
                <a:gd name="csY291" fmla="*/ 985963 h 4028565"/>
                <a:gd name="csX292" fmla="*/ 1442354 w 1631739"/>
                <a:gd name="csY292" fmla="*/ 991729 h 4028565"/>
                <a:gd name="csX293" fmla="*/ 1430822 w 1631739"/>
                <a:gd name="csY293" fmla="*/ 974431 h 4028565"/>
                <a:gd name="csX294" fmla="*/ 1453442 w 1631739"/>
                <a:gd name="csY294" fmla="*/ 985076 h 4028565"/>
                <a:gd name="csX295" fmla="*/ 1496464 w 1631739"/>
                <a:gd name="csY295" fmla="*/ 945158 h 4028565"/>
                <a:gd name="csX296" fmla="*/ 1505334 w 1631739"/>
                <a:gd name="csY296" fmla="*/ 958908 h 4028565"/>
                <a:gd name="csX297" fmla="*/ 1496021 w 1631739"/>
                <a:gd name="csY297" fmla="*/ 963343 h 4028565"/>
                <a:gd name="csX298" fmla="*/ 1487593 w 1631739"/>
                <a:gd name="csY298" fmla="*/ 986406 h 4028565"/>
                <a:gd name="csX299" fmla="*/ 1472513 w 1631739"/>
                <a:gd name="csY299" fmla="*/ 989511 h 4028565"/>
                <a:gd name="csX300" fmla="*/ 1492915 w 1631739"/>
                <a:gd name="csY300" fmla="*/ 1003261 h 4028565"/>
                <a:gd name="csX301" fmla="*/ 1487150 w 1631739"/>
                <a:gd name="csY301" fmla="*/ 1016566 h 4028565"/>
                <a:gd name="csX302" fmla="*/ 1502230 w 1631739"/>
                <a:gd name="csY302" fmla="*/ 1016566 h 4028565"/>
                <a:gd name="csX303" fmla="*/ 1510213 w 1631739"/>
                <a:gd name="csY303" fmla="*/ 1032090 h 4028565"/>
                <a:gd name="csX304" fmla="*/ 1502673 w 1631739"/>
                <a:gd name="csY304" fmla="*/ 1055153 h 4028565"/>
                <a:gd name="csX305" fmla="*/ 1508883 w 1631739"/>
                <a:gd name="csY305" fmla="*/ 1085313 h 4028565"/>
                <a:gd name="csX306" fmla="*/ 1538599 w 1631739"/>
                <a:gd name="csY306" fmla="*/ 1103054 h 4028565"/>
                <a:gd name="csX307" fmla="*/ 1532390 w 1631739"/>
                <a:gd name="csY307" fmla="*/ 1123013 h 4028565"/>
                <a:gd name="csX308" fmla="*/ 1554566 w 1631739"/>
                <a:gd name="csY308" fmla="*/ 1127448 h 4028565"/>
                <a:gd name="csX309" fmla="*/ 1567428 w 1631739"/>
                <a:gd name="csY309" fmla="*/ 1149181 h 4028565"/>
                <a:gd name="csX310" fmla="*/ 1577630 w 1631739"/>
                <a:gd name="csY310" fmla="*/ 1149181 h 4028565"/>
                <a:gd name="csX311" fmla="*/ 1595814 w 1631739"/>
                <a:gd name="csY311" fmla="*/ 1248088 h 4028565"/>
                <a:gd name="csX312" fmla="*/ 1621539 w 1631739"/>
                <a:gd name="csY312" fmla="*/ 1263168 h 4028565"/>
                <a:gd name="csX313" fmla="*/ 1626861 w 1631739"/>
                <a:gd name="csY313" fmla="*/ 1259176 h 4028565"/>
                <a:gd name="csX314" fmla="*/ 1631740 w 1631739"/>
                <a:gd name="csY314" fmla="*/ 1268490 h 4028565"/>
                <a:gd name="csX315" fmla="*/ 1617103 w 1631739"/>
                <a:gd name="csY315" fmla="*/ 1301311 h 4028565"/>
                <a:gd name="csX316" fmla="*/ 1607789 w 1631739"/>
                <a:gd name="csY316" fmla="*/ 1294658 h 4028565"/>
                <a:gd name="csX317" fmla="*/ 1579403 w 1631739"/>
                <a:gd name="csY317" fmla="*/ 1328810 h 4028565"/>
                <a:gd name="csX318" fmla="*/ 1544365 w 1631739"/>
                <a:gd name="csY318" fmla="*/ 1342559 h 4028565"/>
                <a:gd name="csX319" fmla="*/ 1543034 w 1631739"/>
                <a:gd name="csY319" fmla="*/ 1354535 h 4028565"/>
                <a:gd name="csX320" fmla="*/ 1527954 w 1631739"/>
                <a:gd name="csY320" fmla="*/ 1368728 h 4028565"/>
                <a:gd name="csX321" fmla="*/ 1539486 w 1631739"/>
                <a:gd name="csY321" fmla="*/ 1395783 h 4028565"/>
                <a:gd name="csX322" fmla="*/ 1509770 w 1631739"/>
                <a:gd name="csY322" fmla="*/ 1407315 h 4028565"/>
                <a:gd name="csX323" fmla="*/ 1508883 w 1631739"/>
                <a:gd name="csY323" fmla="*/ 1423725 h 4028565"/>
                <a:gd name="csX324" fmla="*/ 1497795 w 1631739"/>
                <a:gd name="csY324" fmla="*/ 1432596 h 4028565"/>
                <a:gd name="csX325" fmla="*/ 1511987 w 1631739"/>
                <a:gd name="csY325" fmla="*/ 1455659 h 4028565"/>
                <a:gd name="csX326" fmla="*/ 1504448 w 1631739"/>
                <a:gd name="csY326" fmla="*/ 1493359 h 4028565"/>
                <a:gd name="csX327" fmla="*/ 1457433 w 1631739"/>
                <a:gd name="csY327" fmla="*/ 1488037 h 4028565"/>
                <a:gd name="csX328" fmla="*/ 1442797 w 1631739"/>
                <a:gd name="csY328" fmla="*/ 1514649 h 4028565"/>
                <a:gd name="csX329" fmla="*/ 1392678 w 1631739"/>
                <a:gd name="csY329" fmla="*/ 1543034 h 4028565"/>
                <a:gd name="csX330" fmla="*/ 1373163 w 1631739"/>
                <a:gd name="csY330" fmla="*/ 1537712 h 4028565"/>
                <a:gd name="csX331" fmla="*/ 1360301 w 1631739"/>
                <a:gd name="csY331" fmla="*/ 1559445 h 4028565"/>
                <a:gd name="csX332" fmla="*/ 1404654 w 1631739"/>
                <a:gd name="csY332" fmla="*/ 1634845 h 4028565"/>
                <a:gd name="csX333" fmla="*/ 1421951 w 1631739"/>
                <a:gd name="csY333" fmla="*/ 1847295 h 4028565"/>
                <a:gd name="csX334" fmla="*/ 1416185 w 1631739"/>
                <a:gd name="csY334" fmla="*/ 1862374 h 4028565"/>
                <a:gd name="csX335" fmla="*/ 1405984 w 1631739"/>
                <a:gd name="csY335" fmla="*/ 1857939 h 4028565"/>
                <a:gd name="csX336" fmla="*/ 1384251 w 1631739"/>
                <a:gd name="csY336" fmla="*/ 1876567 h 4028565"/>
                <a:gd name="csX337" fmla="*/ 1377155 w 1631739"/>
                <a:gd name="csY337" fmla="*/ 1894752 h 4028565"/>
                <a:gd name="csX338" fmla="*/ 1358527 w 1631739"/>
                <a:gd name="csY338" fmla="*/ 1899187 h 4028565"/>
                <a:gd name="csX339" fmla="*/ 1367397 w 1631739"/>
                <a:gd name="csY339" fmla="*/ 1910275 h 4028565"/>
                <a:gd name="csX340" fmla="*/ 1387800 w 1631739"/>
                <a:gd name="csY340" fmla="*/ 1914711 h 4028565"/>
                <a:gd name="csX341" fmla="*/ 1386469 w 1631739"/>
                <a:gd name="csY341" fmla="*/ 1929791 h 4028565"/>
                <a:gd name="csX342" fmla="*/ 1396227 w 1631739"/>
                <a:gd name="csY342" fmla="*/ 1927573 h 4028565"/>
                <a:gd name="csX343" fmla="*/ 1407758 w 1631739"/>
                <a:gd name="csY343" fmla="*/ 1971926 h 4028565"/>
                <a:gd name="csX344" fmla="*/ 1397114 w 1631739"/>
                <a:gd name="csY344" fmla="*/ 1987449 h 4028565"/>
                <a:gd name="csX345" fmla="*/ 1400219 w 1631739"/>
                <a:gd name="csY345" fmla="*/ 2012731 h 4028565"/>
                <a:gd name="csX346" fmla="*/ 1413080 w 1631739"/>
                <a:gd name="csY346" fmla="*/ 2018053 h 4028565"/>
                <a:gd name="csX347" fmla="*/ 1422395 w 1631739"/>
                <a:gd name="csY347" fmla="*/ 2037568 h 4028565"/>
                <a:gd name="csX348" fmla="*/ 1424169 w 1631739"/>
                <a:gd name="csY348" fmla="*/ 2085469 h 4028565"/>
                <a:gd name="csX349" fmla="*/ 1456990 w 1631739"/>
                <a:gd name="csY349" fmla="*/ 2106315 h 4028565"/>
                <a:gd name="csX350" fmla="*/ 1451668 w 1631739"/>
                <a:gd name="csY350" fmla="*/ 2124943 h 4028565"/>
                <a:gd name="csX351" fmla="*/ 1439692 w 1631739"/>
                <a:gd name="csY351" fmla="*/ 2123613 h 4028565"/>
                <a:gd name="csX352" fmla="*/ 1430378 w 1631739"/>
                <a:gd name="csY352" fmla="*/ 2136475 h 4028565"/>
                <a:gd name="csX353" fmla="*/ 1434813 w 1631739"/>
                <a:gd name="csY353" fmla="*/ 2150668 h 4028565"/>
                <a:gd name="csX354" fmla="*/ 1407315 w 1631739"/>
                <a:gd name="csY354" fmla="*/ 2178610 h 4028565"/>
                <a:gd name="csX355" fmla="*/ 1423282 w 1631739"/>
                <a:gd name="csY355" fmla="*/ 2201230 h 4028565"/>
                <a:gd name="csX356" fmla="*/ 1407315 w 1631739"/>
                <a:gd name="csY356" fmla="*/ 2197682 h 4028565"/>
                <a:gd name="csX357" fmla="*/ 1405541 w 1631739"/>
                <a:gd name="csY357" fmla="*/ 2231390 h 4028565"/>
                <a:gd name="csX358" fmla="*/ 1395783 w 1631739"/>
                <a:gd name="csY358" fmla="*/ 2232277 h 4028565"/>
                <a:gd name="csX359" fmla="*/ 1402880 w 1631739"/>
                <a:gd name="csY359" fmla="*/ 2255784 h 4028565"/>
                <a:gd name="csX360" fmla="*/ 1417516 w 1631739"/>
                <a:gd name="csY360" fmla="*/ 2250905 h 4028565"/>
                <a:gd name="csX361" fmla="*/ 1426386 w 1631739"/>
                <a:gd name="csY361" fmla="*/ 2265985 h 4028565"/>
                <a:gd name="csX362" fmla="*/ 1450337 w 1631739"/>
                <a:gd name="csY362" fmla="*/ 2257558 h 4028565"/>
                <a:gd name="csX363" fmla="*/ 1450780 w 1631739"/>
                <a:gd name="csY363" fmla="*/ 2247800 h 4028565"/>
                <a:gd name="csX364" fmla="*/ 1459651 w 1631739"/>
                <a:gd name="csY364" fmla="*/ 2260219 h 4028565"/>
                <a:gd name="csX365" fmla="*/ 1489811 w 1631739"/>
                <a:gd name="csY365" fmla="*/ 2269977 h 4028565"/>
                <a:gd name="csX366" fmla="*/ 1497351 w 1631739"/>
                <a:gd name="csY366" fmla="*/ 2280621 h 4028565"/>
                <a:gd name="csX367" fmla="*/ 1511101 w 1631739"/>
                <a:gd name="csY367" fmla="*/ 2272195 h 4028565"/>
                <a:gd name="csX368" fmla="*/ 1530172 w 1631739"/>
                <a:gd name="csY368" fmla="*/ 2286387 h 4028565"/>
                <a:gd name="csX369" fmla="*/ 1539486 w 1631739"/>
                <a:gd name="csY369" fmla="*/ 2279291 h 4028565"/>
                <a:gd name="csX370" fmla="*/ 1550131 w 1631739"/>
                <a:gd name="csY370" fmla="*/ 2278404 h 4028565"/>
                <a:gd name="csX371" fmla="*/ 1559889 w 1631739"/>
                <a:gd name="csY371" fmla="*/ 2305015 h 4028565"/>
                <a:gd name="csX372" fmla="*/ 1522632 w 1631739"/>
                <a:gd name="csY372" fmla="*/ 2314773 h 4028565"/>
                <a:gd name="csX373" fmla="*/ 1517753 w 1631739"/>
                <a:gd name="csY373" fmla="*/ 2334288 h 4028565"/>
                <a:gd name="csX374" fmla="*/ 1506221 w 1631739"/>
                <a:gd name="csY374" fmla="*/ 2334288 h 4028565"/>
                <a:gd name="csX375" fmla="*/ 1500012 w 1631739"/>
                <a:gd name="csY375" fmla="*/ 2323200 h 4028565"/>
                <a:gd name="csX376" fmla="*/ 1487593 w 1631739"/>
                <a:gd name="csY376" fmla="*/ 2333401 h 4028565"/>
                <a:gd name="csX377" fmla="*/ 1464530 w 1631739"/>
                <a:gd name="csY377" fmla="*/ 2321426 h 4028565"/>
                <a:gd name="csX378" fmla="*/ 1471626 w 1631739"/>
                <a:gd name="csY378" fmla="*/ 2341385 h 4028565"/>
                <a:gd name="csX379" fmla="*/ 1459207 w 1631739"/>
                <a:gd name="csY379" fmla="*/ 2392391 h 4028565"/>
                <a:gd name="csX380" fmla="*/ 1474288 w 1631739"/>
                <a:gd name="csY380" fmla="*/ 2408801 h 4028565"/>
                <a:gd name="csX381" fmla="*/ 1471626 w 1631739"/>
                <a:gd name="csY381" fmla="*/ 2419002 h 4028565"/>
                <a:gd name="csX382" fmla="*/ 1456990 w 1631739"/>
                <a:gd name="csY382" fmla="*/ 2417228 h 4028565"/>
                <a:gd name="csX383" fmla="*/ 1457877 w 1631739"/>
                <a:gd name="csY383" fmla="*/ 2446944 h 4028565"/>
                <a:gd name="csX384" fmla="*/ 1441023 w 1631739"/>
                <a:gd name="csY384" fmla="*/ 2455815 h 4028565"/>
                <a:gd name="csX385" fmla="*/ 1449007 w 1631739"/>
                <a:gd name="csY385" fmla="*/ 2478435 h 4028565"/>
                <a:gd name="csX386" fmla="*/ 1463643 w 1631739"/>
                <a:gd name="csY386" fmla="*/ 2484644 h 4028565"/>
                <a:gd name="csX387" fmla="*/ 1469852 w 1631739"/>
                <a:gd name="csY387" fmla="*/ 2508152 h 4028565"/>
                <a:gd name="csX388" fmla="*/ 1489368 w 1631739"/>
                <a:gd name="csY388" fmla="*/ 2516578 h 4028565"/>
                <a:gd name="csX389" fmla="*/ 1464086 w 1631739"/>
                <a:gd name="csY389" fmla="*/ 2567141 h 4028565"/>
                <a:gd name="csX390" fmla="*/ 1472070 w 1631739"/>
                <a:gd name="csY390" fmla="*/ 2570689 h 4028565"/>
                <a:gd name="csX391" fmla="*/ 1472513 w 1631739"/>
                <a:gd name="csY391" fmla="*/ 2599075 h 4028565"/>
                <a:gd name="csX392" fmla="*/ 1442354 w 1631739"/>
                <a:gd name="csY392" fmla="*/ 2630565 h 4028565"/>
                <a:gd name="csX393" fmla="*/ 1447232 w 1631739"/>
                <a:gd name="csY393" fmla="*/ 2650967 h 4028565"/>
                <a:gd name="csX394" fmla="*/ 1439249 w 1631739"/>
                <a:gd name="csY394" fmla="*/ 2661169 h 4028565"/>
                <a:gd name="csX395" fmla="*/ 1432596 w 1631739"/>
                <a:gd name="csY395" fmla="*/ 2657620 h 4028565"/>
                <a:gd name="csX396" fmla="*/ 1411750 w 1631739"/>
                <a:gd name="csY396" fmla="*/ 2676248 h 4028565"/>
                <a:gd name="csX397" fmla="*/ 1405097 w 1631739"/>
                <a:gd name="csY397" fmla="*/ 2692659 h 4028565"/>
                <a:gd name="csX398" fmla="*/ 1374937 w 1631739"/>
                <a:gd name="csY398" fmla="*/ 2705078 h 4028565"/>
                <a:gd name="csX399" fmla="*/ 1384695 w 1631739"/>
                <a:gd name="csY399" fmla="*/ 2708626 h 4028565"/>
                <a:gd name="csX400" fmla="*/ 1391348 w 1631739"/>
                <a:gd name="csY400" fmla="*/ 2727698 h 4028565"/>
                <a:gd name="csX401" fmla="*/ 1366510 w 1631739"/>
                <a:gd name="csY401" fmla="*/ 2744995 h 4028565"/>
                <a:gd name="csX402" fmla="*/ 1369172 w 1631739"/>
                <a:gd name="csY402" fmla="*/ 2770720 h 4028565"/>
                <a:gd name="csX403" fmla="*/ 1358083 w 1631739"/>
                <a:gd name="csY403" fmla="*/ 2778704 h 4028565"/>
                <a:gd name="csX404" fmla="*/ 1368284 w 1631739"/>
                <a:gd name="csY404" fmla="*/ 2790679 h 4028565"/>
                <a:gd name="csX405" fmla="*/ 1364292 w 1631739"/>
                <a:gd name="csY405" fmla="*/ 2807089 h 4028565"/>
                <a:gd name="csX406" fmla="*/ 1376268 w 1631739"/>
                <a:gd name="csY406" fmla="*/ 2839910 h 4028565"/>
                <a:gd name="csX407" fmla="*/ 1392678 w 1631739"/>
                <a:gd name="csY407" fmla="*/ 2852773 h 4028565"/>
                <a:gd name="csX408" fmla="*/ 1433483 w 1631739"/>
                <a:gd name="csY408" fmla="*/ 2857208 h 4028565"/>
                <a:gd name="csX409" fmla="*/ 1438805 w 1631739"/>
                <a:gd name="csY409" fmla="*/ 2914423 h 4028565"/>
                <a:gd name="csX410" fmla="*/ 1406871 w 1631739"/>
                <a:gd name="csY410" fmla="*/ 2918415 h 4028565"/>
                <a:gd name="csX411" fmla="*/ 1392678 w 1631739"/>
                <a:gd name="csY411" fmla="*/ 2939704 h 4028565"/>
                <a:gd name="csX412" fmla="*/ 1407315 w 1631739"/>
                <a:gd name="csY412" fmla="*/ 2971195 h 4028565"/>
                <a:gd name="csX413" fmla="*/ 1421064 w 1631739"/>
                <a:gd name="csY413" fmla="*/ 2968534 h 4028565"/>
                <a:gd name="csX414" fmla="*/ 1425056 w 1631739"/>
                <a:gd name="csY414" fmla="*/ 2974743 h 4028565"/>
                <a:gd name="csX415" fmla="*/ 1424169 w 1631739"/>
                <a:gd name="csY415" fmla="*/ 2992041 h 4028565"/>
                <a:gd name="csX416" fmla="*/ 1437474 w 1631739"/>
                <a:gd name="csY416" fmla="*/ 3021757 h 4028565"/>
                <a:gd name="csX417" fmla="*/ 1401105 w 1631739"/>
                <a:gd name="csY417" fmla="*/ 3056796 h 4028565"/>
                <a:gd name="csX418" fmla="*/ 1405984 w 1631739"/>
                <a:gd name="csY418" fmla="*/ 3079859 h 4028565"/>
                <a:gd name="csX419" fmla="*/ 1378929 w 1631739"/>
                <a:gd name="csY419" fmla="*/ 3095383 h 4028565"/>
                <a:gd name="csX420" fmla="*/ 1373607 w 1631739"/>
                <a:gd name="csY420" fmla="*/ 3081633 h 4028565"/>
                <a:gd name="csX421" fmla="*/ 1360744 w 1631739"/>
                <a:gd name="csY421" fmla="*/ 3074537 h 4028565"/>
                <a:gd name="csX422" fmla="*/ 1335907 w 1631739"/>
                <a:gd name="csY422" fmla="*/ 3079416 h 4028565"/>
                <a:gd name="csX423" fmla="*/ 1341229 w 1631739"/>
                <a:gd name="csY423" fmla="*/ 3071876 h 4028565"/>
                <a:gd name="csX424" fmla="*/ 1336794 w 1631739"/>
                <a:gd name="csY424" fmla="*/ 3056352 h 4028565"/>
                <a:gd name="csX425" fmla="*/ 1315504 w 1631739"/>
                <a:gd name="csY425" fmla="*/ 3055465 h 4028565"/>
                <a:gd name="csX426" fmla="*/ 1298207 w 1631739"/>
                <a:gd name="csY426" fmla="*/ 3039054 h 4028565"/>
                <a:gd name="csX427" fmla="*/ 1288006 w 1631739"/>
                <a:gd name="csY427" fmla="*/ 3018652 h 4028565"/>
                <a:gd name="csX428" fmla="*/ 1292884 w 1631739"/>
                <a:gd name="csY428" fmla="*/ 3007121 h 4028565"/>
                <a:gd name="csX429" fmla="*/ 1276031 w 1631739"/>
                <a:gd name="csY429" fmla="*/ 3007564 h 4028565"/>
                <a:gd name="csX430" fmla="*/ 1270708 w 1631739"/>
                <a:gd name="csY430" fmla="*/ 3000024 h 4028565"/>
                <a:gd name="csX431" fmla="*/ 1258733 w 1631739"/>
                <a:gd name="csY431" fmla="*/ 3015104 h 4028565"/>
                <a:gd name="csX432" fmla="*/ 1237000 w 1631739"/>
                <a:gd name="csY432" fmla="*/ 3019983 h 4028565"/>
                <a:gd name="csX433" fmla="*/ 1229460 w 1631739"/>
                <a:gd name="csY433" fmla="*/ 3036393 h 4028565"/>
                <a:gd name="csX434" fmla="*/ 1239661 w 1631739"/>
                <a:gd name="csY434" fmla="*/ 3061231 h 4028565"/>
                <a:gd name="csX435" fmla="*/ 1238774 w 1631739"/>
                <a:gd name="csY435" fmla="*/ 3086069 h 4028565"/>
                <a:gd name="csX436" fmla="*/ 1216154 w 1631739"/>
                <a:gd name="csY436" fmla="*/ 3114898 h 4028565"/>
                <a:gd name="csX437" fmla="*/ 1181559 w 1631739"/>
                <a:gd name="csY437" fmla="*/ 3129978 h 4028565"/>
                <a:gd name="csX438" fmla="*/ 1170027 w 1631739"/>
                <a:gd name="csY438" fmla="*/ 3158364 h 4028565"/>
                <a:gd name="csX439" fmla="*/ 1153173 w 1631739"/>
                <a:gd name="csY439" fmla="*/ 3159694 h 4028565"/>
                <a:gd name="csX440" fmla="*/ 1140311 w 1631739"/>
                <a:gd name="csY440" fmla="*/ 3173887 h 4028565"/>
                <a:gd name="csX441" fmla="*/ 1142972 w 1631739"/>
                <a:gd name="csY441" fmla="*/ 3188523 h 4028565"/>
                <a:gd name="csX442" fmla="*/ 1134102 w 1631739"/>
                <a:gd name="csY442" fmla="*/ 3205377 h 4028565"/>
                <a:gd name="csX443" fmla="*/ 1118134 w 1631739"/>
                <a:gd name="csY443" fmla="*/ 3207595 h 4028565"/>
                <a:gd name="csX444" fmla="*/ 1123900 w 1631739"/>
                <a:gd name="csY444" fmla="*/ 3224006 h 4028565"/>
                <a:gd name="csX445" fmla="*/ 1117691 w 1631739"/>
                <a:gd name="csY445" fmla="*/ 3237755 h 4028565"/>
                <a:gd name="csX446" fmla="*/ 1129666 w 1631739"/>
                <a:gd name="csY446" fmla="*/ 3262149 h 4028565"/>
                <a:gd name="csX447" fmla="*/ 1114586 w 1631739"/>
                <a:gd name="csY447" fmla="*/ 3275898 h 4028565"/>
                <a:gd name="csX448" fmla="*/ 1088862 w 1631739"/>
                <a:gd name="csY448" fmla="*/ 3255053 h 4028565"/>
                <a:gd name="csX449" fmla="*/ 1085757 w 1631739"/>
                <a:gd name="csY449" fmla="*/ 3229328 h 4028565"/>
                <a:gd name="csX450" fmla="*/ 1068016 w 1631739"/>
                <a:gd name="csY450" fmla="*/ 3210256 h 4028565"/>
                <a:gd name="csX451" fmla="*/ 1061806 w 1631739"/>
                <a:gd name="csY451" fmla="*/ 3180540 h 4028565"/>
                <a:gd name="csX452" fmla="*/ 1036969 w 1631739"/>
                <a:gd name="csY452" fmla="*/ 3179209 h 4028565"/>
                <a:gd name="csX453" fmla="*/ 1016123 w 1631739"/>
                <a:gd name="csY453" fmla="*/ 3220014 h 4028565"/>
                <a:gd name="csX454" fmla="*/ 981971 w 1631739"/>
                <a:gd name="csY454" fmla="*/ 3230215 h 4028565"/>
                <a:gd name="csX455" fmla="*/ 966004 w 1631739"/>
                <a:gd name="csY455" fmla="*/ 3220014 h 4028565"/>
                <a:gd name="csX456" fmla="*/ 906572 w 1631739"/>
                <a:gd name="csY456" fmla="*/ 3216022 h 4028565"/>
                <a:gd name="csX457" fmla="*/ 859114 w 1631739"/>
                <a:gd name="csY457" fmla="*/ 3322469 h 4028565"/>
                <a:gd name="csX458" fmla="*/ 879073 w 1631739"/>
                <a:gd name="csY458" fmla="*/ 3336662 h 4028565"/>
                <a:gd name="csX459" fmla="*/ 868428 w 1631739"/>
                <a:gd name="csY459" fmla="*/ 3345089 h 4028565"/>
                <a:gd name="csX460" fmla="*/ 868428 w 1631739"/>
                <a:gd name="csY460" fmla="*/ 3356620 h 4028565"/>
                <a:gd name="csX461" fmla="*/ 890161 w 1631739"/>
                <a:gd name="csY461" fmla="*/ 3361500 h 4028565"/>
                <a:gd name="csX462" fmla="*/ 887056 w 1631739"/>
                <a:gd name="csY462" fmla="*/ 3392547 h 4028565"/>
                <a:gd name="csX463" fmla="*/ 896814 w 1631739"/>
                <a:gd name="csY463" fmla="*/ 3395208 h 4028565"/>
                <a:gd name="csX464" fmla="*/ 896370 w 1631739"/>
                <a:gd name="csY464" fmla="*/ 3413836 h 4028565"/>
                <a:gd name="csX465" fmla="*/ 872420 w 1631739"/>
                <a:gd name="csY465" fmla="*/ 3417384 h 4028565"/>
                <a:gd name="csX466" fmla="*/ 872420 w 1631739"/>
                <a:gd name="csY466" fmla="*/ 3443552 h 4028565"/>
                <a:gd name="csX467" fmla="*/ 853792 w 1631739"/>
                <a:gd name="csY467" fmla="*/ 3463511 h 4028565"/>
                <a:gd name="csX468" fmla="*/ 836494 w 1631739"/>
                <a:gd name="csY468" fmla="*/ 3455527 h 4028565"/>
                <a:gd name="csX469" fmla="*/ 825406 w 1631739"/>
                <a:gd name="csY469" fmla="*/ 3467059 h 4028565"/>
                <a:gd name="csX470" fmla="*/ 822301 w 1631739"/>
                <a:gd name="csY470" fmla="*/ 3488792 h 4028565"/>
                <a:gd name="csX471" fmla="*/ 806778 w 1631739"/>
                <a:gd name="csY471" fmla="*/ 3501211 h 4028565"/>
                <a:gd name="csX472" fmla="*/ 815648 w 1631739"/>
                <a:gd name="csY472" fmla="*/ 3563748 h 4028565"/>
                <a:gd name="csX473" fmla="*/ 798351 w 1631739"/>
                <a:gd name="csY473" fmla="*/ 3573062 h 4028565"/>
                <a:gd name="csX474" fmla="*/ 795246 w 1631739"/>
                <a:gd name="csY474" fmla="*/ 3598343 h 4028565"/>
                <a:gd name="csX475" fmla="*/ 787262 w 1631739"/>
                <a:gd name="csY475" fmla="*/ 3605883 h 4028565"/>
                <a:gd name="csX476" fmla="*/ 796576 w 1631739"/>
                <a:gd name="csY476" fmla="*/ 3620964 h 4028565"/>
                <a:gd name="csX477" fmla="*/ 783271 w 1631739"/>
                <a:gd name="csY477" fmla="*/ 3651567 h 4028565"/>
                <a:gd name="csX478" fmla="*/ 782827 w 1631739"/>
                <a:gd name="csY478" fmla="*/ 3676848 h 4028565"/>
                <a:gd name="csX479" fmla="*/ 742466 w 1631739"/>
                <a:gd name="csY479" fmla="*/ 3666647 h 4028565"/>
                <a:gd name="csX480" fmla="*/ 729160 w 1631739"/>
                <a:gd name="csY480" fmla="*/ 3690597 h 4028565"/>
                <a:gd name="csX481" fmla="*/ 713637 w 1631739"/>
                <a:gd name="csY481" fmla="*/ 3690154 h 4028565"/>
                <a:gd name="csX482" fmla="*/ 706540 w 1631739"/>
                <a:gd name="csY482" fmla="*/ 3705677 h 4028565"/>
                <a:gd name="csX483" fmla="*/ 737587 w 1631739"/>
                <a:gd name="csY483" fmla="*/ 3734950 h 4028565"/>
                <a:gd name="csX484" fmla="*/ 736257 w 1631739"/>
                <a:gd name="csY484" fmla="*/ 3747369 h 4028565"/>
                <a:gd name="csX485" fmla="*/ 771295 w 1631739"/>
                <a:gd name="csY485" fmla="*/ 3793939 h 4028565"/>
                <a:gd name="csX486" fmla="*/ 785488 w 1631739"/>
                <a:gd name="csY486" fmla="*/ 3801036 h 4028565"/>
                <a:gd name="csX487" fmla="*/ 782384 w 1631739"/>
                <a:gd name="csY487" fmla="*/ 3813011 h 4028565"/>
                <a:gd name="csX488" fmla="*/ 764643 w 1631739"/>
                <a:gd name="csY488" fmla="*/ 3817890 h 4028565"/>
                <a:gd name="csX489" fmla="*/ 759764 w 1631739"/>
                <a:gd name="csY489" fmla="*/ 3805028 h 4028565"/>
                <a:gd name="csX490" fmla="*/ 748676 w 1631739"/>
                <a:gd name="csY490" fmla="*/ 3802810 h 4028565"/>
                <a:gd name="csX491" fmla="*/ 735370 w 1631739"/>
                <a:gd name="csY491" fmla="*/ 3824986 h 4028565"/>
                <a:gd name="csX492" fmla="*/ 708315 w 1631739"/>
                <a:gd name="csY492" fmla="*/ 3813454 h 4028565"/>
                <a:gd name="csX493" fmla="*/ 676824 w 1631739"/>
                <a:gd name="csY493" fmla="*/ 3832083 h 4028565"/>
                <a:gd name="csX494" fmla="*/ 665292 w 1631739"/>
                <a:gd name="csY494" fmla="*/ 3819664 h 4028565"/>
                <a:gd name="csX495" fmla="*/ 609851 w 1631739"/>
                <a:gd name="csY495" fmla="*/ 3835187 h 4028565"/>
                <a:gd name="csX496" fmla="*/ 617835 w 1631739"/>
                <a:gd name="csY496" fmla="*/ 3846719 h 4028565"/>
                <a:gd name="csX497" fmla="*/ 598763 w 1631739"/>
                <a:gd name="csY497" fmla="*/ 3891516 h 4028565"/>
                <a:gd name="csX498" fmla="*/ 567273 w 1631739"/>
                <a:gd name="csY498" fmla="*/ 3898612 h 4028565"/>
                <a:gd name="csX499" fmla="*/ 558845 w 1631739"/>
                <a:gd name="csY499" fmla="*/ 3922119 h 4028565"/>
                <a:gd name="csX500" fmla="*/ 530016 w 1631739"/>
                <a:gd name="csY500" fmla="*/ 3951835 h 4028565"/>
                <a:gd name="csX501" fmla="*/ 519815 w 1631739"/>
                <a:gd name="csY501" fmla="*/ 3981108 h 4028565"/>
                <a:gd name="csX502" fmla="*/ 491429 w 1631739"/>
                <a:gd name="csY502" fmla="*/ 3991753 h 4028565"/>
                <a:gd name="csX503" fmla="*/ 443972 w 1631739"/>
                <a:gd name="csY503" fmla="*/ 4028565 h 4028565"/>
                <a:gd name="csX504" fmla="*/ 379217 w 1631739"/>
                <a:gd name="csY504" fmla="*/ 4028565 h 4028565"/>
                <a:gd name="csX505" fmla="*/ 334420 w 1631739"/>
                <a:gd name="csY505" fmla="*/ 4006389 h 4028565"/>
                <a:gd name="csX506" fmla="*/ 306922 w 1631739"/>
                <a:gd name="csY506" fmla="*/ 4005502 h 4028565"/>
                <a:gd name="csX507" fmla="*/ 295834 w 1631739"/>
                <a:gd name="csY507" fmla="*/ 3995301 h 4028565"/>
                <a:gd name="csX508" fmla="*/ 274101 w 1631739"/>
                <a:gd name="csY508" fmla="*/ 3997518 h 4028565"/>
                <a:gd name="csX509" fmla="*/ 267448 w 1631739"/>
                <a:gd name="csY509" fmla="*/ 3973568 h 4028565"/>
                <a:gd name="csX510" fmla="*/ 247489 w 1631739"/>
                <a:gd name="csY510" fmla="*/ 3954496 h 4028565"/>
                <a:gd name="csX511" fmla="*/ 271883 w 1631739"/>
                <a:gd name="csY511" fmla="*/ 3919014 h 4028565"/>
                <a:gd name="csX512" fmla="*/ 337969 w 1631739"/>
                <a:gd name="csY512" fmla="*/ 3869783 h 4028565"/>
                <a:gd name="csX513" fmla="*/ 337969 w 1631739"/>
                <a:gd name="csY513" fmla="*/ 3840066 h 4028565"/>
                <a:gd name="csX514" fmla="*/ 365024 w 1631739"/>
                <a:gd name="csY514" fmla="*/ 3832083 h 4028565"/>
                <a:gd name="csX515" fmla="*/ 383652 w 1631739"/>
                <a:gd name="csY515" fmla="*/ 3807245 h 4028565"/>
                <a:gd name="csX516" fmla="*/ 376555 w 1631739"/>
                <a:gd name="csY516" fmla="*/ 3792609 h 4028565"/>
                <a:gd name="csX517" fmla="*/ 355266 w 1631739"/>
                <a:gd name="csY517" fmla="*/ 3780634 h 4028565"/>
                <a:gd name="csX518" fmla="*/ 349057 w 1631739"/>
                <a:gd name="csY518" fmla="*/ 3736724 h 4028565"/>
                <a:gd name="csX519" fmla="*/ 364580 w 1631739"/>
                <a:gd name="csY519" fmla="*/ 3704790 h 4028565"/>
                <a:gd name="csX520" fmla="*/ 348170 w 1631739"/>
                <a:gd name="csY520" fmla="*/ 3641366 h 4028565"/>
                <a:gd name="csX521" fmla="*/ 326437 w 1631739"/>
                <a:gd name="csY521" fmla="*/ 3618746 h 4028565"/>
                <a:gd name="csX522" fmla="*/ 334420 w 1631739"/>
                <a:gd name="csY522" fmla="*/ 3596126 h 4028565"/>
                <a:gd name="csX523" fmla="*/ 319340 w 1631739"/>
                <a:gd name="csY523" fmla="*/ 3588586 h 4028565"/>
                <a:gd name="csX524" fmla="*/ 318010 w 1631739"/>
                <a:gd name="csY524" fmla="*/ 3577941 h 4028565"/>
                <a:gd name="csX525" fmla="*/ 299825 w 1631739"/>
                <a:gd name="csY525" fmla="*/ 3580159 h 4028565"/>
                <a:gd name="csX526" fmla="*/ 300712 w 1631739"/>
                <a:gd name="csY526" fmla="*/ 3559313 h 4028565"/>
                <a:gd name="csX527" fmla="*/ 285632 w 1631739"/>
                <a:gd name="csY527" fmla="*/ 3549999 h 4028565"/>
                <a:gd name="csX528" fmla="*/ 284745 w 1631739"/>
                <a:gd name="csY528" fmla="*/ 3538023 h 4028565"/>
                <a:gd name="csX529" fmla="*/ 239505 w 1631739"/>
                <a:gd name="csY529" fmla="*/ 3552217 h 4028565"/>
                <a:gd name="csX530" fmla="*/ 233296 w 1631739"/>
                <a:gd name="csY530" fmla="*/ 3543346 h 4028565"/>
                <a:gd name="csX531" fmla="*/ 217772 w 1631739"/>
                <a:gd name="csY531" fmla="*/ 3553104 h 4028565"/>
                <a:gd name="csX532" fmla="*/ 203136 w 1631739"/>
                <a:gd name="csY532" fmla="*/ 3548225 h 4028565"/>
                <a:gd name="csX533" fmla="*/ 200918 w 1631739"/>
                <a:gd name="csY533" fmla="*/ 3535806 h 4028565"/>
                <a:gd name="csX534" fmla="*/ 192491 w 1631739"/>
                <a:gd name="csY534" fmla="*/ 3533145 h 4028565"/>
                <a:gd name="csX535" fmla="*/ 190274 w 1631739"/>
                <a:gd name="csY535" fmla="*/ 3503429 h 4028565"/>
                <a:gd name="csX536" fmla="*/ 167654 w 1631739"/>
                <a:gd name="csY536" fmla="*/ 3477260 h 4028565"/>
                <a:gd name="csX537" fmla="*/ 192491 w 1631739"/>
                <a:gd name="csY537" fmla="*/ 3456414 h 4028565"/>
                <a:gd name="csX538" fmla="*/ 233740 w 1631739"/>
                <a:gd name="csY538" fmla="*/ 3440891 h 4028565"/>
                <a:gd name="csX539" fmla="*/ 241723 w 1631739"/>
                <a:gd name="csY539" fmla="*/ 3429803 h 4028565"/>
                <a:gd name="csX540" fmla="*/ 232409 w 1631739"/>
                <a:gd name="csY540" fmla="*/ 3420932 h 4028565"/>
                <a:gd name="csX541" fmla="*/ 221764 w 1631739"/>
                <a:gd name="csY541" fmla="*/ 3363717 h 4028565"/>
                <a:gd name="csX542" fmla="*/ 190274 w 1631739"/>
                <a:gd name="csY542" fmla="*/ 3337992 h 4028565"/>
                <a:gd name="csX543" fmla="*/ 194266 w 1631739"/>
                <a:gd name="csY543" fmla="*/ 3328235 h 4028565"/>
                <a:gd name="csX544" fmla="*/ 188056 w 1631739"/>
                <a:gd name="csY544" fmla="*/ 3312268 h 4028565"/>
                <a:gd name="csX545" fmla="*/ 207571 w 1631739"/>
                <a:gd name="csY545" fmla="*/ 3302954 h 4028565"/>
                <a:gd name="csX546" fmla="*/ 201805 w 1631739"/>
                <a:gd name="csY546" fmla="*/ 3284326 h 4028565"/>
                <a:gd name="csX547" fmla="*/ 215111 w 1631739"/>
                <a:gd name="csY547" fmla="*/ 3250174 h 4028565"/>
                <a:gd name="csX548" fmla="*/ 201362 w 1631739"/>
                <a:gd name="csY548" fmla="*/ 3242634 h 4028565"/>
                <a:gd name="csX549" fmla="*/ 258577 w 1631739"/>
                <a:gd name="csY549" fmla="*/ 3181427 h 4028565"/>
                <a:gd name="csX550" fmla="*/ 276318 w 1631739"/>
                <a:gd name="csY550" fmla="*/ 3180983 h 4028565"/>
                <a:gd name="csX551" fmla="*/ 282084 w 1631739"/>
                <a:gd name="csY551" fmla="*/ 3147719 h 4028565"/>
                <a:gd name="csX552" fmla="*/ 279423 w 1631739"/>
                <a:gd name="csY552" fmla="*/ 3136631 h 4028565"/>
                <a:gd name="csX553" fmla="*/ 245271 w 1631739"/>
                <a:gd name="csY553" fmla="*/ 3129534 h 4028565"/>
                <a:gd name="csX554" fmla="*/ 235070 w 1631739"/>
                <a:gd name="csY554" fmla="*/ 3117115 h 4028565"/>
                <a:gd name="csX555" fmla="*/ 197370 w 1631739"/>
                <a:gd name="csY555" fmla="*/ 3099818 h 4028565"/>
                <a:gd name="csX556" fmla="*/ 192048 w 1631739"/>
                <a:gd name="csY556" fmla="*/ 3079859 h 4028565"/>
                <a:gd name="csX557" fmla="*/ 192935 w 1631739"/>
                <a:gd name="csY557" fmla="*/ 3039054 h 4028565"/>
                <a:gd name="csX558" fmla="*/ 235070 w 1631739"/>
                <a:gd name="csY558" fmla="*/ 2990710 h 4028565"/>
                <a:gd name="csX559" fmla="*/ 268335 w 1631739"/>
                <a:gd name="csY559" fmla="*/ 2980509 h 4028565"/>
                <a:gd name="csX560" fmla="*/ 260351 w 1631739"/>
                <a:gd name="csY560" fmla="*/ 2940591 h 4028565"/>
                <a:gd name="csX561" fmla="*/ 210232 w 1631739"/>
                <a:gd name="csY561" fmla="*/ 2935269 h 4028565"/>
                <a:gd name="csX562" fmla="*/ 193822 w 1631739"/>
                <a:gd name="csY562" fmla="*/ 2874506 h 4028565"/>
                <a:gd name="csX563" fmla="*/ 171646 w 1631739"/>
                <a:gd name="csY563" fmla="*/ 2866966 h 4028565"/>
                <a:gd name="csX564" fmla="*/ 169871 w 1631739"/>
                <a:gd name="csY564" fmla="*/ 2839023 h 4028565"/>
                <a:gd name="csX565" fmla="*/ 140599 w 1631739"/>
                <a:gd name="csY565" fmla="*/ 2823500 h 4028565"/>
                <a:gd name="csX566" fmla="*/ 8427 w 1631739"/>
                <a:gd name="csY566" fmla="*/ 2801323 h 4028565"/>
                <a:gd name="csX567" fmla="*/ 0 w 1631739"/>
                <a:gd name="csY567" fmla="*/ 2788461 h 4028565"/>
                <a:gd name="csX568" fmla="*/ 29273 w 1631739"/>
                <a:gd name="csY568" fmla="*/ 2738342 h 4028565"/>
                <a:gd name="csX569" fmla="*/ 10645 w 1631739"/>
                <a:gd name="csY569" fmla="*/ 2662943 h 4028565"/>
                <a:gd name="csX570" fmla="*/ 116205 w 1631739"/>
                <a:gd name="csY570" fmla="*/ 2623912 h 4028565"/>
                <a:gd name="csX571" fmla="*/ 117535 w 1631739"/>
                <a:gd name="csY571" fmla="*/ 2610163 h 4028565"/>
                <a:gd name="csX572" fmla="*/ 141042 w 1631739"/>
                <a:gd name="csY572" fmla="*/ 2602179 h 4028565"/>
                <a:gd name="csX573" fmla="*/ 137050 w 1631739"/>
                <a:gd name="csY573" fmla="*/ 2583995 h 4028565"/>
                <a:gd name="csX574" fmla="*/ 128180 w 1631739"/>
                <a:gd name="csY574" fmla="*/ 2584882 h 4028565"/>
                <a:gd name="csX575" fmla="*/ 109552 w 1631739"/>
                <a:gd name="csY575" fmla="*/ 2562705 h 4028565"/>
                <a:gd name="csX576" fmla="*/ 69190 w 1631739"/>
                <a:gd name="csY576" fmla="*/ 2537868 h 4028565"/>
                <a:gd name="csX577" fmla="*/ 62537 w 1631739"/>
                <a:gd name="csY577" fmla="*/ 2518796 h 4028565"/>
                <a:gd name="csX578" fmla="*/ 65199 w 1631739"/>
                <a:gd name="csY578" fmla="*/ 2482870 h 4028565"/>
                <a:gd name="csX579" fmla="*/ 142372 w 1631739"/>
                <a:gd name="csY579" fmla="*/ 2399931 h 4028565"/>
                <a:gd name="csX580" fmla="*/ 156122 w 1631739"/>
                <a:gd name="csY580" fmla="*/ 2393721 h 4028565"/>
                <a:gd name="csX581" fmla="*/ 164549 w 1631739"/>
                <a:gd name="csY581" fmla="*/ 2375093 h 4028565"/>
                <a:gd name="csX582" fmla="*/ 159670 w 1631739"/>
                <a:gd name="csY582" fmla="*/ 2363118 h 4028565"/>
                <a:gd name="csX583" fmla="*/ 178299 w 1631739"/>
                <a:gd name="csY583" fmla="*/ 2336506 h 4028565"/>
                <a:gd name="csX584" fmla="*/ 162775 w 1631739"/>
                <a:gd name="csY584" fmla="*/ 2334732 h 4028565"/>
                <a:gd name="csX585" fmla="*/ 160557 w 1631739"/>
                <a:gd name="csY585" fmla="*/ 2309894 h 4028565"/>
                <a:gd name="csX586" fmla="*/ 146808 w 1631739"/>
                <a:gd name="csY586" fmla="*/ 2296589 h 4028565"/>
                <a:gd name="csX587" fmla="*/ 163219 w 1631739"/>
                <a:gd name="csY587" fmla="*/ 2290823 h 4028565"/>
                <a:gd name="csX588" fmla="*/ 187613 w 1631739"/>
                <a:gd name="csY588" fmla="*/ 2254897 h 4028565"/>
                <a:gd name="csX589" fmla="*/ 216885 w 1631739"/>
                <a:gd name="csY589" fmla="*/ 2242478 h 4028565"/>
                <a:gd name="csX590" fmla="*/ 227087 w 1631739"/>
                <a:gd name="csY590" fmla="*/ 2214092 h 4028565"/>
                <a:gd name="csX591" fmla="*/ 221321 w 1631739"/>
                <a:gd name="csY591" fmla="*/ 2186150 h 4028565"/>
                <a:gd name="csX592" fmla="*/ 231078 w 1631739"/>
                <a:gd name="csY592" fmla="*/ 2145345 h 4028565"/>
                <a:gd name="csX593" fmla="*/ 215999 w 1631739"/>
                <a:gd name="csY593" fmla="*/ 2131153 h 4028565"/>
                <a:gd name="csX594" fmla="*/ 190274 w 1631739"/>
                <a:gd name="csY594" fmla="*/ 2136918 h 4028565"/>
                <a:gd name="csX595" fmla="*/ 180516 w 1631739"/>
                <a:gd name="csY595" fmla="*/ 2124056 h 4028565"/>
                <a:gd name="csX596" fmla="*/ 182734 w 1631739"/>
                <a:gd name="csY596" fmla="*/ 2109420 h 4028565"/>
                <a:gd name="csX597" fmla="*/ 145921 w 1631739"/>
                <a:gd name="csY597" fmla="*/ 2104541 h 4028565"/>
                <a:gd name="csX598" fmla="*/ 153461 w 1631739"/>
                <a:gd name="csY598" fmla="*/ 2077929 h 4028565"/>
                <a:gd name="csX599" fmla="*/ 175194 w 1631739"/>
                <a:gd name="csY599" fmla="*/ 2054866 h 4028565"/>
                <a:gd name="csX600" fmla="*/ 177411 w 1631739"/>
                <a:gd name="csY600" fmla="*/ 2025593 h 4028565"/>
                <a:gd name="csX601" fmla="*/ 163219 w 1631739"/>
                <a:gd name="csY601" fmla="*/ 2007852 h 4028565"/>
                <a:gd name="csX602" fmla="*/ 172976 w 1631739"/>
                <a:gd name="csY602" fmla="*/ 1997207 h 4028565"/>
                <a:gd name="csX603" fmla="*/ 160557 w 1631739"/>
                <a:gd name="csY603" fmla="*/ 1978579 h 4028565"/>
                <a:gd name="csX604" fmla="*/ 136163 w 1631739"/>
                <a:gd name="csY604" fmla="*/ 1975031 h 4028565"/>
                <a:gd name="csX605" fmla="*/ 133502 w 1631739"/>
                <a:gd name="csY605" fmla="*/ 1967491 h 4028565"/>
                <a:gd name="csX606" fmla="*/ 129511 w 1631739"/>
                <a:gd name="csY606" fmla="*/ 1930678 h 4028565"/>
                <a:gd name="csX607" fmla="*/ 147252 w 1631739"/>
                <a:gd name="csY607" fmla="*/ 1916928 h 4028565"/>
                <a:gd name="csX608" fmla="*/ 133058 w 1631739"/>
                <a:gd name="csY608" fmla="*/ 1870358 h 4028565"/>
                <a:gd name="csX609" fmla="*/ 137494 w 1631739"/>
                <a:gd name="csY609" fmla="*/ 1853504 h 4028565"/>
                <a:gd name="csX610" fmla="*/ 150800 w 1631739"/>
                <a:gd name="csY610" fmla="*/ 1844633 h 4028565"/>
                <a:gd name="csX611" fmla="*/ 145034 w 1631739"/>
                <a:gd name="csY611" fmla="*/ 1814473 h 4028565"/>
                <a:gd name="csX612" fmla="*/ 109552 w 1631739"/>
                <a:gd name="csY612" fmla="*/ 1753267 h 4028565"/>
                <a:gd name="csX613" fmla="*/ 125075 w 1631739"/>
                <a:gd name="csY613" fmla="*/ 1744839 h 4028565"/>
                <a:gd name="csX614" fmla="*/ 122858 w 1631739"/>
                <a:gd name="csY614" fmla="*/ 1731090 h 4028565"/>
                <a:gd name="csX615" fmla="*/ 134389 w 1631739"/>
                <a:gd name="csY615" fmla="*/ 1717341 h 4028565"/>
                <a:gd name="csX616" fmla="*/ 122858 w 1631739"/>
                <a:gd name="csY616" fmla="*/ 1703591 h 4028565"/>
                <a:gd name="csX617" fmla="*/ 126406 w 1631739"/>
                <a:gd name="csY617" fmla="*/ 1687625 h 4028565"/>
                <a:gd name="csX618" fmla="*/ 114874 w 1631739"/>
                <a:gd name="csY618" fmla="*/ 1655247 h 4028565"/>
                <a:gd name="csX619" fmla="*/ 148138 w 1631739"/>
                <a:gd name="csY619" fmla="*/ 1661013 h 4028565"/>
                <a:gd name="csX620" fmla="*/ 157896 w 1631739"/>
                <a:gd name="csY620" fmla="*/ 1629966 h 4028565"/>
                <a:gd name="csX621" fmla="*/ 165436 w 1631739"/>
                <a:gd name="csY621" fmla="*/ 1632627 h 4028565"/>
                <a:gd name="csX622" fmla="*/ 177855 w 1631739"/>
                <a:gd name="csY622" fmla="*/ 1617547 h 4028565"/>
                <a:gd name="csX623" fmla="*/ 183621 w 1631739"/>
                <a:gd name="csY623" fmla="*/ 1590935 h 4028565"/>
                <a:gd name="csX624" fmla="*/ 176081 w 1631739"/>
                <a:gd name="csY624" fmla="*/ 1576742 h 4028565"/>
                <a:gd name="csX625" fmla="*/ 207571 w 1631739"/>
                <a:gd name="csY625" fmla="*/ 1571864 h 4028565"/>
                <a:gd name="csX626" fmla="*/ 189387 w 1631739"/>
                <a:gd name="csY626" fmla="*/ 1543478 h 4028565"/>
                <a:gd name="csX627" fmla="*/ 186725 w 1631739"/>
                <a:gd name="csY627" fmla="*/ 1511100 h 4028565"/>
                <a:gd name="csX628" fmla="*/ 196927 w 1631739"/>
                <a:gd name="csY628" fmla="*/ 1496907 h 4028565"/>
                <a:gd name="csX629" fmla="*/ 168541 w 1631739"/>
                <a:gd name="csY629" fmla="*/ 1484488 h 4028565"/>
                <a:gd name="csX630" fmla="*/ 167210 w 1631739"/>
                <a:gd name="csY630" fmla="*/ 1475618 h 4028565"/>
                <a:gd name="csX631" fmla="*/ 178742 w 1631739"/>
                <a:gd name="csY631" fmla="*/ 1464530 h 4028565"/>
                <a:gd name="csX632" fmla="*/ 170758 w 1631739"/>
                <a:gd name="csY632" fmla="*/ 1448563 h 4028565"/>
                <a:gd name="csX633" fmla="*/ 158783 w 1631739"/>
                <a:gd name="csY633" fmla="*/ 1470296 h 4028565"/>
                <a:gd name="csX634" fmla="*/ 147252 w 1631739"/>
                <a:gd name="csY634" fmla="*/ 1465417 h 4028565"/>
                <a:gd name="csX635" fmla="*/ 127293 w 1631739"/>
                <a:gd name="csY635" fmla="*/ 1470739 h 4028565"/>
                <a:gd name="csX636" fmla="*/ 120196 w 1631739"/>
                <a:gd name="csY636" fmla="*/ 1454329 h 4028565"/>
                <a:gd name="csX637" fmla="*/ 81166 w 1631739"/>
                <a:gd name="csY637" fmla="*/ 1436144 h 4028565"/>
                <a:gd name="csX638" fmla="*/ 76287 w 1631739"/>
                <a:gd name="csY638" fmla="*/ 1390017 h 4028565"/>
                <a:gd name="csX639" fmla="*/ 56328 w 1631739"/>
                <a:gd name="csY639" fmla="*/ 1376711 h 4028565"/>
                <a:gd name="csX640" fmla="*/ 62981 w 1631739"/>
                <a:gd name="csY640" fmla="*/ 1373163 h 4028565"/>
                <a:gd name="csX641" fmla="*/ 57659 w 1631739"/>
                <a:gd name="csY641" fmla="*/ 1350987 h 4028565"/>
                <a:gd name="csX642" fmla="*/ 74513 w 1631739"/>
                <a:gd name="csY642" fmla="*/ 1343890 h 4028565"/>
                <a:gd name="csX643" fmla="*/ 79392 w 1631739"/>
                <a:gd name="csY643" fmla="*/ 1332802 h 4028565"/>
                <a:gd name="csX644" fmla="*/ 86931 w 1631739"/>
                <a:gd name="csY644" fmla="*/ 1335020 h 4028565"/>
                <a:gd name="csX645" fmla="*/ 90036 w 1631739"/>
                <a:gd name="csY645" fmla="*/ 1321714 h 4028565"/>
                <a:gd name="csX646" fmla="*/ 95802 w 1631739"/>
                <a:gd name="csY646" fmla="*/ 1328810 h 4028565"/>
                <a:gd name="csX647" fmla="*/ 112656 w 1631739"/>
                <a:gd name="csY647" fmla="*/ 1309739 h 4028565"/>
                <a:gd name="csX648" fmla="*/ 120196 w 1631739"/>
                <a:gd name="csY648" fmla="*/ 1311956 h 4028565"/>
                <a:gd name="csX649" fmla="*/ 140155 w 1631739"/>
                <a:gd name="csY649" fmla="*/ 1295546 h 4028565"/>
                <a:gd name="csX650" fmla="*/ 158783 w 1631739"/>
                <a:gd name="csY650" fmla="*/ 1296876 h 4028565"/>
                <a:gd name="csX651" fmla="*/ 162775 w 1631739"/>
                <a:gd name="csY651" fmla="*/ 1308408 h 4028565"/>
                <a:gd name="csX652" fmla="*/ 167654 w 1631739"/>
                <a:gd name="csY652" fmla="*/ 1303529 h 4028565"/>
                <a:gd name="csX653" fmla="*/ 161888 w 1631739"/>
                <a:gd name="csY653" fmla="*/ 1291997 h 4028565"/>
                <a:gd name="csX654" fmla="*/ 174750 w 1631739"/>
                <a:gd name="csY654" fmla="*/ 1273369 h 4028565"/>
                <a:gd name="csX655" fmla="*/ 169871 w 1631739"/>
                <a:gd name="csY655" fmla="*/ 1262281 h 4028565"/>
                <a:gd name="csX656" fmla="*/ 180960 w 1631739"/>
                <a:gd name="csY656" fmla="*/ 1216598 h 4028565"/>
                <a:gd name="csX657" fmla="*/ 158783 w 1631739"/>
                <a:gd name="csY657" fmla="*/ 1198857 h 4028565"/>
                <a:gd name="csX658" fmla="*/ 134833 w 1631739"/>
                <a:gd name="csY658" fmla="*/ 1164261 h 4028565"/>
                <a:gd name="csX659" fmla="*/ 135276 w 1631739"/>
                <a:gd name="csY659" fmla="*/ 1150512 h 4028565"/>
                <a:gd name="csX660" fmla="*/ 147695 w 1631739"/>
                <a:gd name="csY660" fmla="*/ 1142972 h 4028565"/>
                <a:gd name="csX661" fmla="*/ 153461 w 1631739"/>
                <a:gd name="csY661" fmla="*/ 1127448 h 4028565"/>
                <a:gd name="csX662" fmla="*/ 173863 w 1631739"/>
                <a:gd name="csY662" fmla="*/ 1135432 h 4028565"/>
                <a:gd name="csX663" fmla="*/ 186725 w 1631739"/>
                <a:gd name="csY663" fmla="*/ 1130110 h 4028565"/>
                <a:gd name="csX664" fmla="*/ 190717 w 1631739"/>
                <a:gd name="csY664" fmla="*/ 1107490 h 4028565"/>
                <a:gd name="csX665" fmla="*/ 205797 w 1631739"/>
                <a:gd name="csY665" fmla="*/ 1103498 h 4028565"/>
                <a:gd name="csX666" fmla="*/ 185395 w 1631739"/>
                <a:gd name="csY666" fmla="*/ 1072894 h 4028565"/>
                <a:gd name="csX667" fmla="*/ 173863 w 1631739"/>
                <a:gd name="csY667" fmla="*/ 1072007 h 4028565"/>
                <a:gd name="csX668" fmla="*/ 155678 w 1631739"/>
                <a:gd name="csY668" fmla="*/ 1054710 h 4028565"/>
                <a:gd name="csX669" fmla="*/ 146808 w 1631739"/>
                <a:gd name="csY669" fmla="*/ 1038743 h 4028565"/>
                <a:gd name="csX670" fmla="*/ 149913 w 1631739"/>
                <a:gd name="csY670" fmla="*/ 1014349 h 4028565"/>
                <a:gd name="csX671" fmla="*/ 1493359 w 1631739"/>
                <a:gd name="csY671" fmla="*/ 935401 h 4028565"/>
                <a:gd name="csX672" fmla="*/ 1484489 w 1631739"/>
                <a:gd name="csY672" fmla="*/ 934070 h 4028565"/>
                <a:gd name="csX673" fmla="*/ 1450337 w 1631739"/>
                <a:gd name="csY673" fmla="*/ 956690 h 4028565"/>
                <a:gd name="csX674" fmla="*/ 1439249 w 1631739"/>
                <a:gd name="csY674" fmla="*/ 939836 h 4028565"/>
                <a:gd name="csX675" fmla="*/ 1454772 w 1631739"/>
                <a:gd name="csY675" fmla="*/ 907458 h 4028565"/>
                <a:gd name="csX676" fmla="*/ 1493803 w 1631739"/>
                <a:gd name="csY676" fmla="*/ 915885 h 4028565"/>
                <a:gd name="csX677" fmla="*/ 1497351 w 1631739"/>
                <a:gd name="csY677" fmla="*/ 898144 h 4028565"/>
                <a:gd name="csX678" fmla="*/ 1512874 w 1631739"/>
                <a:gd name="csY678" fmla="*/ 892822 h 4028565"/>
                <a:gd name="csX679" fmla="*/ 1515092 w 1631739"/>
                <a:gd name="csY679" fmla="*/ 898144 h 4028565"/>
                <a:gd name="csX680" fmla="*/ 1501343 w 1631739"/>
                <a:gd name="csY680" fmla="*/ 904797 h 4028565"/>
                <a:gd name="csX681" fmla="*/ 1507552 w 1631739"/>
                <a:gd name="csY681" fmla="*/ 918990 h 4028565"/>
                <a:gd name="csX682" fmla="*/ 1493359 w 1631739"/>
                <a:gd name="csY682" fmla="*/ 935401 h 4028565"/>
                <a:gd name="csX683" fmla="*/ 1224581 w 1631739"/>
                <a:gd name="csY683" fmla="*/ 325993 h 4028565"/>
                <a:gd name="csX684" fmla="*/ 1207727 w 1631739"/>
                <a:gd name="csY684" fmla="*/ 358814 h 4028565"/>
                <a:gd name="csX685" fmla="*/ 1152730 w 1631739"/>
                <a:gd name="csY685" fmla="*/ 372120 h 4028565"/>
                <a:gd name="csX686" fmla="*/ 1142085 w 1631739"/>
                <a:gd name="csY686" fmla="*/ 384539 h 4028565"/>
                <a:gd name="csX687" fmla="*/ 1140311 w 1631739"/>
                <a:gd name="csY687" fmla="*/ 376555 h 4028565"/>
                <a:gd name="csX688" fmla="*/ 1096402 w 1631739"/>
                <a:gd name="csY688" fmla="*/ 381878 h 4028565"/>
                <a:gd name="csX689" fmla="*/ 1059589 w 1631739"/>
                <a:gd name="csY689" fmla="*/ 412038 h 4028565"/>
                <a:gd name="csX690" fmla="*/ 1038743 w 1631739"/>
                <a:gd name="csY690" fmla="*/ 412038 h 4028565"/>
                <a:gd name="csX691" fmla="*/ 1035638 w 1631739"/>
                <a:gd name="csY691" fmla="*/ 401836 h 4028565"/>
                <a:gd name="csX692" fmla="*/ 1060032 w 1631739"/>
                <a:gd name="csY692" fmla="*/ 363249 h 4028565"/>
                <a:gd name="csX693" fmla="*/ 1070234 w 1631739"/>
                <a:gd name="csY693" fmla="*/ 311357 h 4028565"/>
                <a:gd name="csX694" fmla="*/ 1076886 w 1631739"/>
                <a:gd name="csY694" fmla="*/ 305147 h 4028565"/>
                <a:gd name="csX695" fmla="*/ 1094184 w 1631739"/>
                <a:gd name="csY695" fmla="*/ 310026 h 4028565"/>
                <a:gd name="csX696" fmla="*/ 1083539 w 1631739"/>
                <a:gd name="csY696" fmla="*/ 303817 h 4028565"/>
                <a:gd name="csX697" fmla="*/ 1085757 w 1631739"/>
                <a:gd name="csY697" fmla="*/ 281640 h 4028565"/>
                <a:gd name="csX698" fmla="*/ 1090636 w 1631739"/>
                <a:gd name="csY698" fmla="*/ 275431 h 4028565"/>
                <a:gd name="csX699" fmla="*/ 1106159 w 1631739"/>
                <a:gd name="csY699" fmla="*/ 282527 h 4028565"/>
                <a:gd name="csX700" fmla="*/ 1107046 w 1631739"/>
                <a:gd name="csY700" fmla="*/ 281197 h 4028565"/>
                <a:gd name="csX701" fmla="*/ 1087975 w 1631739"/>
                <a:gd name="csY701" fmla="*/ 271883 h 4028565"/>
                <a:gd name="csX702" fmla="*/ 1089305 w 1631739"/>
                <a:gd name="csY702" fmla="*/ 263012 h 4028565"/>
                <a:gd name="csX703" fmla="*/ 1106603 w 1631739"/>
                <a:gd name="csY703" fmla="*/ 234183 h 4028565"/>
                <a:gd name="csX704" fmla="*/ 1124787 w 1631739"/>
                <a:gd name="csY704" fmla="*/ 248819 h 4028565"/>
                <a:gd name="csX705" fmla="*/ 1125675 w 1631739"/>
                <a:gd name="csY705" fmla="*/ 224869 h 4028565"/>
                <a:gd name="csX706" fmla="*/ 1150955 w 1631739"/>
                <a:gd name="csY706" fmla="*/ 239062 h 4028565"/>
                <a:gd name="csX707" fmla="*/ 1141641 w 1631739"/>
                <a:gd name="csY707" fmla="*/ 249706 h 4028565"/>
                <a:gd name="csX708" fmla="*/ 1130553 w 1631739"/>
                <a:gd name="csY708" fmla="*/ 301156 h 4028565"/>
                <a:gd name="csX709" fmla="*/ 1145633 w 1631739"/>
                <a:gd name="csY709" fmla="*/ 270996 h 4028565"/>
                <a:gd name="csX710" fmla="*/ 1165592 w 1631739"/>
                <a:gd name="csY710" fmla="*/ 255916 h 4028565"/>
                <a:gd name="csX711" fmla="*/ 1191760 w 1631739"/>
                <a:gd name="csY711" fmla="*/ 279866 h 4028565"/>
                <a:gd name="csX712" fmla="*/ 1197082 w 1631739"/>
                <a:gd name="csY712" fmla="*/ 303817 h 4028565"/>
                <a:gd name="csX713" fmla="*/ 1201961 w 1631739"/>
                <a:gd name="csY713" fmla="*/ 293616 h 4028565"/>
                <a:gd name="csX714" fmla="*/ 1214824 w 1631739"/>
                <a:gd name="csY714" fmla="*/ 298051 h 4028565"/>
                <a:gd name="csX715" fmla="*/ 1224581 w 1631739"/>
                <a:gd name="csY715" fmla="*/ 325993 h 4028565"/>
                <a:gd name="csX716" fmla="*/ 1055153 w 1631739"/>
                <a:gd name="csY716" fmla="*/ 274987 h 4028565"/>
                <a:gd name="csX717" fmla="*/ 1056484 w 1631739"/>
                <a:gd name="csY717" fmla="*/ 286963 h 4028565"/>
                <a:gd name="csX718" fmla="*/ 1040517 w 1631739"/>
                <a:gd name="csY718" fmla="*/ 302486 h 4028565"/>
                <a:gd name="csX719" fmla="*/ 981528 w 1631739"/>
                <a:gd name="csY719" fmla="*/ 301599 h 4028565"/>
                <a:gd name="csX720" fmla="*/ 986407 w 1631739"/>
                <a:gd name="csY720" fmla="*/ 298494 h 4028565"/>
                <a:gd name="csX721" fmla="*/ 976205 w 1631739"/>
                <a:gd name="csY721" fmla="*/ 296720 h 4028565"/>
                <a:gd name="csX722" fmla="*/ 962899 w 1631739"/>
                <a:gd name="csY722" fmla="*/ 278979 h 4028565"/>
                <a:gd name="csX723" fmla="*/ 930079 w 1631739"/>
                <a:gd name="csY723" fmla="*/ 276318 h 4028565"/>
                <a:gd name="csX724" fmla="*/ 924313 w 1631739"/>
                <a:gd name="csY724" fmla="*/ 261682 h 4028565"/>
                <a:gd name="csX725" fmla="*/ 911894 w 1631739"/>
                <a:gd name="csY725" fmla="*/ 269665 h 4028565"/>
                <a:gd name="csX726" fmla="*/ 904797 w 1631739"/>
                <a:gd name="csY726" fmla="*/ 265673 h 4028565"/>
                <a:gd name="csX727" fmla="*/ 891935 w 1631739"/>
                <a:gd name="csY727" fmla="*/ 242166 h 4028565"/>
                <a:gd name="csX728" fmla="*/ 893709 w 1631739"/>
                <a:gd name="csY728" fmla="*/ 213337 h 4028565"/>
                <a:gd name="csX729" fmla="*/ 883952 w 1631739"/>
                <a:gd name="csY729" fmla="*/ 219103 h 4028565"/>
                <a:gd name="csX730" fmla="*/ 875968 w 1631739"/>
                <a:gd name="csY730" fmla="*/ 214224 h 4028565"/>
                <a:gd name="csX731" fmla="*/ 884839 w 1631739"/>
                <a:gd name="csY731" fmla="*/ 210676 h 4028565"/>
                <a:gd name="csX732" fmla="*/ 876855 w 1631739"/>
                <a:gd name="csY732" fmla="*/ 204023 h 4028565"/>
                <a:gd name="csX733" fmla="*/ 883064 w 1631739"/>
                <a:gd name="csY733" fmla="*/ 196926 h 4028565"/>
                <a:gd name="csX734" fmla="*/ 862219 w 1631739"/>
                <a:gd name="csY734" fmla="*/ 215555 h 4028565"/>
                <a:gd name="csX735" fmla="*/ 864436 w 1631739"/>
                <a:gd name="csY735" fmla="*/ 205797 h 4028565"/>
                <a:gd name="csX736" fmla="*/ 852905 w 1631739"/>
                <a:gd name="csY736" fmla="*/ 200031 h 4028565"/>
                <a:gd name="csX737" fmla="*/ 864880 w 1631739"/>
                <a:gd name="csY737" fmla="*/ 201805 h 4028565"/>
                <a:gd name="csX738" fmla="*/ 892822 w 1631739"/>
                <a:gd name="csY738" fmla="*/ 176524 h 4028565"/>
                <a:gd name="csX739" fmla="*/ 907902 w 1631739"/>
                <a:gd name="csY739" fmla="*/ 172976 h 4028565"/>
                <a:gd name="csX740" fmla="*/ 895927 w 1631739"/>
                <a:gd name="csY740" fmla="*/ 161888 h 4028565"/>
                <a:gd name="csX741" fmla="*/ 918103 w 1631739"/>
                <a:gd name="csY741" fmla="*/ 138381 h 4028565"/>
                <a:gd name="csX742" fmla="*/ 925643 w 1631739"/>
                <a:gd name="csY742" fmla="*/ 149025 h 4028565"/>
                <a:gd name="csX743" fmla="*/ 933627 w 1631739"/>
                <a:gd name="csY743" fmla="*/ 138824 h 4028565"/>
                <a:gd name="csX744" fmla="*/ 995721 w 1631739"/>
                <a:gd name="csY744" fmla="*/ 137050 h 4028565"/>
                <a:gd name="csX745" fmla="*/ 1005035 w 1631739"/>
                <a:gd name="csY745" fmla="*/ 149025 h 4028565"/>
                <a:gd name="csX746" fmla="*/ 979754 w 1631739"/>
                <a:gd name="csY746" fmla="*/ 191604 h 4028565"/>
                <a:gd name="csX747" fmla="*/ 993503 w 1631739"/>
                <a:gd name="csY747" fmla="*/ 184064 h 4028565"/>
                <a:gd name="csX748" fmla="*/ 1000156 w 1631739"/>
                <a:gd name="csY748" fmla="*/ 167654 h 4028565"/>
                <a:gd name="csX749" fmla="*/ 1012575 w 1631739"/>
                <a:gd name="csY749" fmla="*/ 170758 h 4028565"/>
                <a:gd name="csX750" fmla="*/ 1017010 w 1631739"/>
                <a:gd name="csY750" fmla="*/ 149469 h 4028565"/>
                <a:gd name="csX751" fmla="*/ 1036082 w 1631739"/>
                <a:gd name="csY751" fmla="*/ 150356 h 4028565"/>
                <a:gd name="csX752" fmla="*/ 1060920 w 1631739"/>
                <a:gd name="csY752" fmla="*/ 183177 h 4028565"/>
                <a:gd name="csX753" fmla="*/ 1053379 w 1631739"/>
                <a:gd name="csY753" fmla="*/ 188056 h 4028565"/>
                <a:gd name="csX754" fmla="*/ 1048944 w 1631739"/>
                <a:gd name="csY754" fmla="*/ 240836 h 4028565"/>
                <a:gd name="csX755" fmla="*/ 1042734 w 1631739"/>
                <a:gd name="csY755" fmla="*/ 249263 h 4028565"/>
                <a:gd name="csX756" fmla="*/ 1030316 w 1631739"/>
                <a:gd name="csY756" fmla="*/ 243053 h 4028565"/>
                <a:gd name="csX757" fmla="*/ 1055153 w 1631739"/>
                <a:gd name="csY757" fmla="*/ 274987 h 4028565"/>
                <a:gd name="csX758" fmla="*/ 998382 w 1631739"/>
                <a:gd name="csY758" fmla="*/ 66529 h 4028565"/>
                <a:gd name="csX759" fmla="*/ 1004591 w 1631739"/>
                <a:gd name="csY759" fmla="*/ 69190 h 4028565"/>
                <a:gd name="csX760" fmla="*/ 997495 w 1631739"/>
                <a:gd name="csY760" fmla="*/ 75400 h 4028565"/>
                <a:gd name="csX761" fmla="*/ 981528 w 1631739"/>
                <a:gd name="csY761" fmla="*/ 74956 h 4028565"/>
                <a:gd name="csX762" fmla="*/ 977979 w 1631739"/>
                <a:gd name="csY762" fmla="*/ 91367 h 4028565"/>
                <a:gd name="csX763" fmla="*/ 987737 w 1631739"/>
                <a:gd name="csY763" fmla="*/ 115317 h 4028565"/>
                <a:gd name="csX764" fmla="*/ 981084 w 1631739"/>
                <a:gd name="csY764" fmla="*/ 126406 h 4028565"/>
                <a:gd name="csX765" fmla="*/ 906572 w 1631739"/>
                <a:gd name="csY765" fmla="*/ 134389 h 4028565"/>
                <a:gd name="csX766" fmla="*/ 883508 w 1631739"/>
                <a:gd name="csY766" fmla="*/ 148582 h 4028565"/>
                <a:gd name="csX767" fmla="*/ 839155 w 1631739"/>
                <a:gd name="csY767" fmla="*/ 122414 h 4028565"/>
                <a:gd name="csX768" fmla="*/ 861775 w 1631739"/>
                <a:gd name="csY768" fmla="*/ 125075 h 4028565"/>
                <a:gd name="csX769" fmla="*/ 841817 w 1631739"/>
                <a:gd name="csY769" fmla="*/ 108664 h 4028565"/>
                <a:gd name="csX770" fmla="*/ 874194 w 1631739"/>
                <a:gd name="csY770" fmla="*/ 114874 h 4028565"/>
                <a:gd name="csX771" fmla="*/ 873307 w 1631739"/>
                <a:gd name="csY771" fmla="*/ 109551 h 4028565"/>
                <a:gd name="csX772" fmla="*/ 823632 w 1631739"/>
                <a:gd name="csY772" fmla="*/ 103786 h 4028565"/>
                <a:gd name="csX773" fmla="*/ 831172 w 1631739"/>
                <a:gd name="csY773" fmla="*/ 95802 h 4028565"/>
                <a:gd name="csX774" fmla="*/ 857340 w 1631739"/>
                <a:gd name="csY774" fmla="*/ 98020 h 4028565"/>
                <a:gd name="csX775" fmla="*/ 838268 w 1631739"/>
                <a:gd name="csY775" fmla="*/ 87375 h 4028565"/>
                <a:gd name="csX776" fmla="*/ 863106 w 1631739"/>
                <a:gd name="csY776" fmla="*/ 83383 h 4028565"/>
                <a:gd name="csX777" fmla="*/ 879960 w 1631739"/>
                <a:gd name="csY777" fmla="*/ 51893 h 4028565"/>
                <a:gd name="csX778" fmla="*/ 859558 w 1631739"/>
                <a:gd name="csY778" fmla="*/ 54997 h 4028565"/>
                <a:gd name="csX779" fmla="*/ 865323 w 1631739"/>
                <a:gd name="csY779" fmla="*/ 40805 h 4028565"/>
                <a:gd name="csX780" fmla="*/ 878186 w 1631739"/>
                <a:gd name="csY780" fmla="*/ 35926 h 4028565"/>
                <a:gd name="csX781" fmla="*/ 876411 w 1631739"/>
                <a:gd name="csY781" fmla="*/ 27942 h 4028565"/>
                <a:gd name="csX782" fmla="*/ 943385 w 1631739"/>
                <a:gd name="csY782" fmla="*/ 7540 h 4028565"/>
                <a:gd name="csX783" fmla="*/ 932296 w 1631739"/>
                <a:gd name="csY783" fmla="*/ 887 h 4028565"/>
                <a:gd name="csX784" fmla="*/ 950038 w 1631739"/>
                <a:gd name="csY784" fmla="*/ 0 h 4028565"/>
                <a:gd name="csX785" fmla="*/ 973544 w 1631739"/>
                <a:gd name="csY785" fmla="*/ 40805 h 4028565"/>
                <a:gd name="csX786" fmla="*/ 998826 w 1631739"/>
                <a:gd name="csY786" fmla="*/ 55885 h 4028565"/>
                <a:gd name="csX787" fmla="*/ 998382 w 1631739"/>
                <a:gd name="csY787" fmla="*/ 66529 h 4028565"/>
                <a:gd name="csX788" fmla="*/ 879516 w 1631739"/>
                <a:gd name="csY788" fmla="*/ 156122 h 4028565"/>
                <a:gd name="csX789" fmla="*/ 881734 w 1631739"/>
                <a:gd name="csY789" fmla="*/ 165879 h 4028565"/>
                <a:gd name="csX790" fmla="*/ 860445 w 1631739"/>
                <a:gd name="csY790" fmla="*/ 180960 h 4028565"/>
                <a:gd name="csX791" fmla="*/ 828067 w 1631739"/>
                <a:gd name="csY791" fmla="*/ 181847 h 4028565"/>
                <a:gd name="csX792" fmla="*/ 840486 w 1631739"/>
                <a:gd name="csY792" fmla="*/ 173863 h 4028565"/>
                <a:gd name="csX793" fmla="*/ 806778 w 1631739"/>
                <a:gd name="csY793" fmla="*/ 157896 h 4028565"/>
                <a:gd name="csX794" fmla="*/ 813874 w 1631739"/>
                <a:gd name="csY794" fmla="*/ 150356 h 4028565"/>
                <a:gd name="csX795" fmla="*/ 804117 w 1631739"/>
                <a:gd name="csY795" fmla="*/ 131728 h 4028565"/>
                <a:gd name="csX796" fmla="*/ 879516 w 1631739"/>
                <a:gd name="csY796" fmla="*/ 156122 h 4028565"/>
                <a:gd name="csX797" fmla="*/ 209346 w 1631739"/>
                <a:gd name="csY797" fmla="*/ 977536 h 4028565"/>
                <a:gd name="csX798" fmla="*/ 200031 w 1631739"/>
                <a:gd name="csY798" fmla="*/ 983745 h 4028565"/>
                <a:gd name="csX799" fmla="*/ 172533 w 1631739"/>
                <a:gd name="csY799" fmla="*/ 958908 h 4028565"/>
                <a:gd name="csX800" fmla="*/ 207571 w 1631739"/>
                <a:gd name="csY800" fmla="*/ 928748 h 4028565"/>
                <a:gd name="csX801" fmla="*/ 215111 w 1631739"/>
                <a:gd name="csY801" fmla="*/ 956690 h 4028565"/>
                <a:gd name="csX802" fmla="*/ 209346 w 1631739"/>
                <a:gd name="csY802" fmla="*/ 977536 h 4028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</a:cxnLst>
              <a:rect l="l" t="t" r="r" b="b"/>
              <a:pathLst>
                <a:path w="1631739" h="4028565">
                  <a:moveTo>
                    <a:pt x="149913" y="1014349"/>
                  </a:moveTo>
                  <a:lnTo>
                    <a:pt x="190717" y="1030316"/>
                  </a:lnTo>
                  <a:lnTo>
                    <a:pt x="204910" y="1057371"/>
                  </a:lnTo>
                  <a:lnTo>
                    <a:pt x="234183" y="1083983"/>
                  </a:lnTo>
                  <a:lnTo>
                    <a:pt x="231078" y="1091523"/>
                  </a:lnTo>
                  <a:lnTo>
                    <a:pt x="233296" y="1083983"/>
                  </a:lnTo>
                  <a:lnTo>
                    <a:pt x="224425" y="1087975"/>
                  </a:lnTo>
                  <a:lnTo>
                    <a:pt x="243054" y="1119021"/>
                  </a:lnTo>
                  <a:lnTo>
                    <a:pt x="243054" y="1132771"/>
                  </a:lnTo>
                  <a:lnTo>
                    <a:pt x="257690" y="1146077"/>
                  </a:lnTo>
                  <a:lnTo>
                    <a:pt x="309139" y="1147407"/>
                  </a:lnTo>
                  <a:lnTo>
                    <a:pt x="324663" y="1163374"/>
                  </a:lnTo>
                  <a:lnTo>
                    <a:pt x="307809" y="1181115"/>
                  </a:lnTo>
                  <a:lnTo>
                    <a:pt x="303817" y="1199300"/>
                  </a:lnTo>
                  <a:lnTo>
                    <a:pt x="265230" y="1208614"/>
                  </a:lnTo>
                  <a:lnTo>
                    <a:pt x="262125" y="1234339"/>
                  </a:lnTo>
                  <a:lnTo>
                    <a:pt x="251924" y="1247201"/>
                  </a:lnTo>
                  <a:lnTo>
                    <a:pt x="253698" y="1277804"/>
                  </a:lnTo>
                  <a:lnTo>
                    <a:pt x="230635" y="1302642"/>
                  </a:lnTo>
                  <a:lnTo>
                    <a:pt x="229748" y="1354535"/>
                  </a:lnTo>
                  <a:lnTo>
                    <a:pt x="234626" y="1302642"/>
                  </a:lnTo>
                  <a:lnTo>
                    <a:pt x="249707" y="1300868"/>
                  </a:lnTo>
                  <a:lnTo>
                    <a:pt x="265673" y="1261838"/>
                  </a:lnTo>
                  <a:lnTo>
                    <a:pt x="274544" y="1256515"/>
                  </a:lnTo>
                  <a:lnTo>
                    <a:pt x="278979" y="1264499"/>
                  </a:lnTo>
                  <a:lnTo>
                    <a:pt x="282528" y="1252523"/>
                  </a:lnTo>
                  <a:lnTo>
                    <a:pt x="289181" y="1272039"/>
                  </a:lnTo>
                  <a:lnTo>
                    <a:pt x="285189" y="1288006"/>
                  </a:lnTo>
                  <a:lnTo>
                    <a:pt x="267891" y="1332358"/>
                  </a:lnTo>
                  <a:lnTo>
                    <a:pt x="242610" y="1361188"/>
                  </a:lnTo>
                  <a:lnTo>
                    <a:pt x="251481" y="1378042"/>
                  </a:lnTo>
                  <a:lnTo>
                    <a:pt x="262125" y="1381590"/>
                  </a:lnTo>
                  <a:lnTo>
                    <a:pt x="261682" y="1345221"/>
                  </a:lnTo>
                  <a:lnTo>
                    <a:pt x="288737" y="1351430"/>
                  </a:lnTo>
                  <a:lnTo>
                    <a:pt x="304260" y="1334576"/>
                  </a:lnTo>
                  <a:lnTo>
                    <a:pt x="305591" y="1254741"/>
                  </a:lnTo>
                  <a:lnTo>
                    <a:pt x="296720" y="1240992"/>
                  </a:lnTo>
                  <a:lnTo>
                    <a:pt x="302930" y="1241879"/>
                  </a:lnTo>
                  <a:lnTo>
                    <a:pt x="302486" y="1223251"/>
                  </a:lnTo>
                  <a:lnTo>
                    <a:pt x="336195" y="1176680"/>
                  </a:lnTo>
                  <a:lnTo>
                    <a:pt x="332203" y="1145633"/>
                  </a:lnTo>
                  <a:lnTo>
                    <a:pt x="304260" y="1132771"/>
                  </a:lnTo>
                  <a:lnTo>
                    <a:pt x="290954" y="1098619"/>
                  </a:lnTo>
                  <a:lnTo>
                    <a:pt x="299381" y="1087975"/>
                  </a:lnTo>
                  <a:lnTo>
                    <a:pt x="298495" y="1073782"/>
                  </a:lnTo>
                  <a:lnTo>
                    <a:pt x="260351" y="1052492"/>
                  </a:lnTo>
                  <a:lnTo>
                    <a:pt x="246602" y="1021002"/>
                  </a:lnTo>
                  <a:lnTo>
                    <a:pt x="255029" y="1012575"/>
                  </a:lnTo>
                  <a:lnTo>
                    <a:pt x="251037" y="995277"/>
                  </a:lnTo>
                  <a:lnTo>
                    <a:pt x="267891" y="965561"/>
                  </a:lnTo>
                  <a:lnTo>
                    <a:pt x="257690" y="944715"/>
                  </a:lnTo>
                  <a:lnTo>
                    <a:pt x="264787" y="940723"/>
                  </a:lnTo>
                  <a:lnTo>
                    <a:pt x="252811" y="932296"/>
                  </a:lnTo>
                  <a:lnTo>
                    <a:pt x="267448" y="930078"/>
                  </a:lnTo>
                  <a:lnTo>
                    <a:pt x="259464" y="912337"/>
                  </a:lnTo>
                  <a:lnTo>
                    <a:pt x="282971" y="894153"/>
                  </a:lnTo>
                  <a:lnTo>
                    <a:pt x="276318" y="893266"/>
                  </a:lnTo>
                  <a:lnTo>
                    <a:pt x="280754" y="882621"/>
                  </a:lnTo>
                  <a:lnTo>
                    <a:pt x="338856" y="887500"/>
                  </a:lnTo>
                  <a:lnTo>
                    <a:pt x="398288" y="904354"/>
                  </a:lnTo>
                  <a:lnTo>
                    <a:pt x="452842" y="902136"/>
                  </a:lnTo>
                  <a:lnTo>
                    <a:pt x="476349" y="914999"/>
                  </a:lnTo>
                  <a:lnTo>
                    <a:pt x="485663" y="901693"/>
                  </a:lnTo>
                  <a:lnTo>
                    <a:pt x="503848" y="899031"/>
                  </a:lnTo>
                  <a:lnTo>
                    <a:pt x="545540" y="907015"/>
                  </a:lnTo>
                  <a:lnTo>
                    <a:pt x="540661" y="918990"/>
                  </a:lnTo>
                  <a:lnTo>
                    <a:pt x="483889" y="948707"/>
                  </a:lnTo>
                  <a:lnTo>
                    <a:pt x="481228" y="969109"/>
                  </a:lnTo>
                  <a:lnTo>
                    <a:pt x="509170" y="1004148"/>
                  </a:lnTo>
                  <a:lnTo>
                    <a:pt x="510501" y="1021445"/>
                  </a:lnTo>
                  <a:lnTo>
                    <a:pt x="508727" y="997938"/>
                  </a:lnTo>
                  <a:lnTo>
                    <a:pt x="483889" y="968665"/>
                  </a:lnTo>
                  <a:lnTo>
                    <a:pt x="487881" y="947376"/>
                  </a:lnTo>
                  <a:lnTo>
                    <a:pt x="542435" y="942497"/>
                  </a:lnTo>
                  <a:lnTo>
                    <a:pt x="569047" y="908789"/>
                  </a:lnTo>
                  <a:lnTo>
                    <a:pt x="553523" y="912781"/>
                  </a:lnTo>
                  <a:lnTo>
                    <a:pt x="544653" y="884395"/>
                  </a:lnTo>
                  <a:lnTo>
                    <a:pt x="562394" y="890604"/>
                  </a:lnTo>
                  <a:lnTo>
                    <a:pt x="561063" y="885282"/>
                  </a:lnTo>
                  <a:lnTo>
                    <a:pt x="543765" y="879073"/>
                  </a:lnTo>
                  <a:lnTo>
                    <a:pt x="539330" y="855122"/>
                  </a:lnTo>
                  <a:lnTo>
                    <a:pt x="513606" y="844034"/>
                  </a:lnTo>
                  <a:lnTo>
                    <a:pt x="514936" y="831615"/>
                  </a:lnTo>
                  <a:lnTo>
                    <a:pt x="527798" y="841373"/>
                  </a:lnTo>
                  <a:lnTo>
                    <a:pt x="521589" y="825406"/>
                  </a:lnTo>
                  <a:lnTo>
                    <a:pt x="538000" y="824075"/>
                  </a:lnTo>
                  <a:lnTo>
                    <a:pt x="541548" y="834276"/>
                  </a:lnTo>
                  <a:lnTo>
                    <a:pt x="554410" y="836938"/>
                  </a:lnTo>
                  <a:lnTo>
                    <a:pt x="542879" y="846695"/>
                  </a:lnTo>
                  <a:lnTo>
                    <a:pt x="553080" y="843147"/>
                  </a:lnTo>
                  <a:lnTo>
                    <a:pt x="552636" y="852905"/>
                  </a:lnTo>
                  <a:lnTo>
                    <a:pt x="556184" y="840042"/>
                  </a:lnTo>
                  <a:lnTo>
                    <a:pt x="565055" y="843590"/>
                  </a:lnTo>
                  <a:lnTo>
                    <a:pt x="560620" y="830728"/>
                  </a:lnTo>
                  <a:lnTo>
                    <a:pt x="549088" y="831172"/>
                  </a:lnTo>
                  <a:lnTo>
                    <a:pt x="541548" y="817422"/>
                  </a:lnTo>
                  <a:lnTo>
                    <a:pt x="552192" y="812544"/>
                  </a:lnTo>
                  <a:lnTo>
                    <a:pt x="514936" y="794359"/>
                  </a:lnTo>
                  <a:lnTo>
                    <a:pt x="531347" y="784158"/>
                  </a:lnTo>
                  <a:lnTo>
                    <a:pt x="531790" y="772626"/>
                  </a:lnTo>
                  <a:lnTo>
                    <a:pt x="542435" y="781053"/>
                  </a:lnTo>
                  <a:lnTo>
                    <a:pt x="536669" y="781053"/>
                  </a:lnTo>
                  <a:lnTo>
                    <a:pt x="539330" y="790367"/>
                  </a:lnTo>
                  <a:lnTo>
                    <a:pt x="550418" y="793472"/>
                  </a:lnTo>
                  <a:lnTo>
                    <a:pt x="550418" y="803673"/>
                  </a:lnTo>
                  <a:lnTo>
                    <a:pt x="560176" y="807665"/>
                  </a:lnTo>
                  <a:lnTo>
                    <a:pt x="555298" y="793472"/>
                  </a:lnTo>
                  <a:lnTo>
                    <a:pt x="562394" y="787262"/>
                  </a:lnTo>
                  <a:lnTo>
                    <a:pt x="567273" y="793028"/>
                  </a:lnTo>
                  <a:lnTo>
                    <a:pt x="569934" y="777505"/>
                  </a:lnTo>
                  <a:lnTo>
                    <a:pt x="585014" y="765973"/>
                  </a:lnTo>
                  <a:lnTo>
                    <a:pt x="577917" y="759320"/>
                  </a:lnTo>
                  <a:lnTo>
                    <a:pt x="588118" y="758433"/>
                  </a:lnTo>
                  <a:lnTo>
                    <a:pt x="591667" y="769521"/>
                  </a:lnTo>
                  <a:lnTo>
                    <a:pt x="601868" y="757989"/>
                  </a:lnTo>
                  <a:lnTo>
                    <a:pt x="570821" y="745127"/>
                  </a:lnTo>
                  <a:lnTo>
                    <a:pt x="577030" y="734483"/>
                  </a:lnTo>
                  <a:lnTo>
                    <a:pt x="609851" y="749562"/>
                  </a:lnTo>
                  <a:lnTo>
                    <a:pt x="628480" y="731378"/>
                  </a:lnTo>
                  <a:lnTo>
                    <a:pt x="638237" y="731821"/>
                  </a:lnTo>
                  <a:lnTo>
                    <a:pt x="639568" y="721177"/>
                  </a:lnTo>
                  <a:lnTo>
                    <a:pt x="658196" y="716298"/>
                  </a:lnTo>
                  <a:lnTo>
                    <a:pt x="646221" y="712750"/>
                  </a:lnTo>
                  <a:lnTo>
                    <a:pt x="666180" y="703436"/>
                  </a:lnTo>
                  <a:lnTo>
                    <a:pt x="681259" y="714524"/>
                  </a:lnTo>
                  <a:lnTo>
                    <a:pt x="680372" y="706097"/>
                  </a:lnTo>
                  <a:lnTo>
                    <a:pt x="695896" y="706540"/>
                  </a:lnTo>
                  <a:lnTo>
                    <a:pt x="693235" y="698113"/>
                  </a:lnTo>
                  <a:lnTo>
                    <a:pt x="728717" y="690573"/>
                  </a:lnTo>
                  <a:lnTo>
                    <a:pt x="730935" y="697670"/>
                  </a:lnTo>
                  <a:lnTo>
                    <a:pt x="737144" y="692347"/>
                  </a:lnTo>
                  <a:lnTo>
                    <a:pt x="753111" y="698113"/>
                  </a:lnTo>
                  <a:lnTo>
                    <a:pt x="758876" y="685694"/>
                  </a:lnTo>
                  <a:lnTo>
                    <a:pt x="783271" y="687912"/>
                  </a:lnTo>
                  <a:lnTo>
                    <a:pt x="827180" y="677711"/>
                  </a:lnTo>
                  <a:lnTo>
                    <a:pt x="849800" y="667510"/>
                  </a:lnTo>
                  <a:lnTo>
                    <a:pt x="834276" y="671945"/>
                  </a:lnTo>
                  <a:lnTo>
                    <a:pt x="828067" y="664405"/>
                  </a:lnTo>
                  <a:lnTo>
                    <a:pt x="822745" y="674606"/>
                  </a:lnTo>
                  <a:lnTo>
                    <a:pt x="818753" y="659526"/>
                  </a:lnTo>
                  <a:lnTo>
                    <a:pt x="804117" y="669284"/>
                  </a:lnTo>
                  <a:lnTo>
                    <a:pt x="808552" y="647107"/>
                  </a:lnTo>
                  <a:lnTo>
                    <a:pt x="818309" y="649769"/>
                  </a:lnTo>
                  <a:lnTo>
                    <a:pt x="814761" y="644003"/>
                  </a:lnTo>
                  <a:lnTo>
                    <a:pt x="825850" y="643559"/>
                  </a:lnTo>
                  <a:lnTo>
                    <a:pt x="824519" y="655978"/>
                  </a:lnTo>
                  <a:lnTo>
                    <a:pt x="845364" y="652430"/>
                  </a:lnTo>
                  <a:lnTo>
                    <a:pt x="835164" y="640898"/>
                  </a:lnTo>
                  <a:lnTo>
                    <a:pt x="859558" y="644890"/>
                  </a:lnTo>
                  <a:lnTo>
                    <a:pt x="861775" y="654204"/>
                  </a:lnTo>
                  <a:lnTo>
                    <a:pt x="872420" y="646220"/>
                  </a:lnTo>
                  <a:lnTo>
                    <a:pt x="867097" y="640011"/>
                  </a:lnTo>
                  <a:lnTo>
                    <a:pt x="879073" y="647551"/>
                  </a:lnTo>
                  <a:lnTo>
                    <a:pt x="895927" y="641785"/>
                  </a:lnTo>
                  <a:lnTo>
                    <a:pt x="912781" y="646220"/>
                  </a:lnTo>
                  <a:lnTo>
                    <a:pt x="923426" y="654647"/>
                  </a:lnTo>
                  <a:lnTo>
                    <a:pt x="899919" y="678598"/>
                  </a:lnTo>
                  <a:lnTo>
                    <a:pt x="905685" y="683477"/>
                  </a:lnTo>
                  <a:lnTo>
                    <a:pt x="913224" y="671502"/>
                  </a:lnTo>
                  <a:lnTo>
                    <a:pt x="934514" y="663962"/>
                  </a:lnTo>
                  <a:lnTo>
                    <a:pt x="939393" y="670615"/>
                  </a:lnTo>
                  <a:lnTo>
                    <a:pt x="931409" y="683033"/>
                  </a:lnTo>
                  <a:lnTo>
                    <a:pt x="945158" y="681259"/>
                  </a:lnTo>
                  <a:lnTo>
                    <a:pt x="960682" y="661300"/>
                  </a:lnTo>
                  <a:lnTo>
                    <a:pt x="966004" y="660857"/>
                  </a:lnTo>
                  <a:lnTo>
                    <a:pt x="958021" y="676380"/>
                  </a:lnTo>
                  <a:lnTo>
                    <a:pt x="981084" y="669284"/>
                  </a:lnTo>
                  <a:lnTo>
                    <a:pt x="974432" y="656865"/>
                  </a:lnTo>
                  <a:lnTo>
                    <a:pt x="993503" y="655978"/>
                  </a:lnTo>
                  <a:lnTo>
                    <a:pt x="986850" y="648882"/>
                  </a:lnTo>
                  <a:lnTo>
                    <a:pt x="1017010" y="633358"/>
                  </a:lnTo>
                  <a:lnTo>
                    <a:pt x="1013018" y="641342"/>
                  </a:lnTo>
                  <a:lnTo>
                    <a:pt x="1031646" y="639124"/>
                  </a:lnTo>
                  <a:lnTo>
                    <a:pt x="1026324" y="647107"/>
                  </a:lnTo>
                  <a:lnTo>
                    <a:pt x="1043622" y="648438"/>
                  </a:lnTo>
                  <a:lnTo>
                    <a:pt x="1040517" y="656422"/>
                  </a:lnTo>
                  <a:lnTo>
                    <a:pt x="1049831" y="662631"/>
                  </a:lnTo>
                  <a:lnTo>
                    <a:pt x="1047170" y="685694"/>
                  </a:lnTo>
                  <a:lnTo>
                    <a:pt x="1037856" y="696783"/>
                  </a:lnTo>
                  <a:lnTo>
                    <a:pt x="1043178" y="698557"/>
                  </a:lnTo>
                  <a:lnTo>
                    <a:pt x="1055153" y="679042"/>
                  </a:lnTo>
                  <a:lnTo>
                    <a:pt x="1054267" y="656422"/>
                  </a:lnTo>
                  <a:lnTo>
                    <a:pt x="1044065" y="632915"/>
                  </a:lnTo>
                  <a:lnTo>
                    <a:pt x="1024550" y="620939"/>
                  </a:lnTo>
                  <a:lnTo>
                    <a:pt x="1018784" y="600094"/>
                  </a:lnTo>
                  <a:lnTo>
                    <a:pt x="1069346" y="607633"/>
                  </a:lnTo>
                  <a:lnTo>
                    <a:pt x="1087975" y="597432"/>
                  </a:lnTo>
                  <a:lnTo>
                    <a:pt x="1093740" y="608077"/>
                  </a:lnTo>
                  <a:lnTo>
                    <a:pt x="1104385" y="604529"/>
                  </a:lnTo>
                  <a:lnTo>
                    <a:pt x="1137206" y="616948"/>
                  </a:lnTo>
                  <a:lnTo>
                    <a:pt x="1088862" y="595215"/>
                  </a:lnTo>
                  <a:lnTo>
                    <a:pt x="1100837" y="567272"/>
                  </a:lnTo>
                  <a:lnTo>
                    <a:pt x="1087975" y="557958"/>
                  </a:lnTo>
                  <a:lnTo>
                    <a:pt x="1089749" y="539774"/>
                  </a:lnTo>
                  <a:lnTo>
                    <a:pt x="1099506" y="538443"/>
                  </a:lnTo>
                  <a:lnTo>
                    <a:pt x="1099063" y="523807"/>
                  </a:lnTo>
                  <a:lnTo>
                    <a:pt x="1162044" y="448850"/>
                  </a:lnTo>
                  <a:lnTo>
                    <a:pt x="1175349" y="451512"/>
                  </a:lnTo>
                  <a:lnTo>
                    <a:pt x="1197082" y="436432"/>
                  </a:lnTo>
                  <a:lnTo>
                    <a:pt x="1197526" y="444859"/>
                  </a:lnTo>
                  <a:lnTo>
                    <a:pt x="1212163" y="439536"/>
                  </a:lnTo>
                  <a:lnTo>
                    <a:pt x="1216598" y="451512"/>
                  </a:lnTo>
                  <a:lnTo>
                    <a:pt x="1232565" y="459495"/>
                  </a:lnTo>
                  <a:lnTo>
                    <a:pt x="1249862" y="454616"/>
                  </a:lnTo>
                  <a:lnTo>
                    <a:pt x="1254741" y="472801"/>
                  </a:lnTo>
                  <a:lnTo>
                    <a:pt x="1265829" y="479010"/>
                  </a:lnTo>
                  <a:lnTo>
                    <a:pt x="1248088" y="480341"/>
                  </a:lnTo>
                  <a:lnTo>
                    <a:pt x="1239661" y="498082"/>
                  </a:lnTo>
                  <a:lnTo>
                    <a:pt x="1197526" y="521145"/>
                  </a:lnTo>
                  <a:lnTo>
                    <a:pt x="1256515" y="509170"/>
                  </a:lnTo>
                  <a:lnTo>
                    <a:pt x="1242322" y="531790"/>
                  </a:lnTo>
                  <a:lnTo>
                    <a:pt x="1266716" y="519371"/>
                  </a:lnTo>
                  <a:lnTo>
                    <a:pt x="1285788" y="525581"/>
                  </a:lnTo>
                  <a:lnTo>
                    <a:pt x="1287562" y="518041"/>
                  </a:lnTo>
                  <a:lnTo>
                    <a:pt x="1303529" y="521145"/>
                  </a:lnTo>
                  <a:lnTo>
                    <a:pt x="1311956" y="532677"/>
                  </a:lnTo>
                  <a:lnTo>
                    <a:pt x="1295545" y="562394"/>
                  </a:lnTo>
                  <a:lnTo>
                    <a:pt x="1288449" y="562394"/>
                  </a:lnTo>
                  <a:lnTo>
                    <a:pt x="1286675" y="583683"/>
                  </a:lnTo>
                  <a:lnTo>
                    <a:pt x="1278692" y="578361"/>
                  </a:lnTo>
                  <a:lnTo>
                    <a:pt x="1280909" y="590779"/>
                  </a:lnTo>
                  <a:lnTo>
                    <a:pt x="1295102" y="594771"/>
                  </a:lnTo>
                  <a:lnTo>
                    <a:pt x="1329697" y="582352"/>
                  </a:lnTo>
                  <a:lnTo>
                    <a:pt x="1329697" y="555297"/>
                  </a:lnTo>
                  <a:lnTo>
                    <a:pt x="1378929" y="545983"/>
                  </a:lnTo>
                  <a:lnTo>
                    <a:pt x="1402436" y="551749"/>
                  </a:lnTo>
                  <a:lnTo>
                    <a:pt x="1411307" y="541991"/>
                  </a:lnTo>
                  <a:lnTo>
                    <a:pt x="1435701" y="537113"/>
                  </a:lnTo>
                  <a:lnTo>
                    <a:pt x="1438362" y="547314"/>
                  </a:lnTo>
                  <a:lnTo>
                    <a:pt x="1453442" y="544653"/>
                  </a:lnTo>
                  <a:lnTo>
                    <a:pt x="1452555" y="554410"/>
                  </a:lnTo>
                  <a:lnTo>
                    <a:pt x="1464530" y="554410"/>
                  </a:lnTo>
                  <a:lnTo>
                    <a:pt x="1480054" y="568160"/>
                  </a:lnTo>
                  <a:lnTo>
                    <a:pt x="1470296" y="587231"/>
                  </a:lnTo>
                  <a:lnTo>
                    <a:pt x="1482271" y="569934"/>
                  </a:lnTo>
                  <a:lnTo>
                    <a:pt x="1502230" y="582352"/>
                  </a:lnTo>
                  <a:lnTo>
                    <a:pt x="1503117" y="596102"/>
                  </a:lnTo>
                  <a:lnTo>
                    <a:pt x="1496021" y="596545"/>
                  </a:lnTo>
                  <a:lnTo>
                    <a:pt x="1510657" y="606747"/>
                  </a:lnTo>
                  <a:lnTo>
                    <a:pt x="1503117" y="620939"/>
                  </a:lnTo>
                  <a:lnTo>
                    <a:pt x="1516423" y="616060"/>
                  </a:lnTo>
                  <a:lnTo>
                    <a:pt x="1517310" y="602755"/>
                  </a:lnTo>
                  <a:lnTo>
                    <a:pt x="1527067" y="607190"/>
                  </a:lnTo>
                  <a:lnTo>
                    <a:pt x="1510657" y="590779"/>
                  </a:lnTo>
                  <a:lnTo>
                    <a:pt x="1521745" y="587675"/>
                  </a:lnTo>
                  <a:lnTo>
                    <a:pt x="1538156" y="617835"/>
                  </a:lnTo>
                  <a:lnTo>
                    <a:pt x="1539930" y="640011"/>
                  </a:lnTo>
                  <a:lnTo>
                    <a:pt x="1548356" y="626705"/>
                  </a:lnTo>
                  <a:lnTo>
                    <a:pt x="1554566" y="637350"/>
                  </a:lnTo>
                  <a:lnTo>
                    <a:pt x="1551018" y="680816"/>
                  </a:lnTo>
                  <a:lnTo>
                    <a:pt x="1550131" y="664849"/>
                  </a:lnTo>
                  <a:lnTo>
                    <a:pt x="1530172" y="665292"/>
                  </a:lnTo>
                  <a:lnTo>
                    <a:pt x="1507552" y="646664"/>
                  </a:lnTo>
                  <a:lnTo>
                    <a:pt x="1500012" y="648882"/>
                  </a:lnTo>
                  <a:lnTo>
                    <a:pt x="1522189" y="663074"/>
                  </a:lnTo>
                  <a:lnTo>
                    <a:pt x="1523962" y="683920"/>
                  </a:lnTo>
                  <a:lnTo>
                    <a:pt x="1532390" y="682590"/>
                  </a:lnTo>
                  <a:lnTo>
                    <a:pt x="1529285" y="675493"/>
                  </a:lnTo>
                  <a:lnTo>
                    <a:pt x="1538156" y="668397"/>
                  </a:lnTo>
                  <a:lnTo>
                    <a:pt x="1541260" y="681259"/>
                  </a:lnTo>
                  <a:lnTo>
                    <a:pt x="1558558" y="689686"/>
                  </a:lnTo>
                  <a:lnTo>
                    <a:pt x="1559889" y="714080"/>
                  </a:lnTo>
                  <a:lnTo>
                    <a:pt x="1540817" y="757989"/>
                  </a:lnTo>
                  <a:lnTo>
                    <a:pt x="1516423" y="777948"/>
                  </a:lnTo>
                  <a:lnTo>
                    <a:pt x="1507552" y="808552"/>
                  </a:lnTo>
                  <a:lnTo>
                    <a:pt x="1492915" y="808108"/>
                  </a:lnTo>
                  <a:lnTo>
                    <a:pt x="1479610" y="829841"/>
                  </a:lnTo>
                  <a:lnTo>
                    <a:pt x="1456546" y="840929"/>
                  </a:lnTo>
                  <a:lnTo>
                    <a:pt x="1454772" y="858227"/>
                  </a:lnTo>
                  <a:lnTo>
                    <a:pt x="1430822" y="869759"/>
                  </a:lnTo>
                  <a:lnTo>
                    <a:pt x="1446789" y="868428"/>
                  </a:lnTo>
                  <a:lnTo>
                    <a:pt x="1445902" y="883508"/>
                  </a:lnTo>
                  <a:lnTo>
                    <a:pt x="1414411" y="912781"/>
                  </a:lnTo>
                  <a:lnTo>
                    <a:pt x="1383808" y="969109"/>
                  </a:lnTo>
                  <a:lnTo>
                    <a:pt x="1382033" y="963787"/>
                  </a:lnTo>
                  <a:lnTo>
                    <a:pt x="1371389" y="973988"/>
                  </a:lnTo>
                  <a:lnTo>
                    <a:pt x="1347439" y="975762"/>
                  </a:lnTo>
                  <a:lnTo>
                    <a:pt x="1336350" y="1015236"/>
                  </a:lnTo>
                  <a:lnTo>
                    <a:pt x="1307964" y="1027211"/>
                  </a:lnTo>
                  <a:lnTo>
                    <a:pt x="1301755" y="1064911"/>
                  </a:lnTo>
                  <a:lnTo>
                    <a:pt x="1272482" y="1099950"/>
                  </a:lnTo>
                  <a:lnTo>
                    <a:pt x="1289780" y="1098176"/>
                  </a:lnTo>
                  <a:lnTo>
                    <a:pt x="1310626" y="1071120"/>
                  </a:lnTo>
                  <a:lnTo>
                    <a:pt x="1338125" y="1085313"/>
                  </a:lnTo>
                  <a:lnTo>
                    <a:pt x="1356309" y="1079991"/>
                  </a:lnTo>
                  <a:lnTo>
                    <a:pt x="1318166" y="1067129"/>
                  </a:lnTo>
                  <a:lnTo>
                    <a:pt x="1319940" y="1037412"/>
                  </a:lnTo>
                  <a:lnTo>
                    <a:pt x="1339011" y="1042291"/>
                  </a:lnTo>
                  <a:lnTo>
                    <a:pt x="1401105" y="1024106"/>
                  </a:lnTo>
                  <a:lnTo>
                    <a:pt x="1396670" y="1013905"/>
                  </a:lnTo>
                  <a:lnTo>
                    <a:pt x="1434813" y="996608"/>
                  </a:lnTo>
                  <a:lnTo>
                    <a:pt x="1433039" y="985963"/>
                  </a:lnTo>
                  <a:lnTo>
                    <a:pt x="1442354" y="991729"/>
                  </a:lnTo>
                  <a:lnTo>
                    <a:pt x="1430822" y="974431"/>
                  </a:lnTo>
                  <a:lnTo>
                    <a:pt x="1453442" y="985076"/>
                  </a:lnTo>
                  <a:lnTo>
                    <a:pt x="1496464" y="945158"/>
                  </a:lnTo>
                  <a:lnTo>
                    <a:pt x="1505334" y="958908"/>
                  </a:lnTo>
                  <a:lnTo>
                    <a:pt x="1496021" y="963343"/>
                  </a:lnTo>
                  <a:lnTo>
                    <a:pt x="1487593" y="986406"/>
                  </a:lnTo>
                  <a:lnTo>
                    <a:pt x="1472513" y="989511"/>
                  </a:lnTo>
                  <a:lnTo>
                    <a:pt x="1492915" y="1003261"/>
                  </a:lnTo>
                  <a:lnTo>
                    <a:pt x="1487150" y="1016566"/>
                  </a:lnTo>
                  <a:lnTo>
                    <a:pt x="1502230" y="1016566"/>
                  </a:lnTo>
                  <a:lnTo>
                    <a:pt x="1510213" y="1032090"/>
                  </a:lnTo>
                  <a:lnTo>
                    <a:pt x="1502673" y="1055153"/>
                  </a:lnTo>
                  <a:lnTo>
                    <a:pt x="1508883" y="1085313"/>
                  </a:lnTo>
                  <a:lnTo>
                    <a:pt x="1538599" y="1103054"/>
                  </a:lnTo>
                  <a:lnTo>
                    <a:pt x="1532390" y="1123013"/>
                  </a:lnTo>
                  <a:lnTo>
                    <a:pt x="1554566" y="1127448"/>
                  </a:lnTo>
                  <a:lnTo>
                    <a:pt x="1567428" y="1149181"/>
                  </a:lnTo>
                  <a:lnTo>
                    <a:pt x="1577630" y="1149181"/>
                  </a:lnTo>
                  <a:lnTo>
                    <a:pt x="1595814" y="1248088"/>
                  </a:lnTo>
                  <a:lnTo>
                    <a:pt x="1621539" y="1263168"/>
                  </a:lnTo>
                  <a:lnTo>
                    <a:pt x="1626861" y="1259176"/>
                  </a:lnTo>
                  <a:lnTo>
                    <a:pt x="1631740" y="1268490"/>
                  </a:lnTo>
                  <a:lnTo>
                    <a:pt x="1617103" y="1301311"/>
                  </a:lnTo>
                  <a:lnTo>
                    <a:pt x="1607789" y="1294658"/>
                  </a:lnTo>
                  <a:lnTo>
                    <a:pt x="1579403" y="1328810"/>
                  </a:lnTo>
                  <a:lnTo>
                    <a:pt x="1544365" y="1342559"/>
                  </a:lnTo>
                  <a:lnTo>
                    <a:pt x="1543034" y="1354535"/>
                  </a:lnTo>
                  <a:lnTo>
                    <a:pt x="1527954" y="1368728"/>
                  </a:lnTo>
                  <a:lnTo>
                    <a:pt x="1539486" y="1395783"/>
                  </a:lnTo>
                  <a:lnTo>
                    <a:pt x="1509770" y="1407315"/>
                  </a:lnTo>
                  <a:lnTo>
                    <a:pt x="1508883" y="1423725"/>
                  </a:lnTo>
                  <a:lnTo>
                    <a:pt x="1497795" y="1432596"/>
                  </a:lnTo>
                  <a:lnTo>
                    <a:pt x="1511987" y="1455659"/>
                  </a:lnTo>
                  <a:lnTo>
                    <a:pt x="1504448" y="1493359"/>
                  </a:lnTo>
                  <a:lnTo>
                    <a:pt x="1457433" y="1488037"/>
                  </a:lnTo>
                  <a:lnTo>
                    <a:pt x="1442797" y="1514649"/>
                  </a:lnTo>
                  <a:lnTo>
                    <a:pt x="1392678" y="1543034"/>
                  </a:lnTo>
                  <a:lnTo>
                    <a:pt x="1373163" y="1537712"/>
                  </a:lnTo>
                  <a:lnTo>
                    <a:pt x="1360301" y="1559445"/>
                  </a:lnTo>
                  <a:lnTo>
                    <a:pt x="1404654" y="1634845"/>
                  </a:lnTo>
                  <a:lnTo>
                    <a:pt x="1421951" y="1847295"/>
                  </a:lnTo>
                  <a:lnTo>
                    <a:pt x="1416185" y="1862374"/>
                  </a:lnTo>
                  <a:lnTo>
                    <a:pt x="1405984" y="1857939"/>
                  </a:lnTo>
                  <a:lnTo>
                    <a:pt x="1384251" y="1876567"/>
                  </a:lnTo>
                  <a:lnTo>
                    <a:pt x="1377155" y="1894752"/>
                  </a:lnTo>
                  <a:lnTo>
                    <a:pt x="1358527" y="1899187"/>
                  </a:lnTo>
                  <a:lnTo>
                    <a:pt x="1367397" y="1910275"/>
                  </a:lnTo>
                  <a:lnTo>
                    <a:pt x="1387800" y="1914711"/>
                  </a:lnTo>
                  <a:lnTo>
                    <a:pt x="1386469" y="1929791"/>
                  </a:lnTo>
                  <a:lnTo>
                    <a:pt x="1396227" y="1927573"/>
                  </a:lnTo>
                  <a:lnTo>
                    <a:pt x="1407758" y="1971926"/>
                  </a:lnTo>
                  <a:lnTo>
                    <a:pt x="1397114" y="1987449"/>
                  </a:lnTo>
                  <a:lnTo>
                    <a:pt x="1400219" y="2012731"/>
                  </a:lnTo>
                  <a:lnTo>
                    <a:pt x="1413080" y="2018053"/>
                  </a:lnTo>
                  <a:lnTo>
                    <a:pt x="1422395" y="2037568"/>
                  </a:lnTo>
                  <a:lnTo>
                    <a:pt x="1424169" y="2085469"/>
                  </a:lnTo>
                  <a:lnTo>
                    <a:pt x="1456990" y="2106315"/>
                  </a:lnTo>
                  <a:lnTo>
                    <a:pt x="1451668" y="2124943"/>
                  </a:lnTo>
                  <a:lnTo>
                    <a:pt x="1439692" y="2123613"/>
                  </a:lnTo>
                  <a:lnTo>
                    <a:pt x="1430378" y="2136475"/>
                  </a:lnTo>
                  <a:lnTo>
                    <a:pt x="1434813" y="2150668"/>
                  </a:lnTo>
                  <a:lnTo>
                    <a:pt x="1407315" y="2178610"/>
                  </a:lnTo>
                  <a:lnTo>
                    <a:pt x="1423282" y="2201230"/>
                  </a:lnTo>
                  <a:lnTo>
                    <a:pt x="1407315" y="2197682"/>
                  </a:lnTo>
                  <a:lnTo>
                    <a:pt x="1405541" y="2231390"/>
                  </a:lnTo>
                  <a:lnTo>
                    <a:pt x="1395783" y="2232277"/>
                  </a:lnTo>
                  <a:lnTo>
                    <a:pt x="1402880" y="2255784"/>
                  </a:lnTo>
                  <a:lnTo>
                    <a:pt x="1417516" y="2250905"/>
                  </a:lnTo>
                  <a:lnTo>
                    <a:pt x="1426386" y="2265985"/>
                  </a:lnTo>
                  <a:lnTo>
                    <a:pt x="1450337" y="2257558"/>
                  </a:lnTo>
                  <a:lnTo>
                    <a:pt x="1450780" y="2247800"/>
                  </a:lnTo>
                  <a:lnTo>
                    <a:pt x="1459651" y="2260219"/>
                  </a:lnTo>
                  <a:lnTo>
                    <a:pt x="1489811" y="2269977"/>
                  </a:lnTo>
                  <a:lnTo>
                    <a:pt x="1497351" y="2280621"/>
                  </a:lnTo>
                  <a:lnTo>
                    <a:pt x="1511101" y="2272195"/>
                  </a:lnTo>
                  <a:lnTo>
                    <a:pt x="1530172" y="2286387"/>
                  </a:lnTo>
                  <a:lnTo>
                    <a:pt x="1539486" y="2279291"/>
                  </a:lnTo>
                  <a:lnTo>
                    <a:pt x="1550131" y="2278404"/>
                  </a:lnTo>
                  <a:lnTo>
                    <a:pt x="1559889" y="2305015"/>
                  </a:lnTo>
                  <a:lnTo>
                    <a:pt x="1522632" y="2314773"/>
                  </a:lnTo>
                  <a:lnTo>
                    <a:pt x="1517753" y="2334288"/>
                  </a:lnTo>
                  <a:lnTo>
                    <a:pt x="1506221" y="2334288"/>
                  </a:lnTo>
                  <a:lnTo>
                    <a:pt x="1500012" y="2323200"/>
                  </a:lnTo>
                  <a:lnTo>
                    <a:pt x="1487593" y="2333401"/>
                  </a:lnTo>
                  <a:lnTo>
                    <a:pt x="1464530" y="2321426"/>
                  </a:lnTo>
                  <a:lnTo>
                    <a:pt x="1471626" y="2341385"/>
                  </a:lnTo>
                  <a:lnTo>
                    <a:pt x="1459207" y="2392391"/>
                  </a:lnTo>
                  <a:lnTo>
                    <a:pt x="1474288" y="2408801"/>
                  </a:lnTo>
                  <a:lnTo>
                    <a:pt x="1471626" y="2419002"/>
                  </a:lnTo>
                  <a:lnTo>
                    <a:pt x="1456990" y="2417228"/>
                  </a:lnTo>
                  <a:lnTo>
                    <a:pt x="1457877" y="2446944"/>
                  </a:lnTo>
                  <a:lnTo>
                    <a:pt x="1441023" y="2455815"/>
                  </a:lnTo>
                  <a:lnTo>
                    <a:pt x="1449007" y="2478435"/>
                  </a:lnTo>
                  <a:lnTo>
                    <a:pt x="1463643" y="2484644"/>
                  </a:lnTo>
                  <a:lnTo>
                    <a:pt x="1469852" y="2508152"/>
                  </a:lnTo>
                  <a:lnTo>
                    <a:pt x="1489368" y="2516578"/>
                  </a:lnTo>
                  <a:lnTo>
                    <a:pt x="1464086" y="2567141"/>
                  </a:lnTo>
                  <a:lnTo>
                    <a:pt x="1472070" y="2570689"/>
                  </a:lnTo>
                  <a:lnTo>
                    <a:pt x="1472513" y="2599075"/>
                  </a:lnTo>
                  <a:lnTo>
                    <a:pt x="1442354" y="2630565"/>
                  </a:lnTo>
                  <a:lnTo>
                    <a:pt x="1447232" y="2650967"/>
                  </a:lnTo>
                  <a:lnTo>
                    <a:pt x="1439249" y="2661169"/>
                  </a:lnTo>
                  <a:lnTo>
                    <a:pt x="1432596" y="2657620"/>
                  </a:lnTo>
                  <a:lnTo>
                    <a:pt x="1411750" y="2676248"/>
                  </a:lnTo>
                  <a:lnTo>
                    <a:pt x="1405097" y="2692659"/>
                  </a:lnTo>
                  <a:lnTo>
                    <a:pt x="1374937" y="2705078"/>
                  </a:lnTo>
                  <a:lnTo>
                    <a:pt x="1384695" y="2708626"/>
                  </a:lnTo>
                  <a:lnTo>
                    <a:pt x="1391348" y="2727698"/>
                  </a:lnTo>
                  <a:lnTo>
                    <a:pt x="1366510" y="2744995"/>
                  </a:lnTo>
                  <a:lnTo>
                    <a:pt x="1369172" y="2770720"/>
                  </a:lnTo>
                  <a:lnTo>
                    <a:pt x="1358083" y="2778704"/>
                  </a:lnTo>
                  <a:lnTo>
                    <a:pt x="1368284" y="2790679"/>
                  </a:lnTo>
                  <a:lnTo>
                    <a:pt x="1364292" y="2807089"/>
                  </a:lnTo>
                  <a:lnTo>
                    <a:pt x="1376268" y="2839910"/>
                  </a:lnTo>
                  <a:lnTo>
                    <a:pt x="1392678" y="2852773"/>
                  </a:lnTo>
                  <a:lnTo>
                    <a:pt x="1433483" y="2857208"/>
                  </a:lnTo>
                  <a:lnTo>
                    <a:pt x="1438805" y="2914423"/>
                  </a:lnTo>
                  <a:lnTo>
                    <a:pt x="1406871" y="2918415"/>
                  </a:lnTo>
                  <a:lnTo>
                    <a:pt x="1392678" y="2939704"/>
                  </a:lnTo>
                  <a:lnTo>
                    <a:pt x="1407315" y="2971195"/>
                  </a:lnTo>
                  <a:lnTo>
                    <a:pt x="1421064" y="2968534"/>
                  </a:lnTo>
                  <a:lnTo>
                    <a:pt x="1425056" y="2974743"/>
                  </a:lnTo>
                  <a:lnTo>
                    <a:pt x="1424169" y="2992041"/>
                  </a:lnTo>
                  <a:lnTo>
                    <a:pt x="1437474" y="3021757"/>
                  </a:lnTo>
                  <a:lnTo>
                    <a:pt x="1401105" y="3056796"/>
                  </a:lnTo>
                  <a:lnTo>
                    <a:pt x="1405984" y="3079859"/>
                  </a:lnTo>
                  <a:lnTo>
                    <a:pt x="1378929" y="3095383"/>
                  </a:lnTo>
                  <a:lnTo>
                    <a:pt x="1373607" y="3081633"/>
                  </a:lnTo>
                  <a:lnTo>
                    <a:pt x="1360744" y="3074537"/>
                  </a:lnTo>
                  <a:lnTo>
                    <a:pt x="1335907" y="3079416"/>
                  </a:lnTo>
                  <a:lnTo>
                    <a:pt x="1341229" y="3071876"/>
                  </a:lnTo>
                  <a:lnTo>
                    <a:pt x="1336794" y="3056352"/>
                  </a:lnTo>
                  <a:lnTo>
                    <a:pt x="1315504" y="3055465"/>
                  </a:lnTo>
                  <a:lnTo>
                    <a:pt x="1298207" y="3039054"/>
                  </a:lnTo>
                  <a:lnTo>
                    <a:pt x="1288006" y="3018652"/>
                  </a:lnTo>
                  <a:lnTo>
                    <a:pt x="1292884" y="3007121"/>
                  </a:lnTo>
                  <a:lnTo>
                    <a:pt x="1276031" y="3007564"/>
                  </a:lnTo>
                  <a:lnTo>
                    <a:pt x="1270708" y="3000024"/>
                  </a:lnTo>
                  <a:lnTo>
                    <a:pt x="1258733" y="3015104"/>
                  </a:lnTo>
                  <a:lnTo>
                    <a:pt x="1237000" y="3019983"/>
                  </a:lnTo>
                  <a:lnTo>
                    <a:pt x="1229460" y="3036393"/>
                  </a:lnTo>
                  <a:lnTo>
                    <a:pt x="1239661" y="3061231"/>
                  </a:lnTo>
                  <a:lnTo>
                    <a:pt x="1238774" y="3086069"/>
                  </a:lnTo>
                  <a:lnTo>
                    <a:pt x="1216154" y="3114898"/>
                  </a:lnTo>
                  <a:lnTo>
                    <a:pt x="1181559" y="3129978"/>
                  </a:lnTo>
                  <a:lnTo>
                    <a:pt x="1170027" y="3158364"/>
                  </a:lnTo>
                  <a:lnTo>
                    <a:pt x="1153173" y="3159694"/>
                  </a:lnTo>
                  <a:lnTo>
                    <a:pt x="1140311" y="3173887"/>
                  </a:lnTo>
                  <a:lnTo>
                    <a:pt x="1142972" y="3188523"/>
                  </a:lnTo>
                  <a:lnTo>
                    <a:pt x="1134102" y="3205377"/>
                  </a:lnTo>
                  <a:lnTo>
                    <a:pt x="1118134" y="3207595"/>
                  </a:lnTo>
                  <a:lnTo>
                    <a:pt x="1123900" y="3224006"/>
                  </a:lnTo>
                  <a:lnTo>
                    <a:pt x="1117691" y="3237755"/>
                  </a:lnTo>
                  <a:lnTo>
                    <a:pt x="1129666" y="3262149"/>
                  </a:lnTo>
                  <a:lnTo>
                    <a:pt x="1114586" y="3275898"/>
                  </a:lnTo>
                  <a:lnTo>
                    <a:pt x="1088862" y="3255053"/>
                  </a:lnTo>
                  <a:lnTo>
                    <a:pt x="1085757" y="3229328"/>
                  </a:lnTo>
                  <a:lnTo>
                    <a:pt x="1068016" y="3210256"/>
                  </a:lnTo>
                  <a:lnTo>
                    <a:pt x="1061806" y="3180540"/>
                  </a:lnTo>
                  <a:lnTo>
                    <a:pt x="1036969" y="3179209"/>
                  </a:lnTo>
                  <a:lnTo>
                    <a:pt x="1016123" y="3220014"/>
                  </a:lnTo>
                  <a:lnTo>
                    <a:pt x="981971" y="3230215"/>
                  </a:lnTo>
                  <a:lnTo>
                    <a:pt x="966004" y="3220014"/>
                  </a:lnTo>
                  <a:lnTo>
                    <a:pt x="906572" y="3216022"/>
                  </a:lnTo>
                  <a:lnTo>
                    <a:pt x="859114" y="3322469"/>
                  </a:lnTo>
                  <a:lnTo>
                    <a:pt x="879073" y="3336662"/>
                  </a:lnTo>
                  <a:lnTo>
                    <a:pt x="868428" y="3345089"/>
                  </a:lnTo>
                  <a:lnTo>
                    <a:pt x="868428" y="3356620"/>
                  </a:lnTo>
                  <a:lnTo>
                    <a:pt x="890161" y="3361500"/>
                  </a:lnTo>
                  <a:lnTo>
                    <a:pt x="887056" y="3392547"/>
                  </a:lnTo>
                  <a:lnTo>
                    <a:pt x="896814" y="3395208"/>
                  </a:lnTo>
                  <a:lnTo>
                    <a:pt x="896370" y="3413836"/>
                  </a:lnTo>
                  <a:lnTo>
                    <a:pt x="872420" y="3417384"/>
                  </a:lnTo>
                  <a:lnTo>
                    <a:pt x="872420" y="3443552"/>
                  </a:lnTo>
                  <a:lnTo>
                    <a:pt x="853792" y="3463511"/>
                  </a:lnTo>
                  <a:lnTo>
                    <a:pt x="836494" y="3455527"/>
                  </a:lnTo>
                  <a:lnTo>
                    <a:pt x="825406" y="3467059"/>
                  </a:lnTo>
                  <a:lnTo>
                    <a:pt x="822301" y="3488792"/>
                  </a:lnTo>
                  <a:lnTo>
                    <a:pt x="806778" y="3501211"/>
                  </a:lnTo>
                  <a:lnTo>
                    <a:pt x="815648" y="3563748"/>
                  </a:lnTo>
                  <a:lnTo>
                    <a:pt x="798351" y="3573062"/>
                  </a:lnTo>
                  <a:lnTo>
                    <a:pt x="795246" y="3598343"/>
                  </a:lnTo>
                  <a:lnTo>
                    <a:pt x="787262" y="3605883"/>
                  </a:lnTo>
                  <a:lnTo>
                    <a:pt x="796576" y="3620964"/>
                  </a:lnTo>
                  <a:lnTo>
                    <a:pt x="783271" y="3651567"/>
                  </a:lnTo>
                  <a:lnTo>
                    <a:pt x="782827" y="3676848"/>
                  </a:lnTo>
                  <a:lnTo>
                    <a:pt x="742466" y="3666647"/>
                  </a:lnTo>
                  <a:lnTo>
                    <a:pt x="729160" y="3690597"/>
                  </a:lnTo>
                  <a:lnTo>
                    <a:pt x="713637" y="3690154"/>
                  </a:lnTo>
                  <a:lnTo>
                    <a:pt x="706540" y="3705677"/>
                  </a:lnTo>
                  <a:lnTo>
                    <a:pt x="737587" y="3734950"/>
                  </a:lnTo>
                  <a:lnTo>
                    <a:pt x="736257" y="3747369"/>
                  </a:lnTo>
                  <a:lnTo>
                    <a:pt x="771295" y="3793939"/>
                  </a:lnTo>
                  <a:lnTo>
                    <a:pt x="785488" y="3801036"/>
                  </a:lnTo>
                  <a:lnTo>
                    <a:pt x="782384" y="3813011"/>
                  </a:lnTo>
                  <a:lnTo>
                    <a:pt x="764643" y="3817890"/>
                  </a:lnTo>
                  <a:lnTo>
                    <a:pt x="759764" y="3805028"/>
                  </a:lnTo>
                  <a:lnTo>
                    <a:pt x="748676" y="3802810"/>
                  </a:lnTo>
                  <a:lnTo>
                    <a:pt x="735370" y="3824986"/>
                  </a:lnTo>
                  <a:lnTo>
                    <a:pt x="708315" y="3813454"/>
                  </a:lnTo>
                  <a:lnTo>
                    <a:pt x="676824" y="3832083"/>
                  </a:lnTo>
                  <a:lnTo>
                    <a:pt x="665292" y="3819664"/>
                  </a:lnTo>
                  <a:lnTo>
                    <a:pt x="609851" y="3835187"/>
                  </a:lnTo>
                  <a:lnTo>
                    <a:pt x="617835" y="3846719"/>
                  </a:lnTo>
                  <a:lnTo>
                    <a:pt x="598763" y="3891516"/>
                  </a:lnTo>
                  <a:lnTo>
                    <a:pt x="567273" y="3898612"/>
                  </a:lnTo>
                  <a:lnTo>
                    <a:pt x="558845" y="3922119"/>
                  </a:lnTo>
                  <a:lnTo>
                    <a:pt x="530016" y="3951835"/>
                  </a:lnTo>
                  <a:lnTo>
                    <a:pt x="519815" y="3981108"/>
                  </a:lnTo>
                  <a:lnTo>
                    <a:pt x="491429" y="3991753"/>
                  </a:lnTo>
                  <a:lnTo>
                    <a:pt x="443972" y="4028565"/>
                  </a:lnTo>
                  <a:lnTo>
                    <a:pt x="379217" y="4028565"/>
                  </a:lnTo>
                  <a:lnTo>
                    <a:pt x="334420" y="4006389"/>
                  </a:lnTo>
                  <a:lnTo>
                    <a:pt x="306922" y="4005502"/>
                  </a:lnTo>
                  <a:lnTo>
                    <a:pt x="295834" y="3995301"/>
                  </a:lnTo>
                  <a:lnTo>
                    <a:pt x="274101" y="3997518"/>
                  </a:lnTo>
                  <a:lnTo>
                    <a:pt x="267448" y="3973568"/>
                  </a:lnTo>
                  <a:lnTo>
                    <a:pt x="247489" y="3954496"/>
                  </a:lnTo>
                  <a:lnTo>
                    <a:pt x="271883" y="3919014"/>
                  </a:lnTo>
                  <a:lnTo>
                    <a:pt x="337969" y="3869783"/>
                  </a:lnTo>
                  <a:lnTo>
                    <a:pt x="337969" y="3840066"/>
                  </a:lnTo>
                  <a:lnTo>
                    <a:pt x="365024" y="3832083"/>
                  </a:lnTo>
                  <a:lnTo>
                    <a:pt x="383652" y="3807245"/>
                  </a:lnTo>
                  <a:lnTo>
                    <a:pt x="376555" y="3792609"/>
                  </a:lnTo>
                  <a:lnTo>
                    <a:pt x="355266" y="3780634"/>
                  </a:lnTo>
                  <a:lnTo>
                    <a:pt x="349057" y="3736724"/>
                  </a:lnTo>
                  <a:lnTo>
                    <a:pt x="364580" y="3704790"/>
                  </a:lnTo>
                  <a:lnTo>
                    <a:pt x="348170" y="3641366"/>
                  </a:lnTo>
                  <a:lnTo>
                    <a:pt x="326437" y="3618746"/>
                  </a:lnTo>
                  <a:lnTo>
                    <a:pt x="334420" y="3596126"/>
                  </a:lnTo>
                  <a:lnTo>
                    <a:pt x="319340" y="3588586"/>
                  </a:lnTo>
                  <a:lnTo>
                    <a:pt x="318010" y="3577941"/>
                  </a:lnTo>
                  <a:lnTo>
                    <a:pt x="299825" y="3580159"/>
                  </a:lnTo>
                  <a:lnTo>
                    <a:pt x="300712" y="3559313"/>
                  </a:lnTo>
                  <a:lnTo>
                    <a:pt x="285632" y="3549999"/>
                  </a:lnTo>
                  <a:lnTo>
                    <a:pt x="284745" y="3538023"/>
                  </a:lnTo>
                  <a:lnTo>
                    <a:pt x="239505" y="3552217"/>
                  </a:lnTo>
                  <a:lnTo>
                    <a:pt x="233296" y="3543346"/>
                  </a:lnTo>
                  <a:lnTo>
                    <a:pt x="217772" y="3553104"/>
                  </a:lnTo>
                  <a:lnTo>
                    <a:pt x="203136" y="3548225"/>
                  </a:lnTo>
                  <a:lnTo>
                    <a:pt x="200918" y="3535806"/>
                  </a:lnTo>
                  <a:lnTo>
                    <a:pt x="192491" y="3533145"/>
                  </a:lnTo>
                  <a:lnTo>
                    <a:pt x="190274" y="3503429"/>
                  </a:lnTo>
                  <a:lnTo>
                    <a:pt x="167654" y="3477260"/>
                  </a:lnTo>
                  <a:lnTo>
                    <a:pt x="192491" y="3456414"/>
                  </a:lnTo>
                  <a:lnTo>
                    <a:pt x="233740" y="3440891"/>
                  </a:lnTo>
                  <a:lnTo>
                    <a:pt x="241723" y="3429803"/>
                  </a:lnTo>
                  <a:lnTo>
                    <a:pt x="232409" y="3420932"/>
                  </a:lnTo>
                  <a:lnTo>
                    <a:pt x="221764" y="3363717"/>
                  </a:lnTo>
                  <a:lnTo>
                    <a:pt x="190274" y="3337992"/>
                  </a:lnTo>
                  <a:lnTo>
                    <a:pt x="194266" y="3328235"/>
                  </a:lnTo>
                  <a:lnTo>
                    <a:pt x="188056" y="3312268"/>
                  </a:lnTo>
                  <a:lnTo>
                    <a:pt x="207571" y="3302954"/>
                  </a:lnTo>
                  <a:lnTo>
                    <a:pt x="201805" y="3284326"/>
                  </a:lnTo>
                  <a:lnTo>
                    <a:pt x="215111" y="3250174"/>
                  </a:lnTo>
                  <a:lnTo>
                    <a:pt x="201362" y="3242634"/>
                  </a:lnTo>
                  <a:lnTo>
                    <a:pt x="258577" y="3181427"/>
                  </a:lnTo>
                  <a:lnTo>
                    <a:pt x="276318" y="3180983"/>
                  </a:lnTo>
                  <a:lnTo>
                    <a:pt x="282084" y="3147719"/>
                  </a:lnTo>
                  <a:lnTo>
                    <a:pt x="279423" y="3136631"/>
                  </a:lnTo>
                  <a:lnTo>
                    <a:pt x="245271" y="3129534"/>
                  </a:lnTo>
                  <a:lnTo>
                    <a:pt x="235070" y="3117115"/>
                  </a:lnTo>
                  <a:lnTo>
                    <a:pt x="197370" y="3099818"/>
                  </a:lnTo>
                  <a:lnTo>
                    <a:pt x="192048" y="3079859"/>
                  </a:lnTo>
                  <a:lnTo>
                    <a:pt x="192935" y="3039054"/>
                  </a:lnTo>
                  <a:lnTo>
                    <a:pt x="235070" y="2990710"/>
                  </a:lnTo>
                  <a:lnTo>
                    <a:pt x="268335" y="2980509"/>
                  </a:lnTo>
                  <a:lnTo>
                    <a:pt x="260351" y="2940591"/>
                  </a:lnTo>
                  <a:lnTo>
                    <a:pt x="210232" y="2935269"/>
                  </a:lnTo>
                  <a:lnTo>
                    <a:pt x="193822" y="2874506"/>
                  </a:lnTo>
                  <a:lnTo>
                    <a:pt x="171646" y="2866966"/>
                  </a:lnTo>
                  <a:lnTo>
                    <a:pt x="169871" y="2839023"/>
                  </a:lnTo>
                  <a:lnTo>
                    <a:pt x="140599" y="2823500"/>
                  </a:lnTo>
                  <a:lnTo>
                    <a:pt x="8427" y="2801323"/>
                  </a:lnTo>
                  <a:lnTo>
                    <a:pt x="0" y="2788461"/>
                  </a:lnTo>
                  <a:lnTo>
                    <a:pt x="29273" y="2738342"/>
                  </a:lnTo>
                  <a:lnTo>
                    <a:pt x="10645" y="2662943"/>
                  </a:lnTo>
                  <a:lnTo>
                    <a:pt x="116205" y="2623912"/>
                  </a:lnTo>
                  <a:lnTo>
                    <a:pt x="117535" y="2610163"/>
                  </a:lnTo>
                  <a:lnTo>
                    <a:pt x="141042" y="2602179"/>
                  </a:lnTo>
                  <a:lnTo>
                    <a:pt x="137050" y="2583995"/>
                  </a:lnTo>
                  <a:lnTo>
                    <a:pt x="128180" y="2584882"/>
                  </a:lnTo>
                  <a:lnTo>
                    <a:pt x="109552" y="2562705"/>
                  </a:lnTo>
                  <a:lnTo>
                    <a:pt x="69190" y="2537868"/>
                  </a:lnTo>
                  <a:lnTo>
                    <a:pt x="62537" y="2518796"/>
                  </a:lnTo>
                  <a:lnTo>
                    <a:pt x="65199" y="2482870"/>
                  </a:lnTo>
                  <a:lnTo>
                    <a:pt x="142372" y="2399931"/>
                  </a:lnTo>
                  <a:lnTo>
                    <a:pt x="156122" y="2393721"/>
                  </a:lnTo>
                  <a:lnTo>
                    <a:pt x="164549" y="2375093"/>
                  </a:lnTo>
                  <a:lnTo>
                    <a:pt x="159670" y="2363118"/>
                  </a:lnTo>
                  <a:lnTo>
                    <a:pt x="178299" y="2336506"/>
                  </a:lnTo>
                  <a:lnTo>
                    <a:pt x="162775" y="2334732"/>
                  </a:lnTo>
                  <a:lnTo>
                    <a:pt x="160557" y="2309894"/>
                  </a:lnTo>
                  <a:lnTo>
                    <a:pt x="146808" y="2296589"/>
                  </a:lnTo>
                  <a:lnTo>
                    <a:pt x="163219" y="2290823"/>
                  </a:lnTo>
                  <a:lnTo>
                    <a:pt x="187613" y="2254897"/>
                  </a:lnTo>
                  <a:lnTo>
                    <a:pt x="216885" y="2242478"/>
                  </a:lnTo>
                  <a:lnTo>
                    <a:pt x="227087" y="2214092"/>
                  </a:lnTo>
                  <a:lnTo>
                    <a:pt x="221321" y="2186150"/>
                  </a:lnTo>
                  <a:lnTo>
                    <a:pt x="231078" y="2145345"/>
                  </a:lnTo>
                  <a:lnTo>
                    <a:pt x="215999" y="2131153"/>
                  </a:lnTo>
                  <a:lnTo>
                    <a:pt x="190274" y="2136918"/>
                  </a:lnTo>
                  <a:lnTo>
                    <a:pt x="180516" y="2124056"/>
                  </a:lnTo>
                  <a:lnTo>
                    <a:pt x="182734" y="2109420"/>
                  </a:lnTo>
                  <a:lnTo>
                    <a:pt x="145921" y="2104541"/>
                  </a:lnTo>
                  <a:lnTo>
                    <a:pt x="153461" y="2077929"/>
                  </a:lnTo>
                  <a:lnTo>
                    <a:pt x="175194" y="2054866"/>
                  </a:lnTo>
                  <a:lnTo>
                    <a:pt x="177411" y="2025593"/>
                  </a:lnTo>
                  <a:lnTo>
                    <a:pt x="163219" y="2007852"/>
                  </a:lnTo>
                  <a:lnTo>
                    <a:pt x="172976" y="1997207"/>
                  </a:lnTo>
                  <a:lnTo>
                    <a:pt x="160557" y="1978579"/>
                  </a:lnTo>
                  <a:lnTo>
                    <a:pt x="136163" y="1975031"/>
                  </a:lnTo>
                  <a:lnTo>
                    <a:pt x="133502" y="1967491"/>
                  </a:lnTo>
                  <a:lnTo>
                    <a:pt x="129511" y="1930678"/>
                  </a:lnTo>
                  <a:lnTo>
                    <a:pt x="147252" y="1916928"/>
                  </a:lnTo>
                  <a:lnTo>
                    <a:pt x="133058" y="1870358"/>
                  </a:lnTo>
                  <a:lnTo>
                    <a:pt x="137494" y="1853504"/>
                  </a:lnTo>
                  <a:lnTo>
                    <a:pt x="150800" y="1844633"/>
                  </a:lnTo>
                  <a:lnTo>
                    <a:pt x="145034" y="1814473"/>
                  </a:lnTo>
                  <a:lnTo>
                    <a:pt x="109552" y="1753267"/>
                  </a:lnTo>
                  <a:lnTo>
                    <a:pt x="125075" y="1744839"/>
                  </a:lnTo>
                  <a:lnTo>
                    <a:pt x="122858" y="1731090"/>
                  </a:lnTo>
                  <a:lnTo>
                    <a:pt x="134389" y="1717341"/>
                  </a:lnTo>
                  <a:lnTo>
                    <a:pt x="122858" y="1703591"/>
                  </a:lnTo>
                  <a:lnTo>
                    <a:pt x="126406" y="1687625"/>
                  </a:lnTo>
                  <a:lnTo>
                    <a:pt x="114874" y="1655247"/>
                  </a:lnTo>
                  <a:lnTo>
                    <a:pt x="148138" y="1661013"/>
                  </a:lnTo>
                  <a:lnTo>
                    <a:pt x="157896" y="1629966"/>
                  </a:lnTo>
                  <a:lnTo>
                    <a:pt x="165436" y="1632627"/>
                  </a:lnTo>
                  <a:lnTo>
                    <a:pt x="177855" y="1617547"/>
                  </a:lnTo>
                  <a:lnTo>
                    <a:pt x="183621" y="1590935"/>
                  </a:lnTo>
                  <a:lnTo>
                    <a:pt x="176081" y="1576742"/>
                  </a:lnTo>
                  <a:lnTo>
                    <a:pt x="207571" y="1571864"/>
                  </a:lnTo>
                  <a:lnTo>
                    <a:pt x="189387" y="1543478"/>
                  </a:lnTo>
                  <a:lnTo>
                    <a:pt x="186725" y="1511100"/>
                  </a:lnTo>
                  <a:lnTo>
                    <a:pt x="196927" y="1496907"/>
                  </a:lnTo>
                  <a:lnTo>
                    <a:pt x="168541" y="1484488"/>
                  </a:lnTo>
                  <a:lnTo>
                    <a:pt x="167210" y="1475618"/>
                  </a:lnTo>
                  <a:lnTo>
                    <a:pt x="178742" y="1464530"/>
                  </a:lnTo>
                  <a:lnTo>
                    <a:pt x="170758" y="1448563"/>
                  </a:lnTo>
                  <a:lnTo>
                    <a:pt x="158783" y="1470296"/>
                  </a:lnTo>
                  <a:lnTo>
                    <a:pt x="147252" y="1465417"/>
                  </a:lnTo>
                  <a:lnTo>
                    <a:pt x="127293" y="1470739"/>
                  </a:lnTo>
                  <a:lnTo>
                    <a:pt x="120196" y="1454329"/>
                  </a:lnTo>
                  <a:lnTo>
                    <a:pt x="81166" y="1436144"/>
                  </a:lnTo>
                  <a:lnTo>
                    <a:pt x="76287" y="1390017"/>
                  </a:lnTo>
                  <a:lnTo>
                    <a:pt x="56328" y="1376711"/>
                  </a:lnTo>
                  <a:lnTo>
                    <a:pt x="62981" y="1373163"/>
                  </a:lnTo>
                  <a:lnTo>
                    <a:pt x="57659" y="1350987"/>
                  </a:lnTo>
                  <a:lnTo>
                    <a:pt x="74513" y="1343890"/>
                  </a:lnTo>
                  <a:lnTo>
                    <a:pt x="79392" y="1332802"/>
                  </a:lnTo>
                  <a:lnTo>
                    <a:pt x="86931" y="1335020"/>
                  </a:lnTo>
                  <a:lnTo>
                    <a:pt x="90036" y="1321714"/>
                  </a:lnTo>
                  <a:lnTo>
                    <a:pt x="95802" y="1328810"/>
                  </a:lnTo>
                  <a:lnTo>
                    <a:pt x="112656" y="1309739"/>
                  </a:lnTo>
                  <a:lnTo>
                    <a:pt x="120196" y="1311956"/>
                  </a:lnTo>
                  <a:lnTo>
                    <a:pt x="140155" y="1295546"/>
                  </a:lnTo>
                  <a:lnTo>
                    <a:pt x="158783" y="1296876"/>
                  </a:lnTo>
                  <a:lnTo>
                    <a:pt x="162775" y="1308408"/>
                  </a:lnTo>
                  <a:lnTo>
                    <a:pt x="167654" y="1303529"/>
                  </a:lnTo>
                  <a:lnTo>
                    <a:pt x="161888" y="1291997"/>
                  </a:lnTo>
                  <a:lnTo>
                    <a:pt x="174750" y="1273369"/>
                  </a:lnTo>
                  <a:lnTo>
                    <a:pt x="169871" y="1262281"/>
                  </a:lnTo>
                  <a:lnTo>
                    <a:pt x="180960" y="1216598"/>
                  </a:lnTo>
                  <a:lnTo>
                    <a:pt x="158783" y="1198857"/>
                  </a:lnTo>
                  <a:lnTo>
                    <a:pt x="134833" y="1164261"/>
                  </a:lnTo>
                  <a:lnTo>
                    <a:pt x="135276" y="1150512"/>
                  </a:lnTo>
                  <a:lnTo>
                    <a:pt x="147695" y="1142972"/>
                  </a:lnTo>
                  <a:lnTo>
                    <a:pt x="153461" y="1127448"/>
                  </a:lnTo>
                  <a:lnTo>
                    <a:pt x="173863" y="1135432"/>
                  </a:lnTo>
                  <a:lnTo>
                    <a:pt x="186725" y="1130110"/>
                  </a:lnTo>
                  <a:lnTo>
                    <a:pt x="190717" y="1107490"/>
                  </a:lnTo>
                  <a:lnTo>
                    <a:pt x="205797" y="1103498"/>
                  </a:lnTo>
                  <a:lnTo>
                    <a:pt x="185395" y="1072894"/>
                  </a:lnTo>
                  <a:lnTo>
                    <a:pt x="173863" y="1072007"/>
                  </a:lnTo>
                  <a:lnTo>
                    <a:pt x="155678" y="1054710"/>
                  </a:lnTo>
                  <a:lnTo>
                    <a:pt x="146808" y="1038743"/>
                  </a:lnTo>
                  <a:lnTo>
                    <a:pt x="149913" y="1014349"/>
                  </a:lnTo>
                  <a:close/>
                  <a:moveTo>
                    <a:pt x="1493359" y="935401"/>
                  </a:moveTo>
                  <a:lnTo>
                    <a:pt x="1484489" y="934070"/>
                  </a:lnTo>
                  <a:lnTo>
                    <a:pt x="1450337" y="956690"/>
                  </a:lnTo>
                  <a:lnTo>
                    <a:pt x="1439249" y="939836"/>
                  </a:lnTo>
                  <a:lnTo>
                    <a:pt x="1454772" y="907458"/>
                  </a:lnTo>
                  <a:lnTo>
                    <a:pt x="1493803" y="915885"/>
                  </a:lnTo>
                  <a:lnTo>
                    <a:pt x="1497351" y="898144"/>
                  </a:lnTo>
                  <a:lnTo>
                    <a:pt x="1512874" y="892822"/>
                  </a:lnTo>
                  <a:lnTo>
                    <a:pt x="1515092" y="898144"/>
                  </a:lnTo>
                  <a:lnTo>
                    <a:pt x="1501343" y="904797"/>
                  </a:lnTo>
                  <a:lnTo>
                    <a:pt x="1507552" y="918990"/>
                  </a:lnTo>
                  <a:lnTo>
                    <a:pt x="1493359" y="935401"/>
                  </a:lnTo>
                  <a:close/>
                  <a:moveTo>
                    <a:pt x="1224581" y="325993"/>
                  </a:moveTo>
                  <a:lnTo>
                    <a:pt x="1207727" y="358814"/>
                  </a:lnTo>
                  <a:lnTo>
                    <a:pt x="1152730" y="372120"/>
                  </a:lnTo>
                  <a:lnTo>
                    <a:pt x="1142085" y="384539"/>
                  </a:lnTo>
                  <a:lnTo>
                    <a:pt x="1140311" y="376555"/>
                  </a:lnTo>
                  <a:lnTo>
                    <a:pt x="1096402" y="381878"/>
                  </a:lnTo>
                  <a:lnTo>
                    <a:pt x="1059589" y="412038"/>
                  </a:lnTo>
                  <a:lnTo>
                    <a:pt x="1038743" y="412038"/>
                  </a:lnTo>
                  <a:lnTo>
                    <a:pt x="1035638" y="401836"/>
                  </a:lnTo>
                  <a:lnTo>
                    <a:pt x="1060032" y="363249"/>
                  </a:lnTo>
                  <a:lnTo>
                    <a:pt x="1070234" y="311357"/>
                  </a:lnTo>
                  <a:lnTo>
                    <a:pt x="1076886" y="305147"/>
                  </a:lnTo>
                  <a:lnTo>
                    <a:pt x="1094184" y="310026"/>
                  </a:lnTo>
                  <a:lnTo>
                    <a:pt x="1083539" y="303817"/>
                  </a:lnTo>
                  <a:lnTo>
                    <a:pt x="1085757" y="281640"/>
                  </a:lnTo>
                  <a:lnTo>
                    <a:pt x="1090636" y="275431"/>
                  </a:lnTo>
                  <a:lnTo>
                    <a:pt x="1106159" y="282527"/>
                  </a:lnTo>
                  <a:lnTo>
                    <a:pt x="1107046" y="281197"/>
                  </a:lnTo>
                  <a:lnTo>
                    <a:pt x="1087975" y="271883"/>
                  </a:lnTo>
                  <a:lnTo>
                    <a:pt x="1089305" y="263012"/>
                  </a:lnTo>
                  <a:lnTo>
                    <a:pt x="1106603" y="234183"/>
                  </a:lnTo>
                  <a:lnTo>
                    <a:pt x="1124787" y="248819"/>
                  </a:lnTo>
                  <a:lnTo>
                    <a:pt x="1125675" y="224869"/>
                  </a:lnTo>
                  <a:lnTo>
                    <a:pt x="1150955" y="239062"/>
                  </a:lnTo>
                  <a:lnTo>
                    <a:pt x="1141641" y="249706"/>
                  </a:lnTo>
                  <a:lnTo>
                    <a:pt x="1130553" y="301156"/>
                  </a:lnTo>
                  <a:lnTo>
                    <a:pt x="1145633" y="270996"/>
                  </a:lnTo>
                  <a:lnTo>
                    <a:pt x="1165592" y="255916"/>
                  </a:lnTo>
                  <a:lnTo>
                    <a:pt x="1191760" y="279866"/>
                  </a:lnTo>
                  <a:lnTo>
                    <a:pt x="1197082" y="303817"/>
                  </a:lnTo>
                  <a:lnTo>
                    <a:pt x="1201961" y="293616"/>
                  </a:lnTo>
                  <a:lnTo>
                    <a:pt x="1214824" y="298051"/>
                  </a:lnTo>
                  <a:lnTo>
                    <a:pt x="1224581" y="325993"/>
                  </a:lnTo>
                  <a:close/>
                  <a:moveTo>
                    <a:pt x="1055153" y="274987"/>
                  </a:moveTo>
                  <a:lnTo>
                    <a:pt x="1056484" y="286963"/>
                  </a:lnTo>
                  <a:lnTo>
                    <a:pt x="1040517" y="302486"/>
                  </a:lnTo>
                  <a:lnTo>
                    <a:pt x="981528" y="301599"/>
                  </a:lnTo>
                  <a:lnTo>
                    <a:pt x="986407" y="298494"/>
                  </a:lnTo>
                  <a:lnTo>
                    <a:pt x="976205" y="296720"/>
                  </a:lnTo>
                  <a:lnTo>
                    <a:pt x="962899" y="278979"/>
                  </a:lnTo>
                  <a:lnTo>
                    <a:pt x="930079" y="276318"/>
                  </a:lnTo>
                  <a:lnTo>
                    <a:pt x="924313" y="261682"/>
                  </a:lnTo>
                  <a:lnTo>
                    <a:pt x="911894" y="269665"/>
                  </a:lnTo>
                  <a:lnTo>
                    <a:pt x="904797" y="265673"/>
                  </a:lnTo>
                  <a:lnTo>
                    <a:pt x="891935" y="242166"/>
                  </a:lnTo>
                  <a:lnTo>
                    <a:pt x="893709" y="213337"/>
                  </a:lnTo>
                  <a:lnTo>
                    <a:pt x="883952" y="219103"/>
                  </a:lnTo>
                  <a:lnTo>
                    <a:pt x="875968" y="214224"/>
                  </a:lnTo>
                  <a:lnTo>
                    <a:pt x="884839" y="210676"/>
                  </a:lnTo>
                  <a:lnTo>
                    <a:pt x="876855" y="204023"/>
                  </a:lnTo>
                  <a:lnTo>
                    <a:pt x="883064" y="196926"/>
                  </a:lnTo>
                  <a:lnTo>
                    <a:pt x="862219" y="215555"/>
                  </a:lnTo>
                  <a:lnTo>
                    <a:pt x="864436" y="205797"/>
                  </a:lnTo>
                  <a:lnTo>
                    <a:pt x="852905" y="200031"/>
                  </a:lnTo>
                  <a:lnTo>
                    <a:pt x="864880" y="201805"/>
                  </a:lnTo>
                  <a:lnTo>
                    <a:pt x="892822" y="176524"/>
                  </a:lnTo>
                  <a:lnTo>
                    <a:pt x="907902" y="172976"/>
                  </a:lnTo>
                  <a:lnTo>
                    <a:pt x="895927" y="161888"/>
                  </a:lnTo>
                  <a:lnTo>
                    <a:pt x="918103" y="138381"/>
                  </a:lnTo>
                  <a:lnTo>
                    <a:pt x="925643" y="149025"/>
                  </a:lnTo>
                  <a:lnTo>
                    <a:pt x="933627" y="138824"/>
                  </a:lnTo>
                  <a:lnTo>
                    <a:pt x="995721" y="137050"/>
                  </a:lnTo>
                  <a:lnTo>
                    <a:pt x="1005035" y="149025"/>
                  </a:lnTo>
                  <a:lnTo>
                    <a:pt x="979754" y="191604"/>
                  </a:lnTo>
                  <a:lnTo>
                    <a:pt x="993503" y="184064"/>
                  </a:lnTo>
                  <a:lnTo>
                    <a:pt x="1000156" y="167654"/>
                  </a:lnTo>
                  <a:lnTo>
                    <a:pt x="1012575" y="170758"/>
                  </a:lnTo>
                  <a:lnTo>
                    <a:pt x="1017010" y="149469"/>
                  </a:lnTo>
                  <a:lnTo>
                    <a:pt x="1036082" y="150356"/>
                  </a:lnTo>
                  <a:lnTo>
                    <a:pt x="1060920" y="183177"/>
                  </a:lnTo>
                  <a:lnTo>
                    <a:pt x="1053379" y="188056"/>
                  </a:lnTo>
                  <a:lnTo>
                    <a:pt x="1048944" y="240836"/>
                  </a:lnTo>
                  <a:lnTo>
                    <a:pt x="1042734" y="249263"/>
                  </a:lnTo>
                  <a:lnTo>
                    <a:pt x="1030316" y="243053"/>
                  </a:lnTo>
                  <a:lnTo>
                    <a:pt x="1055153" y="274987"/>
                  </a:lnTo>
                  <a:close/>
                  <a:moveTo>
                    <a:pt x="998382" y="66529"/>
                  </a:moveTo>
                  <a:lnTo>
                    <a:pt x="1004591" y="69190"/>
                  </a:lnTo>
                  <a:lnTo>
                    <a:pt x="997495" y="75400"/>
                  </a:lnTo>
                  <a:lnTo>
                    <a:pt x="981528" y="74956"/>
                  </a:lnTo>
                  <a:lnTo>
                    <a:pt x="977979" y="91367"/>
                  </a:lnTo>
                  <a:lnTo>
                    <a:pt x="987737" y="115317"/>
                  </a:lnTo>
                  <a:lnTo>
                    <a:pt x="981084" y="126406"/>
                  </a:lnTo>
                  <a:lnTo>
                    <a:pt x="906572" y="134389"/>
                  </a:lnTo>
                  <a:lnTo>
                    <a:pt x="883508" y="148582"/>
                  </a:lnTo>
                  <a:lnTo>
                    <a:pt x="839155" y="122414"/>
                  </a:lnTo>
                  <a:lnTo>
                    <a:pt x="861775" y="125075"/>
                  </a:lnTo>
                  <a:lnTo>
                    <a:pt x="841817" y="108664"/>
                  </a:lnTo>
                  <a:lnTo>
                    <a:pt x="874194" y="114874"/>
                  </a:lnTo>
                  <a:lnTo>
                    <a:pt x="873307" y="109551"/>
                  </a:lnTo>
                  <a:lnTo>
                    <a:pt x="823632" y="103786"/>
                  </a:lnTo>
                  <a:lnTo>
                    <a:pt x="831172" y="95802"/>
                  </a:lnTo>
                  <a:lnTo>
                    <a:pt x="857340" y="98020"/>
                  </a:lnTo>
                  <a:lnTo>
                    <a:pt x="838268" y="87375"/>
                  </a:lnTo>
                  <a:lnTo>
                    <a:pt x="863106" y="83383"/>
                  </a:lnTo>
                  <a:lnTo>
                    <a:pt x="879960" y="51893"/>
                  </a:lnTo>
                  <a:lnTo>
                    <a:pt x="859558" y="54997"/>
                  </a:lnTo>
                  <a:lnTo>
                    <a:pt x="865323" y="40805"/>
                  </a:lnTo>
                  <a:lnTo>
                    <a:pt x="878186" y="35926"/>
                  </a:lnTo>
                  <a:lnTo>
                    <a:pt x="876411" y="27942"/>
                  </a:lnTo>
                  <a:lnTo>
                    <a:pt x="943385" y="7540"/>
                  </a:lnTo>
                  <a:lnTo>
                    <a:pt x="932296" y="887"/>
                  </a:lnTo>
                  <a:lnTo>
                    <a:pt x="950038" y="0"/>
                  </a:lnTo>
                  <a:lnTo>
                    <a:pt x="973544" y="40805"/>
                  </a:lnTo>
                  <a:lnTo>
                    <a:pt x="998826" y="55885"/>
                  </a:lnTo>
                  <a:lnTo>
                    <a:pt x="998382" y="66529"/>
                  </a:lnTo>
                  <a:close/>
                  <a:moveTo>
                    <a:pt x="879516" y="156122"/>
                  </a:moveTo>
                  <a:lnTo>
                    <a:pt x="881734" y="165879"/>
                  </a:lnTo>
                  <a:lnTo>
                    <a:pt x="860445" y="180960"/>
                  </a:lnTo>
                  <a:lnTo>
                    <a:pt x="828067" y="181847"/>
                  </a:lnTo>
                  <a:lnTo>
                    <a:pt x="840486" y="173863"/>
                  </a:lnTo>
                  <a:lnTo>
                    <a:pt x="806778" y="157896"/>
                  </a:lnTo>
                  <a:lnTo>
                    <a:pt x="813874" y="150356"/>
                  </a:lnTo>
                  <a:lnTo>
                    <a:pt x="804117" y="131728"/>
                  </a:lnTo>
                  <a:lnTo>
                    <a:pt x="879516" y="156122"/>
                  </a:lnTo>
                  <a:close/>
                  <a:moveTo>
                    <a:pt x="209346" y="977536"/>
                  </a:moveTo>
                  <a:lnTo>
                    <a:pt x="200031" y="983745"/>
                  </a:lnTo>
                  <a:lnTo>
                    <a:pt x="172533" y="958908"/>
                  </a:lnTo>
                  <a:lnTo>
                    <a:pt x="207571" y="928748"/>
                  </a:lnTo>
                  <a:lnTo>
                    <a:pt x="215111" y="956690"/>
                  </a:lnTo>
                  <a:lnTo>
                    <a:pt x="209346" y="977536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26C0641-7972-9F1A-2E1D-69BF9CBA54E8}"/>
                </a:ext>
              </a:extLst>
            </p:cNvPr>
            <p:cNvSpPr/>
            <p:nvPr/>
          </p:nvSpPr>
          <p:spPr>
            <a:xfrm>
              <a:off x="3948945" y="4160820"/>
              <a:ext cx="507395" cy="415142"/>
            </a:xfrm>
            <a:custGeom>
              <a:avLst/>
              <a:gdLst>
                <a:gd name="csX0" fmla="*/ 507396 w 507395"/>
                <a:gd name="csY0" fmla="*/ 385869 h 415142"/>
                <a:gd name="csX1" fmla="*/ 488768 w 507395"/>
                <a:gd name="csY1" fmla="*/ 400950 h 415142"/>
                <a:gd name="csX2" fmla="*/ 456834 w 507395"/>
                <a:gd name="csY2" fmla="*/ 388974 h 415142"/>
                <a:gd name="csX3" fmla="*/ 459939 w 507395"/>
                <a:gd name="csY3" fmla="*/ 405828 h 415142"/>
                <a:gd name="csX4" fmla="*/ 442198 w 507395"/>
                <a:gd name="csY4" fmla="*/ 415142 h 415142"/>
                <a:gd name="csX5" fmla="*/ 423126 w 507395"/>
                <a:gd name="csY5" fmla="*/ 403167 h 415142"/>
                <a:gd name="csX6" fmla="*/ 396958 w 507395"/>
                <a:gd name="csY6" fmla="*/ 408046 h 415142"/>
                <a:gd name="csX7" fmla="*/ 375668 w 507395"/>
                <a:gd name="csY7" fmla="*/ 396071 h 415142"/>
                <a:gd name="csX8" fmla="*/ 364580 w 507395"/>
                <a:gd name="csY8" fmla="*/ 400062 h 415142"/>
                <a:gd name="csX9" fmla="*/ 264786 w 507395"/>
                <a:gd name="csY9" fmla="*/ 375668 h 415142"/>
                <a:gd name="csX10" fmla="*/ 267891 w 507395"/>
                <a:gd name="csY10" fmla="*/ 362806 h 415142"/>
                <a:gd name="csX11" fmla="*/ 247932 w 507395"/>
                <a:gd name="csY11" fmla="*/ 368128 h 415142"/>
                <a:gd name="csX12" fmla="*/ 228860 w 507395"/>
                <a:gd name="csY12" fmla="*/ 353048 h 415142"/>
                <a:gd name="csX13" fmla="*/ 223982 w 507395"/>
                <a:gd name="csY13" fmla="*/ 361919 h 415142"/>
                <a:gd name="csX14" fmla="*/ 203579 w 507395"/>
                <a:gd name="csY14" fmla="*/ 356597 h 415142"/>
                <a:gd name="csX15" fmla="*/ 188056 w 507395"/>
                <a:gd name="csY15" fmla="*/ 381434 h 415142"/>
                <a:gd name="csX16" fmla="*/ 175637 w 507395"/>
                <a:gd name="csY16" fmla="*/ 359258 h 415142"/>
                <a:gd name="csX17" fmla="*/ 157452 w 507395"/>
                <a:gd name="csY17" fmla="*/ 359701 h 415142"/>
                <a:gd name="csX18" fmla="*/ 151243 w 507395"/>
                <a:gd name="csY18" fmla="*/ 347726 h 415142"/>
                <a:gd name="csX19" fmla="*/ 106447 w 507395"/>
                <a:gd name="csY19" fmla="*/ 332203 h 415142"/>
                <a:gd name="csX20" fmla="*/ 100237 w 507395"/>
                <a:gd name="csY20" fmla="*/ 343291 h 415142"/>
                <a:gd name="csX21" fmla="*/ 90036 w 507395"/>
                <a:gd name="csY21" fmla="*/ 342847 h 415142"/>
                <a:gd name="csX22" fmla="*/ 80722 w 507395"/>
                <a:gd name="csY22" fmla="*/ 328211 h 415142"/>
                <a:gd name="csX23" fmla="*/ 47901 w 507395"/>
                <a:gd name="csY23" fmla="*/ 322888 h 415142"/>
                <a:gd name="csX24" fmla="*/ 54554 w 507395"/>
                <a:gd name="csY24" fmla="*/ 311800 h 415142"/>
                <a:gd name="csX25" fmla="*/ 43022 w 507395"/>
                <a:gd name="csY25" fmla="*/ 294059 h 415142"/>
                <a:gd name="csX26" fmla="*/ 56328 w 507395"/>
                <a:gd name="csY26" fmla="*/ 287406 h 415142"/>
                <a:gd name="csX27" fmla="*/ 57659 w 507395"/>
                <a:gd name="csY27" fmla="*/ 276762 h 415142"/>
                <a:gd name="csX28" fmla="*/ 60320 w 507395"/>
                <a:gd name="csY28" fmla="*/ 282084 h 415142"/>
                <a:gd name="csX29" fmla="*/ 72295 w 507395"/>
                <a:gd name="csY29" fmla="*/ 278092 h 415142"/>
                <a:gd name="csX30" fmla="*/ 76730 w 507395"/>
                <a:gd name="csY30" fmla="*/ 254142 h 415142"/>
                <a:gd name="csX31" fmla="*/ 58546 w 507395"/>
                <a:gd name="csY31" fmla="*/ 241279 h 415142"/>
                <a:gd name="csX32" fmla="*/ 31047 w 507395"/>
                <a:gd name="csY32" fmla="*/ 236400 h 415142"/>
                <a:gd name="csX33" fmla="*/ 36369 w 507395"/>
                <a:gd name="csY33" fmla="*/ 222207 h 415142"/>
                <a:gd name="csX34" fmla="*/ 2661 w 507395"/>
                <a:gd name="csY34" fmla="*/ 215111 h 415142"/>
                <a:gd name="csX35" fmla="*/ 0 w 507395"/>
                <a:gd name="csY35" fmla="*/ 200475 h 415142"/>
                <a:gd name="csX36" fmla="*/ 13749 w 507395"/>
                <a:gd name="csY36" fmla="*/ 193822 h 415142"/>
                <a:gd name="csX37" fmla="*/ 19072 w 507395"/>
                <a:gd name="csY37" fmla="*/ 162331 h 415142"/>
                <a:gd name="csX38" fmla="*/ 30160 w 507395"/>
                <a:gd name="csY38" fmla="*/ 165436 h 415142"/>
                <a:gd name="csX39" fmla="*/ 32377 w 507395"/>
                <a:gd name="csY39" fmla="*/ 175194 h 415142"/>
                <a:gd name="csX40" fmla="*/ 47458 w 507395"/>
                <a:gd name="csY40" fmla="*/ 162331 h 415142"/>
                <a:gd name="csX41" fmla="*/ 45240 w 507395"/>
                <a:gd name="csY41" fmla="*/ 131728 h 415142"/>
                <a:gd name="csX42" fmla="*/ 61650 w 507395"/>
                <a:gd name="csY42" fmla="*/ 135276 h 415142"/>
                <a:gd name="csX43" fmla="*/ 66529 w 507395"/>
                <a:gd name="csY43" fmla="*/ 122414 h 415142"/>
                <a:gd name="csX44" fmla="*/ 82496 w 507395"/>
                <a:gd name="csY44" fmla="*/ 135276 h 415142"/>
                <a:gd name="csX45" fmla="*/ 85601 w 507395"/>
                <a:gd name="csY45" fmla="*/ 128180 h 415142"/>
                <a:gd name="csX46" fmla="*/ 97132 w 507395"/>
                <a:gd name="csY46" fmla="*/ 129954 h 415142"/>
                <a:gd name="csX47" fmla="*/ 92697 w 507395"/>
                <a:gd name="csY47" fmla="*/ 117535 h 415142"/>
                <a:gd name="csX48" fmla="*/ 104229 w 507395"/>
                <a:gd name="csY48" fmla="*/ 113100 h 415142"/>
                <a:gd name="csX49" fmla="*/ 109551 w 507395"/>
                <a:gd name="csY49" fmla="*/ 99794 h 415142"/>
                <a:gd name="csX50" fmla="*/ 109108 w 507395"/>
                <a:gd name="csY50" fmla="*/ 86045 h 415142"/>
                <a:gd name="csX51" fmla="*/ 99794 w 507395"/>
                <a:gd name="csY51" fmla="*/ 78061 h 415142"/>
                <a:gd name="csX52" fmla="*/ 113100 w 507395"/>
                <a:gd name="csY52" fmla="*/ 65642 h 415142"/>
                <a:gd name="csX53" fmla="*/ 104673 w 507395"/>
                <a:gd name="csY53" fmla="*/ 62537 h 415142"/>
                <a:gd name="csX54" fmla="*/ 109995 w 507395"/>
                <a:gd name="csY54" fmla="*/ 34152 h 415142"/>
                <a:gd name="csX55" fmla="*/ 121970 w 507395"/>
                <a:gd name="csY55" fmla="*/ 15967 h 415142"/>
                <a:gd name="csX56" fmla="*/ 173863 w 507395"/>
                <a:gd name="csY56" fmla="*/ 0 h 415142"/>
                <a:gd name="csX57" fmla="*/ 173419 w 507395"/>
                <a:gd name="csY57" fmla="*/ 12862 h 415142"/>
                <a:gd name="csX58" fmla="*/ 205353 w 507395"/>
                <a:gd name="csY58" fmla="*/ 15967 h 415142"/>
                <a:gd name="csX59" fmla="*/ 223538 w 507395"/>
                <a:gd name="csY59" fmla="*/ 30604 h 415142"/>
                <a:gd name="csX60" fmla="*/ 222207 w 507395"/>
                <a:gd name="csY60" fmla="*/ 40361 h 415142"/>
                <a:gd name="csX61" fmla="*/ 233739 w 507395"/>
                <a:gd name="csY61" fmla="*/ 29273 h 415142"/>
                <a:gd name="csX62" fmla="*/ 252367 w 507395"/>
                <a:gd name="csY62" fmla="*/ 62537 h 415142"/>
                <a:gd name="csX63" fmla="*/ 272326 w 507395"/>
                <a:gd name="csY63" fmla="*/ 78061 h 415142"/>
                <a:gd name="csX64" fmla="*/ 283858 w 507395"/>
                <a:gd name="csY64" fmla="*/ 64312 h 415142"/>
                <a:gd name="csX65" fmla="*/ 298051 w 507395"/>
                <a:gd name="csY65" fmla="*/ 62094 h 415142"/>
                <a:gd name="csX66" fmla="*/ 302486 w 507395"/>
                <a:gd name="csY66" fmla="*/ 49675 h 415142"/>
                <a:gd name="csX67" fmla="*/ 342847 w 507395"/>
                <a:gd name="csY67" fmla="*/ 57659 h 415142"/>
                <a:gd name="csX68" fmla="*/ 347726 w 507395"/>
                <a:gd name="csY68" fmla="*/ 72739 h 415142"/>
                <a:gd name="csX69" fmla="*/ 326880 w 507395"/>
                <a:gd name="csY69" fmla="*/ 104673 h 415142"/>
                <a:gd name="csX70" fmla="*/ 333977 w 507395"/>
                <a:gd name="csY70" fmla="*/ 129954 h 415142"/>
                <a:gd name="csX71" fmla="*/ 325106 w 507395"/>
                <a:gd name="csY71" fmla="*/ 137050 h 415142"/>
                <a:gd name="csX72" fmla="*/ 357927 w 507395"/>
                <a:gd name="csY72" fmla="*/ 158783 h 415142"/>
                <a:gd name="csX73" fmla="*/ 361919 w 507395"/>
                <a:gd name="csY73" fmla="*/ 206684 h 415142"/>
                <a:gd name="csX74" fmla="*/ 378773 w 507395"/>
                <a:gd name="csY74" fmla="*/ 203580 h 415142"/>
                <a:gd name="csX75" fmla="*/ 387643 w 507395"/>
                <a:gd name="csY75" fmla="*/ 227086 h 415142"/>
                <a:gd name="csX76" fmla="*/ 414699 w 507395"/>
                <a:gd name="csY76" fmla="*/ 226643 h 415142"/>
                <a:gd name="csX77" fmla="*/ 414699 w 507395"/>
                <a:gd name="csY77" fmla="*/ 240392 h 415142"/>
                <a:gd name="csX78" fmla="*/ 447076 w 507395"/>
                <a:gd name="csY78" fmla="*/ 258133 h 415142"/>
                <a:gd name="csX79" fmla="*/ 442641 w 507395"/>
                <a:gd name="csY79" fmla="*/ 291398 h 415142"/>
                <a:gd name="csX80" fmla="*/ 467922 w 507395"/>
                <a:gd name="csY80" fmla="*/ 306921 h 415142"/>
                <a:gd name="csX81" fmla="*/ 471914 w 507395"/>
                <a:gd name="csY81" fmla="*/ 318453 h 415142"/>
                <a:gd name="csX82" fmla="*/ 491429 w 507395"/>
                <a:gd name="csY82" fmla="*/ 321114 h 415142"/>
                <a:gd name="csX83" fmla="*/ 483446 w 507395"/>
                <a:gd name="csY83" fmla="*/ 336638 h 415142"/>
                <a:gd name="csX84" fmla="*/ 491429 w 507395"/>
                <a:gd name="csY84" fmla="*/ 344621 h 415142"/>
                <a:gd name="csX85" fmla="*/ 492316 w 507395"/>
                <a:gd name="csY85" fmla="*/ 369459 h 415142"/>
                <a:gd name="csX86" fmla="*/ 502517 w 507395"/>
                <a:gd name="csY86" fmla="*/ 371676 h 415142"/>
                <a:gd name="csX87" fmla="*/ 507396 w 507395"/>
                <a:gd name="csY87" fmla="*/ 385869 h 4151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</a:cxnLst>
              <a:rect l="l" t="t" r="r" b="b"/>
              <a:pathLst>
                <a:path w="507395" h="415142">
                  <a:moveTo>
                    <a:pt x="507396" y="385869"/>
                  </a:moveTo>
                  <a:lnTo>
                    <a:pt x="488768" y="400950"/>
                  </a:lnTo>
                  <a:lnTo>
                    <a:pt x="456834" y="388974"/>
                  </a:lnTo>
                  <a:lnTo>
                    <a:pt x="459939" y="405828"/>
                  </a:lnTo>
                  <a:lnTo>
                    <a:pt x="442198" y="415142"/>
                  </a:lnTo>
                  <a:lnTo>
                    <a:pt x="423126" y="403167"/>
                  </a:lnTo>
                  <a:lnTo>
                    <a:pt x="396958" y="408046"/>
                  </a:lnTo>
                  <a:lnTo>
                    <a:pt x="375668" y="396071"/>
                  </a:lnTo>
                  <a:lnTo>
                    <a:pt x="364580" y="400062"/>
                  </a:lnTo>
                  <a:lnTo>
                    <a:pt x="264786" y="375668"/>
                  </a:lnTo>
                  <a:lnTo>
                    <a:pt x="267891" y="362806"/>
                  </a:lnTo>
                  <a:lnTo>
                    <a:pt x="247932" y="368128"/>
                  </a:lnTo>
                  <a:lnTo>
                    <a:pt x="228860" y="353048"/>
                  </a:lnTo>
                  <a:lnTo>
                    <a:pt x="223982" y="361919"/>
                  </a:lnTo>
                  <a:lnTo>
                    <a:pt x="203579" y="356597"/>
                  </a:lnTo>
                  <a:lnTo>
                    <a:pt x="188056" y="381434"/>
                  </a:lnTo>
                  <a:lnTo>
                    <a:pt x="175637" y="359258"/>
                  </a:lnTo>
                  <a:lnTo>
                    <a:pt x="157452" y="359701"/>
                  </a:lnTo>
                  <a:lnTo>
                    <a:pt x="151243" y="347726"/>
                  </a:lnTo>
                  <a:lnTo>
                    <a:pt x="106447" y="332203"/>
                  </a:lnTo>
                  <a:lnTo>
                    <a:pt x="100237" y="343291"/>
                  </a:lnTo>
                  <a:lnTo>
                    <a:pt x="90036" y="342847"/>
                  </a:lnTo>
                  <a:lnTo>
                    <a:pt x="80722" y="328211"/>
                  </a:lnTo>
                  <a:lnTo>
                    <a:pt x="47901" y="322888"/>
                  </a:lnTo>
                  <a:lnTo>
                    <a:pt x="54554" y="311800"/>
                  </a:lnTo>
                  <a:lnTo>
                    <a:pt x="43022" y="294059"/>
                  </a:lnTo>
                  <a:lnTo>
                    <a:pt x="56328" y="287406"/>
                  </a:lnTo>
                  <a:lnTo>
                    <a:pt x="57659" y="276762"/>
                  </a:lnTo>
                  <a:lnTo>
                    <a:pt x="60320" y="282084"/>
                  </a:lnTo>
                  <a:lnTo>
                    <a:pt x="72295" y="278092"/>
                  </a:lnTo>
                  <a:lnTo>
                    <a:pt x="76730" y="254142"/>
                  </a:lnTo>
                  <a:lnTo>
                    <a:pt x="58546" y="241279"/>
                  </a:lnTo>
                  <a:lnTo>
                    <a:pt x="31047" y="236400"/>
                  </a:lnTo>
                  <a:lnTo>
                    <a:pt x="36369" y="222207"/>
                  </a:lnTo>
                  <a:lnTo>
                    <a:pt x="2661" y="215111"/>
                  </a:lnTo>
                  <a:lnTo>
                    <a:pt x="0" y="200475"/>
                  </a:lnTo>
                  <a:lnTo>
                    <a:pt x="13749" y="193822"/>
                  </a:lnTo>
                  <a:lnTo>
                    <a:pt x="19072" y="162331"/>
                  </a:lnTo>
                  <a:lnTo>
                    <a:pt x="30160" y="165436"/>
                  </a:lnTo>
                  <a:lnTo>
                    <a:pt x="32377" y="175194"/>
                  </a:lnTo>
                  <a:lnTo>
                    <a:pt x="47458" y="162331"/>
                  </a:lnTo>
                  <a:lnTo>
                    <a:pt x="45240" y="131728"/>
                  </a:lnTo>
                  <a:lnTo>
                    <a:pt x="61650" y="135276"/>
                  </a:lnTo>
                  <a:lnTo>
                    <a:pt x="66529" y="122414"/>
                  </a:lnTo>
                  <a:lnTo>
                    <a:pt x="82496" y="135276"/>
                  </a:lnTo>
                  <a:lnTo>
                    <a:pt x="85601" y="128180"/>
                  </a:lnTo>
                  <a:lnTo>
                    <a:pt x="97132" y="129954"/>
                  </a:lnTo>
                  <a:lnTo>
                    <a:pt x="92697" y="117535"/>
                  </a:lnTo>
                  <a:lnTo>
                    <a:pt x="104229" y="113100"/>
                  </a:lnTo>
                  <a:lnTo>
                    <a:pt x="109551" y="99794"/>
                  </a:lnTo>
                  <a:lnTo>
                    <a:pt x="109108" y="86045"/>
                  </a:lnTo>
                  <a:lnTo>
                    <a:pt x="99794" y="78061"/>
                  </a:lnTo>
                  <a:lnTo>
                    <a:pt x="113100" y="65642"/>
                  </a:lnTo>
                  <a:lnTo>
                    <a:pt x="104673" y="62537"/>
                  </a:lnTo>
                  <a:lnTo>
                    <a:pt x="109995" y="34152"/>
                  </a:lnTo>
                  <a:lnTo>
                    <a:pt x="121970" y="15967"/>
                  </a:lnTo>
                  <a:lnTo>
                    <a:pt x="173863" y="0"/>
                  </a:lnTo>
                  <a:lnTo>
                    <a:pt x="173419" y="12862"/>
                  </a:lnTo>
                  <a:lnTo>
                    <a:pt x="205353" y="15967"/>
                  </a:lnTo>
                  <a:lnTo>
                    <a:pt x="223538" y="30604"/>
                  </a:lnTo>
                  <a:lnTo>
                    <a:pt x="222207" y="40361"/>
                  </a:lnTo>
                  <a:lnTo>
                    <a:pt x="233739" y="29273"/>
                  </a:lnTo>
                  <a:lnTo>
                    <a:pt x="252367" y="62537"/>
                  </a:lnTo>
                  <a:lnTo>
                    <a:pt x="272326" y="78061"/>
                  </a:lnTo>
                  <a:lnTo>
                    <a:pt x="283858" y="64312"/>
                  </a:lnTo>
                  <a:lnTo>
                    <a:pt x="298051" y="62094"/>
                  </a:lnTo>
                  <a:lnTo>
                    <a:pt x="302486" y="49675"/>
                  </a:lnTo>
                  <a:lnTo>
                    <a:pt x="342847" y="57659"/>
                  </a:lnTo>
                  <a:lnTo>
                    <a:pt x="347726" y="72739"/>
                  </a:lnTo>
                  <a:lnTo>
                    <a:pt x="326880" y="104673"/>
                  </a:lnTo>
                  <a:lnTo>
                    <a:pt x="333977" y="129954"/>
                  </a:lnTo>
                  <a:lnTo>
                    <a:pt x="325106" y="137050"/>
                  </a:lnTo>
                  <a:lnTo>
                    <a:pt x="357927" y="158783"/>
                  </a:lnTo>
                  <a:lnTo>
                    <a:pt x="361919" y="206684"/>
                  </a:lnTo>
                  <a:lnTo>
                    <a:pt x="378773" y="203580"/>
                  </a:lnTo>
                  <a:lnTo>
                    <a:pt x="387643" y="227086"/>
                  </a:lnTo>
                  <a:lnTo>
                    <a:pt x="414699" y="226643"/>
                  </a:lnTo>
                  <a:lnTo>
                    <a:pt x="414699" y="240392"/>
                  </a:lnTo>
                  <a:lnTo>
                    <a:pt x="447076" y="258133"/>
                  </a:lnTo>
                  <a:lnTo>
                    <a:pt x="442641" y="291398"/>
                  </a:lnTo>
                  <a:lnTo>
                    <a:pt x="467922" y="306921"/>
                  </a:lnTo>
                  <a:lnTo>
                    <a:pt x="471914" y="318453"/>
                  </a:lnTo>
                  <a:lnTo>
                    <a:pt x="491429" y="321114"/>
                  </a:lnTo>
                  <a:lnTo>
                    <a:pt x="483446" y="336638"/>
                  </a:lnTo>
                  <a:lnTo>
                    <a:pt x="491429" y="344621"/>
                  </a:lnTo>
                  <a:lnTo>
                    <a:pt x="492316" y="369459"/>
                  </a:lnTo>
                  <a:lnTo>
                    <a:pt x="502517" y="371676"/>
                  </a:lnTo>
                  <a:lnTo>
                    <a:pt x="507396" y="385869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C637F40-76C6-FB0E-EB6E-4ED1F0E3BE83}"/>
                </a:ext>
              </a:extLst>
            </p:cNvPr>
            <p:cNvSpPr/>
            <p:nvPr/>
          </p:nvSpPr>
          <p:spPr>
            <a:xfrm>
              <a:off x="1957947" y="3043573"/>
              <a:ext cx="289623" cy="332202"/>
            </a:xfrm>
            <a:custGeom>
              <a:avLst/>
              <a:gdLst>
                <a:gd name="csX0" fmla="*/ 75843 w 289623"/>
                <a:gd name="csY0" fmla="*/ 12419 h 332202"/>
                <a:gd name="csX1" fmla="*/ 87819 w 289623"/>
                <a:gd name="csY1" fmla="*/ 11088 h 332202"/>
                <a:gd name="csX2" fmla="*/ 86931 w 289623"/>
                <a:gd name="csY2" fmla="*/ 1331 h 332202"/>
                <a:gd name="csX3" fmla="*/ 96246 w 289623"/>
                <a:gd name="csY3" fmla="*/ 0 h 332202"/>
                <a:gd name="csX4" fmla="*/ 111326 w 289623"/>
                <a:gd name="csY4" fmla="*/ 3992 h 332202"/>
                <a:gd name="csX5" fmla="*/ 110439 w 289623"/>
                <a:gd name="csY5" fmla="*/ 11532 h 332202"/>
                <a:gd name="csX6" fmla="*/ 119309 w 289623"/>
                <a:gd name="csY6" fmla="*/ 15080 h 332202"/>
                <a:gd name="csX7" fmla="*/ 133945 w 289623"/>
                <a:gd name="csY7" fmla="*/ 4435 h 332202"/>
                <a:gd name="csX8" fmla="*/ 141929 w 289623"/>
                <a:gd name="csY8" fmla="*/ 16411 h 332202"/>
                <a:gd name="csX9" fmla="*/ 162331 w 289623"/>
                <a:gd name="csY9" fmla="*/ 7984 h 332202"/>
                <a:gd name="csX10" fmla="*/ 169871 w 289623"/>
                <a:gd name="csY10" fmla="*/ 24394 h 332202"/>
                <a:gd name="csX11" fmla="*/ 203579 w 289623"/>
                <a:gd name="csY11" fmla="*/ 47458 h 332202"/>
                <a:gd name="csX12" fmla="*/ 187169 w 289623"/>
                <a:gd name="csY12" fmla="*/ 69191 h 332202"/>
                <a:gd name="csX13" fmla="*/ 234626 w 289623"/>
                <a:gd name="csY13" fmla="*/ 106890 h 332202"/>
                <a:gd name="csX14" fmla="*/ 227973 w 289623"/>
                <a:gd name="csY14" fmla="*/ 134389 h 332202"/>
                <a:gd name="csX15" fmla="*/ 233296 w 289623"/>
                <a:gd name="csY15" fmla="*/ 171645 h 332202"/>
                <a:gd name="csX16" fmla="*/ 244384 w 289623"/>
                <a:gd name="csY16" fmla="*/ 189387 h 332202"/>
                <a:gd name="csX17" fmla="*/ 237287 w 289623"/>
                <a:gd name="csY17" fmla="*/ 215998 h 332202"/>
                <a:gd name="csX18" fmla="*/ 251480 w 289623"/>
                <a:gd name="csY18" fmla="*/ 215555 h 332202"/>
                <a:gd name="csX19" fmla="*/ 255916 w 289623"/>
                <a:gd name="csY19" fmla="*/ 230635 h 332202"/>
                <a:gd name="csX20" fmla="*/ 266117 w 289623"/>
                <a:gd name="csY20" fmla="*/ 233296 h 332202"/>
                <a:gd name="csX21" fmla="*/ 258577 w 289623"/>
                <a:gd name="csY21" fmla="*/ 254142 h 332202"/>
                <a:gd name="csX22" fmla="*/ 288293 w 289623"/>
                <a:gd name="csY22" fmla="*/ 275875 h 332202"/>
                <a:gd name="csX23" fmla="*/ 283415 w 289623"/>
                <a:gd name="csY23" fmla="*/ 279866 h 332202"/>
                <a:gd name="csX24" fmla="*/ 289624 w 289623"/>
                <a:gd name="csY24" fmla="*/ 286519 h 332202"/>
                <a:gd name="csX25" fmla="*/ 272326 w 289623"/>
                <a:gd name="csY25" fmla="*/ 297608 h 332202"/>
                <a:gd name="csX26" fmla="*/ 273657 w 289623"/>
                <a:gd name="csY26" fmla="*/ 309139 h 332202"/>
                <a:gd name="csX27" fmla="*/ 255472 w 289623"/>
                <a:gd name="csY27" fmla="*/ 291398 h 332202"/>
                <a:gd name="csX28" fmla="*/ 247489 w 289623"/>
                <a:gd name="csY28" fmla="*/ 298051 h 332202"/>
                <a:gd name="csX29" fmla="*/ 243053 w 289623"/>
                <a:gd name="csY29" fmla="*/ 293172 h 332202"/>
                <a:gd name="csX30" fmla="*/ 239505 w 289623"/>
                <a:gd name="csY30" fmla="*/ 310470 h 332202"/>
                <a:gd name="csX31" fmla="*/ 221764 w 289623"/>
                <a:gd name="csY31" fmla="*/ 325106 h 332202"/>
                <a:gd name="csX32" fmla="*/ 225756 w 289623"/>
                <a:gd name="csY32" fmla="*/ 329542 h 332202"/>
                <a:gd name="csX33" fmla="*/ 213781 w 289623"/>
                <a:gd name="csY33" fmla="*/ 332203 h 332202"/>
                <a:gd name="csX34" fmla="*/ 207128 w 289623"/>
                <a:gd name="csY34" fmla="*/ 309139 h 332202"/>
                <a:gd name="csX35" fmla="*/ 214668 w 289623"/>
                <a:gd name="csY35" fmla="*/ 303817 h 332202"/>
                <a:gd name="csX36" fmla="*/ 188943 w 289623"/>
                <a:gd name="csY36" fmla="*/ 282527 h 332202"/>
                <a:gd name="csX37" fmla="*/ 175637 w 289623"/>
                <a:gd name="csY37" fmla="*/ 259908 h 332202"/>
                <a:gd name="csX38" fmla="*/ 158783 w 289623"/>
                <a:gd name="csY38" fmla="*/ 247489 h 332202"/>
                <a:gd name="csX39" fmla="*/ 145921 w 289623"/>
                <a:gd name="csY39" fmla="*/ 255472 h 332202"/>
                <a:gd name="csX40" fmla="*/ 101568 w 289623"/>
                <a:gd name="csY40" fmla="*/ 231965 h 332202"/>
                <a:gd name="csX41" fmla="*/ 79835 w 289623"/>
                <a:gd name="csY41" fmla="*/ 181403 h 332202"/>
                <a:gd name="csX42" fmla="*/ 67416 w 289623"/>
                <a:gd name="csY42" fmla="*/ 190274 h 332202"/>
                <a:gd name="csX43" fmla="*/ 44353 w 289623"/>
                <a:gd name="csY43" fmla="*/ 185838 h 332202"/>
                <a:gd name="csX44" fmla="*/ 44353 w 289623"/>
                <a:gd name="csY44" fmla="*/ 177855 h 332202"/>
                <a:gd name="csX45" fmla="*/ 27942 w 289623"/>
                <a:gd name="csY45" fmla="*/ 169871 h 332202"/>
                <a:gd name="csX46" fmla="*/ 29716 w 289623"/>
                <a:gd name="csY46" fmla="*/ 158340 h 332202"/>
                <a:gd name="csX47" fmla="*/ 20846 w 289623"/>
                <a:gd name="csY47" fmla="*/ 146364 h 332202"/>
                <a:gd name="csX48" fmla="*/ 32821 w 289623"/>
                <a:gd name="csY48" fmla="*/ 145034 h 332202"/>
                <a:gd name="csX49" fmla="*/ 24838 w 289623"/>
                <a:gd name="csY49" fmla="*/ 128623 h 332202"/>
                <a:gd name="csX50" fmla="*/ 39030 w 289623"/>
                <a:gd name="csY50" fmla="*/ 111769 h 332202"/>
                <a:gd name="csX51" fmla="*/ 14193 w 289623"/>
                <a:gd name="csY51" fmla="*/ 86045 h 332202"/>
                <a:gd name="csX52" fmla="*/ 18628 w 289623"/>
                <a:gd name="csY52" fmla="*/ 75843 h 332202"/>
                <a:gd name="csX53" fmla="*/ 0 w 289623"/>
                <a:gd name="csY53" fmla="*/ 43909 h 332202"/>
                <a:gd name="csX54" fmla="*/ 19072 w 289623"/>
                <a:gd name="csY54" fmla="*/ 43022 h 332202"/>
                <a:gd name="csX55" fmla="*/ 16854 w 289623"/>
                <a:gd name="csY55" fmla="*/ 32821 h 332202"/>
                <a:gd name="csX56" fmla="*/ 32378 w 289623"/>
                <a:gd name="csY56" fmla="*/ 26168 h 332202"/>
                <a:gd name="csX57" fmla="*/ 40361 w 289623"/>
                <a:gd name="csY57" fmla="*/ 5766 h 332202"/>
                <a:gd name="csX58" fmla="*/ 62537 w 289623"/>
                <a:gd name="csY58" fmla="*/ 21733 h 332202"/>
                <a:gd name="csX59" fmla="*/ 75843 w 289623"/>
                <a:gd name="csY59" fmla="*/ 12419 h 332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89623" h="332202">
                  <a:moveTo>
                    <a:pt x="75843" y="12419"/>
                  </a:moveTo>
                  <a:lnTo>
                    <a:pt x="87819" y="11088"/>
                  </a:lnTo>
                  <a:lnTo>
                    <a:pt x="86931" y="1331"/>
                  </a:lnTo>
                  <a:lnTo>
                    <a:pt x="96246" y="0"/>
                  </a:lnTo>
                  <a:lnTo>
                    <a:pt x="111326" y="3992"/>
                  </a:lnTo>
                  <a:lnTo>
                    <a:pt x="110439" y="11532"/>
                  </a:lnTo>
                  <a:lnTo>
                    <a:pt x="119309" y="15080"/>
                  </a:lnTo>
                  <a:lnTo>
                    <a:pt x="133945" y="4435"/>
                  </a:lnTo>
                  <a:lnTo>
                    <a:pt x="141929" y="16411"/>
                  </a:lnTo>
                  <a:lnTo>
                    <a:pt x="162331" y="7984"/>
                  </a:lnTo>
                  <a:lnTo>
                    <a:pt x="169871" y="24394"/>
                  </a:lnTo>
                  <a:lnTo>
                    <a:pt x="203579" y="47458"/>
                  </a:lnTo>
                  <a:lnTo>
                    <a:pt x="187169" y="69191"/>
                  </a:lnTo>
                  <a:lnTo>
                    <a:pt x="234626" y="106890"/>
                  </a:lnTo>
                  <a:lnTo>
                    <a:pt x="227973" y="134389"/>
                  </a:lnTo>
                  <a:lnTo>
                    <a:pt x="233296" y="171645"/>
                  </a:lnTo>
                  <a:lnTo>
                    <a:pt x="244384" y="189387"/>
                  </a:lnTo>
                  <a:lnTo>
                    <a:pt x="237287" y="215998"/>
                  </a:lnTo>
                  <a:lnTo>
                    <a:pt x="251480" y="215555"/>
                  </a:lnTo>
                  <a:lnTo>
                    <a:pt x="255916" y="230635"/>
                  </a:lnTo>
                  <a:lnTo>
                    <a:pt x="266117" y="233296"/>
                  </a:lnTo>
                  <a:lnTo>
                    <a:pt x="258577" y="254142"/>
                  </a:lnTo>
                  <a:lnTo>
                    <a:pt x="288293" y="275875"/>
                  </a:lnTo>
                  <a:lnTo>
                    <a:pt x="283415" y="279866"/>
                  </a:lnTo>
                  <a:lnTo>
                    <a:pt x="289624" y="286519"/>
                  </a:lnTo>
                  <a:lnTo>
                    <a:pt x="272326" y="297608"/>
                  </a:lnTo>
                  <a:lnTo>
                    <a:pt x="273657" y="309139"/>
                  </a:lnTo>
                  <a:lnTo>
                    <a:pt x="255472" y="291398"/>
                  </a:lnTo>
                  <a:lnTo>
                    <a:pt x="247489" y="298051"/>
                  </a:lnTo>
                  <a:lnTo>
                    <a:pt x="243053" y="293172"/>
                  </a:lnTo>
                  <a:lnTo>
                    <a:pt x="239505" y="310470"/>
                  </a:lnTo>
                  <a:lnTo>
                    <a:pt x="221764" y="325106"/>
                  </a:lnTo>
                  <a:lnTo>
                    <a:pt x="225756" y="329542"/>
                  </a:lnTo>
                  <a:lnTo>
                    <a:pt x="213781" y="332203"/>
                  </a:lnTo>
                  <a:lnTo>
                    <a:pt x="207128" y="309139"/>
                  </a:lnTo>
                  <a:lnTo>
                    <a:pt x="214668" y="303817"/>
                  </a:lnTo>
                  <a:lnTo>
                    <a:pt x="188943" y="282527"/>
                  </a:lnTo>
                  <a:lnTo>
                    <a:pt x="175637" y="259908"/>
                  </a:lnTo>
                  <a:lnTo>
                    <a:pt x="158783" y="247489"/>
                  </a:lnTo>
                  <a:lnTo>
                    <a:pt x="145921" y="255472"/>
                  </a:lnTo>
                  <a:lnTo>
                    <a:pt x="101568" y="231965"/>
                  </a:lnTo>
                  <a:lnTo>
                    <a:pt x="79835" y="181403"/>
                  </a:lnTo>
                  <a:lnTo>
                    <a:pt x="67416" y="190274"/>
                  </a:lnTo>
                  <a:lnTo>
                    <a:pt x="44353" y="185838"/>
                  </a:lnTo>
                  <a:lnTo>
                    <a:pt x="44353" y="177855"/>
                  </a:lnTo>
                  <a:lnTo>
                    <a:pt x="27942" y="169871"/>
                  </a:lnTo>
                  <a:lnTo>
                    <a:pt x="29716" y="158340"/>
                  </a:lnTo>
                  <a:lnTo>
                    <a:pt x="20846" y="146364"/>
                  </a:lnTo>
                  <a:lnTo>
                    <a:pt x="32821" y="145034"/>
                  </a:lnTo>
                  <a:lnTo>
                    <a:pt x="24838" y="128623"/>
                  </a:lnTo>
                  <a:lnTo>
                    <a:pt x="39030" y="111769"/>
                  </a:lnTo>
                  <a:lnTo>
                    <a:pt x="14193" y="86045"/>
                  </a:lnTo>
                  <a:lnTo>
                    <a:pt x="18628" y="75843"/>
                  </a:lnTo>
                  <a:lnTo>
                    <a:pt x="0" y="43909"/>
                  </a:lnTo>
                  <a:lnTo>
                    <a:pt x="19072" y="43022"/>
                  </a:lnTo>
                  <a:lnTo>
                    <a:pt x="16854" y="32821"/>
                  </a:lnTo>
                  <a:lnTo>
                    <a:pt x="32378" y="26168"/>
                  </a:lnTo>
                  <a:lnTo>
                    <a:pt x="40361" y="5766"/>
                  </a:lnTo>
                  <a:lnTo>
                    <a:pt x="62537" y="21733"/>
                  </a:lnTo>
                  <a:lnTo>
                    <a:pt x="75843" y="1241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B6DFFFD3-71A6-7A87-F348-1308EEE5F62B}"/>
                </a:ext>
              </a:extLst>
            </p:cNvPr>
            <p:cNvSpPr/>
            <p:nvPr/>
          </p:nvSpPr>
          <p:spPr>
            <a:xfrm>
              <a:off x="2624570" y="1985759"/>
              <a:ext cx="553522" cy="538443"/>
            </a:xfrm>
            <a:custGeom>
              <a:avLst/>
              <a:gdLst>
                <a:gd name="csX0" fmla="*/ 341517 w 553522"/>
                <a:gd name="csY0" fmla="*/ 34152 h 538443"/>
                <a:gd name="csX1" fmla="*/ 334864 w 553522"/>
                <a:gd name="csY1" fmla="*/ 60763 h 538443"/>
                <a:gd name="csX2" fmla="*/ 345508 w 553522"/>
                <a:gd name="csY2" fmla="*/ 77174 h 538443"/>
                <a:gd name="csX3" fmla="*/ 380104 w 553522"/>
                <a:gd name="csY3" fmla="*/ 278536 h 538443"/>
                <a:gd name="csX4" fmla="*/ 406715 w 553522"/>
                <a:gd name="csY4" fmla="*/ 293616 h 538443"/>
                <a:gd name="csX5" fmla="*/ 448407 w 553522"/>
                <a:gd name="csY5" fmla="*/ 291398 h 538443"/>
                <a:gd name="csX6" fmla="*/ 455060 w 553522"/>
                <a:gd name="csY6" fmla="*/ 314905 h 538443"/>
                <a:gd name="csX7" fmla="*/ 475462 w 553522"/>
                <a:gd name="csY7" fmla="*/ 309583 h 538443"/>
                <a:gd name="csX8" fmla="*/ 475019 w 553522"/>
                <a:gd name="csY8" fmla="*/ 299825 h 538443"/>
                <a:gd name="csX9" fmla="*/ 463043 w 553522"/>
                <a:gd name="csY9" fmla="*/ 294503 h 538443"/>
                <a:gd name="csX10" fmla="*/ 467479 w 553522"/>
                <a:gd name="csY10" fmla="*/ 281197 h 538443"/>
                <a:gd name="csX11" fmla="*/ 479010 w 553522"/>
                <a:gd name="csY11" fmla="*/ 280753 h 538443"/>
                <a:gd name="csX12" fmla="*/ 506509 w 553522"/>
                <a:gd name="csY12" fmla="*/ 317123 h 538443"/>
                <a:gd name="csX13" fmla="*/ 502517 w 553522"/>
                <a:gd name="csY13" fmla="*/ 334864 h 538443"/>
                <a:gd name="csX14" fmla="*/ 534895 w 553522"/>
                <a:gd name="csY14" fmla="*/ 338855 h 538443"/>
                <a:gd name="csX15" fmla="*/ 533121 w 553522"/>
                <a:gd name="csY15" fmla="*/ 347282 h 538443"/>
                <a:gd name="csX16" fmla="*/ 553523 w 553522"/>
                <a:gd name="csY16" fmla="*/ 374338 h 538443"/>
                <a:gd name="csX17" fmla="*/ 541104 w 553522"/>
                <a:gd name="csY17" fmla="*/ 388087 h 538443"/>
                <a:gd name="csX18" fmla="*/ 552192 w 553522"/>
                <a:gd name="csY18" fmla="*/ 397401 h 538443"/>
                <a:gd name="csX19" fmla="*/ 548644 w 553522"/>
                <a:gd name="csY19" fmla="*/ 407159 h 538443"/>
                <a:gd name="csX20" fmla="*/ 511388 w 553522"/>
                <a:gd name="csY20" fmla="*/ 415142 h 538443"/>
                <a:gd name="csX21" fmla="*/ 486994 w 553522"/>
                <a:gd name="csY21" fmla="*/ 405385 h 538443"/>
                <a:gd name="csX22" fmla="*/ 452399 w 553522"/>
                <a:gd name="csY22" fmla="*/ 438206 h 538443"/>
                <a:gd name="csX23" fmla="*/ 397401 w 553522"/>
                <a:gd name="csY23" fmla="*/ 462600 h 538443"/>
                <a:gd name="csX24" fmla="*/ 403611 w 553522"/>
                <a:gd name="csY24" fmla="*/ 485663 h 538443"/>
                <a:gd name="csX25" fmla="*/ 373007 w 553522"/>
                <a:gd name="csY25" fmla="*/ 506509 h 538443"/>
                <a:gd name="csX26" fmla="*/ 381434 w 553522"/>
                <a:gd name="csY26" fmla="*/ 519371 h 538443"/>
                <a:gd name="csX27" fmla="*/ 374781 w 553522"/>
                <a:gd name="csY27" fmla="*/ 525137 h 538443"/>
                <a:gd name="csX28" fmla="*/ 369459 w 553522"/>
                <a:gd name="csY28" fmla="*/ 516710 h 538443"/>
                <a:gd name="csX29" fmla="*/ 349944 w 553522"/>
                <a:gd name="csY29" fmla="*/ 529573 h 538443"/>
                <a:gd name="csX30" fmla="*/ 343734 w 553522"/>
                <a:gd name="csY30" fmla="*/ 517154 h 538443"/>
                <a:gd name="csX31" fmla="*/ 341517 w 553522"/>
                <a:gd name="csY31" fmla="*/ 531790 h 538443"/>
                <a:gd name="csX32" fmla="*/ 325993 w 553522"/>
                <a:gd name="csY32" fmla="*/ 531790 h 538443"/>
                <a:gd name="csX33" fmla="*/ 324219 w 553522"/>
                <a:gd name="csY33" fmla="*/ 538443 h 538443"/>
                <a:gd name="csX34" fmla="*/ 298938 w 553522"/>
                <a:gd name="csY34" fmla="*/ 515823 h 538443"/>
                <a:gd name="csX35" fmla="*/ 274987 w 553522"/>
                <a:gd name="csY35" fmla="*/ 516267 h 538443"/>
                <a:gd name="csX36" fmla="*/ 267004 w 553522"/>
                <a:gd name="csY36" fmla="*/ 480784 h 538443"/>
                <a:gd name="csX37" fmla="*/ 251480 w 553522"/>
                <a:gd name="csY37" fmla="*/ 469696 h 538443"/>
                <a:gd name="csX38" fmla="*/ 259020 w 553522"/>
                <a:gd name="csY38" fmla="*/ 424013 h 538443"/>
                <a:gd name="csX39" fmla="*/ 243053 w 553522"/>
                <a:gd name="csY39" fmla="*/ 412481 h 538443"/>
                <a:gd name="csX40" fmla="*/ 246158 w 553522"/>
                <a:gd name="csY40" fmla="*/ 389861 h 538443"/>
                <a:gd name="csX41" fmla="*/ 217329 w 553522"/>
                <a:gd name="csY41" fmla="*/ 385426 h 538443"/>
                <a:gd name="csX42" fmla="*/ 196483 w 553522"/>
                <a:gd name="csY42" fmla="*/ 392079 h 538443"/>
                <a:gd name="csX43" fmla="*/ 200475 w 553522"/>
                <a:gd name="csY43" fmla="*/ 383652 h 538443"/>
                <a:gd name="csX44" fmla="*/ 192048 w 553522"/>
                <a:gd name="csY44" fmla="*/ 365024 h 538443"/>
                <a:gd name="csX45" fmla="*/ 208902 w 553522"/>
                <a:gd name="csY45" fmla="*/ 339743 h 538443"/>
                <a:gd name="csX46" fmla="*/ 200475 w 553522"/>
                <a:gd name="csY46" fmla="*/ 327767 h 538443"/>
                <a:gd name="csX47" fmla="*/ 187169 w 553522"/>
                <a:gd name="csY47" fmla="*/ 327324 h 538443"/>
                <a:gd name="csX48" fmla="*/ 184064 w 553522"/>
                <a:gd name="csY48" fmla="*/ 307808 h 538443"/>
                <a:gd name="csX49" fmla="*/ 165879 w 553522"/>
                <a:gd name="csY49" fmla="*/ 319340 h 538443"/>
                <a:gd name="csX50" fmla="*/ 129067 w 553522"/>
                <a:gd name="csY50" fmla="*/ 321114 h 538443"/>
                <a:gd name="csX51" fmla="*/ 129954 w 553522"/>
                <a:gd name="csY51" fmla="*/ 297164 h 538443"/>
                <a:gd name="csX52" fmla="*/ 78061 w 553522"/>
                <a:gd name="csY52" fmla="*/ 302043 h 538443"/>
                <a:gd name="csX53" fmla="*/ 61650 w 553522"/>
                <a:gd name="csY53" fmla="*/ 285189 h 538443"/>
                <a:gd name="csX54" fmla="*/ 59876 w 553522"/>
                <a:gd name="csY54" fmla="*/ 267004 h 538443"/>
                <a:gd name="csX55" fmla="*/ 42135 w 553522"/>
                <a:gd name="csY55" fmla="*/ 271439 h 538443"/>
                <a:gd name="csX56" fmla="*/ 31934 w 553522"/>
                <a:gd name="csY56" fmla="*/ 284302 h 538443"/>
                <a:gd name="csX57" fmla="*/ 14193 w 553522"/>
                <a:gd name="csY57" fmla="*/ 278536 h 538443"/>
                <a:gd name="csX58" fmla="*/ 2661 w 553522"/>
                <a:gd name="csY58" fmla="*/ 249263 h 538443"/>
                <a:gd name="csX59" fmla="*/ 10201 w 553522"/>
                <a:gd name="csY59" fmla="*/ 246158 h 538443"/>
                <a:gd name="csX60" fmla="*/ 9758 w 553522"/>
                <a:gd name="csY60" fmla="*/ 220433 h 538443"/>
                <a:gd name="csX61" fmla="*/ 19072 w 553522"/>
                <a:gd name="csY61" fmla="*/ 215998 h 538443"/>
                <a:gd name="csX62" fmla="*/ 23507 w 553522"/>
                <a:gd name="csY62" fmla="*/ 188056 h 538443"/>
                <a:gd name="csX63" fmla="*/ 4435 w 553522"/>
                <a:gd name="csY63" fmla="*/ 144147 h 538443"/>
                <a:gd name="csX64" fmla="*/ 16410 w 553522"/>
                <a:gd name="csY64" fmla="*/ 124631 h 538443"/>
                <a:gd name="csX65" fmla="*/ 0 w 553522"/>
                <a:gd name="csY65" fmla="*/ 98907 h 538443"/>
                <a:gd name="csX66" fmla="*/ 43466 w 553522"/>
                <a:gd name="csY66" fmla="*/ 90480 h 538443"/>
                <a:gd name="csX67" fmla="*/ 63424 w 553522"/>
                <a:gd name="csY67" fmla="*/ 103786 h 538443"/>
                <a:gd name="csX68" fmla="*/ 73626 w 553522"/>
                <a:gd name="csY68" fmla="*/ 85157 h 538443"/>
                <a:gd name="csX69" fmla="*/ 113543 w 553522"/>
                <a:gd name="csY69" fmla="*/ 66529 h 538443"/>
                <a:gd name="csX70" fmla="*/ 108664 w 553522"/>
                <a:gd name="csY70" fmla="*/ 94471 h 538443"/>
                <a:gd name="csX71" fmla="*/ 137050 w 553522"/>
                <a:gd name="csY71" fmla="*/ 88706 h 538443"/>
                <a:gd name="csX72" fmla="*/ 139268 w 553522"/>
                <a:gd name="csY72" fmla="*/ 113987 h 538443"/>
                <a:gd name="csX73" fmla="*/ 176968 w 553522"/>
                <a:gd name="csY73" fmla="*/ 118422 h 538443"/>
                <a:gd name="csX74" fmla="*/ 188943 w 553522"/>
                <a:gd name="csY74" fmla="*/ 154348 h 538443"/>
                <a:gd name="csX75" fmla="*/ 178298 w 553522"/>
                <a:gd name="csY75" fmla="*/ 159227 h 538443"/>
                <a:gd name="csX76" fmla="*/ 166767 w 553522"/>
                <a:gd name="csY76" fmla="*/ 212450 h 538443"/>
                <a:gd name="csX77" fmla="*/ 175637 w 553522"/>
                <a:gd name="csY77" fmla="*/ 224425 h 538443"/>
                <a:gd name="csX78" fmla="*/ 198257 w 553522"/>
                <a:gd name="csY78" fmla="*/ 233296 h 538443"/>
                <a:gd name="csX79" fmla="*/ 204910 w 553522"/>
                <a:gd name="csY79" fmla="*/ 230191 h 538443"/>
                <a:gd name="csX80" fmla="*/ 206684 w 553522"/>
                <a:gd name="csY80" fmla="*/ 209345 h 538443"/>
                <a:gd name="csX81" fmla="*/ 234183 w 553522"/>
                <a:gd name="csY81" fmla="*/ 183177 h 538443"/>
                <a:gd name="csX82" fmla="*/ 225756 w 553522"/>
                <a:gd name="csY82" fmla="*/ 128180 h 538443"/>
                <a:gd name="csX83" fmla="*/ 206241 w 553522"/>
                <a:gd name="csY83" fmla="*/ 122414 h 538443"/>
                <a:gd name="csX84" fmla="*/ 195596 w 553522"/>
                <a:gd name="csY84" fmla="*/ 99350 h 538443"/>
                <a:gd name="csX85" fmla="*/ 210232 w 553522"/>
                <a:gd name="csY85" fmla="*/ 71408 h 538443"/>
                <a:gd name="csX86" fmla="*/ 206241 w 553522"/>
                <a:gd name="csY86" fmla="*/ 58546 h 538443"/>
                <a:gd name="csX87" fmla="*/ 221764 w 553522"/>
                <a:gd name="csY87" fmla="*/ 36813 h 538443"/>
                <a:gd name="csX88" fmla="*/ 218216 w 553522"/>
                <a:gd name="csY88" fmla="*/ 59433 h 538443"/>
                <a:gd name="csX89" fmla="*/ 252367 w 553522"/>
                <a:gd name="csY89" fmla="*/ 39474 h 538443"/>
                <a:gd name="csX90" fmla="*/ 212893 w 553522"/>
                <a:gd name="csY90" fmla="*/ 24394 h 538443"/>
                <a:gd name="csX91" fmla="*/ 197370 w 553522"/>
                <a:gd name="csY91" fmla="*/ 0 h 538443"/>
                <a:gd name="csX92" fmla="*/ 341517 w 553522"/>
                <a:gd name="csY92" fmla="*/ 34152 h 538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553522" h="538443">
                  <a:moveTo>
                    <a:pt x="341517" y="34152"/>
                  </a:moveTo>
                  <a:lnTo>
                    <a:pt x="334864" y="60763"/>
                  </a:lnTo>
                  <a:lnTo>
                    <a:pt x="345508" y="77174"/>
                  </a:lnTo>
                  <a:lnTo>
                    <a:pt x="380104" y="278536"/>
                  </a:lnTo>
                  <a:lnTo>
                    <a:pt x="406715" y="293616"/>
                  </a:lnTo>
                  <a:lnTo>
                    <a:pt x="448407" y="291398"/>
                  </a:lnTo>
                  <a:lnTo>
                    <a:pt x="455060" y="314905"/>
                  </a:lnTo>
                  <a:lnTo>
                    <a:pt x="475462" y="309583"/>
                  </a:lnTo>
                  <a:lnTo>
                    <a:pt x="475019" y="299825"/>
                  </a:lnTo>
                  <a:lnTo>
                    <a:pt x="463043" y="294503"/>
                  </a:lnTo>
                  <a:lnTo>
                    <a:pt x="467479" y="281197"/>
                  </a:lnTo>
                  <a:lnTo>
                    <a:pt x="479010" y="280753"/>
                  </a:lnTo>
                  <a:lnTo>
                    <a:pt x="506509" y="317123"/>
                  </a:lnTo>
                  <a:lnTo>
                    <a:pt x="502517" y="334864"/>
                  </a:lnTo>
                  <a:lnTo>
                    <a:pt x="534895" y="338855"/>
                  </a:lnTo>
                  <a:lnTo>
                    <a:pt x="533121" y="347282"/>
                  </a:lnTo>
                  <a:lnTo>
                    <a:pt x="553523" y="374338"/>
                  </a:lnTo>
                  <a:lnTo>
                    <a:pt x="541104" y="388087"/>
                  </a:lnTo>
                  <a:lnTo>
                    <a:pt x="552192" y="397401"/>
                  </a:lnTo>
                  <a:lnTo>
                    <a:pt x="548644" y="407159"/>
                  </a:lnTo>
                  <a:lnTo>
                    <a:pt x="511388" y="415142"/>
                  </a:lnTo>
                  <a:lnTo>
                    <a:pt x="486994" y="405385"/>
                  </a:lnTo>
                  <a:lnTo>
                    <a:pt x="452399" y="438206"/>
                  </a:lnTo>
                  <a:lnTo>
                    <a:pt x="397401" y="462600"/>
                  </a:lnTo>
                  <a:lnTo>
                    <a:pt x="403611" y="485663"/>
                  </a:lnTo>
                  <a:lnTo>
                    <a:pt x="373007" y="506509"/>
                  </a:lnTo>
                  <a:lnTo>
                    <a:pt x="381434" y="519371"/>
                  </a:lnTo>
                  <a:lnTo>
                    <a:pt x="374781" y="525137"/>
                  </a:lnTo>
                  <a:lnTo>
                    <a:pt x="369459" y="516710"/>
                  </a:lnTo>
                  <a:lnTo>
                    <a:pt x="349944" y="529573"/>
                  </a:lnTo>
                  <a:lnTo>
                    <a:pt x="343734" y="517154"/>
                  </a:lnTo>
                  <a:lnTo>
                    <a:pt x="341517" y="531790"/>
                  </a:lnTo>
                  <a:lnTo>
                    <a:pt x="325993" y="531790"/>
                  </a:lnTo>
                  <a:lnTo>
                    <a:pt x="324219" y="538443"/>
                  </a:lnTo>
                  <a:lnTo>
                    <a:pt x="298938" y="515823"/>
                  </a:lnTo>
                  <a:lnTo>
                    <a:pt x="274987" y="516267"/>
                  </a:lnTo>
                  <a:lnTo>
                    <a:pt x="267004" y="480784"/>
                  </a:lnTo>
                  <a:lnTo>
                    <a:pt x="251480" y="469696"/>
                  </a:lnTo>
                  <a:lnTo>
                    <a:pt x="259020" y="424013"/>
                  </a:lnTo>
                  <a:lnTo>
                    <a:pt x="243053" y="412481"/>
                  </a:lnTo>
                  <a:lnTo>
                    <a:pt x="246158" y="389861"/>
                  </a:lnTo>
                  <a:lnTo>
                    <a:pt x="217329" y="385426"/>
                  </a:lnTo>
                  <a:lnTo>
                    <a:pt x="196483" y="392079"/>
                  </a:lnTo>
                  <a:lnTo>
                    <a:pt x="200475" y="383652"/>
                  </a:lnTo>
                  <a:lnTo>
                    <a:pt x="192048" y="365024"/>
                  </a:lnTo>
                  <a:lnTo>
                    <a:pt x="208902" y="339743"/>
                  </a:lnTo>
                  <a:lnTo>
                    <a:pt x="200475" y="327767"/>
                  </a:lnTo>
                  <a:lnTo>
                    <a:pt x="187169" y="327324"/>
                  </a:lnTo>
                  <a:lnTo>
                    <a:pt x="184064" y="307808"/>
                  </a:lnTo>
                  <a:lnTo>
                    <a:pt x="165879" y="319340"/>
                  </a:lnTo>
                  <a:lnTo>
                    <a:pt x="129067" y="321114"/>
                  </a:lnTo>
                  <a:lnTo>
                    <a:pt x="129954" y="297164"/>
                  </a:lnTo>
                  <a:lnTo>
                    <a:pt x="78061" y="302043"/>
                  </a:lnTo>
                  <a:lnTo>
                    <a:pt x="61650" y="285189"/>
                  </a:lnTo>
                  <a:lnTo>
                    <a:pt x="59876" y="267004"/>
                  </a:lnTo>
                  <a:lnTo>
                    <a:pt x="42135" y="271439"/>
                  </a:lnTo>
                  <a:lnTo>
                    <a:pt x="31934" y="284302"/>
                  </a:lnTo>
                  <a:lnTo>
                    <a:pt x="14193" y="278536"/>
                  </a:lnTo>
                  <a:lnTo>
                    <a:pt x="2661" y="249263"/>
                  </a:lnTo>
                  <a:lnTo>
                    <a:pt x="10201" y="246158"/>
                  </a:lnTo>
                  <a:lnTo>
                    <a:pt x="9758" y="220433"/>
                  </a:lnTo>
                  <a:lnTo>
                    <a:pt x="19072" y="215998"/>
                  </a:lnTo>
                  <a:lnTo>
                    <a:pt x="23507" y="188056"/>
                  </a:lnTo>
                  <a:lnTo>
                    <a:pt x="4435" y="144147"/>
                  </a:lnTo>
                  <a:lnTo>
                    <a:pt x="16410" y="124631"/>
                  </a:lnTo>
                  <a:lnTo>
                    <a:pt x="0" y="98907"/>
                  </a:lnTo>
                  <a:lnTo>
                    <a:pt x="43466" y="90480"/>
                  </a:lnTo>
                  <a:lnTo>
                    <a:pt x="63424" y="103786"/>
                  </a:lnTo>
                  <a:lnTo>
                    <a:pt x="73626" y="85157"/>
                  </a:lnTo>
                  <a:lnTo>
                    <a:pt x="113543" y="66529"/>
                  </a:lnTo>
                  <a:lnTo>
                    <a:pt x="108664" y="94471"/>
                  </a:lnTo>
                  <a:lnTo>
                    <a:pt x="137050" y="88706"/>
                  </a:lnTo>
                  <a:lnTo>
                    <a:pt x="139268" y="113987"/>
                  </a:lnTo>
                  <a:lnTo>
                    <a:pt x="176968" y="118422"/>
                  </a:lnTo>
                  <a:lnTo>
                    <a:pt x="188943" y="154348"/>
                  </a:lnTo>
                  <a:lnTo>
                    <a:pt x="178298" y="159227"/>
                  </a:lnTo>
                  <a:lnTo>
                    <a:pt x="166767" y="212450"/>
                  </a:lnTo>
                  <a:lnTo>
                    <a:pt x="175637" y="224425"/>
                  </a:lnTo>
                  <a:lnTo>
                    <a:pt x="198257" y="233296"/>
                  </a:lnTo>
                  <a:lnTo>
                    <a:pt x="204910" y="230191"/>
                  </a:lnTo>
                  <a:lnTo>
                    <a:pt x="206684" y="209345"/>
                  </a:lnTo>
                  <a:lnTo>
                    <a:pt x="234183" y="183177"/>
                  </a:lnTo>
                  <a:lnTo>
                    <a:pt x="225756" y="128180"/>
                  </a:lnTo>
                  <a:lnTo>
                    <a:pt x="206241" y="122414"/>
                  </a:lnTo>
                  <a:lnTo>
                    <a:pt x="195596" y="99350"/>
                  </a:lnTo>
                  <a:lnTo>
                    <a:pt x="210232" y="71408"/>
                  </a:lnTo>
                  <a:lnTo>
                    <a:pt x="206241" y="58546"/>
                  </a:lnTo>
                  <a:lnTo>
                    <a:pt x="221764" y="36813"/>
                  </a:lnTo>
                  <a:lnTo>
                    <a:pt x="218216" y="59433"/>
                  </a:lnTo>
                  <a:lnTo>
                    <a:pt x="252367" y="39474"/>
                  </a:lnTo>
                  <a:lnTo>
                    <a:pt x="212893" y="24394"/>
                  </a:lnTo>
                  <a:lnTo>
                    <a:pt x="197370" y="0"/>
                  </a:lnTo>
                  <a:lnTo>
                    <a:pt x="341517" y="34152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F055FB7-A542-1AE8-36F7-C076134A1284}"/>
                </a:ext>
              </a:extLst>
            </p:cNvPr>
            <p:cNvSpPr/>
            <p:nvPr/>
          </p:nvSpPr>
          <p:spPr>
            <a:xfrm>
              <a:off x="2216524" y="3198808"/>
              <a:ext cx="284744" cy="269665"/>
            </a:xfrm>
            <a:custGeom>
              <a:avLst/>
              <a:gdLst>
                <a:gd name="csX0" fmla="*/ 279423 w 284744"/>
                <a:gd name="csY0" fmla="*/ 124188 h 269665"/>
                <a:gd name="csX1" fmla="*/ 217772 w 284744"/>
                <a:gd name="csY1" fmla="*/ 165880 h 269665"/>
                <a:gd name="csX2" fmla="*/ 203136 w 284744"/>
                <a:gd name="csY2" fmla="*/ 163662 h 269665"/>
                <a:gd name="csX3" fmla="*/ 193822 w 284744"/>
                <a:gd name="csY3" fmla="*/ 170758 h 269665"/>
                <a:gd name="csX4" fmla="*/ 185838 w 284744"/>
                <a:gd name="csY4" fmla="*/ 219103 h 269665"/>
                <a:gd name="csX5" fmla="*/ 192048 w 284744"/>
                <a:gd name="csY5" fmla="*/ 253255 h 269665"/>
                <a:gd name="csX6" fmla="*/ 165879 w 284744"/>
                <a:gd name="csY6" fmla="*/ 268334 h 269665"/>
                <a:gd name="csX7" fmla="*/ 155678 w 284744"/>
                <a:gd name="csY7" fmla="*/ 263012 h 269665"/>
                <a:gd name="csX8" fmla="*/ 146364 w 284744"/>
                <a:gd name="csY8" fmla="*/ 269665 h 269665"/>
                <a:gd name="csX9" fmla="*/ 129954 w 284744"/>
                <a:gd name="csY9" fmla="*/ 240836 h 269665"/>
                <a:gd name="csX10" fmla="*/ 102011 w 284744"/>
                <a:gd name="csY10" fmla="*/ 220877 h 269665"/>
                <a:gd name="csX11" fmla="*/ 94471 w 284744"/>
                <a:gd name="csY11" fmla="*/ 200475 h 269665"/>
                <a:gd name="csX12" fmla="*/ 103786 w 284744"/>
                <a:gd name="csY12" fmla="*/ 187613 h 269665"/>
                <a:gd name="csX13" fmla="*/ 96689 w 284744"/>
                <a:gd name="csY13" fmla="*/ 173420 h 269665"/>
                <a:gd name="csX14" fmla="*/ 71408 w 284744"/>
                <a:gd name="csY14" fmla="*/ 168097 h 269665"/>
                <a:gd name="csX15" fmla="*/ 74956 w 284744"/>
                <a:gd name="csY15" fmla="*/ 147695 h 269665"/>
                <a:gd name="csX16" fmla="*/ 64312 w 284744"/>
                <a:gd name="csY16" fmla="*/ 144147 h 269665"/>
                <a:gd name="csX17" fmla="*/ 65642 w 284744"/>
                <a:gd name="csY17" fmla="*/ 134833 h 269665"/>
                <a:gd name="csX18" fmla="*/ 29716 w 284744"/>
                <a:gd name="csY18" fmla="*/ 120640 h 269665"/>
                <a:gd name="csX19" fmla="*/ 0 w 284744"/>
                <a:gd name="csY19" fmla="*/ 98907 h 269665"/>
                <a:gd name="csX20" fmla="*/ 7540 w 284744"/>
                <a:gd name="csY20" fmla="*/ 78061 h 269665"/>
                <a:gd name="csX21" fmla="*/ 25281 w 284744"/>
                <a:gd name="csY21" fmla="*/ 67860 h 269665"/>
                <a:gd name="csX22" fmla="*/ 47901 w 284744"/>
                <a:gd name="csY22" fmla="*/ 76731 h 269665"/>
                <a:gd name="csX23" fmla="*/ 58989 w 284744"/>
                <a:gd name="csY23" fmla="*/ 70078 h 269665"/>
                <a:gd name="csX24" fmla="*/ 72739 w 284744"/>
                <a:gd name="csY24" fmla="*/ 25281 h 269665"/>
                <a:gd name="csX25" fmla="*/ 80722 w 284744"/>
                <a:gd name="csY25" fmla="*/ 29716 h 269665"/>
                <a:gd name="csX26" fmla="*/ 88262 w 284744"/>
                <a:gd name="csY26" fmla="*/ 20402 h 269665"/>
                <a:gd name="csX27" fmla="*/ 99794 w 284744"/>
                <a:gd name="csY27" fmla="*/ 22176 h 269665"/>
                <a:gd name="csX28" fmla="*/ 102898 w 284744"/>
                <a:gd name="csY28" fmla="*/ 11088 h 269665"/>
                <a:gd name="csX29" fmla="*/ 123744 w 284744"/>
                <a:gd name="csY29" fmla="*/ 444 h 269665"/>
                <a:gd name="csX30" fmla="*/ 134389 w 284744"/>
                <a:gd name="csY30" fmla="*/ 0 h 269665"/>
                <a:gd name="csX31" fmla="*/ 142373 w 284744"/>
                <a:gd name="csY31" fmla="*/ 13306 h 269665"/>
                <a:gd name="csX32" fmla="*/ 143260 w 284744"/>
                <a:gd name="csY32" fmla="*/ 37256 h 269665"/>
                <a:gd name="csX33" fmla="*/ 166323 w 284744"/>
                <a:gd name="csY33" fmla="*/ 47458 h 269665"/>
                <a:gd name="csX34" fmla="*/ 187169 w 284744"/>
                <a:gd name="csY34" fmla="*/ 31491 h 269665"/>
                <a:gd name="csX35" fmla="*/ 189386 w 284744"/>
                <a:gd name="csY35" fmla="*/ 17298 h 269665"/>
                <a:gd name="csX36" fmla="*/ 210676 w 284744"/>
                <a:gd name="csY36" fmla="*/ 29716 h 269665"/>
                <a:gd name="csX37" fmla="*/ 223095 w 284744"/>
                <a:gd name="csY37" fmla="*/ 15080 h 269665"/>
                <a:gd name="csX38" fmla="*/ 239062 w 284744"/>
                <a:gd name="csY38" fmla="*/ 22620 h 269665"/>
                <a:gd name="csX39" fmla="*/ 244827 w 284744"/>
                <a:gd name="csY39" fmla="*/ 34152 h 269665"/>
                <a:gd name="csX40" fmla="*/ 233739 w 284744"/>
                <a:gd name="csY40" fmla="*/ 56772 h 269665"/>
                <a:gd name="csX41" fmla="*/ 254142 w 284744"/>
                <a:gd name="csY41" fmla="*/ 72295 h 269665"/>
                <a:gd name="csX42" fmla="*/ 266117 w 284744"/>
                <a:gd name="csY42" fmla="*/ 66086 h 269665"/>
                <a:gd name="csX43" fmla="*/ 284745 w 284744"/>
                <a:gd name="csY43" fmla="*/ 74069 h 269665"/>
                <a:gd name="csX44" fmla="*/ 284745 w 284744"/>
                <a:gd name="csY44" fmla="*/ 90923 h 269665"/>
                <a:gd name="csX45" fmla="*/ 274987 w 284744"/>
                <a:gd name="csY45" fmla="*/ 100681 h 269665"/>
                <a:gd name="csX46" fmla="*/ 283858 w 284744"/>
                <a:gd name="csY46" fmla="*/ 116648 h 269665"/>
                <a:gd name="csX47" fmla="*/ 279423 w 284744"/>
                <a:gd name="csY47" fmla="*/ 124188 h 269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84744" h="269665">
                  <a:moveTo>
                    <a:pt x="279423" y="124188"/>
                  </a:moveTo>
                  <a:lnTo>
                    <a:pt x="217772" y="165880"/>
                  </a:lnTo>
                  <a:lnTo>
                    <a:pt x="203136" y="163662"/>
                  </a:lnTo>
                  <a:lnTo>
                    <a:pt x="193822" y="170758"/>
                  </a:lnTo>
                  <a:lnTo>
                    <a:pt x="185838" y="219103"/>
                  </a:lnTo>
                  <a:lnTo>
                    <a:pt x="192048" y="253255"/>
                  </a:lnTo>
                  <a:lnTo>
                    <a:pt x="165879" y="268334"/>
                  </a:lnTo>
                  <a:lnTo>
                    <a:pt x="155678" y="263012"/>
                  </a:lnTo>
                  <a:lnTo>
                    <a:pt x="146364" y="269665"/>
                  </a:lnTo>
                  <a:lnTo>
                    <a:pt x="129954" y="240836"/>
                  </a:lnTo>
                  <a:lnTo>
                    <a:pt x="102011" y="220877"/>
                  </a:lnTo>
                  <a:lnTo>
                    <a:pt x="94471" y="200475"/>
                  </a:lnTo>
                  <a:lnTo>
                    <a:pt x="103786" y="187613"/>
                  </a:lnTo>
                  <a:lnTo>
                    <a:pt x="96689" y="173420"/>
                  </a:lnTo>
                  <a:lnTo>
                    <a:pt x="71408" y="168097"/>
                  </a:lnTo>
                  <a:lnTo>
                    <a:pt x="74956" y="147695"/>
                  </a:lnTo>
                  <a:lnTo>
                    <a:pt x="64312" y="144147"/>
                  </a:lnTo>
                  <a:lnTo>
                    <a:pt x="65642" y="134833"/>
                  </a:lnTo>
                  <a:lnTo>
                    <a:pt x="29716" y="120640"/>
                  </a:lnTo>
                  <a:lnTo>
                    <a:pt x="0" y="98907"/>
                  </a:lnTo>
                  <a:lnTo>
                    <a:pt x="7540" y="78061"/>
                  </a:lnTo>
                  <a:lnTo>
                    <a:pt x="25281" y="67860"/>
                  </a:lnTo>
                  <a:lnTo>
                    <a:pt x="47901" y="76731"/>
                  </a:lnTo>
                  <a:lnTo>
                    <a:pt x="58989" y="70078"/>
                  </a:lnTo>
                  <a:lnTo>
                    <a:pt x="72739" y="25281"/>
                  </a:lnTo>
                  <a:lnTo>
                    <a:pt x="80722" y="29716"/>
                  </a:lnTo>
                  <a:lnTo>
                    <a:pt x="88262" y="20402"/>
                  </a:lnTo>
                  <a:lnTo>
                    <a:pt x="99794" y="22176"/>
                  </a:lnTo>
                  <a:lnTo>
                    <a:pt x="102898" y="11088"/>
                  </a:lnTo>
                  <a:lnTo>
                    <a:pt x="123744" y="444"/>
                  </a:lnTo>
                  <a:lnTo>
                    <a:pt x="134389" y="0"/>
                  </a:lnTo>
                  <a:lnTo>
                    <a:pt x="142373" y="13306"/>
                  </a:lnTo>
                  <a:lnTo>
                    <a:pt x="143260" y="37256"/>
                  </a:lnTo>
                  <a:lnTo>
                    <a:pt x="166323" y="47458"/>
                  </a:lnTo>
                  <a:lnTo>
                    <a:pt x="187169" y="31491"/>
                  </a:lnTo>
                  <a:lnTo>
                    <a:pt x="189386" y="17298"/>
                  </a:lnTo>
                  <a:lnTo>
                    <a:pt x="210676" y="29716"/>
                  </a:lnTo>
                  <a:lnTo>
                    <a:pt x="223095" y="15080"/>
                  </a:lnTo>
                  <a:lnTo>
                    <a:pt x="239062" y="22620"/>
                  </a:lnTo>
                  <a:lnTo>
                    <a:pt x="244827" y="34152"/>
                  </a:lnTo>
                  <a:lnTo>
                    <a:pt x="233739" y="56772"/>
                  </a:lnTo>
                  <a:lnTo>
                    <a:pt x="254142" y="72295"/>
                  </a:lnTo>
                  <a:lnTo>
                    <a:pt x="266117" y="66086"/>
                  </a:lnTo>
                  <a:lnTo>
                    <a:pt x="284745" y="74069"/>
                  </a:lnTo>
                  <a:lnTo>
                    <a:pt x="284745" y="90923"/>
                  </a:lnTo>
                  <a:lnTo>
                    <a:pt x="274987" y="100681"/>
                  </a:lnTo>
                  <a:lnTo>
                    <a:pt x="283858" y="116648"/>
                  </a:lnTo>
                  <a:lnTo>
                    <a:pt x="279423" y="124188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53E7B2A-3BE3-26AC-8BCA-009599B18080}"/>
                </a:ext>
              </a:extLst>
            </p:cNvPr>
            <p:cNvSpPr/>
            <p:nvPr/>
          </p:nvSpPr>
          <p:spPr>
            <a:xfrm>
              <a:off x="9399018" y="2149864"/>
              <a:ext cx="997938" cy="1286674"/>
            </a:xfrm>
            <a:custGeom>
              <a:avLst/>
              <a:gdLst>
                <a:gd name="csX0" fmla="*/ 470140 w 997938"/>
                <a:gd name="csY0" fmla="*/ 1286675 h 1286674"/>
                <a:gd name="csX1" fmla="*/ 475906 w 997938"/>
                <a:gd name="csY1" fmla="*/ 1270708 h 1286674"/>
                <a:gd name="csX2" fmla="*/ 435101 w 997938"/>
                <a:gd name="csY2" fmla="*/ 1220589 h 1286674"/>
                <a:gd name="csX3" fmla="*/ 422682 w 997938"/>
                <a:gd name="csY3" fmla="*/ 1218372 h 1286674"/>
                <a:gd name="csX4" fmla="*/ 414699 w 997938"/>
                <a:gd name="csY4" fmla="*/ 1233008 h 1286674"/>
                <a:gd name="csX5" fmla="*/ 400062 w 997938"/>
                <a:gd name="csY5" fmla="*/ 1229460 h 1286674"/>
                <a:gd name="csX6" fmla="*/ 391636 w 997938"/>
                <a:gd name="csY6" fmla="*/ 1215711 h 1286674"/>
                <a:gd name="csX7" fmla="*/ 376999 w 997938"/>
                <a:gd name="csY7" fmla="*/ 1222363 h 1286674"/>
                <a:gd name="csX8" fmla="*/ 360145 w 997938"/>
                <a:gd name="csY8" fmla="*/ 1210832 h 1286674"/>
                <a:gd name="csX9" fmla="*/ 336195 w 997938"/>
                <a:gd name="csY9" fmla="*/ 1244096 h 1286674"/>
                <a:gd name="csX10" fmla="*/ 315792 w 997938"/>
                <a:gd name="csY10" fmla="*/ 1240548 h 1286674"/>
                <a:gd name="csX11" fmla="*/ 311357 w 997938"/>
                <a:gd name="csY11" fmla="*/ 1230347 h 1286674"/>
                <a:gd name="csX12" fmla="*/ 297164 w 997938"/>
                <a:gd name="csY12" fmla="*/ 1226799 h 1286674"/>
                <a:gd name="csX13" fmla="*/ 301599 w 997938"/>
                <a:gd name="csY13" fmla="*/ 1173132 h 1286674"/>
                <a:gd name="csX14" fmla="*/ 322445 w 997938"/>
                <a:gd name="csY14" fmla="*/ 1170471 h 1286674"/>
                <a:gd name="csX15" fmla="*/ 325993 w 997938"/>
                <a:gd name="csY15" fmla="*/ 1162043 h 1286674"/>
                <a:gd name="csX16" fmla="*/ 306034 w 997938"/>
                <a:gd name="csY16" fmla="*/ 1133658 h 1286674"/>
                <a:gd name="csX17" fmla="*/ 312687 w 997938"/>
                <a:gd name="csY17" fmla="*/ 1115030 h 1286674"/>
                <a:gd name="csX18" fmla="*/ 277205 w 997938"/>
                <a:gd name="csY18" fmla="*/ 1069790 h 1286674"/>
                <a:gd name="csX19" fmla="*/ 267448 w 997938"/>
                <a:gd name="csY19" fmla="*/ 1073338 h 1286674"/>
                <a:gd name="csX20" fmla="*/ 247489 w 997938"/>
                <a:gd name="csY20" fmla="*/ 1052492 h 1286674"/>
                <a:gd name="csX21" fmla="*/ 218660 w 997938"/>
                <a:gd name="csY21" fmla="*/ 1040960 h 1286674"/>
                <a:gd name="csX22" fmla="*/ 182733 w 997938"/>
                <a:gd name="csY22" fmla="*/ 1037856 h 1286674"/>
                <a:gd name="csX23" fmla="*/ 165880 w 997938"/>
                <a:gd name="csY23" fmla="*/ 1041404 h 1286674"/>
                <a:gd name="csX24" fmla="*/ 163219 w 997938"/>
                <a:gd name="csY24" fmla="*/ 1062693 h 1286674"/>
                <a:gd name="csX25" fmla="*/ 146364 w 997938"/>
                <a:gd name="csY25" fmla="*/ 1074225 h 1286674"/>
                <a:gd name="csX26" fmla="*/ 126406 w 997938"/>
                <a:gd name="csY26" fmla="*/ 1072451 h 1286674"/>
                <a:gd name="csX27" fmla="*/ 117535 w 997938"/>
                <a:gd name="csY27" fmla="*/ 1082208 h 1286674"/>
                <a:gd name="csX28" fmla="*/ 112213 w 997938"/>
                <a:gd name="csY28" fmla="*/ 1074225 h 1286674"/>
                <a:gd name="csX29" fmla="*/ 118866 w 997938"/>
                <a:gd name="csY29" fmla="*/ 1057371 h 1286674"/>
                <a:gd name="csX30" fmla="*/ 112213 w 997938"/>
                <a:gd name="csY30" fmla="*/ 1051161 h 1286674"/>
                <a:gd name="csX31" fmla="*/ 118866 w 997938"/>
                <a:gd name="csY31" fmla="*/ 1038743 h 1286674"/>
                <a:gd name="csX32" fmla="*/ 97576 w 997938"/>
                <a:gd name="csY32" fmla="*/ 1017897 h 1286674"/>
                <a:gd name="csX33" fmla="*/ 109995 w 997938"/>
                <a:gd name="csY33" fmla="*/ 996608 h 1286674"/>
                <a:gd name="csX34" fmla="*/ 84270 w 997938"/>
                <a:gd name="csY34" fmla="*/ 980641 h 1286674"/>
                <a:gd name="csX35" fmla="*/ 42135 w 997938"/>
                <a:gd name="csY35" fmla="*/ 934957 h 1286674"/>
                <a:gd name="csX36" fmla="*/ 18628 w 997938"/>
                <a:gd name="csY36" fmla="*/ 867097 h 1286674"/>
                <a:gd name="csX37" fmla="*/ 0 w 997938"/>
                <a:gd name="csY37" fmla="*/ 852905 h 1286674"/>
                <a:gd name="csX38" fmla="*/ 15967 w 997938"/>
                <a:gd name="csY38" fmla="*/ 819196 h 1286674"/>
                <a:gd name="csX39" fmla="*/ 5322 w 997938"/>
                <a:gd name="csY39" fmla="*/ 779279 h 1286674"/>
                <a:gd name="csX40" fmla="*/ 38587 w 997938"/>
                <a:gd name="csY40" fmla="*/ 762425 h 1286674"/>
                <a:gd name="csX41" fmla="*/ 59876 w 997938"/>
                <a:gd name="csY41" fmla="*/ 761981 h 1286674"/>
                <a:gd name="csX42" fmla="*/ 54110 w 997938"/>
                <a:gd name="csY42" fmla="*/ 752667 h 1286674"/>
                <a:gd name="csX43" fmla="*/ 65198 w 997938"/>
                <a:gd name="csY43" fmla="*/ 735370 h 1286674"/>
                <a:gd name="csX44" fmla="*/ 76731 w 997938"/>
                <a:gd name="csY44" fmla="*/ 750006 h 1286674"/>
                <a:gd name="csX45" fmla="*/ 100681 w 997938"/>
                <a:gd name="csY45" fmla="*/ 747345 h 1286674"/>
                <a:gd name="csX46" fmla="*/ 87819 w 997938"/>
                <a:gd name="csY46" fmla="*/ 702992 h 1286674"/>
                <a:gd name="csX47" fmla="*/ 64755 w 997938"/>
                <a:gd name="csY47" fmla="*/ 699887 h 1286674"/>
                <a:gd name="csX48" fmla="*/ 58989 w 997938"/>
                <a:gd name="csY48" fmla="*/ 691904 h 1286674"/>
                <a:gd name="csX49" fmla="*/ 60320 w 997938"/>
                <a:gd name="csY49" fmla="*/ 667510 h 1286674"/>
                <a:gd name="csX50" fmla="*/ 86488 w 997938"/>
                <a:gd name="csY50" fmla="*/ 669727 h 1286674"/>
                <a:gd name="csX51" fmla="*/ 114874 w 997938"/>
                <a:gd name="csY51" fmla="*/ 646664 h 1286674"/>
                <a:gd name="csX52" fmla="*/ 125962 w 997938"/>
                <a:gd name="csY52" fmla="*/ 606303 h 1286674"/>
                <a:gd name="csX53" fmla="*/ 145033 w 997938"/>
                <a:gd name="csY53" fmla="*/ 603642 h 1286674"/>
                <a:gd name="csX54" fmla="*/ 155235 w 997938"/>
                <a:gd name="csY54" fmla="*/ 619609 h 1286674"/>
                <a:gd name="csX55" fmla="*/ 175637 w 997938"/>
                <a:gd name="csY55" fmla="*/ 626705 h 1286674"/>
                <a:gd name="csX56" fmla="*/ 199588 w 997938"/>
                <a:gd name="csY56" fmla="*/ 615617 h 1286674"/>
                <a:gd name="csX57" fmla="*/ 184508 w 997938"/>
                <a:gd name="csY57" fmla="*/ 597876 h 1286674"/>
                <a:gd name="csX58" fmla="*/ 203580 w 997938"/>
                <a:gd name="csY58" fmla="*/ 570821 h 1286674"/>
                <a:gd name="csX59" fmla="*/ 220877 w 997938"/>
                <a:gd name="csY59" fmla="*/ 569933 h 1286674"/>
                <a:gd name="csX60" fmla="*/ 210676 w 997938"/>
                <a:gd name="csY60" fmla="*/ 552192 h 1286674"/>
                <a:gd name="csX61" fmla="*/ 227086 w 997938"/>
                <a:gd name="csY61" fmla="*/ 522920 h 1286674"/>
                <a:gd name="csX62" fmla="*/ 244384 w 997938"/>
                <a:gd name="csY62" fmla="*/ 533564 h 1286674"/>
                <a:gd name="csX63" fmla="*/ 250150 w 997938"/>
                <a:gd name="csY63" fmla="*/ 528242 h 1286674"/>
                <a:gd name="csX64" fmla="*/ 253698 w 997938"/>
                <a:gd name="csY64" fmla="*/ 516267 h 1286674"/>
                <a:gd name="csX65" fmla="*/ 239505 w 997938"/>
                <a:gd name="csY65" fmla="*/ 508283 h 1286674"/>
                <a:gd name="csX66" fmla="*/ 239949 w 997938"/>
                <a:gd name="csY66" fmla="*/ 474131 h 1286674"/>
                <a:gd name="csX67" fmla="*/ 204023 w 997938"/>
                <a:gd name="csY67" fmla="*/ 459051 h 1286674"/>
                <a:gd name="csX68" fmla="*/ 200918 w 997938"/>
                <a:gd name="csY68" fmla="*/ 443085 h 1286674"/>
                <a:gd name="csX69" fmla="*/ 182290 w 997938"/>
                <a:gd name="csY69" fmla="*/ 421795 h 1286674"/>
                <a:gd name="csX70" fmla="*/ 200918 w 997938"/>
                <a:gd name="csY70" fmla="*/ 376999 h 1286674"/>
                <a:gd name="csX71" fmla="*/ 154791 w 997938"/>
                <a:gd name="csY71" fmla="*/ 330428 h 1286674"/>
                <a:gd name="csX72" fmla="*/ 157452 w 997938"/>
                <a:gd name="csY72" fmla="*/ 315792 h 1286674"/>
                <a:gd name="csX73" fmla="*/ 170758 w 997938"/>
                <a:gd name="csY73" fmla="*/ 303373 h 1286674"/>
                <a:gd name="csX74" fmla="*/ 181403 w 997938"/>
                <a:gd name="csY74" fmla="*/ 308696 h 1286674"/>
                <a:gd name="csX75" fmla="*/ 184508 w 997938"/>
                <a:gd name="csY75" fmla="*/ 297607 h 1286674"/>
                <a:gd name="csX76" fmla="*/ 177855 w 997938"/>
                <a:gd name="csY76" fmla="*/ 282084 h 1286674"/>
                <a:gd name="csX77" fmla="*/ 159227 w 997938"/>
                <a:gd name="csY77" fmla="*/ 276762 h 1286674"/>
                <a:gd name="csX78" fmla="*/ 151686 w 997938"/>
                <a:gd name="csY78" fmla="*/ 255916 h 1286674"/>
                <a:gd name="csX79" fmla="*/ 154348 w 997938"/>
                <a:gd name="csY79" fmla="*/ 246602 h 1286674"/>
                <a:gd name="csX80" fmla="*/ 177855 w 997938"/>
                <a:gd name="csY80" fmla="*/ 243053 h 1286674"/>
                <a:gd name="csX81" fmla="*/ 180960 w 997938"/>
                <a:gd name="csY81" fmla="*/ 223982 h 1286674"/>
                <a:gd name="csX82" fmla="*/ 193822 w 997938"/>
                <a:gd name="csY82" fmla="*/ 224425 h 1286674"/>
                <a:gd name="csX83" fmla="*/ 207127 w 997938"/>
                <a:gd name="csY83" fmla="*/ 202249 h 1286674"/>
                <a:gd name="csX84" fmla="*/ 222651 w 997938"/>
                <a:gd name="csY84" fmla="*/ 202249 h 1286674"/>
                <a:gd name="csX85" fmla="*/ 240392 w 997938"/>
                <a:gd name="csY85" fmla="*/ 189830 h 1286674"/>
                <a:gd name="csX86" fmla="*/ 236844 w 997938"/>
                <a:gd name="csY86" fmla="*/ 164105 h 1286674"/>
                <a:gd name="csX87" fmla="*/ 267448 w 997938"/>
                <a:gd name="csY87" fmla="*/ 165879 h 1286674"/>
                <a:gd name="csX88" fmla="*/ 272770 w 997938"/>
                <a:gd name="csY88" fmla="*/ 174306 h 1286674"/>
                <a:gd name="csX89" fmla="*/ 285632 w 997938"/>
                <a:gd name="csY89" fmla="*/ 170315 h 1286674"/>
                <a:gd name="csX90" fmla="*/ 294059 w 997938"/>
                <a:gd name="csY90" fmla="*/ 157896 h 1286674"/>
                <a:gd name="csX91" fmla="*/ 286076 w 997938"/>
                <a:gd name="csY91" fmla="*/ 152130 h 1286674"/>
                <a:gd name="csX92" fmla="*/ 286519 w 997938"/>
                <a:gd name="csY92" fmla="*/ 126849 h 1286674"/>
                <a:gd name="csX93" fmla="*/ 296720 w 997938"/>
                <a:gd name="csY93" fmla="*/ 105560 h 1286674"/>
                <a:gd name="csX94" fmla="*/ 314018 w 997938"/>
                <a:gd name="csY94" fmla="*/ 94471 h 1286674"/>
                <a:gd name="csX95" fmla="*/ 296277 w 997938"/>
                <a:gd name="csY95" fmla="*/ 85601 h 1286674"/>
                <a:gd name="csX96" fmla="*/ 289180 w 997938"/>
                <a:gd name="csY96" fmla="*/ 69634 h 1286674"/>
                <a:gd name="csX97" fmla="*/ 329098 w 997938"/>
                <a:gd name="csY97" fmla="*/ 54554 h 1286674"/>
                <a:gd name="csX98" fmla="*/ 370346 w 997938"/>
                <a:gd name="csY98" fmla="*/ 108664 h 1286674"/>
                <a:gd name="csX99" fmla="*/ 435544 w 997938"/>
                <a:gd name="csY99" fmla="*/ 80279 h 1286674"/>
                <a:gd name="csX100" fmla="*/ 491873 w 997938"/>
                <a:gd name="csY100" fmla="*/ 89149 h 1286674"/>
                <a:gd name="csX101" fmla="*/ 521589 w 997938"/>
                <a:gd name="csY101" fmla="*/ 56328 h 1286674"/>
                <a:gd name="csX102" fmla="*/ 552636 w 997938"/>
                <a:gd name="csY102" fmla="*/ 50119 h 1286674"/>
                <a:gd name="csX103" fmla="*/ 576143 w 997938"/>
                <a:gd name="csY103" fmla="*/ 58989 h 1286674"/>
                <a:gd name="csX104" fmla="*/ 611182 w 997938"/>
                <a:gd name="csY104" fmla="*/ 31047 h 1286674"/>
                <a:gd name="csX105" fmla="*/ 627592 w 997938"/>
                <a:gd name="csY105" fmla="*/ 29273 h 1286674"/>
                <a:gd name="csX106" fmla="*/ 639124 w 997938"/>
                <a:gd name="csY106" fmla="*/ 15523 h 1286674"/>
                <a:gd name="csX107" fmla="*/ 628923 w 997938"/>
                <a:gd name="csY107" fmla="*/ 1331 h 1286674"/>
                <a:gd name="csX108" fmla="*/ 639124 w 997938"/>
                <a:gd name="csY108" fmla="*/ 0 h 1286674"/>
                <a:gd name="csX109" fmla="*/ 655091 w 997938"/>
                <a:gd name="csY109" fmla="*/ 17741 h 1286674"/>
                <a:gd name="csX110" fmla="*/ 684364 w 997938"/>
                <a:gd name="csY110" fmla="*/ 17741 h 1286674"/>
                <a:gd name="csX111" fmla="*/ 684807 w 997938"/>
                <a:gd name="csY111" fmla="*/ 33265 h 1286674"/>
                <a:gd name="csX112" fmla="*/ 696783 w 997938"/>
                <a:gd name="csY112" fmla="*/ 49675 h 1286674"/>
                <a:gd name="csX113" fmla="*/ 687469 w 997938"/>
                <a:gd name="csY113" fmla="*/ 58546 h 1286674"/>
                <a:gd name="csX114" fmla="*/ 688355 w 997938"/>
                <a:gd name="csY114" fmla="*/ 70521 h 1286674"/>
                <a:gd name="csX115" fmla="*/ 716298 w 997938"/>
                <a:gd name="csY115" fmla="*/ 80279 h 1286674"/>
                <a:gd name="csX116" fmla="*/ 725612 w 997938"/>
                <a:gd name="csY116" fmla="*/ 102898 h 1286674"/>
                <a:gd name="csX117" fmla="*/ 754442 w 997938"/>
                <a:gd name="csY117" fmla="*/ 104673 h 1286674"/>
                <a:gd name="csX118" fmla="*/ 768634 w 997938"/>
                <a:gd name="csY118" fmla="*/ 116204 h 1286674"/>
                <a:gd name="csX119" fmla="*/ 771295 w 997938"/>
                <a:gd name="csY119" fmla="*/ 140598 h 1286674"/>
                <a:gd name="csX120" fmla="*/ 796133 w 997938"/>
                <a:gd name="csY120" fmla="*/ 152130 h 1286674"/>
                <a:gd name="csX121" fmla="*/ 791698 w 997938"/>
                <a:gd name="csY121" fmla="*/ 184508 h 1286674"/>
                <a:gd name="csX122" fmla="*/ 806777 w 997938"/>
                <a:gd name="csY122" fmla="*/ 198701 h 1286674"/>
                <a:gd name="csX123" fmla="*/ 827624 w 997938"/>
                <a:gd name="csY123" fmla="*/ 192491 h 1286674"/>
                <a:gd name="csX124" fmla="*/ 848469 w 997938"/>
                <a:gd name="csY124" fmla="*/ 197370 h 1286674"/>
                <a:gd name="csX125" fmla="*/ 853348 w 997938"/>
                <a:gd name="csY125" fmla="*/ 190274 h 1286674"/>
                <a:gd name="csX126" fmla="*/ 863106 w 997938"/>
                <a:gd name="csY126" fmla="*/ 207128 h 1286674"/>
                <a:gd name="csX127" fmla="*/ 897700 w 997938"/>
                <a:gd name="csY127" fmla="*/ 230191 h 1286674"/>
                <a:gd name="csX128" fmla="*/ 887943 w 997938"/>
                <a:gd name="csY128" fmla="*/ 267891 h 1286674"/>
                <a:gd name="csX129" fmla="*/ 912781 w 997938"/>
                <a:gd name="csY129" fmla="*/ 256803 h 1286674"/>
                <a:gd name="csX130" fmla="*/ 925643 w 997938"/>
                <a:gd name="csY130" fmla="*/ 268334 h 1286674"/>
                <a:gd name="csX131" fmla="*/ 922094 w 997938"/>
                <a:gd name="csY131" fmla="*/ 281640 h 1286674"/>
                <a:gd name="csX132" fmla="*/ 961569 w 997938"/>
                <a:gd name="csY132" fmla="*/ 294946 h 1286674"/>
                <a:gd name="csX133" fmla="*/ 957577 w 997938"/>
                <a:gd name="csY133" fmla="*/ 309583 h 1286674"/>
                <a:gd name="csX134" fmla="*/ 973100 w 997938"/>
                <a:gd name="csY134" fmla="*/ 346839 h 1286674"/>
                <a:gd name="csX135" fmla="*/ 962900 w 997938"/>
                <a:gd name="csY135" fmla="*/ 346839 h 1286674"/>
                <a:gd name="csX136" fmla="*/ 973544 w 997938"/>
                <a:gd name="csY136" fmla="*/ 355266 h 1286674"/>
                <a:gd name="csX137" fmla="*/ 966004 w 997938"/>
                <a:gd name="csY137" fmla="*/ 356153 h 1286674"/>
                <a:gd name="csX138" fmla="*/ 977535 w 997938"/>
                <a:gd name="csY138" fmla="*/ 384982 h 1286674"/>
                <a:gd name="csX139" fmla="*/ 972657 w 997938"/>
                <a:gd name="csY139" fmla="*/ 388974 h 1286674"/>
                <a:gd name="csX140" fmla="*/ 979753 w 997938"/>
                <a:gd name="csY140" fmla="*/ 396958 h 1286674"/>
                <a:gd name="csX141" fmla="*/ 982859 w 997938"/>
                <a:gd name="csY141" fmla="*/ 444415 h 1286674"/>
                <a:gd name="csX142" fmla="*/ 997938 w 997938"/>
                <a:gd name="csY142" fmla="*/ 466591 h 1286674"/>
                <a:gd name="csX143" fmla="*/ 989068 w 997938"/>
                <a:gd name="csY143" fmla="*/ 468809 h 1286674"/>
                <a:gd name="csX144" fmla="*/ 986850 w 997938"/>
                <a:gd name="csY144" fmla="*/ 485663 h 1286674"/>
                <a:gd name="csX145" fmla="*/ 979310 w 997938"/>
                <a:gd name="csY145" fmla="*/ 483002 h 1286674"/>
                <a:gd name="csX146" fmla="*/ 986850 w 997938"/>
                <a:gd name="csY146" fmla="*/ 513162 h 1286674"/>
                <a:gd name="csX147" fmla="*/ 973544 w 997938"/>
                <a:gd name="csY147" fmla="*/ 493647 h 1286674"/>
                <a:gd name="csX148" fmla="*/ 960238 w 997938"/>
                <a:gd name="csY148" fmla="*/ 490098 h 1286674"/>
                <a:gd name="csX149" fmla="*/ 948263 w 997938"/>
                <a:gd name="csY149" fmla="*/ 456834 h 1286674"/>
                <a:gd name="csX150" fmla="*/ 938062 w 997938"/>
                <a:gd name="csY150" fmla="*/ 469696 h 1286674"/>
                <a:gd name="csX151" fmla="*/ 938506 w 997938"/>
                <a:gd name="csY151" fmla="*/ 496308 h 1286674"/>
                <a:gd name="csX152" fmla="*/ 932740 w 997938"/>
                <a:gd name="csY152" fmla="*/ 500300 h 1286674"/>
                <a:gd name="csX153" fmla="*/ 922094 w 997938"/>
                <a:gd name="csY153" fmla="*/ 474131 h 1286674"/>
                <a:gd name="csX154" fmla="*/ 904353 w 997938"/>
                <a:gd name="csY154" fmla="*/ 464818 h 1286674"/>
                <a:gd name="csX155" fmla="*/ 897700 w 997938"/>
                <a:gd name="csY155" fmla="*/ 473688 h 1286674"/>
                <a:gd name="csX156" fmla="*/ 894153 w 997938"/>
                <a:gd name="csY156" fmla="*/ 467035 h 1286674"/>
                <a:gd name="csX157" fmla="*/ 902136 w 997938"/>
                <a:gd name="csY157" fmla="*/ 458165 h 1286674"/>
                <a:gd name="csX158" fmla="*/ 895040 w 997938"/>
                <a:gd name="csY158" fmla="*/ 459939 h 1286674"/>
                <a:gd name="csX159" fmla="*/ 890605 w 997938"/>
                <a:gd name="csY159" fmla="*/ 439536 h 1286674"/>
                <a:gd name="csX160" fmla="*/ 884395 w 997938"/>
                <a:gd name="csY160" fmla="*/ 440867 h 1286674"/>
                <a:gd name="csX161" fmla="*/ 883952 w 997938"/>
                <a:gd name="csY161" fmla="*/ 419578 h 1286674"/>
                <a:gd name="csX162" fmla="*/ 867984 w 997938"/>
                <a:gd name="csY162" fmla="*/ 408933 h 1286674"/>
                <a:gd name="csX163" fmla="*/ 865767 w 997938"/>
                <a:gd name="csY163" fmla="*/ 394296 h 1286674"/>
                <a:gd name="csX164" fmla="*/ 843147 w 997938"/>
                <a:gd name="csY164" fmla="*/ 381878 h 1286674"/>
                <a:gd name="csX165" fmla="*/ 841373 w 997938"/>
                <a:gd name="csY165" fmla="*/ 406272 h 1286674"/>
                <a:gd name="csX166" fmla="*/ 850687 w 997938"/>
                <a:gd name="csY166" fmla="*/ 426674 h 1286674"/>
                <a:gd name="csX167" fmla="*/ 841817 w 997938"/>
                <a:gd name="csY167" fmla="*/ 434214 h 1286674"/>
                <a:gd name="csX168" fmla="*/ 844034 w 997938"/>
                <a:gd name="csY168" fmla="*/ 447076 h 1286674"/>
                <a:gd name="csX169" fmla="*/ 825406 w 997938"/>
                <a:gd name="csY169" fmla="*/ 432883 h 1286674"/>
                <a:gd name="csX170" fmla="*/ 827624 w 997938"/>
                <a:gd name="csY170" fmla="*/ 441754 h 1286674"/>
                <a:gd name="csX171" fmla="*/ 808552 w 997938"/>
                <a:gd name="csY171" fmla="*/ 436432 h 1286674"/>
                <a:gd name="csX172" fmla="*/ 796133 w 997938"/>
                <a:gd name="csY172" fmla="*/ 446189 h 1286674"/>
                <a:gd name="csX173" fmla="*/ 789036 w 997938"/>
                <a:gd name="csY173" fmla="*/ 459495 h 1286674"/>
                <a:gd name="csX174" fmla="*/ 794802 w 997938"/>
                <a:gd name="csY174" fmla="*/ 468809 h 1286674"/>
                <a:gd name="csX175" fmla="*/ 769965 w 997938"/>
                <a:gd name="csY175" fmla="*/ 497195 h 1286674"/>
                <a:gd name="csX176" fmla="*/ 772183 w 997938"/>
                <a:gd name="csY176" fmla="*/ 514492 h 1286674"/>
                <a:gd name="csX177" fmla="*/ 742910 w 997938"/>
                <a:gd name="csY177" fmla="*/ 536225 h 1286674"/>
                <a:gd name="csX178" fmla="*/ 746901 w 997938"/>
                <a:gd name="csY178" fmla="*/ 554410 h 1286674"/>
                <a:gd name="csX179" fmla="*/ 736257 w 997938"/>
                <a:gd name="csY179" fmla="*/ 574369 h 1286674"/>
                <a:gd name="csX180" fmla="*/ 742466 w 997938"/>
                <a:gd name="csY180" fmla="*/ 589005 h 1286674"/>
                <a:gd name="csX181" fmla="*/ 734926 w 997938"/>
                <a:gd name="csY181" fmla="*/ 604529 h 1286674"/>
                <a:gd name="csX182" fmla="*/ 768190 w 997938"/>
                <a:gd name="csY182" fmla="*/ 635576 h 1286674"/>
                <a:gd name="csX183" fmla="*/ 760651 w 997938"/>
                <a:gd name="csY183" fmla="*/ 654204 h 1286674"/>
                <a:gd name="csX184" fmla="*/ 765530 w 997938"/>
                <a:gd name="csY184" fmla="*/ 696783 h 1286674"/>
                <a:gd name="csX185" fmla="*/ 786818 w 997938"/>
                <a:gd name="csY185" fmla="*/ 719402 h 1286674"/>
                <a:gd name="csX186" fmla="*/ 780609 w 997938"/>
                <a:gd name="csY186" fmla="*/ 721177 h 1286674"/>
                <a:gd name="csX187" fmla="*/ 785045 w 997938"/>
                <a:gd name="csY187" fmla="*/ 757102 h 1286674"/>
                <a:gd name="csX188" fmla="*/ 777948 w 997938"/>
                <a:gd name="csY188" fmla="*/ 799681 h 1286674"/>
                <a:gd name="csX189" fmla="*/ 799237 w 997938"/>
                <a:gd name="csY189" fmla="*/ 863993 h 1286674"/>
                <a:gd name="csX190" fmla="*/ 787706 w 997938"/>
                <a:gd name="csY190" fmla="*/ 845808 h 1286674"/>
                <a:gd name="csX191" fmla="*/ 783714 w 997938"/>
                <a:gd name="csY191" fmla="*/ 856453 h 1286674"/>
                <a:gd name="csX192" fmla="*/ 805447 w 997938"/>
                <a:gd name="csY192" fmla="*/ 871089 h 1286674"/>
                <a:gd name="csX193" fmla="*/ 794359 w 997938"/>
                <a:gd name="csY193" fmla="*/ 884838 h 1286674"/>
                <a:gd name="csX194" fmla="*/ 832059 w 997938"/>
                <a:gd name="csY194" fmla="*/ 906128 h 1286674"/>
                <a:gd name="csX195" fmla="*/ 815648 w 997938"/>
                <a:gd name="csY195" fmla="*/ 905241 h 1286674"/>
                <a:gd name="csX196" fmla="*/ 824518 w 997938"/>
                <a:gd name="csY196" fmla="*/ 927417 h 1286674"/>
                <a:gd name="csX197" fmla="*/ 832946 w 997938"/>
                <a:gd name="csY197" fmla="*/ 929635 h 1286674"/>
                <a:gd name="csX198" fmla="*/ 842259 w 997938"/>
                <a:gd name="csY198" fmla="*/ 922982 h 1286674"/>
                <a:gd name="csX199" fmla="*/ 837824 w 997938"/>
                <a:gd name="csY199" fmla="*/ 908346 h 1286674"/>
                <a:gd name="csX200" fmla="*/ 843147 w 997938"/>
                <a:gd name="csY200" fmla="*/ 915885 h 1286674"/>
                <a:gd name="csX201" fmla="*/ 856009 w 997938"/>
                <a:gd name="csY201" fmla="*/ 914999 h 1286674"/>
                <a:gd name="csX202" fmla="*/ 837824 w 997938"/>
                <a:gd name="csY202" fmla="*/ 906128 h 1286674"/>
                <a:gd name="csX203" fmla="*/ 867984 w 997938"/>
                <a:gd name="csY203" fmla="*/ 891491 h 1286674"/>
                <a:gd name="csX204" fmla="*/ 868428 w 997938"/>
                <a:gd name="csY204" fmla="*/ 883508 h 1286674"/>
                <a:gd name="csX205" fmla="*/ 896371 w 997938"/>
                <a:gd name="csY205" fmla="*/ 885726 h 1286674"/>
                <a:gd name="csX206" fmla="*/ 912781 w 997938"/>
                <a:gd name="csY206" fmla="*/ 903023 h 1286674"/>
                <a:gd name="csX207" fmla="*/ 892822 w 997938"/>
                <a:gd name="csY207" fmla="*/ 920764 h 1286674"/>
                <a:gd name="csX208" fmla="*/ 898144 w 997938"/>
                <a:gd name="csY208" fmla="*/ 927861 h 1286674"/>
                <a:gd name="csX209" fmla="*/ 872420 w 997938"/>
                <a:gd name="csY209" fmla="*/ 938062 h 1286674"/>
                <a:gd name="csX210" fmla="*/ 869315 w 997938"/>
                <a:gd name="csY210" fmla="*/ 945602 h 1286674"/>
                <a:gd name="csX211" fmla="*/ 879072 w 997938"/>
                <a:gd name="csY211" fmla="*/ 952255 h 1286674"/>
                <a:gd name="csX212" fmla="*/ 869759 w 997938"/>
                <a:gd name="csY212" fmla="*/ 973988 h 1286674"/>
                <a:gd name="csX213" fmla="*/ 838712 w 997938"/>
                <a:gd name="csY213" fmla="*/ 978866 h 1286674"/>
                <a:gd name="csX214" fmla="*/ 836050 w 997938"/>
                <a:gd name="csY214" fmla="*/ 969109 h 1286674"/>
                <a:gd name="csX215" fmla="*/ 836050 w 997938"/>
                <a:gd name="csY215" fmla="*/ 980641 h 1286674"/>
                <a:gd name="csX216" fmla="*/ 816979 w 997938"/>
                <a:gd name="csY216" fmla="*/ 989511 h 1286674"/>
                <a:gd name="csX217" fmla="*/ 830728 w 997938"/>
                <a:gd name="csY217" fmla="*/ 1006365 h 1286674"/>
                <a:gd name="csX218" fmla="*/ 817423 w 997938"/>
                <a:gd name="csY218" fmla="*/ 1025881 h 1286674"/>
                <a:gd name="csX219" fmla="*/ 827624 w 997938"/>
                <a:gd name="csY219" fmla="*/ 1047170 h 1286674"/>
                <a:gd name="csX220" fmla="*/ 805890 w 997938"/>
                <a:gd name="csY220" fmla="*/ 1059589 h 1286674"/>
                <a:gd name="csX221" fmla="*/ 785045 w 997938"/>
                <a:gd name="csY221" fmla="*/ 1058258 h 1286674"/>
                <a:gd name="csX222" fmla="*/ 785932 w 997938"/>
                <a:gd name="csY222" fmla="*/ 1094184 h 1286674"/>
                <a:gd name="csX223" fmla="*/ 756215 w 997938"/>
                <a:gd name="csY223" fmla="*/ 1131440 h 1286674"/>
                <a:gd name="csX224" fmla="*/ 715411 w 997938"/>
                <a:gd name="csY224" fmla="*/ 1115030 h 1286674"/>
                <a:gd name="csX225" fmla="*/ 723395 w 997938"/>
                <a:gd name="csY225" fmla="*/ 1111481 h 1286674"/>
                <a:gd name="csX226" fmla="*/ 726942 w 997938"/>
                <a:gd name="csY226" fmla="*/ 1092853 h 1286674"/>
                <a:gd name="csX227" fmla="*/ 755329 w 997938"/>
                <a:gd name="csY227" fmla="*/ 1072007 h 1286674"/>
                <a:gd name="csX228" fmla="*/ 768190 w 997938"/>
                <a:gd name="csY228" fmla="*/ 1045396 h 1286674"/>
                <a:gd name="csX229" fmla="*/ 750006 w 997938"/>
                <a:gd name="csY229" fmla="*/ 1045396 h 1286674"/>
                <a:gd name="csX230" fmla="*/ 745127 w 997938"/>
                <a:gd name="csY230" fmla="*/ 1056484 h 1286674"/>
                <a:gd name="csX231" fmla="*/ 728717 w 997938"/>
                <a:gd name="csY231" fmla="*/ 1064467 h 1286674"/>
                <a:gd name="csX232" fmla="*/ 710089 w 997938"/>
                <a:gd name="csY232" fmla="*/ 1052049 h 1286674"/>
                <a:gd name="csX233" fmla="*/ 682589 w 997938"/>
                <a:gd name="csY233" fmla="*/ 1050275 h 1286674"/>
                <a:gd name="csX234" fmla="*/ 683477 w 997938"/>
                <a:gd name="csY234" fmla="*/ 1059145 h 1286674"/>
                <a:gd name="csX235" fmla="*/ 662188 w 997938"/>
                <a:gd name="csY235" fmla="*/ 1078660 h 1286674"/>
                <a:gd name="csX236" fmla="*/ 673276 w 997938"/>
                <a:gd name="csY236" fmla="*/ 1087087 h 1286674"/>
                <a:gd name="csX237" fmla="*/ 667954 w 997938"/>
                <a:gd name="csY237" fmla="*/ 1097732 h 1286674"/>
                <a:gd name="csX238" fmla="*/ 662188 w 997938"/>
                <a:gd name="csY238" fmla="*/ 1093297 h 1286674"/>
                <a:gd name="csX239" fmla="*/ 648438 w 997938"/>
                <a:gd name="csY239" fmla="*/ 1105272 h 1286674"/>
                <a:gd name="csX240" fmla="*/ 655091 w 997938"/>
                <a:gd name="csY240" fmla="*/ 1084870 h 1286674"/>
                <a:gd name="csX241" fmla="*/ 648438 w 997938"/>
                <a:gd name="csY241" fmla="*/ 1095071 h 1286674"/>
                <a:gd name="csX242" fmla="*/ 623157 w 997938"/>
                <a:gd name="csY242" fmla="*/ 1098176 h 1286674"/>
                <a:gd name="csX243" fmla="*/ 563281 w 997938"/>
                <a:gd name="csY243" fmla="*/ 1128779 h 1286674"/>
                <a:gd name="csX244" fmla="*/ 567716 w 997938"/>
                <a:gd name="csY244" fmla="*/ 1133658 h 1286674"/>
                <a:gd name="csX245" fmla="*/ 557959 w 997938"/>
                <a:gd name="csY245" fmla="*/ 1158052 h 1286674"/>
                <a:gd name="csX246" fmla="*/ 583683 w 997938"/>
                <a:gd name="csY246" fmla="*/ 1168696 h 1286674"/>
                <a:gd name="csX247" fmla="*/ 566829 w 997938"/>
                <a:gd name="csY247" fmla="*/ 1183776 h 1286674"/>
                <a:gd name="csX248" fmla="*/ 556628 w 997938"/>
                <a:gd name="csY248" fmla="*/ 1176680 h 1286674"/>
                <a:gd name="csX249" fmla="*/ 558845 w 997938"/>
                <a:gd name="csY249" fmla="*/ 1189986 h 1286674"/>
                <a:gd name="csX250" fmla="*/ 568159 w 997938"/>
                <a:gd name="csY250" fmla="*/ 1201518 h 1286674"/>
                <a:gd name="csX251" fmla="*/ 580578 w 997938"/>
                <a:gd name="csY251" fmla="*/ 1188655 h 1286674"/>
                <a:gd name="csX252" fmla="*/ 591223 w 997938"/>
                <a:gd name="csY252" fmla="*/ 1206396 h 1286674"/>
                <a:gd name="csX253" fmla="*/ 582353 w 997938"/>
                <a:gd name="csY253" fmla="*/ 1206396 h 1286674"/>
                <a:gd name="csX254" fmla="*/ 583239 w 997938"/>
                <a:gd name="csY254" fmla="*/ 1213049 h 1286674"/>
                <a:gd name="csX255" fmla="*/ 562394 w 997938"/>
                <a:gd name="csY255" fmla="*/ 1226799 h 1286674"/>
                <a:gd name="csX256" fmla="*/ 549088 w 997938"/>
                <a:gd name="csY256" fmla="*/ 1216154 h 1286674"/>
                <a:gd name="csX257" fmla="*/ 537112 w 997938"/>
                <a:gd name="csY257" fmla="*/ 1221033 h 1286674"/>
                <a:gd name="csX258" fmla="*/ 520259 w 997938"/>
                <a:gd name="csY258" fmla="*/ 1241879 h 1286674"/>
                <a:gd name="csX259" fmla="*/ 529129 w 997938"/>
                <a:gd name="csY259" fmla="*/ 1254298 h 1286674"/>
                <a:gd name="csX260" fmla="*/ 513162 w 997938"/>
                <a:gd name="csY260" fmla="*/ 1261394 h 1286674"/>
                <a:gd name="csX261" fmla="*/ 517154 w 997938"/>
                <a:gd name="csY261" fmla="*/ 1270708 h 1286674"/>
                <a:gd name="csX262" fmla="*/ 493647 w 997938"/>
                <a:gd name="csY262" fmla="*/ 1272925 h 1286674"/>
                <a:gd name="csX263" fmla="*/ 470140 w 997938"/>
                <a:gd name="csY263" fmla="*/ 1286675 h 1286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</a:cxnLst>
              <a:rect l="l" t="t" r="r" b="b"/>
              <a:pathLst>
                <a:path w="997938" h="1286674">
                  <a:moveTo>
                    <a:pt x="470140" y="1286675"/>
                  </a:moveTo>
                  <a:lnTo>
                    <a:pt x="475906" y="1270708"/>
                  </a:lnTo>
                  <a:lnTo>
                    <a:pt x="435101" y="1220589"/>
                  </a:lnTo>
                  <a:lnTo>
                    <a:pt x="422682" y="1218372"/>
                  </a:lnTo>
                  <a:lnTo>
                    <a:pt x="414699" y="1233008"/>
                  </a:lnTo>
                  <a:lnTo>
                    <a:pt x="400062" y="1229460"/>
                  </a:lnTo>
                  <a:lnTo>
                    <a:pt x="391636" y="1215711"/>
                  </a:lnTo>
                  <a:lnTo>
                    <a:pt x="376999" y="1222363"/>
                  </a:lnTo>
                  <a:lnTo>
                    <a:pt x="360145" y="1210832"/>
                  </a:lnTo>
                  <a:lnTo>
                    <a:pt x="336195" y="1244096"/>
                  </a:lnTo>
                  <a:lnTo>
                    <a:pt x="315792" y="1240548"/>
                  </a:lnTo>
                  <a:lnTo>
                    <a:pt x="311357" y="1230347"/>
                  </a:lnTo>
                  <a:lnTo>
                    <a:pt x="297164" y="1226799"/>
                  </a:lnTo>
                  <a:lnTo>
                    <a:pt x="301599" y="1173132"/>
                  </a:lnTo>
                  <a:lnTo>
                    <a:pt x="322445" y="1170471"/>
                  </a:lnTo>
                  <a:lnTo>
                    <a:pt x="325993" y="1162043"/>
                  </a:lnTo>
                  <a:lnTo>
                    <a:pt x="306034" y="1133658"/>
                  </a:lnTo>
                  <a:lnTo>
                    <a:pt x="312687" y="1115030"/>
                  </a:lnTo>
                  <a:lnTo>
                    <a:pt x="277205" y="1069790"/>
                  </a:lnTo>
                  <a:lnTo>
                    <a:pt x="267448" y="1073338"/>
                  </a:lnTo>
                  <a:lnTo>
                    <a:pt x="247489" y="1052492"/>
                  </a:lnTo>
                  <a:lnTo>
                    <a:pt x="218660" y="1040960"/>
                  </a:lnTo>
                  <a:lnTo>
                    <a:pt x="182733" y="1037856"/>
                  </a:lnTo>
                  <a:lnTo>
                    <a:pt x="165880" y="1041404"/>
                  </a:lnTo>
                  <a:lnTo>
                    <a:pt x="163219" y="1062693"/>
                  </a:lnTo>
                  <a:lnTo>
                    <a:pt x="146364" y="1074225"/>
                  </a:lnTo>
                  <a:lnTo>
                    <a:pt x="126406" y="1072451"/>
                  </a:lnTo>
                  <a:lnTo>
                    <a:pt x="117535" y="1082208"/>
                  </a:lnTo>
                  <a:lnTo>
                    <a:pt x="112213" y="1074225"/>
                  </a:lnTo>
                  <a:lnTo>
                    <a:pt x="118866" y="1057371"/>
                  </a:lnTo>
                  <a:lnTo>
                    <a:pt x="112213" y="1051161"/>
                  </a:lnTo>
                  <a:lnTo>
                    <a:pt x="118866" y="1038743"/>
                  </a:lnTo>
                  <a:lnTo>
                    <a:pt x="97576" y="1017897"/>
                  </a:lnTo>
                  <a:lnTo>
                    <a:pt x="109995" y="996608"/>
                  </a:lnTo>
                  <a:lnTo>
                    <a:pt x="84270" y="980641"/>
                  </a:lnTo>
                  <a:lnTo>
                    <a:pt x="42135" y="934957"/>
                  </a:lnTo>
                  <a:lnTo>
                    <a:pt x="18628" y="867097"/>
                  </a:lnTo>
                  <a:lnTo>
                    <a:pt x="0" y="852905"/>
                  </a:lnTo>
                  <a:lnTo>
                    <a:pt x="15967" y="819196"/>
                  </a:lnTo>
                  <a:lnTo>
                    <a:pt x="5322" y="779279"/>
                  </a:lnTo>
                  <a:lnTo>
                    <a:pt x="38587" y="762425"/>
                  </a:lnTo>
                  <a:lnTo>
                    <a:pt x="59876" y="761981"/>
                  </a:lnTo>
                  <a:lnTo>
                    <a:pt x="54110" y="752667"/>
                  </a:lnTo>
                  <a:lnTo>
                    <a:pt x="65198" y="735370"/>
                  </a:lnTo>
                  <a:lnTo>
                    <a:pt x="76731" y="750006"/>
                  </a:lnTo>
                  <a:lnTo>
                    <a:pt x="100681" y="747345"/>
                  </a:lnTo>
                  <a:lnTo>
                    <a:pt x="87819" y="702992"/>
                  </a:lnTo>
                  <a:lnTo>
                    <a:pt x="64755" y="699887"/>
                  </a:lnTo>
                  <a:lnTo>
                    <a:pt x="58989" y="691904"/>
                  </a:lnTo>
                  <a:lnTo>
                    <a:pt x="60320" y="667510"/>
                  </a:lnTo>
                  <a:lnTo>
                    <a:pt x="86488" y="669727"/>
                  </a:lnTo>
                  <a:lnTo>
                    <a:pt x="114874" y="646664"/>
                  </a:lnTo>
                  <a:lnTo>
                    <a:pt x="125962" y="606303"/>
                  </a:lnTo>
                  <a:lnTo>
                    <a:pt x="145033" y="603642"/>
                  </a:lnTo>
                  <a:lnTo>
                    <a:pt x="155235" y="619609"/>
                  </a:lnTo>
                  <a:lnTo>
                    <a:pt x="175637" y="626705"/>
                  </a:lnTo>
                  <a:lnTo>
                    <a:pt x="199588" y="615617"/>
                  </a:lnTo>
                  <a:lnTo>
                    <a:pt x="184508" y="597876"/>
                  </a:lnTo>
                  <a:lnTo>
                    <a:pt x="203580" y="570821"/>
                  </a:lnTo>
                  <a:lnTo>
                    <a:pt x="220877" y="569933"/>
                  </a:lnTo>
                  <a:lnTo>
                    <a:pt x="210676" y="552192"/>
                  </a:lnTo>
                  <a:lnTo>
                    <a:pt x="227086" y="522920"/>
                  </a:lnTo>
                  <a:lnTo>
                    <a:pt x="244384" y="533564"/>
                  </a:lnTo>
                  <a:lnTo>
                    <a:pt x="250150" y="528242"/>
                  </a:lnTo>
                  <a:lnTo>
                    <a:pt x="253698" y="516267"/>
                  </a:lnTo>
                  <a:lnTo>
                    <a:pt x="239505" y="508283"/>
                  </a:lnTo>
                  <a:lnTo>
                    <a:pt x="239949" y="474131"/>
                  </a:lnTo>
                  <a:lnTo>
                    <a:pt x="204023" y="459051"/>
                  </a:lnTo>
                  <a:lnTo>
                    <a:pt x="200918" y="443085"/>
                  </a:lnTo>
                  <a:lnTo>
                    <a:pt x="182290" y="421795"/>
                  </a:lnTo>
                  <a:lnTo>
                    <a:pt x="200918" y="376999"/>
                  </a:lnTo>
                  <a:lnTo>
                    <a:pt x="154791" y="330428"/>
                  </a:lnTo>
                  <a:lnTo>
                    <a:pt x="157452" y="315792"/>
                  </a:lnTo>
                  <a:lnTo>
                    <a:pt x="170758" y="303373"/>
                  </a:lnTo>
                  <a:lnTo>
                    <a:pt x="181403" y="308696"/>
                  </a:lnTo>
                  <a:lnTo>
                    <a:pt x="184508" y="297607"/>
                  </a:lnTo>
                  <a:lnTo>
                    <a:pt x="177855" y="282084"/>
                  </a:lnTo>
                  <a:lnTo>
                    <a:pt x="159227" y="276762"/>
                  </a:lnTo>
                  <a:lnTo>
                    <a:pt x="151686" y="255916"/>
                  </a:lnTo>
                  <a:lnTo>
                    <a:pt x="154348" y="246602"/>
                  </a:lnTo>
                  <a:lnTo>
                    <a:pt x="177855" y="243053"/>
                  </a:lnTo>
                  <a:lnTo>
                    <a:pt x="180960" y="223982"/>
                  </a:lnTo>
                  <a:lnTo>
                    <a:pt x="193822" y="224425"/>
                  </a:lnTo>
                  <a:lnTo>
                    <a:pt x="207127" y="202249"/>
                  </a:lnTo>
                  <a:lnTo>
                    <a:pt x="222651" y="202249"/>
                  </a:lnTo>
                  <a:lnTo>
                    <a:pt x="240392" y="189830"/>
                  </a:lnTo>
                  <a:lnTo>
                    <a:pt x="236844" y="164105"/>
                  </a:lnTo>
                  <a:lnTo>
                    <a:pt x="267448" y="165879"/>
                  </a:lnTo>
                  <a:lnTo>
                    <a:pt x="272770" y="174306"/>
                  </a:lnTo>
                  <a:lnTo>
                    <a:pt x="285632" y="170315"/>
                  </a:lnTo>
                  <a:lnTo>
                    <a:pt x="294059" y="157896"/>
                  </a:lnTo>
                  <a:lnTo>
                    <a:pt x="286076" y="152130"/>
                  </a:lnTo>
                  <a:lnTo>
                    <a:pt x="286519" y="126849"/>
                  </a:lnTo>
                  <a:lnTo>
                    <a:pt x="296720" y="105560"/>
                  </a:lnTo>
                  <a:lnTo>
                    <a:pt x="314018" y="94471"/>
                  </a:lnTo>
                  <a:lnTo>
                    <a:pt x="296277" y="85601"/>
                  </a:lnTo>
                  <a:lnTo>
                    <a:pt x="289180" y="69634"/>
                  </a:lnTo>
                  <a:lnTo>
                    <a:pt x="329098" y="54554"/>
                  </a:lnTo>
                  <a:lnTo>
                    <a:pt x="370346" y="108664"/>
                  </a:lnTo>
                  <a:lnTo>
                    <a:pt x="435544" y="80279"/>
                  </a:lnTo>
                  <a:lnTo>
                    <a:pt x="491873" y="89149"/>
                  </a:lnTo>
                  <a:lnTo>
                    <a:pt x="521589" y="56328"/>
                  </a:lnTo>
                  <a:lnTo>
                    <a:pt x="552636" y="50119"/>
                  </a:lnTo>
                  <a:lnTo>
                    <a:pt x="576143" y="58989"/>
                  </a:lnTo>
                  <a:lnTo>
                    <a:pt x="611182" y="31047"/>
                  </a:lnTo>
                  <a:lnTo>
                    <a:pt x="627592" y="29273"/>
                  </a:lnTo>
                  <a:lnTo>
                    <a:pt x="639124" y="15523"/>
                  </a:lnTo>
                  <a:lnTo>
                    <a:pt x="628923" y="1331"/>
                  </a:lnTo>
                  <a:lnTo>
                    <a:pt x="639124" y="0"/>
                  </a:lnTo>
                  <a:lnTo>
                    <a:pt x="655091" y="17741"/>
                  </a:lnTo>
                  <a:lnTo>
                    <a:pt x="684364" y="17741"/>
                  </a:lnTo>
                  <a:lnTo>
                    <a:pt x="684807" y="33265"/>
                  </a:lnTo>
                  <a:lnTo>
                    <a:pt x="696783" y="49675"/>
                  </a:lnTo>
                  <a:lnTo>
                    <a:pt x="687469" y="58546"/>
                  </a:lnTo>
                  <a:lnTo>
                    <a:pt x="688355" y="70521"/>
                  </a:lnTo>
                  <a:lnTo>
                    <a:pt x="716298" y="80279"/>
                  </a:lnTo>
                  <a:lnTo>
                    <a:pt x="725612" y="102898"/>
                  </a:lnTo>
                  <a:lnTo>
                    <a:pt x="754442" y="104673"/>
                  </a:lnTo>
                  <a:lnTo>
                    <a:pt x="768634" y="116204"/>
                  </a:lnTo>
                  <a:lnTo>
                    <a:pt x="771295" y="140598"/>
                  </a:lnTo>
                  <a:lnTo>
                    <a:pt x="796133" y="152130"/>
                  </a:lnTo>
                  <a:lnTo>
                    <a:pt x="791698" y="184508"/>
                  </a:lnTo>
                  <a:lnTo>
                    <a:pt x="806777" y="198701"/>
                  </a:lnTo>
                  <a:lnTo>
                    <a:pt x="827624" y="192491"/>
                  </a:lnTo>
                  <a:lnTo>
                    <a:pt x="848469" y="197370"/>
                  </a:lnTo>
                  <a:lnTo>
                    <a:pt x="853348" y="190274"/>
                  </a:lnTo>
                  <a:lnTo>
                    <a:pt x="863106" y="207128"/>
                  </a:lnTo>
                  <a:lnTo>
                    <a:pt x="897700" y="230191"/>
                  </a:lnTo>
                  <a:lnTo>
                    <a:pt x="887943" y="267891"/>
                  </a:lnTo>
                  <a:lnTo>
                    <a:pt x="912781" y="256803"/>
                  </a:lnTo>
                  <a:lnTo>
                    <a:pt x="925643" y="268334"/>
                  </a:lnTo>
                  <a:lnTo>
                    <a:pt x="922094" y="281640"/>
                  </a:lnTo>
                  <a:lnTo>
                    <a:pt x="961569" y="294946"/>
                  </a:lnTo>
                  <a:lnTo>
                    <a:pt x="957577" y="309583"/>
                  </a:lnTo>
                  <a:lnTo>
                    <a:pt x="973100" y="346839"/>
                  </a:lnTo>
                  <a:lnTo>
                    <a:pt x="962900" y="346839"/>
                  </a:lnTo>
                  <a:lnTo>
                    <a:pt x="973544" y="355266"/>
                  </a:lnTo>
                  <a:lnTo>
                    <a:pt x="966004" y="356153"/>
                  </a:lnTo>
                  <a:lnTo>
                    <a:pt x="977535" y="384982"/>
                  </a:lnTo>
                  <a:lnTo>
                    <a:pt x="972657" y="388974"/>
                  </a:lnTo>
                  <a:lnTo>
                    <a:pt x="979753" y="396958"/>
                  </a:lnTo>
                  <a:lnTo>
                    <a:pt x="982859" y="444415"/>
                  </a:lnTo>
                  <a:lnTo>
                    <a:pt x="997938" y="466591"/>
                  </a:lnTo>
                  <a:lnTo>
                    <a:pt x="989068" y="468809"/>
                  </a:lnTo>
                  <a:lnTo>
                    <a:pt x="986850" y="485663"/>
                  </a:lnTo>
                  <a:lnTo>
                    <a:pt x="979310" y="483002"/>
                  </a:lnTo>
                  <a:lnTo>
                    <a:pt x="986850" y="513162"/>
                  </a:lnTo>
                  <a:lnTo>
                    <a:pt x="973544" y="493647"/>
                  </a:lnTo>
                  <a:lnTo>
                    <a:pt x="960238" y="490098"/>
                  </a:lnTo>
                  <a:lnTo>
                    <a:pt x="948263" y="456834"/>
                  </a:lnTo>
                  <a:lnTo>
                    <a:pt x="938062" y="469696"/>
                  </a:lnTo>
                  <a:lnTo>
                    <a:pt x="938506" y="496308"/>
                  </a:lnTo>
                  <a:lnTo>
                    <a:pt x="932740" y="500300"/>
                  </a:lnTo>
                  <a:lnTo>
                    <a:pt x="922094" y="474131"/>
                  </a:lnTo>
                  <a:lnTo>
                    <a:pt x="904353" y="464818"/>
                  </a:lnTo>
                  <a:lnTo>
                    <a:pt x="897700" y="473688"/>
                  </a:lnTo>
                  <a:lnTo>
                    <a:pt x="894153" y="467035"/>
                  </a:lnTo>
                  <a:lnTo>
                    <a:pt x="902136" y="458165"/>
                  </a:lnTo>
                  <a:lnTo>
                    <a:pt x="895040" y="459939"/>
                  </a:lnTo>
                  <a:lnTo>
                    <a:pt x="890605" y="439536"/>
                  </a:lnTo>
                  <a:lnTo>
                    <a:pt x="884395" y="440867"/>
                  </a:lnTo>
                  <a:lnTo>
                    <a:pt x="883952" y="419578"/>
                  </a:lnTo>
                  <a:lnTo>
                    <a:pt x="867984" y="408933"/>
                  </a:lnTo>
                  <a:lnTo>
                    <a:pt x="865767" y="394296"/>
                  </a:lnTo>
                  <a:lnTo>
                    <a:pt x="843147" y="381878"/>
                  </a:lnTo>
                  <a:lnTo>
                    <a:pt x="841373" y="406272"/>
                  </a:lnTo>
                  <a:lnTo>
                    <a:pt x="850687" y="426674"/>
                  </a:lnTo>
                  <a:lnTo>
                    <a:pt x="841817" y="434214"/>
                  </a:lnTo>
                  <a:lnTo>
                    <a:pt x="844034" y="447076"/>
                  </a:lnTo>
                  <a:lnTo>
                    <a:pt x="825406" y="432883"/>
                  </a:lnTo>
                  <a:lnTo>
                    <a:pt x="827624" y="441754"/>
                  </a:lnTo>
                  <a:lnTo>
                    <a:pt x="808552" y="436432"/>
                  </a:lnTo>
                  <a:lnTo>
                    <a:pt x="796133" y="446189"/>
                  </a:lnTo>
                  <a:lnTo>
                    <a:pt x="789036" y="459495"/>
                  </a:lnTo>
                  <a:lnTo>
                    <a:pt x="794802" y="468809"/>
                  </a:lnTo>
                  <a:lnTo>
                    <a:pt x="769965" y="497195"/>
                  </a:lnTo>
                  <a:lnTo>
                    <a:pt x="772183" y="514492"/>
                  </a:lnTo>
                  <a:lnTo>
                    <a:pt x="742910" y="536225"/>
                  </a:lnTo>
                  <a:lnTo>
                    <a:pt x="746901" y="554410"/>
                  </a:lnTo>
                  <a:lnTo>
                    <a:pt x="736257" y="574369"/>
                  </a:lnTo>
                  <a:lnTo>
                    <a:pt x="742466" y="589005"/>
                  </a:lnTo>
                  <a:lnTo>
                    <a:pt x="734926" y="604529"/>
                  </a:lnTo>
                  <a:lnTo>
                    <a:pt x="768190" y="635576"/>
                  </a:lnTo>
                  <a:lnTo>
                    <a:pt x="760651" y="654204"/>
                  </a:lnTo>
                  <a:lnTo>
                    <a:pt x="765530" y="696783"/>
                  </a:lnTo>
                  <a:lnTo>
                    <a:pt x="786818" y="719402"/>
                  </a:lnTo>
                  <a:lnTo>
                    <a:pt x="780609" y="721177"/>
                  </a:lnTo>
                  <a:lnTo>
                    <a:pt x="785045" y="757102"/>
                  </a:lnTo>
                  <a:lnTo>
                    <a:pt x="777948" y="799681"/>
                  </a:lnTo>
                  <a:lnTo>
                    <a:pt x="799237" y="863993"/>
                  </a:lnTo>
                  <a:lnTo>
                    <a:pt x="787706" y="845808"/>
                  </a:lnTo>
                  <a:lnTo>
                    <a:pt x="783714" y="856453"/>
                  </a:lnTo>
                  <a:lnTo>
                    <a:pt x="805447" y="871089"/>
                  </a:lnTo>
                  <a:lnTo>
                    <a:pt x="794359" y="884838"/>
                  </a:lnTo>
                  <a:lnTo>
                    <a:pt x="832059" y="906128"/>
                  </a:lnTo>
                  <a:lnTo>
                    <a:pt x="815648" y="905241"/>
                  </a:lnTo>
                  <a:lnTo>
                    <a:pt x="824518" y="927417"/>
                  </a:lnTo>
                  <a:lnTo>
                    <a:pt x="832946" y="929635"/>
                  </a:lnTo>
                  <a:lnTo>
                    <a:pt x="842259" y="922982"/>
                  </a:lnTo>
                  <a:lnTo>
                    <a:pt x="837824" y="908346"/>
                  </a:lnTo>
                  <a:lnTo>
                    <a:pt x="843147" y="915885"/>
                  </a:lnTo>
                  <a:lnTo>
                    <a:pt x="856009" y="914999"/>
                  </a:lnTo>
                  <a:lnTo>
                    <a:pt x="837824" y="906128"/>
                  </a:lnTo>
                  <a:lnTo>
                    <a:pt x="867984" y="891491"/>
                  </a:lnTo>
                  <a:lnTo>
                    <a:pt x="868428" y="883508"/>
                  </a:lnTo>
                  <a:lnTo>
                    <a:pt x="896371" y="885726"/>
                  </a:lnTo>
                  <a:lnTo>
                    <a:pt x="912781" y="903023"/>
                  </a:lnTo>
                  <a:lnTo>
                    <a:pt x="892822" y="920764"/>
                  </a:lnTo>
                  <a:lnTo>
                    <a:pt x="898144" y="927861"/>
                  </a:lnTo>
                  <a:lnTo>
                    <a:pt x="872420" y="938062"/>
                  </a:lnTo>
                  <a:lnTo>
                    <a:pt x="869315" y="945602"/>
                  </a:lnTo>
                  <a:lnTo>
                    <a:pt x="879072" y="952255"/>
                  </a:lnTo>
                  <a:lnTo>
                    <a:pt x="869759" y="973988"/>
                  </a:lnTo>
                  <a:lnTo>
                    <a:pt x="838712" y="978866"/>
                  </a:lnTo>
                  <a:lnTo>
                    <a:pt x="836050" y="969109"/>
                  </a:lnTo>
                  <a:lnTo>
                    <a:pt x="836050" y="980641"/>
                  </a:lnTo>
                  <a:lnTo>
                    <a:pt x="816979" y="989511"/>
                  </a:lnTo>
                  <a:lnTo>
                    <a:pt x="830728" y="1006365"/>
                  </a:lnTo>
                  <a:lnTo>
                    <a:pt x="817423" y="1025881"/>
                  </a:lnTo>
                  <a:lnTo>
                    <a:pt x="827624" y="1047170"/>
                  </a:lnTo>
                  <a:lnTo>
                    <a:pt x="805890" y="1059589"/>
                  </a:lnTo>
                  <a:lnTo>
                    <a:pt x="785045" y="1058258"/>
                  </a:lnTo>
                  <a:lnTo>
                    <a:pt x="785932" y="1094184"/>
                  </a:lnTo>
                  <a:lnTo>
                    <a:pt x="756215" y="1131440"/>
                  </a:lnTo>
                  <a:lnTo>
                    <a:pt x="715411" y="1115030"/>
                  </a:lnTo>
                  <a:lnTo>
                    <a:pt x="723395" y="1111481"/>
                  </a:lnTo>
                  <a:lnTo>
                    <a:pt x="726942" y="1092853"/>
                  </a:lnTo>
                  <a:lnTo>
                    <a:pt x="755329" y="1072007"/>
                  </a:lnTo>
                  <a:lnTo>
                    <a:pt x="768190" y="1045396"/>
                  </a:lnTo>
                  <a:lnTo>
                    <a:pt x="750006" y="1045396"/>
                  </a:lnTo>
                  <a:lnTo>
                    <a:pt x="745127" y="1056484"/>
                  </a:lnTo>
                  <a:lnTo>
                    <a:pt x="728717" y="1064467"/>
                  </a:lnTo>
                  <a:lnTo>
                    <a:pt x="710089" y="1052049"/>
                  </a:lnTo>
                  <a:lnTo>
                    <a:pt x="682589" y="1050275"/>
                  </a:lnTo>
                  <a:lnTo>
                    <a:pt x="683477" y="1059145"/>
                  </a:lnTo>
                  <a:lnTo>
                    <a:pt x="662188" y="1078660"/>
                  </a:lnTo>
                  <a:lnTo>
                    <a:pt x="673276" y="1087087"/>
                  </a:lnTo>
                  <a:lnTo>
                    <a:pt x="667954" y="1097732"/>
                  </a:lnTo>
                  <a:lnTo>
                    <a:pt x="662188" y="1093297"/>
                  </a:lnTo>
                  <a:lnTo>
                    <a:pt x="648438" y="1105272"/>
                  </a:lnTo>
                  <a:lnTo>
                    <a:pt x="655091" y="1084870"/>
                  </a:lnTo>
                  <a:lnTo>
                    <a:pt x="648438" y="1095071"/>
                  </a:lnTo>
                  <a:lnTo>
                    <a:pt x="623157" y="1098176"/>
                  </a:lnTo>
                  <a:lnTo>
                    <a:pt x="563281" y="1128779"/>
                  </a:lnTo>
                  <a:lnTo>
                    <a:pt x="567716" y="1133658"/>
                  </a:lnTo>
                  <a:lnTo>
                    <a:pt x="557959" y="1158052"/>
                  </a:lnTo>
                  <a:lnTo>
                    <a:pt x="583683" y="1168696"/>
                  </a:lnTo>
                  <a:lnTo>
                    <a:pt x="566829" y="1183776"/>
                  </a:lnTo>
                  <a:lnTo>
                    <a:pt x="556628" y="1176680"/>
                  </a:lnTo>
                  <a:lnTo>
                    <a:pt x="558845" y="1189986"/>
                  </a:lnTo>
                  <a:lnTo>
                    <a:pt x="568159" y="1201518"/>
                  </a:lnTo>
                  <a:lnTo>
                    <a:pt x="580578" y="1188655"/>
                  </a:lnTo>
                  <a:lnTo>
                    <a:pt x="591223" y="1206396"/>
                  </a:lnTo>
                  <a:lnTo>
                    <a:pt x="582353" y="1206396"/>
                  </a:lnTo>
                  <a:lnTo>
                    <a:pt x="583239" y="1213049"/>
                  </a:lnTo>
                  <a:lnTo>
                    <a:pt x="562394" y="1226799"/>
                  </a:lnTo>
                  <a:lnTo>
                    <a:pt x="549088" y="1216154"/>
                  </a:lnTo>
                  <a:lnTo>
                    <a:pt x="537112" y="1221033"/>
                  </a:lnTo>
                  <a:lnTo>
                    <a:pt x="520259" y="1241879"/>
                  </a:lnTo>
                  <a:lnTo>
                    <a:pt x="529129" y="1254298"/>
                  </a:lnTo>
                  <a:lnTo>
                    <a:pt x="513162" y="1261394"/>
                  </a:lnTo>
                  <a:lnTo>
                    <a:pt x="517154" y="1270708"/>
                  </a:lnTo>
                  <a:lnTo>
                    <a:pt x="493647" y="1272925"/>
                  </a:lnTo>
                  <a:lnTo>
                    <a:pt x="470140" y="1286675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BFFC37A-42C1-72A5-A59C-6E218B4F5D68}"/>
                </a:ext>
              </a:extLst>
            </p:cNvPr>
            <p:cNvSpPr/>
            <p:nvPr/>
          </p:nvSpPr>
          <p:spPr>
            <a:xfrm>
              <a:off x="3097371" y="3338076"/>
              <a:ext cx="297607" cy="258133"/>
            </a:xfrm>
            <a:custGeom>
              <a:avLst/>
              <a:gdLst>
                <a:gd name="csX0" fmla="*/ 274544 w 297607"/>
                <a:gd name="csY0" fmla="*/ 243497 h 258133"/>
                <a:gd name="csX1" fmla="*/ 277648 w 297607"/>
                <a:gd name="csY1" fmla="*/ 254142 h 258133"/>
                <a:gd name="csX2" fmla="*/ 251480 w 297607"/>
                <a:gd name="csY2" fmla="*/ 258133 h 258133"/>
                <a:gd name="csX3" fmla="*/ 256803 w 297607"/>
                <a:gd name="csY3" fmla="*/ 250593 h 258133"/>
                <a:gd name="csX4" fmla="*/ 246602 w 297607"/>
                <a:gd name="csY4" fmla="*/ 252811 h 258133"/>
                <a:gd name="csX5" fmla="*/ 241723 w 297607"/>
                <a:gd name="csY5" fmla="*/ 243053 h 258133"/>
                <a:gd name="csX6" fmla="*/ 248819 w 297607"/>
                <a:gd name="csY6" fmla="*/ 236400 h 258133"/>
                <a:gd name="csX7" fmla="*/ 235513 w 297607"/>
                <a:gd name="csY7" fmla="*/ 230191 h 258133"/>
                <a:gd name="csX8" fmla="*/ 225756 w 297607"/>
                <a:gd name="csY8" fmla="*/ 235513 h 258133"/>
                <a:gd name="csX9" fmla="*/ 223982 w 297607"/>
                <a:gd name="csY9" fmla="*/ 224425 h 258133"/>
                <a:gd name="csX10" fmla="*/ 206684 w 297607"/>
                <a:gd name="csY10" fmla="*/ 232852 h 258133"/>
                <a:gd name="csX11" fmla="*/ 197370 w 297607"/>
                <a:gd name="csY11" fmla="*/ 216442 h 258133"/>
                <a:gd name="csX12" fmla="*/ 176081 w 297607"/>
                <a:gd name="csY12" fmla="*/ 221321 h 258133"/>
                <a:gd name="csX13" fmla="*/ 177411 w 297607"/>
                <a:gd name="csY13" fmla="*/ 233296 h 258133"/>
                <a:gd name="csX14" fmla="*/ 151243 w 297607"/>
                <a:gd name="csY14" fmla="*/ 235513 h 258133"/>
                <a:gd name="csX15" fmla="*/ 144590 w 297607"/>
                <a:gd name="csY15" fmla="*/ 227530 h 258133"/>
                <a:gd name="csX16" fmla="*/ 131728 w 297607"/>
                <a:gd name="csY16" fmla="*/ 239949 h 258133"/>
                <a:gd name="csX17" fmla="*/ 112656 w 297607"/>
                <a:gd name="csY17" fmla="*/ 230191 h 258133"/>
                <a:gd name="csX18" fmla="*/ 104673 w 297607"/>
                <a:gd name="csY18" fmla="*/ 237731 h 258133"/>
                <a:gd name="csX19" fmla="*/ 93584 w 297607"/>
                <a:gd name="csY19" fmla="*/ 202692 h 258133"/>
                <a:gd name="csX20" fmla="*/ 104673 w 297607"/>
                <a:gd name="csY20" fmla="*/ 177411 h 258133"/>
                <a:gd name="csX21" fmla="*/ 86044 w 297607"/>
                <a:gd name="csY21" fmla="*/ 149469 h 258133"/>
                <a:gd name="csX22" fmla="*/ 96689 w 297607"/>
                <a:gd name="csY22" fmla="*/ 129954 h 258133"/>
                <a:gd name="csX23" fmla="*/ 74513 w 297607"/>
                <a:gd name="csY23" fmla="*/ 117535 h 258133"/>
                <a:gd name="csX24" fmla="*/ 39918 w 297607"/>
                <a:gd name="csY24" fmla="*/ 115317 h 258133"/>
                <a:gd name="csX25" fmla="*/ 32377 w 297607"/>
                <a:gd name="csY25" fmla="*/ 103786 h 258133"/>
                <a:gd name="csX26" fmla="*/ 5766 w 297607"/>
                <a:gd name="csY26" fmla="*/ 94915 h 258133"/>
                <a:gd name="csX27" fmla="*/ 0 w 297607"/>
                <a:gd name="csY27" fmla="*/ 87819 h 258133"/>
                <a:gd name="csX28" fmla="*/ 11532 w 297607"/>
                <a:gd name="csY28" fmla="*/ 74069 h 258133"/>
                <a:gd name="csX29" fmla="*/ 8871 w 297607"/>
                <a:gd name="csY29" fmla="*/ 55441 h 258133"/>
                <a:gd name="csX30" fmla="*/ 30603 w 297607"/>
                <a:gd name="csY30" fmla="*/ 42579 h 258133"/>
                <a:gd name="csX31" fmla="*/ 18628 w 297607"/>
                <a:gd name="csY31" fmla="*/ 24394 h 258133"/>
                <a:gd name="csX32" fmla="*/ 29273 w 297607"/>
                <a:gd name="csY32" fmla="*/ 11532 h 258133"/>
                <a:gd name="csX33" fmla="*/ 51449 w 297607"/>
                <a:gd name="csY33" fmla="*/ 19959 h 258133"/>
                <a:gd name="csX34" fmla="*/ 75843 w 297607"/>
                <a:gd name="csY34" fmla="*/ 0 h 258133"/>
                <a:gd name="csX35" fmla="*/ 125518 w 297607"/>
                <a:gd name="csY35" fmla="*/ 31934 h 258133"/>
                <a:gd name="csX36" fmla="*/ 142816 w 297607"/>
                <a:gd name="csY36" fmla="*/ 60763 h 258133"/>
                <a:gd name="csX37" fmla="*/ 133946 w 297607"/>
                <a:gd name="csY37" fmla="*/ 70521 h 258133"/>
                <a:gd name="csX38" fmla="*/ 155678 w 297607"/>
                <a:gd name="csY38" fmla="*/ 85157 h 258133"/>
                <a:gd name="csX39" fmla="*/ 188499 w 297607"/>
                <a:gd name="csY39" fmla="*/ 77174 h 258133"/>
                <a:gd name="csX40" fmla="*/ 191161 w 297607"/>
                <a:gd name="csY40" fmla="*/ 94028 h 258133"/>
                <a:gd name="csX41" fmla="*/ 204466 w 297607"/>
                <a:gd name="csY41" fmla="*/ 103786 h 258133"/>
                <a:gd name="csX42" fmla="*/ 229748 w 297607"/>
                <a:gd name="csY42" fmla="*/ 95802 h 258133"/>
                <a:gd name="csX43" fmla="*/ 233296 w 297607"/>
                <a:gd name="csY43" fmla="*/ 106890 h 258133"/>
                <a:gd name="csX44" fmla="*/ 255029 w 297607"/>
                <a:gd name="csY44" fmla="*/ 118865 h 258133"/>
                <a:gd name="csX45" fmla="*/ 257246 w 297607"/>
                <a:gd name="csY45" fmla="*/ 137937 h 258133"/>
                <a:gd name="csX46" fmla="*/ 279423 w 297607"/>
                <a:gd name="csY46" fmla="*/ 121083 h 258133"/>
                <a:gd name="csX47" fmla="*/ 293616 w 297607"/>
                <a:gd name="csY47" fmla="*/ 124631 h 258133"/>
                <a:gd name="csX48" fmla="*/ 274987 w 297607"/>
                <a:gd name="csY48" fmla="*/ 140155 h 258133"/>
                <a:gd name="csX49" fmla="*/ 270552 w 297607"/>
                <a:gd name="csY49" fmla="*/ 157896 h 258133"/>
                <a:gd name="csX50" fmla="*/ 297607 w 297607"/>
                <a:gd name="csY50" fmla="*/ 177855 h 258133"/>
                <a:gd name="csX51" fmla="*/ 282527 w 297607"/>
                <a:gd name="csY51" fmla="*/ 197813 h 258133"/>
                <a:gd name="csX52" fmla="*/ 294503 w 297607"/>
                <a:gd name="csY52" fmla="*/ 215555 h 258133"/>
                <a:gd name="csX53" fmla="*/ 292285 w 297607"/>
                <a:gd name="csY53" fmla="*/ 227530 h 258133"/>
                <a:gd name="csX54" fmla="*/ 274544 w 297607"/>
                <a:gd name="csY54" fmla="*/ 243497 h 258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97607" h="258133">
                  <a:moveTo>
                    <a:pt x="274544" y="243497"/>
                  </a:moveTo>
                  <a:lnTo>
                    <a:pt x="277648" y="254142"/>
                  </a:lnTo>
                  <a:lnTo>
                    <a:pt x="251480" y="258133"/>
                  </a:lnTo>
                  <a:lnTo>
                    <a:pt x="256803" y="250593"/>
                  </a:lnTo>
                  <a:lnTo>
                    <a:pt x="246602" y="252811"/>
                  </a:lnTo>
                  <a:lnTo>
                    <a:pt x="241723" y="243053"/>
                  </a:lnTo>
                  <a:lnTo>
                    <a:pt x="248819" y="236400"/>
                  </a:lnTo>
                  <a:lnTo>
                    <a:pt x="235513" y="230191"/>
                  </a:lnTo>
                  <a:lnTo>
                    <a:pt x="225756" y="235513"/>
                  </a:lnTo>
                  <a:lnTo>
                    <a:pt x="223982" y="224425"/>
                  </a:lnTo>
                  <a:lnTo>
                    <a:pt x="206684" y="232852"/>
                  </a:lnTo>
                  <a:lnTo>
                    <a:pt x="197370" y="216442"/>
                  </a:lnTo>
                  <a:lnTo>
                    <a:pt x="176081" y="221321"/>
                  </a:lnTo>
                  <a:lnTo>
                    <a:pt x="177411" y="233296"/>
                  </a:lnTo>
                  <a:lnTo>
                    <a:pt x="151243" y="235513"/>
                  </a:lnTo>
                  <a:lnTo>
                    <a:pt x="144590" y="227530"/>
                  </a:lnTo>
                  <a:lnTo>
                    <a:pt x="131728" y="239949"/>
                  </a:lnTo>
                  <a:lnTo>
                    <a:pt x="112656" y="230191"/>
                  </a:lnTo>
                  <a:lnTo>
                    <a:pt x="104673" y="237731"/>
                  </a:lnTo>
                  <a:lnTo>
                    <a:pt x="93584" y="202692"/>
                  </a:lnTo>
                  <a:lnTo>
                    <a:pt x="104673" y="177411"/>
                  </a:lnTo>
                  <a:lnTo>
                    <a:pt x="86044" y="149469"/>
                  </a:lnTo>
                  <a:lnTo>
                    <a:pt x="96689" y="129954"/>
                  </a:lnTo>
                  <a:lnTo>
                    <a:pt x="74513" y="117535"/>
                  </a:lnTo>
                  <a:lnTo>
                    <a:pt x="39918" y="115317"/>
                  </a:lnTo>
                  <a:lnTo>
                    <a:pt x="32377" y="103786"/>
                  </a:lnTo>
                  <a:lnTo>
                    <a:pt x="5766" y="94915"/>
                  </a:lnTo>
                  <a:lnTo>
                    <a:pt x="0" y="87819"/>
                  </a:lnTo>
                  <a:lnTo>
                    <a:pt x="11532" y="74069"/>
                  </a:lnTo>
                  <a:lnTo>
                    <a:pt x="8871" y="55441"/>
                  </a:lnTo>
                  <a:lnTo>
                    <a:pt x="30603" y="42579"/>
                  </a:lnTo>
                  <a:lnTo>
                    <a:pt x="18628" y="24394"/>
                  </a:lnTo>
                  <a:lnTo>
                    <a:pt x="29273" y="11532"/>
                  </a:lnTo>
                  <a:lnTo>
                    <a:pt x="51449" y="19959"/>
                  </a:lnTo>
                  <a:lnTo>
                    <a:pt x="75843" y="0"/>
                  </a:lnTo>
                  <a:lnTo>
                    <a:pt x="125518" y="31934"/>
                  </a:lnTo>
                  <a:lnTo>
                    <a:pt x="142816" y="60763"/>
                  </a:lnTo>
                  <a:lnTo>
                    <a:pt x="133946" y="70521"/>
                  </a:lnTo>
                  <a:lnTo>
                    <a:pt x="155678" y="85157"/>
                  </a:lnTo>
                  <a:lnTo>
                    <a:pt x="188499" y="77174"/>
                  </a:lnTo>
                  <a:lnTo>
                    <a:pt x="191161" y="94028"/>
                  </a:lnTo>
                  <a:lnTo>
                    <a:pt x="204466" y="103786"/>
                  </a:lnTo>
                  <a:lnTo>
                    <a:pt x="229748" y="95802"/>
                  </a:lnTo>
                  <a:lnTo>
                    <a:pt x="233296" y="106890"/>
                  </a:lnTo>
                  <a:lnTo>
                    <a:pt x="255029" y="118865"/>
                  </a:lnTo>
                  <a:lnTo>
                    <a:pt x="257246" y="137937"/>
                  </a:lnTo>
                  <a:lnTo>
                    <a:pt x="279423" y="121083"/>
                  </a:lnTo>
                  <a:lnTo>
                    <a:pt x="293616" y="124631"/>
                  </a:lnTo>
                  <a:lnTo>
                    <a:pt x="274987" y="140155"/>
                  </a:lnTo>
                  <a:lnTo>
                    <a:pt x="270552" y="157896"/>
                  </a:lnTo>
                  <a:lnTo>
                    <a:pt x="297607" y="177855"/>
                  </a:lnTo>
                  <a:lnTo>
                    <a:pt x="282527" y="197813"/>
                  </a:lnTo>
                  <a:lnTo>
                    <a:pt x="294503" y="215555"/>
                  </a:lnTo>
                  <a:lnTo>
                    <a:pt x="292285" y="227530"/>
                  </a:lnTo>
                  <a:lnTo>
                    <a:pt x="274544" y="243497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687ED14-30CD-2C4D-4769-D51C97CD350C}"/>
                </a:ext>
              </a:extLst>
            </p:cNvPr>
            <p:cNvSpPr/>
            <p:nvPr/>
          </p:nvSpPr>
          <p:spPr>
            <a:xfrm>
              <a:off x="2663600" y="3328762"/>
              <a:ext cx="341073" cy="302485"/>
            </a:xfrm>
            <a:custGeom>
              <a:avLst/>
              <a:gdLst>
                <a:gd name="csX0" fmla="*/ 444 w 341073"/>
                <a:gd name="csY0" fmla="*/ 84714 h 302485"/>
                <a:gd name="csX1" fmla="*/ 21289 w 341073"/>
                <a:gd name="csY1" fmla="*/ 83383 h 302485"/>
                <a:gd name="csX2" fmla="*/ 28386 w 341073"/>
                <a:gd name="csY2" fmla="*/ 57659 h 302485"/>
                <a:gd name="csX3" fmla="*/ 37700 w 341073"/>
                <a:gd name="csY3" fmla="*/ 76730 h 302485"/>
                <a:gd name="csX4" fmla="*/ 52336 w 341073"/>
                <a:gd name="csY4" fmla="*/ 70964 h 302485"/>
                <a:gd name="csX5" fmla="*/ 51449 w 341073"/>
                <a:gd name="csY5" fmla="*/ 54554 h 302485"/>
                <a:gd name="csX6" fmla="*/ 32378 w 341073"/>
                <a:gd name="csY6" fmla="*/ 51893 h 302485"/>
                <a:gd name="csX7" fmla="*/ 38143 w 341073"/>
                <a:gd name="csY7" fmla="*/ 38587 h 302485"/>
                <a:gd name="csX8" fmla="*/ 40361 w 341073"/>
                <a:gd name="csY8" fmla="*/ 47014 h 302485"/>
                <a:gd name="csX9" fmla="*/ 74513 w 341073"/>
                <a:gd name="csY9" fmla="*/ 55441 h 302485"/>
                <a:gd name="csX10" fmla="*/ 82496 w 341073"/>
                <a:gd name="csY10" fmla="*/ 40361 h 302485"/>
                <a:gd name="csX11" fmla="*/ 99794 w 341073"/>
                <a:gd name="csY11" fmla="*/ 40804 h 302485"/>
                <a:gd name="csX12" fmla="*/ 109551 w 341073"/>
                <a:gd name="csY12" fmla="*/ 23950 h 302485"/>
                <a:gd name="csX13" fmla="*/ 101124 w 341073"/>
                <a:gd name="csY13" fmla="*/ 9314 h 302485"/>
                <a:gd name="csX14" fmla="*/ 117979 w 341073"/>
                <a:gd name="csY14" fmla="*/ 0 h 302485"/>
                <a:gd name="csX15" fmla="*/ 117091 w 341073"/>
                <a:gd name="csY15" fmla="*/ 16854 h 302485"/>
                <a:gd name="csX16" fmla="*/ 140598 w 341073"/>
                <a:gd name="csY16" fmla="*/ 43909 h 302485"/>
                <a:gd name="csX17" fmla="*/ 157452 w 341073"/>
                <a:gd name="csY17" fmla="*/ 38143 h 302485"/>
                <a:gd name="csX18" fmla="*/ 176081 w 341073"/>
                <a:gd name="csY18" fmla="*/ 49232 h 302485"/>
                <a:gd name="csX19" fmla="*/ 179185 w 341073"/>
                <a:gd name="csY19" fmla="*/ 79835 h 302485"/>
                <a:gd name="csX20" fmla="*/ 189830 w 341073"/>
                <a:gd name="csY20" fmla="*/ 94471 h 302485"/>
                <a:gd name="csX21" fmla="*/ 182290 w 341073"/>
                <a:gd name="csY21" fmla="*/ 100681 h 302485"/>
                <a:gd name="csX22" fmla="*/ 189830 w 341073"/>
                <a:gd name="csY22" fmla="*/ 111769 h 302485"/>
                <a:gd name="csX23" fmla="*/ 181403 w 341073"/>
                <a:gd name="csY23" fmla="*/ 118422 h 302485"/>
                <a:gd name="csX24" fmla="*/ 188499 w 341073"/>
                <a:gd name="csY24" fmla="*/ 149025 h 302485"/>
                <a:gd name="csX25" fmla="*/ 203579 w 341073"/>
                <a:gd name="csY25" fmla="*/ 157009 h 302485"/>
                <a:gd name="csX26" fmla="*/ 190274 w 341073"/>
                <a:gd name="csY26" fmla="*/ 164992 h 302485"/>
                <a:gd name="csX27" fmla="*/ 205354 w 341073"/>
                <a:gd name="csY27" fmla="*/ 171202 h 302485"/>
                <a:gd name="csX28" fmla="*/ 208902 w 341073"/>
                <a:gd name="csY28" fmla="*/ 184064 h 302485"/>
                <a:gd name="csX29" fmla="*/ 223982 w 341073"/>
                <a:gd name="csY29" fmla="*/ 192935 h 302485"/>
                <a:gd name="csX30" fmla="*/ 224425 w 341073"/>
                <a:gd name="csY30" fmla="*/ 179629 h 302485"/>
                <a:gd name="csX31" fmla="*/ 243940 w 341073"/>
                <a:gd name="csY31" fmla="*/ 164992 h 302485"/>
                <a:gd name="csX32" fmla="*/ 254142 w 341073"/>
                <a:gd name="csY32" fmla="*/ 166323 h 302485"/>
                <a:gd name="csX33" fmla="*/ 251924 w 341073"/>
                <a:gd name="csY33" fmla="*/ 172976 h 302485"/>
                <a:gd name="csX34" fmla="*/ 267448 w 341073"/>
                <a:gd name="csY34" fmla="*/ 165436 h 302485"/>
                <a:gd name="csX35" fmla="*/ 277649 w 341073"/>
                <a:gd name="csY35" fmla="*/ 173863 h 302485"/>
                <a:gd name="csX36" fmla="*/ 294059 w 341073"/>
                <a:gd name="csY36" fmla="*/ 159670 h 302485"/>
                <a:gd name="csX37" fmla="*/ 315792 w 341073"/>
                <a:gd name="csY37" fmla="*/ 156565 h 302485"/>
                <a:gd name="csX38" fmla="*/ 324219 w 341073"/>
                <a:gd name="csY38" fmla="*/ 163218 h 302485"/>
                <a:gd name="csX39" fmla="*/ 321558 w 341073"/>
                <a:gd name="csY39" fmla="*/ 171202 h 302485"/>
                <a:gd name="csX40" fmla="*/ 302486 w 341073"/>
                <a:gd name="csY40" fmla="*/ 181847 h 302485"/>
                <a:gd name="csX41" fmla="*/ 328654 w 341073"/>
                <a:gd name="csY41" fmla="*/ 194265 h 302485"/>
                <a:gd name="csX42" fmla="*/ 327324 w 341073"/>
                <a:gd name="csY42" fmla="*/ 207127 h 302485"/>
                <a:gd name="csX43" fmla="*/ 339743 w 341073"/>
                <a:gd name="csY43" fmla="*/ 199588 h 302485"/>
                <a:gd name="csX44" fmla="*/ 341073 w 341073"/>
                <a:gd name="csY44" fmla="*/ 208015 h 302485"/>
                <a:gd name="csX45" fmla="*/ 322889 w 341073"/>
                <a:gd name="csY45" fmla="*/ 243053 h 302485"/>
                <a:gd name="csX46" fmla="*/ 314461 w 341073"/>
                <a:gd name="csY46" fmla="*/ 259907 h 302485"/>
                <a:gd name="csX47" fmla="*/ 303373 w 341073"/>
                <a:gd name="csY47" fmla="*/ 262125 h 302485"/>
                <a:gd name="csX48" fmla="*/ 309139 w 341073"/>
                <a:gd name="csY48" fmla="*/ 267004 h 302485"/>
                <a:gd name="csX49" fmla="*/ 297607 w 341073"/>
                <a:gd name="csY49" fmla="*/ 272326 h 302485"/>
                <a:gd name="csX50" fmla="*/ 303817 w 341073"/>
                <a:gd name="csY50" fmla="*/ 278092 h 302485"/>
                <a:gd name="csX51" fmla="*/ 294059 w 341073"/>
                <a:gd name="csY51" fmla="*/ 279423 h 302485"/>
                <a:gd name="csX52" fmla="*/ 296720 w 341073"/>
                <a:gd name="csY52" fmla="*/ 302486 h 302485"/>
                <a:gd name="csX53" fmla="*/ 256359 w 341073"/>
                <a:gd name="csY53" fmla="*/ 288737 h 302485"/>
                <a:gd name="csX54" fmla="*/ 240392 w 341073"/>
                <a:gd name="csY54" fmla="*/ 275874 h 302485"/>
                <a:gd name="csX55" fmla="*/ 208458 w 341073"/>
                <a:gd name="csY55" fmla="*/ 280310 h 302485"/>
                <a:gd name="csX56" fmla="*/ 195596 w 341073"/>
                <a:gd name="csY56" fmla="*/ 284301 h 302485"/>
                <a:gd name="csX57" fmla="*/ 170758 w 341073"/>
                <a:gd name="csY57" fmla="*/ 265230 h 302485"/>
                <a:gd name="csX58" fmla="*/ 171202 w 341073"/>
                <a:gd name="csY58" fmla="*/ 246602 h 302485"/>
                <a:gd name="csX59" fmla="*/ 153017 w 341073"/>
                <a:gd name="csY59" fmla="*/ 229304 h 302485"/>
                <a:gd name="csX60" fmla="*/ 131284 w 341073"/>
                <a:gd name="csY60" fmla="*/ 221320 h 302485"/>
                <a:gd name="csX61" fmla="*/ 118422 w 341073"/>
                <a:gd name="csY61" fmla="*/ 246602 h 302485"/>
                <a:gd name="csX62" fmla="*/ 103786 w 341073"/>
                <a:gd name="csY62" fmla="*/ 239949 h 302485"/>
                <a:gd name="csX63" fmla="*/ 94915 w 341073"/>
                <a:gd name="csY63" fmla="*/ 208458 h 302485"/>
                <a:gd name="csX64" fmla="*/ 82053 w 341073"/>
                <a:gd name="csY64" fmla="*/ 196483 h 302485"/>
                <a:gd name="csX65" fmla="*/ 81609 w 341073"/>
                <a:gd name="csY65" fmla="*/ 184508 h 302485"/>
                <a:gd name="csX66" fmla="*/ 92697 w 341073"/>
                <a:gd name="csY66" fmla="*/ 174750 h 302485"/>
                <a:gd name="csX67" fmla="*/ 84270 w 341073"/>
                <a:gd name="csY67" fmla="*/ 144147 h 302485"/>
                <a:gd name="csX68" fmla="*/ 63425 w 341073"/>
                <a:gd name="csY68" fmla="*/ 123744 h 302485"/>
                <a:gd name="csX69" fmla="*/ 50119 w 341073"/>
                <a:gd name="csY69" fmla="*/ 128179 h 302485"/>
                <a:gd name="csX70" fmla="*/ 45683 w 341073"/>
                <a:gd name="csY70" fmla="*/ 138824 h 302485"/>
                <a:gd name="csX71" fmla="*/ 23507 w 341073"/>
                <a:gd name="csY71" fmla="*/ 114874 h 302485"/>
                <a:gd name="csX72" fmla="*/ 14193 w 341073"/>
                <a:gd name="csY72" fmla="*/ 119753 h 302485"/>
                <a:gd name="csX73" fmla="*/ 19072 w 341073"/>
                <a:gd name="csY73" fmla="*/ 113543 h 302485"/>
                <a:gd name="csX74" fmla="*/ 5322 w 341073"/>
                <a:gd name="csY74" fmla="*/ 109108 h 302485"/>
                <a:gd name="csX75" fmla="*/ 13306 w 341073"/>
                <a:gd name="csY75" fmla="*/ 102455 h 302485"/>
                <a:gd name="csX76" fmla="*/ 0 w 341073"/>
                <a:gd name="csY76" fmla="*/ 108664 h 302485"/>
                <a:gd name="csX77" fmla="*/ 444 w 341073"/>
                <a:gd name="csY77" fmla="*/ 84714 h 302485"/>
                <a:gd name="csX78" fmla="*/ 111769 w 341073"/>
                <a:gd name="csY78" fmla="*/ 5322 h 302485"/>
                <a:gd name="csX79" fmla="*/ 106447 w 341073"/>
                <a:gd name="csY79" fmla="*/ 8427 h 302485"/>
                <a:gd name="csX80" fmla="*/ 107334 w 341073"/>
                <a:gd name="csY80" fmla="*/ 12419 h 302485"/>
                <a:gd name="csX81" fmla="*/ 111326 w 341073"/>
                <a:gd name="csY81" fmla="*/ 9757 h 302485"/>
                <a:gd name="csX82" fmla="*/ 111769 w 341073"/>
                <a:gd name="csY82" fmla="*/ 5322 h 3024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341073" h="302485">
                  <a:moveTo>
                    <a:pt x="444" y="84714"/>
                  </a:moveTo>
                  <a:lnTo>
                    <a:pt x="21289" y="83383"/>
                  </a:lnTo>
                  <a:lnTo>
                    <a:pt x="28386" y="57659"/>
                  </a:lnTo>
                  <a:lnTo>
                    <a:pt x="37700" y="76730"/>
                  </a:lnTo>
                  <a:lnTo>
                    <a:pt x="52336" y="70964"/>
                  </a:lnTo>
                  <a:lnTo>
                    <a:pt x="51449" y="54554"/>
                  </a:lnTo>
                  <a:lnTo>
                    <a:pt x="32378" y="51893"/>
                  </a:lnTo>
                  <a:lnTo>
                    <a:pt x="38143" y="38587"/>
                  </a:lnTo>
                  <a:lnTo>
                    <a:pt x="40361" y="47014"/>
                  </a:lnTo>
                  <a:lnTo>
                    <a:pt x="74513" y="55441"/>
                  </a:lnTo>
                  <a:lnTo>
                    <a:pt x="82496" y="40361"/>
                  </a:lnTo>
                  <a:lnTo>
                    <a:pt x="99794" y="40804"/>
                  </a:lnTo>
                  <a:lnTo>
                    <a:pt x="109551" y="23950"/>
                  </a:lnTo>
                  <a:lnTo>
                    <a:pt x="101124" y="9314"/>
                  </a:lnTo>
                  <a:lnTo>
                    <a:pt x="117979" y="0"/>
                  </a:lnTo>
                  <a:lnTo>
                    <a:pt x="117091" y="16854"/>
                  </a:lnTo>
                  <a:lnTo>
                    <a:pt x="140598" y="43909"/>
                  </a:lnTo>
                  <a:lnTo>
                    <a:pt x="157452" y="38143"/>
                  </a:lnTo>
                  <a:lnTo>
                    <a:pt x="176081" y="49232"/>
                  </a:lnTo>
                  <a:lnTo>
                    <a:pt x="179185" y="79835"/>
                  </a:lnTo>
                  <a:lnTo>
                    <a:pt x="189830" y="94471"/>
                  </a:lnTo>
                  <a:lnTo>
                    <a:pt x="182290" y="100681"/>
                  </a:lnTo>
                  <a:lnTo>
                    <a:pt x="189830" y="111769"/>
                  </a:lnTo>
                  <a:lnTo>
                    <a:pt x="181403" y="118422"/>
                  </a:lnTo>
                  <a:lnTo>
                    <a:pt x="188499" y="149025"/>
                  </a:lnTo>
                  <a:lnTo>
                    <a:pt x="203579" y="157009"/>
                  </a:lnTo>
                  <a:lnTo>
                    <a:pt x="190274" y="164992"/>
                  </a:lnTo>
                  <a:lnTo>
                    <a:pt x="205354" y="171202"/>
                  </a:lnTo>
                  <a:lnTo>
                    <a:pt x="208902" y="184064"/>
                  </a:lnTo>
                  <a:lnTo>
                    <a:pt x="223982" y="192935"/>
                  </a:lnTo>
                  <a:lnTo>
                    <a:pt x="224425" y="179629"/>
                  </a:lnTo>
                  <a:lnTo>
                    <a:pt x="243940" y="164992"/>
                  </a:lnTo>
                  <a:lnTo>
                    <a:pt x="254142" y="166323"/>
                  </a:lnTo>
                  <a:lnTo>
                    <a:pt x="251924" y="172976"/>
                  </a:lnTo>
                  <a:lnTo>
                    <a:pt x="267448" y="165436"/>
                  </a:lnTo>
                  <a:lnTo>
                    <a:pt x="277649" y="173863"/>
                  </a:lnTo>
                  <a:lnTo>
                    <a:pt x="294059" y="159670"/>
                  </a:lnTo>
                  <a:lnTo>
                    <a:pt x="315792" y="156565"/>
                  </a:lnTo>
                  <a:lnTo>
                    <a:pt x="324219" y="163218"/>
                  </a:lnTo>
                  <a:lnTo>
                    <a:pt x="321558" y="171202"/>
                  </a:lnTo>
                  <a:lnTo>
                    <a:pt x="302486" y="181847"/>
                  </a:lnTo>
                  <a:lnTo>
                    <a:pt x="328654" y="194265"/>
                  </a:lnTo>
                  <a:lnTo>
                    <a:pt x="327324" y="207127"/>
                  </a:lnTo>
                  <a:lnTo>
                    <a:pt x="339743" y="199588"/>
                  </a:lnTo>
                  <a:lnTo>
                    <a:pt x="341073" y="208015"/>
                  </a:lnTo>
                  <a:lnTo>
                    <a:pt x="322889" y="243053"/>
                  </a:lnTo>
                  <a:lnTo>
                    <a:pt x="314461" y="259907"/>
                  </a:lnTo>
                  <a:lnTo>
                    <a:pt x="303373" y="262125"/>
                  </a:lnTo>
                  <a:lnTo>
                    <a:pt x="309139" y="267004"/>
                  </a:lnTo>
                  <a:lnTo>
                    <a:pt x="297607" y="272326"/>
                  </a:lnTo>
                  <a:lnTo>
                    <a:pt x="303817" y="278092"/>
                  </a:lnTo>
                  <a:lnTo>
                    <a:pt x="294059" y="279423"/>
                  </a:lnTo>
                  <a:lnTo>
                    <a:pt x="296720" y="302486"/>
                  </a:lnTo>
                  <a:lnTo>
                    <a:pt x="256359" y="288737"/>
                  </a:lnTo>
                  <a:lnTo>
                    <a:pt x="240392" y="275874"/>
                  </a:lnTo>
                  <a:lnTo>
                    <a:pt x="208458" y="280310"/>
                  </a:lnTo>
                  <a:lnTo>
                    <a:pt x="195596" y="284301"/>
                  </a:lnTo>
                  <a:lnTo>
                    <a:pt x="170758" y="265230"/>
                  </a:lnTo>
                  <a:lnTo>
                    <a:pt x="171202" y="246602"/>
                  </a:lnTo>
                  <a:lnTo>
                    <a:pt x="153017" y="229304"/>
                  </a:lnTo>
                  <a:lnTo>
                    <a:pt x="131284" y="221320"/>
                  </a:lnTo>
                  <a:lnTo>
                    <a:pt x="118422" y="246602"/>
                  </a:lnTo>
                  <a:lnTo>
                    <a:pt x="103786" y="239949"/>
                  </a:lnTo>
                  <a:lnTo>
                    <a:pt x="94915" y="208458"/>
                  </a:lnTo>
                  <a:lnTo>
                    <a:pt x="82053" y="196483"/>
                  </a:lnTo>
                  <a:lnTo>
                    <a:pt x="81609" y="184508"/>
                  </a:lnTo>
                  <a:lnTo>
                    <a:pt x="92697" y="174750"/>
                  </a:lnTo>
                  <a:lnTo>
                    <a:pt x="84270" y="144147"/>
                  </a:lnTo>
                  <a:lnTo>
                    <a:pt x="63425" y="123744"/>
                  </a:lnTo>
                  <a:lnTo>
                    <a:pt x="50119" y="128179"/>
                  </a:lnTo>
                  <a:lnTo>
                    <a:pt x="45683" y="138824"/>
                  </a:lnTo>
                  <a:lnTo>
                    <a:pt x="23507" y="114874"/>
                  </a:lnTo>
                  <a:lnTo>
                    <a:pt x="14193" y="119753"/>
                  </a:lnTo>
                  <a:lnTo>
                    <a:pt x="19072" y="113543"/>
                  </a:lnTo>
                  <a:lnTo>
                    <a:pt x="5322" y="109108"/>
                  </a:lnTo>
                  <a:lnTo>
                    <a:pt x="13306" y="102455"/>
                  </a:lnTo>
                  <a:lnTo>
                    <a:pt x="0" y="108664"/>
                  </a:lnTo>
                  <a:lnTo>
                    <a:pt x="444" y="84714"/>
                  </a:lnTo>
                  <a:close/>
                  <a:moveTo>
                    <a:pt x="111769" y="5322"/>
                  </a:moveTo>
                  <a:lnTo>
                    <a:pt x="106447" y="8427"/>
                  </a:lnTo>
                  <a:lnTo>
                    <a:pt x="107334" y="12419"/>
                  </a:lnTo>
                  <a:lnTo>
                    <a:pt x="111326" y="9757"/>
                  </a:lnTo>
                  <a:lnTo>
                    <a:pt x="111769" y="5322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A13B593-12E0-B04F-0DBD-06712030C018}"/>
                </a:ext>
              </a:extLst>
            </p:cNvPr>
            <p:cNvSpPr/>
            <p:nvPr/>
          </p:nvSpPr>
          <p:spPr>
            <a:xfrm>
              <a:off x="2476432" y="2759715"/>
              <a:ext cx="306477" cy="395183"/>
            </a:xfrm>
            <a:custGeom>
              <a:avLst/>
              <a:gdLst>
                <a:gd name="csX0" fmla="*/ 0 w 306477"/>
                <a:gd name="csY0" fmla="*/ 92697 h 395183"/>
                <a:gd name="csX1" fmla="*/ 33265 w 306477"/>
                <a:gd name="csY1" fmla="*/ 61207 h 395183"/>
                <a:gd name="csX2" fmla="*/ 40805 w 306477"/>
                <a:gd name="csY2" fmla="*/ 66529 h 395183"/>
                <a:gd name="csX3" fmla="*/ 62094 w 306477"/>
                <a:gd name="csY3" fmla="*/ 47901 h 395183"/>
                <a:gd name="csX4" fmla="*/ 73626 w 306477"/>
                <a:gd name="csY4" fmla="*/ 22620 h 395183"/>
                <a:gd name="csX5" fmla="*/ 93584 w 306477"/>
                <a:gd name="csY5" fmla="*/ 23507 h 395183"/>
                <a:gd name="csX6" fmla="*/ 114874 w 306477"/>
                <a:gd name="csY6" fmla="*/ 11975 h 395183"/>
                <a:gd name="csX7" fmla="*/ 124631 w 306477"/>
                <a:gd name="csY7" fmla="*/ 19959 h 395183"/>
                <a:gd name="csX8" fmla="*/ 146808 w 306477"/>
                <a:gd name="csY8" fmla="*/ 0 h 395183"/>
                <a:gd name="csX9" fmla="*/ 155235 w 306477"/>
                <a:gd name="csY9" fmla="*/ 9758 h 395183"/>
                <a:gd name="csX10" fmla="*/ 151243 w 306477"/>
                <a:gd name="csY10" fmla="*/ 23951 h 395183"/>
                <a:gd name="csX11" fmla="*/ 159670 w 306477"/>
                <a:gd name="csY11" fmla="*/ 47901 h 395183"/>
                <a:gd name="csX12" fmla="*/ 171202 w 306477"/>
                <a:gd name="csY12" fmla="*/ 48345 h 395183"/>
                <a:gd name="csX13" fmla="*/ 189830 w 306477"/>
                <a:gd name="csY13" fmla="*/ 67416 h 395183"/>
                <a:gd name="csX14" fmla="*/ 220433 w 306477"/>
                <a:gd name="csY14" fmla="*/ 74069 h 395183"/>
                <a:gd name="csX15" fmla="*/ 222651 w 306477"/>
                <a:gd name="csY15" fmla="*/ 94028 h 395183"/>
                <a:gd name="csX16" fmla="*/ 234183 w 306477"/>
                <a:gd name="csY16" fmla="*/ 94472 h 395183"/>
                <a:gd name="csX17" fmla="*/ 254585 w 306477"/>
                <a:gd name="csY17" fmla="*/ 79835 h 395183"/>
                <a:gd name="csX18" fmla="*/ 273657 w 306477"/>
                <a:gd name="csY18" fmla="*/ 98463 h 395183"/>
                <a:gd name="csX19" fmla="*/ 289624 w 306477"/>
                <a:gd name="csY19" fmla="*/ 91367 h 395183"/>
                <a:gd name="csX20" fmla="*/ 302486 w 306477"/>
                <a:gd name="csY20" fmla="*/ 97133 h 395183"/>
                <a:gd name="csX21" fmla="*/ 304260 w 306477"/>
                <a:gd name="csY21" fmla="*/ 117535 h 395183"/>
                <a:gd name="csX22" fmla="*/ 295833 w 306477"/>
                <a:gd name="csY22" fmla="*/ 130841 h 395183"/>
                <a:gd name="csX23" fmla="*/ 306478 w 306477"/>
                <a:gd name="csY23" fmla="*/ 145477 h 395183"/>
                <a:gd name="csX24" fmla="*/ 303817 w 306477"/>
                <a:gd name="csY24" fmla="*/ 159227 h 395183"/>
                <a:gd name="csX25" fmla="*/ 281640 w 306477"/>
                <a:gd name="csY25" fmla="*/ 168097 h 395183"/>
                <a:gd name="csX26" fmla="*/ 231965 w 306477"/>
                <a:gd name="csY26" fmla="*/ 235957 h 395183"/>
                <a:gd name="csX27" fmla="*/ 236400 w 306477"/>
                <a:gd name="csY27" fmla="*/ 255916 h 395183"/>
                <a:gd name="csX28" fmla="*/ 247489 w 306477"/>
                <a:gd name="csY28" fmla="*/ 264786 h 395183"/>
                <a:gd name="csX29" fmla="*/ 241279 w 306477"/>
                <a:gd name="csY29" fmla="*/ 273213 h 395183"/>
                <a:gd name="csX30" fmla="*/ 251480 w 306477"/>
                <a:gd name="csY30" fmla="*/ 292285 h 395183"/>
                <a:gd name="csX31" fmla="*/ 245715 w 306477"/>
                <a:gd name="csY31" fmla="*/ 299825 h 395183"/>
                <a:gd name="csX32" fmla="*/ 277205 w 306477"/>
                <a:gd name="csY32" fmla="*/ 324663 h 395183"/>
                <a:gd name="csX33" fmla="*/ 264786 w 306477"/>
                <a:gd name="csY33" fmla="*/ 357484 h 395183"/>
                <a:gd name="csX34" fmla="*/ 251924 w 306477"/>
                <a:gd name="csY34" fmla="*/ 362806 h 395183"/>
                <a:gd name="csX35" fmla="*/ 256803 w 306477"/>
                <a:gd name="csY35" fmla="*/ 369903 h 395183"/>
                <a:gd name="csX36" fmla="*/ 237288 w 306477"/>
                <a:gd name="csY36" fmla="*/ 391636 h 395183"/>
                <a:gd name="csX37" fmla="*/ 193378 w 306477"/>
                <a:gd name="csY37" fmla="*/ 377886 h 395183"/>
                <a:gd name="csX38" fmla="*/ 198701 w 306477"/>
                <a:gd name="csY38" fmla="*/ 390305 h 395183"/>
                <a:gd name="csX39" fmla="*/ 183621 w 306477"/>
                <a:gd name="csY39" fmla="*/ 395184 h 395183"/>
                <a:gd name="csX40" fmla="*/ 179629 w 306477"/>
                <a:gd name="csY40" fmla="*/ 384983 h 395183"/>
                <a:gd name="csX41" fmla="*/ 161444 w 306477"/>
                <a:gd name="csY41" fmla="*/ 379660 h 395183"/>
                <a:gd name="csX42" fmla="*/ 114874 w 306477"/>
                <a:gd name="csY42" fmla="*/ 390305 h 395183"/>
                <a:gd name="csX43" fmla="*/ 90480 w 306477"/>
                <a:gd name="csY43" fmla="*/ 367241 h 395183"/>
                <a:gd name="csX44" fmla="*/ 73626 w 306477"/>
                <a:gd name="csY44" fmla="*/ 377443 h 395183"/>
                <a:gd name="csX45" fmla="*/ 73626 w 306477"/>
                <a:gd name="csY45" fmla="*/ 390748 h 395183"/>
                <a:gd name="csX46" fmla="*/ 58102 w 306477"/>
                <a:gd name="csY46" fmla="*/ 384095 h 395183"/>
                <a:gd name="csX47" fmla="*/ 43909 w 306477"/>
                <a:gd name="csY47" fmla="*/ 388974 h 395183"/>
                <a:gd name="csX48" fmla="*/ 40805 w 306477"/>
                <a:gd name="csY48" fmla="*/ 375225 h 395183"/>
                <a:gd name="csX49" fmla="*/ 54997 w 306477"/>
                <a:gd name="csY49" fmla="*/ 350831 h 395183"/>
                <a:gd name="csX50" fmla="*/ 74069 w 306477"/>
                <a:gd name="csY50" fmla="*/ 349500 h 395183"/>
                <a:gd name="csX51" fmla="*/ 77617 w 306477"/>
                <a:gd name="csY51" fmla="*/ 341960 h 395183"/>
                <a:gd name="csX52" fmla="*/ 65199 w 306477"/>
                <a:gd name="csY52" fmla="*/ 309139 h 395183"/>
                <a:gd name="csX53" fmla="*/ 73626 w 306477"/>
                <a:gd name="csY53" fmla="*/ 291398 h 395183"/>
                <a:gd name="csX54" fmla="*/ 63868 w 306477"/>
                <a:gd name="csY54" fmla="*/ 280310 h 395183"/>
                <a:gd name="csX55" fmla="*/ 54110 w 306477"/>
                <a:gd name="csY55" fmla="*/ 287850 h 395183"/>
                <a:gd name="csX56" fmla="*/ 47457 w 306477"/>
                <a:gd name="csY56" fmla="*/ 284302 h 395183"/>
                <a:gd name="csX57" fmla="*/ 49675 w 306477"/>
                <a:gd name="csY57" fmla="*/ 260351 h 395183"/>
                <a:gd name="csX58" fmla="*/ 41248 w 306477"/>
                <a:gd name="csY58" fmla="*/ 247489 h 395183"/>
                <a:gd name="csX59" fmla="*/ 52336 w 306477"/>
                <a:gd name="csY59" fmla="*/ 225756 h 395183"/>
                <a:gd name="csX60" fmla="*/ 78061 w 306477"/>
                <a:gd name="csY60" fmla="*/ 223095 h 395183"/>
                <a:gd name="csX61" fmla="*/ 77174 w 306477"/>
                <a:gd name="csY61" fmla="*/ 228861 h 395183"/>
                <a:gd name="csX62" fmla="*/ 88706 w 306477"/>
                <a:gd name="csY62" fmla="*/ 228861 h 395183"/>
                <a:gd name="csX63" fmla="*/ 103786 w 306477"/>
                <a:gd name="csY63" fmla="*/ 216442 h 395183"/>
                <a:gd name="csX64" fmla="*/ 112656 w 306477"/>
                <a:gd name="csY64" fmla="*/ 215111 h 395183"/>
                <a:gd name="csX65" fmla="*/ 115317 w 306477"/>
                <a:gd name="csY65" fmla="*/ 223095 h 395183"/>
                <a:gd name="csX66" fmla="*/ 143260 w 306477"/>
                <a:gd name="csY66" fmla="*/ 211120 h 395183"/>
                <a:gd name="csX67" fmla="*/ 170315 w 306477"/>
                <a:gd name="csY67" fmla="*/ 212450 h 395183"/>
                <a:gd name="csX68" fmla="*/ 180516 w 306477"/>
                <a:gd name="csY68" fmla="*/ 189830 h 395183"/>
                <a:gd name="csX69" fmla="*/ 170315 w 306477"/>
                <a:gd name="csY69" fmla="*/ 163662 h 395183"/>
                <a:gd name="csX70" fmla="*/ 142372 w 306477"/>
                <a:gd name="csY70" fmla="*/ 188056 h 395183"/>
                <a:gd name="csX71" fmla="*/ 125962 w 306477"/>
                <a:gd name="csY71" fmla="*/ 180516 h 395183"/>
                <a:gd name="csX72" fmla="*/ 106890 w 306477"/>
                <a:gd name="csY72" fmla="*/ 191161 h 395183"/>
                <a:gd name="csX73" fmla="*/ 99794 w 306477"/>
                <a:gd name="csY73" fmla="*/ 181403 h 395183"/>
                <a:gd name="csX74" fmla="*/ 107777 w 306477"/>
                <a:gd name="csY74" fmla="*/ 175194 h 395183"/>
                <a:gd name="csX75" fmla="*/ 102455 w 306477"/>
                <a:gd name="csY75" fmla="*/ 168541 h 395183"/>
                <a:gd name="csX76" fmla="*/ 82940 w 306477"/>
                <a:gd name="csY76" fmla="*/ 192935 h 395183"/>
                <a:gd name="csX77" fmla="*/ 69634 w 306477"/>
                <a:gd name="csY77" fmla="*/ 192048 h 395183"/>
                <a:gd name="csX78" fmla="*/ 59433 w 306477"/>
                <a:gd name="csY78" fmla="*/ 187613 h 395183"/>
                <a:gd name="csX79" fmla="*/ 63868 w 306477"/>
                <a:gd name="csY79" fmla="*/ 162331 h 395183"/>
                <a:gd name="csX80" fmla="*/ 51449 w 306477"/>
                <a:gd name="csY80" fmla="*/ 151243 h 395183"/>
                <a:gd name="csX81" fmla="*/ 41692 w 306477"/>
                <a:gd name="csY81" fmla="*/ 154791 h 395183"/>
                <a:gd name="csX82" fmla="*/ 28829 w 306477"/>
                <a:gd name="csY82" fmla="*/ 146808 h 395183"/>
                <a:gd name="csX83" fmla="*/ 21733 w 306477"/>
                <a:gd name="csY83" fmla="*/ 109995 h 395183"/>
                <a:gd name="csX84" fmla="*/ 0 w 306477"/>
                <a:gd name="csY84" fmla="*/ 92697 h 395183"/>
                <a:gd name="csX85" fmla="*/ 177855 w 306477"/>
                <a:gd name="csY85" fmla="*/ 141486 h 395183"/>
                <a:gd name="csX86" fmla="*/ 168984 w 306477"/>
                <a:gd name="csY86" fmla="*/ 145477 h 395183"/>
                <a:gd name="csX87" fmla="*/ 168984 w 306477"/>
                <a:gd name="csY87" fmla="*/ 153017 h 395183"/>
                <a:gd name="csX88" fmla="*/ 178742 w 306477"/>
                <a:gd name="csY88" fmla="*/ 149469 h 395183"/>
                <a:gd name="csX89" fmla="*/ 177855 w 306477"/>
                <a:gd name="csY89" fmla="*/ 141486 h 395183"/>
                <a:gd name="csX90" fmla="*/ 136163 w 306477"/>
                <a:gd name="csY90" fmla="*/ 160557 h 395183"/>
                <a:gd name="csX91" fmla="*/ 131284 w 306477"/>
                <a:gd name="csY91" fmla="*/ 156122 h 395183"/>
                <a:gd name="csX92" fmla="*/ 124631 w 306477"/>
                <a:gd name="csY92" fmla="*/ 160114 h 395183"/>
                <a:gd name="csX93" fmla="*/ 134389 w 306477"/>
                <a:gd name="csY93" fmla="*/ 168984 h 395183"/>
                <a:gd name="csX94" fmla="*/ 136163 w 306477"/>
                <a:gd name="csY94" fmla="*/ 160557 h 395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306477" h="395183">
                  <a:moveTo>
                    <a:pt x="0" y="92697"/>
                  </a:moveTo>
                  <a:lnTo>
                    <a:pt x="33265" y="61207"/>
                  </a:lnTo>
                  <a:lnTo>
                    <a:pt x="40805" y="66529"/>
                  </a:lnTo>
                  <a:lnTo>
                    <a:pt x="62094" y="47901"/>
                  </a:lnTo>
                  <a:lnTo>
                    <a:pt x="73626" y="22620"/>
                  </a:lnTo>
                  <a:lnTo>
                    <a:pt x="93584" y="23507"/>
                  </a:lnTo>
                  <a:lnTo>
                    <a:pt x="114874" y="11975"/>
                  </a:lnTo>
                  <a:lnTo>
                    <a:pt x="124631" y="19959"/>
                  </a:lnTo>
                  <a:lnTo>
                    <a:pt x="146808" y="0"/>
                  </a:lnTo>
                  <a:lnTo>
                    <a:pt x="155235" y="9758"/>
                  </a:lnTo>
                  <a:lnTo>
                    <a:pt x="151243" y="23951"/>
                  </a:lnTo>
                  <a:lnTo>
                    <a:pt x="159670" y="47901"/>
                  </a:lnTo>
                  <a:lnTo>
                    <a:pt x="171202" y="48345"/>
                  </a:lnTo>
                  <a:lnTo>
                    <a:pt x="189830" y="67416"/>
                  </a:lnTo>
                  <a:lnTo>
                    <a:pt x="220433" y="74069"/>
                  </a:lnTo>
                  <a:lnTo>
                    <a:pt x="222651" y="94028"/>
                  </a:lnTo>
                  <a:lnTo>
                    <a:pt x="234183" y="94472"/>
                  </a:lnTo>
                  <a:lnTo>
                    <a:pt x="254585" y="79835"/>
                  </a:lnTo>
                  <a:lnTo>
                    <a:pt x="273657" y="98463"/>
                  </a:lnTo>
                  <a:lnTo>
                    <a:pt x="289624" y="91367"/>
                  </a:lnTo>
                  <a:lnTo>
                    <a:pt x="302486" y="97133"/>
                  </a:lnTo>
                  <a:lnTo>
                    <a:pt x="304260" y="117535"/>
                  </a:lnTo>
                  <a:lnTo>
                    <a:pt x="295833" y="130841"/>
                  </a:lnTo>
                  <a:lnTo>
                    <a:pt x="306478" y="145477"/>
                  </a:lnTo>
                  <a:lnTo>
                    <a:pt x="303817" y="159227"/>
                  </a:lnTo>
                  <a:lnTo>
                    <a:pt x="281640" y="168097"/>
                  </a:lnTo>
                  <a:lnTo>
                    <a:pt x="231965" y="235957"/>
                  </a:lnTo>
                  <a:lnTo>
                    <a:pt x="236400" y="255916"/>
                  </a:lnTo>
                  <a:lnTo>
                    <a:pt x="247489" y="264786"/>
                  </a:lnTo>
                  <a:lnTo>
                    <a:pt x="241279" y="273213"/>
                  </a:lnTo>
                  <a:lnTo>
                    <a:pt x="251480" y="292285"/>
                  </a:lnTo>
                  <a:lnTo>
                    <a:pt x="245715" y="299825"/>
                  </a:lnTo>
                  <a:lnTo>
                    <a:pt x="277205" y="324663"/>
                  </a:lnTo>
                  <a:lnTo>
                    <a:pt x="264786" y="357484"/>
                  </a:lnTo>
                  <a:lnTo>
                    <a:pt x="251924" y="362806"/>
                  </a:lnTo>
                  <a:lnTo>
                    <a:pt x="256803" y="369903"/>
                  </a:lnTo>
                  <a:lnTo>
                    <a:pt x="237288" y="391636"/>
                  </a:lnTo>
                  <a:lnTo>
                    <a:pt x="193378" y="377886"/>
                  </a:lnTo>
                  <a:lnTo>
                    <a:pt x="198701" y="390305"/>
                  </a:lnTo>
                  <a:lnTo>
                    <a:pt x="183621" y="395184"/>
                  </a:lnTo>
                  <a:lnTo>
                    <a:pt x="179629" y="384983"/>
                  </a:lnTo>
                  <a:lnTo>
                    <a:pt x="161444" y="379660"/>
                  </a:lnTo>
                  <a:lnTo>
                    <a:pt x="114874" y="390305"/>
                  </a:lnTo>
                  <a:lnTo>
                    <a:pt x="90480" y="367241"/>
                  </a:lnTo>
                  <a:lnTo>
                    <a:pt x="73626" y="377443"/>
                  </a:lnTo>
                  <a:lnTo>
                    <a:pt x="73626" y="390748"/>
                  </a:lnTo>
                  <a:lnTo>
                    <a:pt x="58102" y="384095"/>
                  </a:lnTo>
                  <a:lnTo>
                    <a:pt x="43909" y="388974"/>
                  </a:lnTo>
                  <a:lnTo>
                    <a:pt x="40805" y="375225"/>
                  </a:lnTo>
                  <a:lnTo>
                    <a:pt x="54997" y="350831"/>
                  </a:lnTo>
                  <a:lnTo>
                    <a:pt x="74069" y="349500"/>
                  </a:lnTo>
                  <a:lnTo>
                    <a:pt x="77617" y="341960"/>
                  </a:lnTo>
                  <a:lnTo>
                    <a:pt x="65199" y="309139"/>
                  </a:lnTo>
                  <a:lnTo>
                    <a:pt x="73626" y="291398"/>
                  </a:lnTo>
                  <a:lnTo>
                    <a:pt x="63868" y="280310"/>
                  </a:lnTo>
                  <a:lnTo>
                    <a:pt x="54110" y="287850"/>
                  </a:lnTo>
                  <a:lnTo>
                    <a:pt x="47457" y="284302"/>
                  </a:lnTo>
                  <a:lnTo>
                    <a:pt x="49675" y="260351"/>
                  </a:lnTo>
                  <a:lnTo>
                    <a:pt x="41248" y="247489"/>
                  </a:lnTo>
                  <a:lnTo>
                    <a:pt x="52336" y="225756"/>
                  </a:lnTo>
                  <a:lnTo>
                    <a:pt x="78061" y="223095"/>
                  </a:lnTo>
                  <a:lnTo>
                    <a:pt x="77174" y="228861"/>
                  </a:lnTo>
                  <a:lnTo>
                    <a:pt x="88706" y="228861"/>
                  </a:lnTo>
                  <a:lnTo>
                    <a:pt x="103786" y="216442"/>
                  </a:lnTo>
                  <a:lnTo>
                    <a:pt x="112656" y="215111"/>
                  </a:lnTo>
                  <a:lnTo>
                    <a:pt x="115317" y="223095"/>
                  </a:lnTo>
                  <a:lnTo>
                    <a:pt x="143260" y="211120"/>
                  </a:lnTo>
                  <a:lnTo>
                    <a:pt x="170315" y="212450"/>
                  </a:lnTo>
                  <a:lnTo>
                    <a:pt x="180516" y="189830"/>
                  </a:lnTo>
                  <a:lnTo>
                    <a:pt x="170315" y="163662"/>
                  </a:lnTo>
                  <a:lnTo>
                    <a:pt x="142372" y="188056"/>
                  </a:lnTo>
                  <a:lnTo>
                    <a:pt x="125962" y="180516"/>
                  </a:lnTo>
                  <a:lnTo>
                    <a:pt x="106890" y="191161"/>
                  </a:lnTo>
                  <a:lnTo>
                    <a:pt x="99794" y="181403"/>
                  </a:lnTo>
                  <a:lnTo>
                    <a:pt x="107777" y="175194"/>
                  </a:lnTo>
                  <a:lnTo>
                    <a:pt x="102455" y="168541"/>
                  </a:lnTo>
                  <a:lnTo>
                    <a:pt x="82940" y="192935"/>
                  </a:lnTo>
                  <a:lnTo>
                    <a:pt x="69634" y="192048"/>
                  </a:lnTo>
                  <a:lnTo>
                    <a:pt x="59433" y="187613"/>
                  </a:lnTo>
                  <a:lnTo>
                    <a:pt x="63868" y="162331"/>
                  </a:lnTo>
                  <a:lnTo>
                    <a:pt x="51449" y="151243"/>
                  </a:lnTo>
                  <a:lnTo>
                    <a:pt x="41692" y="154791"/>
                  </a:lnTo>
                  <a:lnTo>
                    <a:pt x="28829" y="146808"/>
                  </a:lnTo>
                  <a:lnTo>
                    <a:pt x="21733" y="109995"/>
                  </a:lnTo>
                  <a:lnTo>
                    <a:pt x="0" y="92697"/>
                  </a:lnTo>
                  <a:close/>
                  <a:moveTo>
                    <a:pt x="177855" y="141486"/>
                  </a:moveTo>
                  <a:lnTo>
                    <a:pt x="168984" y="145477"/>
                  </a:lnTo>
                  <a:lnTo>
                    <a:pt x="168984" y="153017"/>
                  </a:lnTo>
                  <a:lnTo>
                    <a:pt x="178742" y="149469"/>
                  </a:lnTo>
                  <a:lnTo>
                    <a:pt x="177855" y="141486"/>
                  </a:lnTo>
                  <a:close/>
                  <a:moveTo>
                    <a:pt x="136163" y="160557"/>
                  </a:moveTo>
                  <a:lnTo>
                    <a:pt x="131284" y="156122"/>
                  </a:lnTo>
                  <a:lnTo>
                    <a:pt x="124631" y="160114"/>
                  </a:lnTo>
                  <a:lnTo>
                    <a:pt x="134389" y="168984"/>
                  </a:lnTo>
                  <a:lnTo>
                    <a:pt x="136163" y="160557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EB3DFE7-FE8B-596E-50A7-6E7CE8AB0344}"/>
                </a:ext>
              </a:extLst>
            </p:cNvPr>
            <p:cNvSpPr/>
            <p:nvPr/>
          </p:nvSpPr>
          <p:spPr>
            <a:xfrm>
              <a:off x="2528768" y="2923377"/>
              <a:ext cx="128179" cy="65198"/>
            </a:xfrm>
            <a:custGeom>
              <a:avLst/>
              <a:gdLst>
                <a:gd name="csX0" fmla="*/ 0 w 128179"/>
                <a:gd name="csY0" fmla="*/ 62094 h 65198"/>
                <a:gd name="csX1" fmla="*/ 17298 w 128179"/>
                <a:gd name="csY1" fmla="*/ 28386 h 65198"/>
                <a:gd name="csX2" fmla="*/ 30603 w 128179"/>
                <a:gd name="csY2" fmla="*/ 29273 h 65198"/>
                <a:gd name="csX3" fmla="*/ 50119 w 128179"/>
                <a:gd name="csY3" fmla="*/ 4879 h 65198"/>
                <a:gd name="csX4" fmla="*/ 55441 w 128179"/>
                <a:gd name="csY4" fmla="*/ 11532 h 65198"/>
                <a:gd name="csX5" fmla="*/ 47458 w 128179"/>
                <a:gd name="csY5" fmla="*/ 17741 h 65198"/>
                <a:gd name="csX6" fmla="*/ 54554 w 128179"/>
                <a:gd name="csY6" fmla="*/ 27499 h 65198"/>
                <a:gd name="csX7" fmla="*/ 73626 w 128179"/>
                <a:gd name="csY7" fmla="*/ 16854 h 65198"/>
                <a:gd name="csX8" fmla="*/ 90036 w 128179"/>
                <a:gd name="csY8" fmla="*/ 24394 h 65198"/>
                <a:gd name="csX9" fmla="*/ 117979 w 128179"/>
                <a:gd name="csY9" fmla="*/ 0 h 65198"/>
                <a:gd name="csX10" fmla="*/ 128180 w 128179"/>
                <a:gd name="csY10" fmla="*/ 26168 h 65198"/>
                <a:gd name="csX11" fmla="*/ 117979 w 128179"/>
                <a:gd name="csY11" fmla="*/ 48788 h 65198"/>
                <a:gd name="csX12" fmla="*/ 90923 w 128179"/>
                <a:gd name="csY12" fmla="*/ 47458 h 65198"/>
                <a:gd name="csX13" fmla="*/ 62981 w 128179"/>
                <a:gd name="csY13" fmla="*/ 59433 h 65198"/>
                <a:gd name="csX14" fmla="*/ 60320 w 128179"/>
                <a:gd name="csY14" fmla="*/ 51449 h 65198"/>
                <a:gd name="csX15" fmla="*/ 51449 w 128179"/>
                <a:gd name="csY15" fmla="*/ 52780 h 65198"/>
                <a:gd name="csX16" fmla="*/ 36369 w 128179"/>
                <a:gd name="csY16" fmla="*/ 65199 h 65198"/>
                <a:gd name="csX17" fmla="*/ 24838 w 128179"/>
                <a:gd name="csY17" fmla="*/ 65199 h 65198"/>
                <a:gd name="csX18" fmla="*/ 25725 w 128179"/>
                <a:gd name="csY18" fmla="*/ 59433 h 65198"/>
                <a:gd name="csX19" fmla="*/ 0 w 128179"/>
                <a:gd name="csY19" fmla="*/ 62094 h 65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28179" h="65198">
                  <a:moveTo>
                    <a:pt x="0" y="62094"/>
                  </a:moveTo>
                  <a:lnTo>
                    <a:pt x="17298" y="28386"/>
                  </a:lnTo>
                  <a:lnTo>
                    <a:pt x="30603" y="29273"/>
                  </a:lnTo>
                  <a:lnTo>
                    <a:pt x="50119" y="4879"/>
                  </a:lnTo>
                  <a:lnTo>
                    <a:pt x="55441" y="11532"/>
                  </a:lnTo>
                  <a:lnTo>
                    <a:pt x="47458" y="17741"/>
                  </a:lnTo>
                  <a:lnTo>
                    <a:pt x="54554" y="27499"/>
                  </a:lnTo>
                  <a:lnTo>
                    <a:pt x="73626" y="16854"/>
                  </a:lnTo>
                  <a:lnTo>
                    <a:pt x="90036" y="24394"/>
                  </a:lnTo>
                  <a:lnTo>
                    <a:pt x="117979" y="0"/>
                  </a:lnTo>
                  <a:lnTo>
                    <a:pt x="128180" y="26168"/>
                  </a:lnTo>
                  <a:lnTo>
                    <a:pt x="117979" y="48788"/>
                  </a:lnTo>
                  <a:lnTo>
                    <a:pt x="90923" y="47458"/>
                  </a:lnTo>
                  <a:lnTo>
                    <a:pt x="62981" y="59433"/>
                  </a:lnTo>
                  <a:lnTo>
                    <a:pt x="60320" y="51449"/>
                  </a:lnTo>
                  <a:lnTo>
                    <a:pt x="51449" y="52780"/>
                  </a:lnTo>
                  <a:lnTo>
                    <a:pt x="36369" y="65199"/>
                  </a:lnTo>
                  <a:lnTo>
                    <a:pt x="24838" y="65199"/>
                  </a:lnTo>
                  <a:lnTo>
                    <a:pt x="25725" y="59433"/>
                  </a:lnTo>
                  <a:lnTo>
                    <a:pt x="0" y="62094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DE0D841-33AA-E074-B814-FC172A76589C}"/>
                </a:ext>
              </a:extLst>
            </p:cNvPr>
            <p:cNvSpPr/>
            <p:nvPr/>
          </p:nvSpPr>
          <p:spPr>
            <a:xfrm>
              <a:off x="3624282" y="1449090"/>
              <a:ext cx="491872" cy="722507"/>
            </a:xfrm>
            <a:custGeom>
              <a:avLst/>
              <a:gdLst>
                <a:gd name="csX0" fmla="*/ 95802 w 491872"/>
                <a:gd name="csY0" fmla="*/ 369459 h 722507"/>
                <a:gd name="csX1" fmla="*/ 85601 w 491872"/>
                <a:gd name="csY1" fmla="*/ 355709 h 722507"/>
                <a:gd name="csX2" fmla="*/ 52336 w 491872"/>
                <a:gd name="csY2" fmla="*/ 361032 h 722507"/>
                <a:gd name="csX3" fmla="*/ 39474 w 491872"/>
                <a:gd name="csY3" fmla="*/ 341073 h 722507"/>
                <a:gd name="csX4" fmla="*/ 65199 w 491872"/>
                <a:gd name="csY4" fmla="*/ 302486 h 722507"/>
                <a:gd name="csX5" fmla="*/ 0 w 491872"/>
                <a:gd name="csY5" fmla="*/ 200918 h 722507"/>
                <a:gd name="csX6" fmla="*/ 18628 w 491872"/>
                <a:gd name="csY6" fmla="*/ 172976 h 722507"/>
                <a:gd name="csX7" fmla="*/ 37700 w 491872"/>
                <a:gd name="csY7" fmla="*/ 162775 h 722507"/>
                <a:gd name="csX8" fmla="*/ 122857 w 491872"/>
                <a:gd name="csY8" fmla="*/ 164549 h 722507"/>
                <a:gd name="csX9" fmla="*/ 147251 w 491872"/>
                <a:gd name="csY9" fmla="*/ 156122 h 722507"/>
                <a:gd name="csX10" fmla="*/ 154348 w 491872"/>
                <a:gd name="csY10" fmla="*/ 129954 h 722507"/>
                <a:gd name="csX11" fmla="*/ 176524 w 491872"/>
                <a:gd name="csY11" fmla="*/ 98020 h 722507"/>
                <a:gd name="csX12" fmla="*/ 173863 w 491872"/>
                <a:gd name="csY12" fmla="*/ 61650 h 722507"/>
                <a:gd name="csX13" fmla="*/ 210676 w 491872"/>
                <a:gd name="csY13" fmla="*/ 27055 h 722507"/>
                <a:gd name="csX14" fmla="*/ 256803 w 491872"/>
                <a:gd name="csY14" fmla="*/ 21733 h 722507"/>
                <a:gd name="csX15" fmla="*/ 255029 w 491872"/>
                <a:gd name="csY15" fmla="*/ 0 h 722507"/>
                <a:gd name="csX16" fmla="*/ 290511 w 491872"/>
                <a:gd name="csY16" fmla="*/ 20846 h 722507"/>
                <a:gd name="csX17" fmla="*/ 327767 w 491872"/>
                <a:gd name="csY17" fmla="*/ 14193 h 722507"/>
                <a:gd name="csX18" fmla="*/ 351274 w 491872"/>
                <a:gd name="csY18" fmla="*/ 34595 h 722507"/>
                <a:gd name="csX19" fmla="*/ 377886 w 491872"/>
                <a:gd name="csY19" fmla="*/ 33708 h 722507"/>
                <a:gd name="csX20" fmla="*/ 386757 w 491872"/>
                <a:gd name="csY20" fmla="*/ 22176 h 722507"/>
                <a:gd name="csX21" fmla="*/ 384539 w 491872"/>
                <a:gd name="csY21" fmla="*/ 45683 h 722507"/>
                <a:gd name="csX22" fmla="*/ 392079 w 491872"/>
                <a:gd name="csY22" fmla="*/ 60763 h 722507"/>
                <a:gd name="csX23" fmla="*/ 425344 w 491872"/>
                <a:gd name="csY23" fmla="*/ 40361 h 722507"/>
                <a:gd name="csX24" fmla="*/ 429335 w 491872"/>
                <a:gd name="csY24" fmla="*/ 69190 h 722507"/>
                <a:gd name="csX25" fmla="*/ 413368 w 491872"/>
                <a:gd name="csY25" fmla="*/ 73182 h 722507"/>
                <a:gd name="csX26" fmla="*/ 428448 w 491872"/>
                <a:gd name="csY26" fmla="*/ 74513 h 722507"/>
                <a:gd name="csX27" fmla="*/ 435545 w 491872"/>
                <a:gd name="csY27" fmla="*/ 89149 h 722507"/>
                <a:gd name="csX28" fmla="*/ 452399 w 491872"/>
                <a:gd name="csY28" fmla="*/ 74069 h 722507"/>
                <a:gd name="csX29" fmla="*/ 455947 w 491872"/>
                <a:gd name="csY29" fmla="*/ 93141 h 722507"/>
                <a:gd name="csX30" fmla="*/ 473688 w 491872"/>
                <a:gd name="csY30" fmla="*/ 74956 h 722507"/>
                <a:gd name="csX31" fmla="*/ 467479 w 491872"/>
                <a:gd name="csY31" fmla="*/ 109551 h 722507"/>
                <a:gd name="csX32" fmla="*/ 475018 w 491872"/>
                <a:gd name="csY32" fmla="*/ 140155 h 722507"/>
                <a:gd name="csX33" fmla="*/ 450624 w 491872"/>
                <a:gd name="csY33" fmla="*/ 140598 h 722507"/>
                <a:gd name="csX34" fmla="*/ 440867 w 491872"/>
                <a:gd name="csY34" fmla="*/ 106003 h 722507"/>
                <a:gd name="csX35" fmla="*/ 451068 w 491872"/>
                <a:gd name="csY35" fmla="*/ 96689 h 722507"/>
                <a:gd name="csX36" fmla="*/ 426230 w 491872"/>
                <a:gd name="csY36" fmla="*/ 106447 h 722507"/>
                <a:gd name="csX37" fmla="*/ 438649 w 491872"/>
                <a:gd name="csY37" fmla="*/ 121083 h 722507"/>
                <a:gd name="csX38" fmla="*/ 433327 w 491872"/>
                <a:gd name="csY38" fmla="*/ 130397 h 722507"/>
                <a:gd name="csX39" fmla="*/ 415142 w 491872"/>
                <a:gd name="csY39" fmla="*/ 123744 h 722507"/>
                <a:gd name="csX40" fmla="*/ 433327 w 491872"/>
                <a:gd name="csY40" fmla="*/ 132171 h 722507"/>
                <a:gd name="csX41" fmla="*/ 439536 w 491872"/>
                <a:gd name="csY41" fmla="*/ 149469 h 722507"/>
                <a:gd name="csX42" fmla="*/ 428005 w 491872"/>
                <a:gd name="csY42" fmla="*/ 149025 h 722507"/>
                <a:gd name="csX43" fmla="*/ 443972 w 491872"/>
                <a:gd name="csY43" fmla="*/ 157452 h 722507"/>
                <a:gd name="csX44" fmla="*/ 416029 w 491872"/>
                <a:gd name="csY44" fmla="*/ 159670 h 722507"/>
                <a:gd name="csX45" fmla="*/ 431553 w 491872"/>
                <a:gd name="csY45" fmla="*/ 159670 h 722507"/>
                <a:gd name="csX46" fmla="*/ 449738 w 491872"/>
                <a:gd name="csY46" fmla="*/ 179185 h 722507"/>
                <a:gd name="csX47" fmla="*/ 423569 w 491872"/>
                <a:gd name="csY47" fmla="*/ 179185 h 722507"/>
                <a:gd name="csX48" fmla="*/ 431553 w 491872"/>
                <a:gd name="csY48" fmla="*/ 186725 h 722507"/>
                <a:gd name="csX49" fmla="*/ 420465 w 491872"/>
                <a:gd name="csY49" fmla="*/ 184951 h 722507"/>
                <a:gd name="csX50" fmla="*/ 424900 w 491872"/>
                <a:gd name="csY50" fmla="*/ 196926 h 722507"/>
                <a:gd name="csX51" fmla="*/ 396958 w 491872"/>
                <a:gd name="csY51" fmla="*/ 186282 h 722507"/>
                <a:gd name="csX52" fmla="*/ 380547 w 491872"/>
                <a:gd name="csY52" fmla="*/ 194709 h 722507"/>
                <a:gd name="csX53" fmla="*/ 393853 w 491872"/>
                <a:gd name="csY53" fmla="*/ 188499 h 722507"/>
                <a:gd name="csX54" fmla="*/ 409376 w 491872"/>
                <a:gd name="csY54" fmla="*/ 200031 h 722507"/>
                <a:gd name="csX55" fmla="*/ 444859 w 491872"/>
                <a:gd name="csY55" fmla="*/ 194265 h 722507"/>
                <a:gd name="csX56" fmla="*/ 460826 w 491872"/>
                <a:gd name="csY56" fmla="*/ 224869 h 722507"/>
                <a:gd name="csX57" fmla="*/ 462600 w 491872"/>
                <a:gd name="csY57" fmla="*/ 256803 h 722507"/>
                <a:gd name="csX58" fmla="*/ 473245 w 491872"/>
                <a:gd name="csY58" fmla="*/ 267004 h 722507"/>
                <a:gd name="csX59" fmla="*/ 478567 w 491872"/>
                <a:gd name="csY59" fmla="*/ 258577 h 722507"/>
                <a:gd name="csX60" fmla="*/ 488768 w 491872"/>
                <a:gd name="csY60" fmla="*/ 298494 h 722507"/>
                <a:gd name="csX61" fmla="*/ 486994 w 491872"/>
                <a:gd name="csY61" fmla="*/ 406272 h 722507"/>
                <a:gd name="csX62" fmla="*/ 476349 w 491872"/>
                <a:gd name="csY62" fmla="*/ 455947 h 722507"/>
                <a:gd name="csX63" fmla="*/ 467035 w 491872"/>
                <a:gd name="csY63" fmla="*/ 466591 h 722507"/>
                <a:gd name="csX64" fmla="*/ 473245 w 491872"/>
                <a:gd name="csY64" fmla="*/ 486550 h 722507"/>
                <a:gd name="csX65" fmla="*/ 473245 w 491872"/>
                <a:gd name="csY65" fmla="*/ 469696 h 722507"/>
                <a:gd name="csX66" fmla="*/ 479454 w 491872"/>
                <a:gd name="csY66" fmla="*/ 473244 h 722507"/>
                <a:gd name="csX67" fmla="*/ 473245 w 491872"/>
                <a:gd name="csY67" fmla="*/ 535782 h 722507"/>
                <a:gd name="csX68" fmla="*/ 480341 w 491872"/>
                <a:gd name="csY68" fmla="*/ 552192 h 722507"/>
                <a:gd name="csX69" fmla="*/ 491873 w 491872"/>
                <a:gd name="csY69" fmla="*/ 539330 h 722507"/>
                <a:gd name="csX70" fmla="*/ 480341 w 491872"/>
                <a:gd name="csY70" fmla="*/ 589892 h 722507"/>
                <a:gd name="csX71" fmla="*/ 474132 w 491872"/>
                <a:gd name="csY71" fmla="*/ 589005 h 722507"/>
                <a:gd name="csX72" fmla="*/ 469696 w 491872"/>
                <a:gd name="csY72" fmla="*/ 602311 h 722507"/>
                <a:gd name="csX73" fmla="*/ 481671 w 491872"/>
                <a:gd name="csY73" fmla="*/ 605416 h 722507"/>
                <a:gd name="csX74" fmla="*/ 482559 w 491872"/>
                <a:gd name="csY74" fmla="*/ 625818 h 722507"/>
                <a:gd name="csX75" fmla="*/ 436432 w 491872"/>
                <a:gd name="csY75" fmla="*/ 674163 h 722507"/>
                <a:gd name="csX76" fmla="*/ 440867 w 491872"/>
                <a:gd name="csY76" fmla="*/ 686581 h 722507"/>
                <a:gd name="csX77" fmla="*/ 431996 w 491872"/>
                <a:gd name="csY77" fmla="*/ 697670 h 722507"/>
                <a:gd name="csX78" fmla="*/ 390305 w 491872"/>
                <a:gd name="csY78" fmla="*/ 717185 h 722507"/>
                <a:gd name="csX79" fmla="*/ 320671 w 491872"/>
                <a:gd name="csY79" fmla="*/ 722507 h 722507"/>
                <a:gd name="csX80" fmla="*/ 252368 w 491872"/>
                <a:gd name="csY80" fmla="*/ 698557 h 722507"/>
                <a:gd name="csX81" fmla="*/ 215998 w 491872"/>
                <a:gd name="csY81" fmla="*/ 670614 h 722507"/>
                <a:gd name="csX82" fmla="*/ 198701 w 491872"/>
                <a:gd name="csY82" fmla="*/ 639567 h 722507"/>
                <a:gd name="csX83" fmla="*/ 186282 w 491872"/>
                <a:gd name="csY83" fmla="*/ 576587 h 722507"/>
                <a:gd name="csX84" fmla="*/ 154791 w 491872"/>
                <a:gd name="csY84" fmla="*/ 507840 h 722507"/>
                <a:gd name="csX85" fmla="*/ 157452 w 491872"/>
                <a:gd name="csY85" fmla="*/ 455503 h 722507"/>
                <a:gd name="csX86" fmla="*/ 138824 w 491872"/>
                <a:gd name="csY86" fmla="*/ 446633 h 722507"/>
                <a:gd name="csX87" fmla="*/ 145477 w 491872"/>
                <a:gd name="csY87" fmla="*/ 433770 h 722507"/>
                <a:gd name="csX88" fmla="*/ 151243 w 491872"/>
                <a:gd name="csY88" fmla="*/ 439980 h 722507"/>
                <a:gd name="csX89" fmla="*/ 153904 w 491872"/>
                <a:gd name="csY89" fmla="*/ 439093 h 722507"/>
                <a:gd name="csX90" fmla="*/ 142372 w 491872"/>
                <a:gd name="csY90" fmla="*/ 418247 h 722507"/>
                <a:gd name="csX91" fmla="*/ 156122 w 491872"/>
                <a:gd name="csY91" fmla="*/ 412481 h 722507"/>
                <a:gd name="csX92" fmla="*/ 139711 w 491872"/>
                <a:gd name="csY92" fmla="*/ 410707 h 722507"/>
                <a:gd name="csX93" fmla="*/ 145921 w 491872"/>
                <a:gd name="csY93" fmla="*/ 383208 h 722507"/>
                <a:gd name="csX94" fmla="*/ 131284 w 491872"/>
                <a:gd name="csY94" fmla="*/ 388087 h 722507"/>
                <a:gd name="csX95" fmla="*/ 134833 w 491872"/>
                <a:gd name="csY95" fmla="*/ 358814 h 722507"/>
                <a:gd name="csX96" fmla="*/ 144147 w 491872"/>
                <a:gd name="csY96" fmla="*/ 333533 h 722507"/>
                <a:gd name="csX97" fmla="*/ 158340 w 491872"/>
                <a:gd name="csY97" fmla="*/ 332203 h 722507"/>
                <a:gd name="csX98" fmla="*/ 135719 w 491872"/>
                <a:gd name="csY98" fmla="*/ 279423 h 722507"/>
                <a:gd name="csX99" fmla="*/ 131728 w 491872"/>
                <a:gd name="csY99" fmla="*/ 283858 h 722507"/>
                <a:gd name="csX100" fmla="*/ 141929 w 491872"/>
                <a:gd name="csY100" fmla="*/ 298051 h 722507"/>
                <a:gd name="csX101" fmla="*/ 137494 w 491872"/>
                <a:gd name="csY101" fmla="*/ 318010 h 722507"/>
                <a:gd name="csX102" fmla="*/ 117978 w 491872"/>
                <a:gd name="csY102" fmla="*/ 325106 h 722507"/>
                <a:gd name="csX103" fmla="*/ 115761 w 491872"/>
                <a:gd name="csY103" fmla="*/ 360145 h 722507"/>
                <a:gd name="csX104" fmla="*/ 110882 w 491872"/>
                <a:gd name="csY104" fmla="*/ 352161 h 722507"/>
                <a:gd name="csX105" fmla="*/ 116204 w 491872"/>
                <a:gd name="csY105" fmla="*/ 385426 h 722507"/>
                <a:gd name="csX106" fmla="*/ 95802 w 491872"/>
                <a:gd name="csY106" fmla="*/ 369459 h 722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</a:cxnLst>
              <a:rect l="l" t="t" r="r" b="b"/>
              <a:pathLst>
                <a:path w="491872" h="722507">
                  <a:moveTo>
                    <a:pt x="95802" y="369459"/>
                  </a:moveTo>
                  <a:lnTo>
                    <a:pt x="85601" y="355709"/>
                  </a:lnTo>
                  <a:lnTo>
                    <a:pt x="52336" y="361032"/>
                  </a:lnTo>
                  <a:lnTo>
                    <a:pt x="39474" y="341073"/>
                  </a:lnTo>
                  <a:lnTo>
                    <a:pt x="65199" y="302486"/>
                  </a:lnTo>
                  <a:lnTo>
                    <a:pt x="0" y="200918"/>
                  </a:lnTo>
                  <a:lnTo>
                    <a:pt x="18628" y="172976"/>
                  </a:lnTo>
                  <a:lnTo>
                    <a:pt x="37700" y="162775"/>
                  </a:lnTo>
                  <a:lnTo>
                    <a:pt x="122857" y="164549"/>
                  </a:lnTo>
                  <a:lnTo>
                    <a:pt x="147251" y="156122"/>
                  </a:lnTo>
                  <a:lnTo>
                    <a:pt x="154348" y="129954"/>
                  </a:lnTo>
                  <a:lnTo>
                    <a:pt x="176524" y="98020"/>
                  </a:lnTo>
                  <a:lnTo>
                    <a:pt x="173863" y="61650"/>
                  </a:lnTo>
                  <a:lnTo>
                    <a:pt x="210676" y="27055"/>
                  </a:lnTo>
                  <a:lnTo>
                    <a:pt x="256803" y="21733"/>
                  </a:lnTo>
                  <a:lnTo>
                    <a:pt x="255029" y="0"/>
                  </a:lnTo>
                  <a:lnTo>
                    <a:pt x="290511" y="20846"/>
                  </a:lnTo>
                  <a:lnTo>
                    <a:pt x="327767" y="14193"/>
                  </a:lnTo>
                  <a:lnTo>
                    <a:pt x="351274" y="34595"/>
                  </a:lnTo>
                  <a:lnTo>
                    <a:pt x="377886" y="33708"/>
                  </a:lnTo>
                  <a:lnTo>
                    <a:pt x="386757" y="22176"/>
                  </a:lnTo>
                  <a:lnTo>
                    <a:pt x="384539" y="45683"/>
                  </a:lnTo>
                  <a:lnTo>
                    <a:pt x="392079" y="60763"/>
                  </a:lnTo>
                  <a:lnTo>
                    <a:pt x="425344" y="40361"/>
                  </a:lnTo>
                  <a:lnTo>
                    <a:pt x="429335" y="69190"/>
                  </a:lnTo>
                  <a:lnTo>
                    <a:pt x="413368" y="73182"/>
                  </a:lnTo>
                  <a:lnTo>
                    <a:pt x="428448" y="74513"/>
                  </a:lnTo>
                  <a:lnTo>
                    <a:pt x="435545" y="89149"/>
                  </a:lnTo>
                  <a:lnTo>
                    <a:pt x="452399" y="74069"/>
                  </a:lnTo>
                  <a:lnTo>
                    <a:pt x="455947" y="93141"/>
                  </a:lnTo>
                  <a:lnTo>
                    <a:pt x="473688" y="74956"/>
                  </a:lnTo>
                  <a:lnTo>
                    <a:pt x="467479" y="109551"/>
                  </a:lnTo>
                  <a:lnTo>
                    <a:pt x="475018" y="140155"/>
                  </a:lnTo>
                  <a:lnTo>
                    <a:pt x="450624" y="140598"/>
                  </a:lnTo>
                  <a:lnTo>
                    <a:pt x="440867" y="106003"/>
                  </a:lnTo>
                  <a:lnTo>
                    <a:pt x="451068" y="96689"/>
                  </a:lnTo>
                  <a:lnTo>
                    <a:pt x="426230" y="106447"/>
                  </a:lnTo>
                  <a:lnTo>
                    <a:pt x="438649" y="121083"/>
                  </a:lnTo>
                  <a:lnTo>
                    <a:pt x="433327" y="130397"/>
                  </a:lnTo>
                  <a:lnTo>
                    <a:pt x="415142" y="123744"/>
                  </a:lnTo>
                  <a:lnTo>
                    <a:pt x="433327" y="132171"/>
                  </a:lnTo>
                  <a:lnTo>
                    <a:pt x="439536" y="149469"/>
                  </a:lnTo>
                  <a:lnTo>
                    <a:pt x="428005" y="149025"/>
                  </a:lnTo>
                  <a:lnTo>
                    <a:pt x="443972" y="157452"/>
                  </a:lnTo>
                  <a:lnTo>
                    <a:pt x="416029" y="159670"/>
                  </a:lnTo>
                  <a:lnTo>
                    <a:pt x="431553" y="159670"/>
                  </a:lnTo>
                  <a:lnTo>
                    <a:pt x="449738" y="179185"/>
                  </a:lnTo>
                  <a:lnTo>
                    <a:pt x="423569" y="179185"/>
                  </a:lnTo>
                  <a:lnTo>
                    <a:pt x="431553" y="186725"/>
                  </a:lnTo>
                  <a:lnTo>
                    <a:pt x="420465" y="184951"/>
                  </a:lnTo>
                  <a:lnTo>
                    <a:pt x="424900" y="196926"/>
                  </a:lnTo>
                  <a:lnTo>
                    <a:pt x="396958" y="186282"/>
                  </a:lnTo>
                  <a:lnTo>
                    <a:pt x="380547" y="194709"/>
                  </a:lnTo>
                  <a:lnTo>
                    <a:pt x="393853" y="188499"/>
                  </a:lnTo>
                  <a:lnTo>
                    <a:pt x="409376" y="200031"/>
                  </a:lnTo>
                  <a:lnTo>
                    <a:pt x="444859" y="194265"/>
                  </a:lnTo>
                  <a:lnTo>
                    <a:pt x="460826" y="224869"/>
                  </a:lnTo>
                  <a:lnTo>
                    <a:pt x="462600" y="256803"/>
                  </a:lnTo>
                  <a:lnTo>
                    <a:pt x="473245" y="267004"/>
                  </a:lnTo>
                  <a:lnTo>
                    <a:pt x="478567" y="258577"/>
                  </a:lnTo>
                  <a:lnTo>
                    <a:pt x="488768" y="298494"/>
                  </a:lnTo>
                  <a:lnTo>
                    <a:pt x="486994" y="406272"/>
                  </a:lnTo>
                  <a:lnTo>
                    <a:pt x="476349" y="455947"/>
                  </a:lnTo>
                  <a:lnTo>
                    <a:pt x="467035" y="466591"/>
                  </a:lnTo>
                  <a:lnTo>
                    <a:pt x="473245" y="486550"/>
                  </a:lnTo>
                  <a:lnTo>
                    <a:pt x="473245" y="469696"/>
                  </a:lnTo>
                  <a:lnTo>
                    <a:pt x="479454" y="473244"/>
                  </a:lnTo>
                  <a:lnTo>
                    <a:pt x="473245" y="535782"/>
                  </a:lnTo>
                  <a:lnTo>
                    <a:pt x="480341" y="552192"/>
                  </a:lnTo>
                  <a:lnTo>
                    <a:pt x="491873" y="539330"/>
                  </a:lnTo>
                  <a:lnTo>
                    <a:pt x="480341" y="589892"/>
                  </a:lnTo>
                  <a:lnTo>
                    <a:pt x="474132" y="589005"/>
                  </a:lnTo>
                  <a:lnTo>
                    <a:pt x="469696" y="602311"/>
                  </a:lnTo>
                  <a:lnTo>
                    <a:pt x="481671" y="605416"/>
                  </a:lnTo>
                  <a:lnTo>
                    <a:pt x="482559" y="625818"/>
                  </a:lnTo>
                  <a:lnTo>
                    <a:pt x="436432" y="674163"/>
                  </a:lnTo>
                  <a:lnTo>
                    <a:pt x="440867" y="686581"/>
                  </a:lnTo>
                  <a:lnTo>
                    <a:pt x="431996" y="697670"/>
                  </a:lnTo>
                  <a:lnTo>
                    <a:pt x="390305" y="717185"/>
                  </a:lnTo>
                  <a:lnTo>
                    <a:pt x="320671" y="722507"/>
                  </a:lnTo>
                  <a:lnTo>
                    <a:pt x="252368" y="698557"/>
                  </a:lnTo>
                  <a:lnTo>
                    <a:pt x="215998" y="670614"/>
                  </a:lnTo>
                  <a:lnTo>
                    <a:pt x="198701" y="639567"/>
                  </a:lnTo>
                  <a:lnTo>
                    <a:pt x="186282" y="576587"/>
                  </a:lnTo>
                  <a:lnTo>
                    <a:pt x="154791" y="507840"/>
                  </a:lnTo>
                  <a:lnTo>
                    <a:pt x="157452" y="455503"/>
                  </a:lnTo>
                  <a:lnTo>
                    <a:pt x="138824" y="446633"/>
                  </a:lnTo>
                  <a:lnTo>
                    <a:pt x="145477" y="433770"/>
                  </a:lnTo>
                  <a:lnTo>
                    <a:pt x="151243" y="439980"/>
                  </a:lnTo>
                  <a:lnTo>
                    <a:pt x="153904" y="439093"/>
                  </a:lnTo>
                  <a:lnTo>
                    <a:pt x="142372" y="418247"/>
                  </a:lnTo>
                  <a:lnTo>
                    <a:pt x="156122" y="412481"/>
                  </a:lnTo>
                  <a:lnTo>
                    <a:pt x="139711" y="410707"/>
                  </a:lnTo>
                  <a:lnTo>
                    <a:pt x="145921" y="383208"/>
                  </a:lnTo>
                  <a:lnTo>
                    <a:pt x="131284" y="388087"/>
                  </a:lnTo>
                  <a:lnTo>
                    <a:pt x="134833" y="358814"/>
                  </a:lnTo>
                  <a:lnTo>
                    <a:pt x="144147" y="333533"/>
                  </a:lnTo>
                  <a:lnTo>
                    <a:pt x="158340" y="332203"/>
                  </a:lnTo>
                  <a:lnTo>
                    <a:pt x="135719" y="279423"/>
                  </a:lnTo>
                  <a:lnTo>
                    <a:pt x="131728" y="283858"/>
                  </a:lnTo>
                  <a:lnTo>
                    <a:pt x="141929" y="298051"/>
                  </a:lnTo>
                  <a:lnTo>
                    <a:pt x="137494" y="318010"/>
                  </a:lnTo>
                  <a:lnTo>
                    <a:pt x="117978" y="325106"/>
                  </a:lnTo>
                  <a:lnTo>
                    <a:pt x="115761" y="360145"/>
                  </a:lnTo>
                  <a:lnTo>
                    <a:pt x="110882" y="352161"/>
                  </a:lnTo>
                  <a:lnTo>
                    <a:pt x="116204" y="385426"/>
                  </a:lnTo>
                  <a:lnTo>
                    <a:pt x="95802" y="369459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406D2C0-3253-4679-6CFE-98B226D6CE99}"/>
                </a:ext>
              </a:extLst>
            </p:cNvPr>
            <p:cNvSpPr/>
            <p:nvPr/>
          </p:nvSpPr>
          <p:spPr>
            <a:xfrm>
              <a:off x="4082003" y="2079787"/>
              <a:ext cx="1099062" cy="798794"/>
            </a:xfrm>
            <a:custGeom>
              <a:avLst/>
              <a:gdLst>
                <a:gd name="csX0" fmla="*/ 0 w 1099062"/>
                <a:gd name="csY0" fmla="*/ 249706 h 798794"/>
                <a:gd name="csX1" fmla="*/ 28829 w 1099062"/>
                <a:gd name="csY1" fmla="*/ 236844 h 798794"/>
                <a:gd name="csX2" fmla="*/ 39918 w 1099062"/>
                <a:gd name="csY2" fmla="*/ 239505 h 798794"/>
                <a:gd name="csX3" fmla="*/ 44353 w 1099062"/>
                <a:gd name="csY3" fmla="*/ 219990 h 798794"/>
                <a:gd name="csX4" fmla="*/ 64312 w 1099062"/>
                <a:gd name="csY4" fmla="*/ 213337 h 798794"/>
                <a:gd name="csX5" fmla="*/ 70521 w 1099062"/>
                <a:gd name="csY5" fmla="*/ 191604 h 798794"/>
                <a:gd name="csX6" fmla="*/ 78505 w 1099062"/>
                <a:gd name="csY6" fmla="*/ 189830 h 798794"/>
                <a:gd name="csX7" fmla="*/ 65642 w 1099062"/>
                <a:gd name="csY7" fmla="*/ 160557 h 798794"/>
                <a:gd name="csX8" fmla="*/ 74513 w 1099062"/>
                <a:gd name="csY8" fmla="*/ 149025 h 798794"/>
                <a:gd name="csX9" fmla="*/ 126406 w 1099062"/>
                <a:gd name="csY9" fmla="*/ 121970 h 798794"/>
                <a:gd name="csX10" fmla="*/ 129954 w 1099062"/>
                <a:gd name="csY10" fmla="*/ 125962 h 798794"/>
                <a:gd name="csX11" fmla="*/ 149469 w 1099062"/>
                <a:gd name="csY11" fmla="*/ 104229 h 798794"/>
                <a:gd name="csX12" fmla="*/ 160114 w 1099062"/>
                <a:gd name="csY12" fmla="*/ 107334 h 798794"/>
                <a:gd name="csX13" fmla="*/ 155678 w 1099062"/>
                <a:gd name="csY13" fmla="*/ 100681 h 798794"/>
                <a:gd name="csX14" fmla="*/ 162775 w 1099062"/>
                <a:gd name="csY14" fmla="*/ 95802 h 798794"/>
                <a:gd name="csX15" fmla="*/ 179185 w 1099062"/>
                <a:gd name="csY15" fmla="*/ 99794 h 798794"/>
                <a:gd name="csX16" fmla="*/ 168541 w 1099062"/>
                <a:gd name="csY16" fmla="*/ 93584 h 798794"/>
                <a:gd name="csX17" fmla="*/ 197370 w 1099062"/>
                <a:gd name="csY17" fmla="*/ 70521 h 798794"/>
                <a:gd name="csX18" fmla="*/ 202249 w 1099062"/>
                <a:gd name="csY18" fmla="*/ 0 h 798794"/>
                <a:gd name="csX19" fmla="*/ 210232 w 1099062"/>
                <a:gd name="csY19" fmla="*/ 6653 h 798794"/>
                <a:gd name="csX20" fmla="*/ 215111 w 1099062"/>
                <a:gd name="csY20" fmla="*/ 37256 h 798794"/>
                <a:gd name="csX21" fmla="*/ 267004 w 1099062"/>
                <a:gd name="csY21" fmla="*/ 100237 h 798794"/>
                <a:gd name="csX22" fmla="*/ 272770 w 1099062"/>
                <a:gd name="csY22" fmla="*/ 120196 h 798794"/>
                <a:gd name="csX23" fmla="*/ 263456 w 1099062"/>
                <a:gd name="csY23" fmla="*/ 135276 h 798794"/>
                <a:gd name="csX24" fmla="*/ 262125 w 1099062"/>
                <a:gd name="csY24" fmla="*/ 172976 h 798794"/>
                <a:gd name="csX25" fmla="*/ 236400 w 1099062"/>
                <a:gd name="csY25" fmla="*/ 210232 h 798794"/>
                <a:gd name="csX26" fmla="*/ 178298 w 1099062"/>
                <a:gd name="csY26" fmla="*/ 167654 h 798794"/>
                <a:gd name="csX27" fmla="*/ 163218 w 1099062"/>
                <a:gd name="csY27" fmla="*/ 179629 h 798794"/>
                <a:gd name="csX28" fmla="*/ 146364 w 1099062"/>
                <a:gd name="csY28" fmla="*/ 174307 h 798794"/>
                <a:gd name="csX29" fmla="*/ 125518 w 1099062"/>
                <a:gd name="csY29" fmla="*/ 185395 h 798794"/>
                <a:gd name="csX30" fmla="*/ 128623 w 1099062"/>
                <a:gd name="csY30" fmla="*/ 232409 h 798794"/>
                <a:gd name="csX31" fmla="*/ 110882 w 1099062"/>
                <a:gd name="csY31" fmla="*/ 267004 h 798794"/>
                <a:gd name="csX32" fmla="*/ 111769 w 1099062"/>
                <a:gd name="csY32" fmla="*/ 281197 h 798794"/>
                <a:gd name="csX33" fmla="*/ 137050 w 1099062"/>
                <a:gd name="csY33" fmla="*/ 298938 h 798794"/>
                <a:gd name="csX34" fmla="*/ 117535 w 1099062"/>
                <a:gd name="csY34" fmla="*/ 304704 h 798794"/>
                <a:gd name="csX35" fmla="*/ 174306 w 1099062"/>
                <a:gd name="csY35" fmla="*/ 325550 h 798794"/>
                <a:gd name="csX36" fmla="*/ 175194 w 1099062"/>
                <a:gd name="csY36" fmla="*/ 337968 h 798794"/>
                <a:gd name="csX37" fmla="*/ 197370 w 1099062"/>
                <a:gd name="csY37" fmla="*/ 328211 h 798794"/>
                <a:gd name="csX38" fmla="*/ 228860 w 1099062"/>
                <a:gd name="csY38" fmla="*/ 298051 h 798794"/>
                <a:gd name="csX39" fmla="*/ 246158 w 1099062"/>
                <a:gd name="csY39" fmla="*/ 294059 h 798794"/>
                <a:gd name="csX40" fmla="*/ 257690 w 1099062"/>
                <a:gd name="csY40" fmla="*/ 274544 h 798794"/>
                <a:gd name="csX41" fmla="*/ 270552 w 1099062"/>
                <a:gd name="csY41" fmla="*/ 276762 h 798794"/>
                <a:gd name="csX42" fmla="*/ 266117 w 1099062"/>
                <a:gd name="csY42" fmla="*/ 284302 h 798794"/>
                <a:gd name="csX43" fmla="*/ 281197 w 1099062"/>
                <a:gd name="csY43" fmla="*/ 281197 h 798794"/>
                <a:gd name="csX44" fmla="*/ 301599 w 1099062"/>
                <a:gd name="csY44" fmla="*/ 294059 h 798794"/>
                <a:gd name="csX45" fmla="*/ 309583 w 1099062"/>
                <a:gd name="csY45" fmla="*/ 316679 h 798794"/>
                <a:gd name="csX46" fmla="*/ 305591 w 1099062"/>
                <a:gd name="csY46" fmla="*/ 295833 h 798794"/>
                <a:gd name="csX47" fmla="*/ 316235 w 1099062"/>
                <a:gd name="csY47" fmla="*/ 286076 h 798794"/>
                <a:gd name="csX48" fmla="*/ 318453 w 1099062"/>
                <a:gd name="csY48" fmla="*/ 267891 h 798794"/>
                <a:gd name="csX49" fmla="*/ 332202 w 1099062"/>
                <a:gd name="csY49" fmla="*/ 294946 h 798794"/>
                <a:gd name="csX50" fmla="*/ 384095 w 1099062"/>
                <a:gd name="csY50" fmla="*/ 305591 h 798794"/>
                <a:gd name="csX51" fmla="*/ 444415 w 1099062"/>
                <a:gd name="csY51" fmla="*/ 299381 h 798794"/>
                <a:gd name="csX52" fmla="*/ 452399 w 1099062"/>
                <a:gd name="csY52" fmla="*/ 311800 h 798794"/>
                <a:gd name="csX53" fmla="*/ 516710 w 1099062"/>
                <a:gd name="csY53" fmla="*/ 325106 h 798794"/>
                <a:gd name="csX54" fmla="*/ 503404 w 1099062"/>
                <a:gd name="csY54" fmla="*/ 331316 h 798794"/>
                <a:gd name="csX55" fmla="*/ 514049 w 1099062"/>
                <a:gd name="csY55" fmla="*/ 342847 h 798794"/>
                <a:gd name="csX56" fmla="*/ 496751 w 1099062"/>
                <a:gd name="csY56" fmla="*/ 345508 h 798794"/>
                <a:gd name="csX57" fmla="*/ 495421 w 1099062"/>
                <a:gd name="csY57" fmla="*/ 355710 h 798794"/>
                <a:gd name="csX58" fmla="*/ 502961 w 1099062"/>
                <a:gd name="csY58" fmla="*/ 358814 h 798794"/>
                <a:gd name="csX59" fmla="*/ 528242 w 1099062"/>
                <a:gd name="csY59" fmla="*/ 354822 h 798794"/>
                <a:gd name="csX60" fmla="*/ 530016 w 1099062"/>
                <a:gd name="csY60" fmla="*/ 334420 h 798794"/>
                <a:gd name="csX61" fmla="*/ 541548 w 1099062"/>
                <a:gd name="csY61" fmla="*/ 332203 h 798794"/>
                <a:gd name="csX62" fmla="*/ 526024 w 1099062"/>
                <a:gd name="csY62" fmla="*/ 332203 h 798794"/>
                <a:gd name="csX63" fmla="*/ 527355 w 1099062"/>
                <a:gd name="csY63" fmla="*/ 324663 h 798794"/>
                <a:gd name="csX64" fmla="*/ 596102 w 1099062"/>
                <a:gd name="csY64" fmla="*/ 329985 h 798794"/>
                <a:gd name="csX65" fmla="*/ 628923 w 1099062"/>
                <a:gd name="csY65" fmla="*/ 342404 h 798794"/>
                <a:gd name="csX66" fmla="*/ 646664 w 1099062"/>
                <a:gd name="csY66" fmla="*/ 357040 h 798794"/>
                <a:gd name="csX67" fmla="*/ 600981 w 1099062"/>
                <a:gd name="csY67" fmla="*/ 336194 h 798794"/>
                <a:gd name="csX68" fmla="*/ 612512 w 1099062"/>
                <a:gd name="csY68" fmla="*/ 357040 h 798794"/>
                <a:gd name="csX69" fmla="*/ 583683 w 1099062"/>
                <a:gd name="csY69" fmla="*/ 367685 h 798794"/>
                <a:gd name="csX70" fmla="*/ 568159 w 1099062"/>
                <a:gd name="csY70" fmla="*/ 403167 h 798794"/>
                <a:gd name="csX71" fmla="*/ 558845 w 1099062"/>
                <a:gd name="csY71" fmla="*/ 404054 h 798794"/>
                <a:gd name="csX72" fmla="*/ 557515 w 1099062"/>
                <a:gd name="csY72" fmla="*/ 390305 h 798794"/>
                <a:gd name="csX73" fmla="*/ 554410 w 1099062"/>
                <a:gd name="csY73" fmla="*/ 400506 h 798794"/>
                <a:gd name="csX74" fmla="*/ 540661 w 1099062"/>
                <a:gd name="csY74" fmla="*/ 388087 h 798794"/>
                <a:gd name="csX75" fmla="*/ 528242 w 1099062"/>
                <a:gd name="csY75" fmla="*/ 395627 h 798794"/>
                <a:gd name="csX76" fmla="*/ 555297 w 1099062"/>
                <a:gd name="csY76" fmla="*/ 424013 h 798794"/>
                <a:gd name="csX77" fmla="*/ 572151 w 1099062"/>
                <a:gd name="csY77" fmla="*/ 419134 h 798794"/>
                <a:gd name="csX78" fmla="*/ 562837 w 1099062"/>
                <a:gd name="csY78" fmla="*/ 431996 h 798794"/>
                <a:gd name="csX79" fmla="*/ 584127 w 1099062"/>
                <a:gd name="csY79" fmla="*/ 430666 h 798794"/>
                <a:gd name="csX80" fmla="*/ 579691 w 1099062"/>
                <a:gd name="csY80" fmla="*/ 451512 h 798794"/>
                <a:gd name="csX81" fmla="*/ 585013 w 1099062"/>
                <a:gd name="csY81" fmla="*/ 456391 h 798794"/>
                <a:gd name="csX82" fmla="*/ 608964 w 1099062"/>
                <a:gd name="csY82" fmla="*/ 434658 h 798794"/>
                <a:gd name="csX83" fmla="*/ 641785 w 1099062"/>
                <a:gd name="csY83" fmla="*/ 431109 h 798794"/>
                <a:gd name="csX84" fmla="*/ 674163 w 1099062"/>
                <a:gd name="csY84" fmla="*/ 439093 h 798794"/>
                <a:gd name="csX85" fmla="*/ 691904 w 1099062"/>
                <a:gd name="csY85" fmla="*/ 458165 h 798794"/>
                <a:gd name="csX86" fmla="*/ 687912 w 1099062"/>
                <a:gd name="csY86" fmla="*/ 463043 h 798794"/>
                <a:gd name="csX87" fmla="*/ 698113 w 1099062"/>
                <a:gd name="csY87" fmla="*/ 460382 h 798794"/>
                <a:gd name="csX88" fmla="*/ 701218 w 1099062"/>
                <a:gd name="csY88" fmla="*/ 475019 h 798794"/>
                <a:gd name="csX89" fmla="*/ 720289 w 1099062"/>
                <a:gd name="csY89" fmla="*/ 490542 h 798794"/>
                <a:gd name="csX90" fmla="*/ 746458 w 1099062"/>
                <a:gd name="csY90" fmla="*/ 478567 h 798794"/>
                <a:gd name="csX91" fmla="*/ 760207 w 1099062"/>
                <a:gd name="csY91" fmla="*/ 487437 h 798794"/>
                <a:gd name="csX92" fmla="*/ 770852 w 1099062"/>
                <a:gd name="csY92" fmla="*/ 477236 h 798794"/>
                <a:gd name="csX93" fmla="*/ 784601 w 1099062"/>
                <a:gd name="csY93" fmla="*/ 480785 h 798794"/>
                <a:gd name="csX94" fmla="*/ 778392 w 1099062"/>
                <a:gd name="csY94" fmla="*/ 486107 h 798794"/>
                <a:gd name="csX95" fmla="*/ 777948 w 1099062"/>
                <a:gd name="csY95" fmla="*/ 502961 h 798794"/>
                <a:gd name="csX96" fmla="*/ 788593 w 1099062"/>
                <a:gd name="csY96" fmla="*/ 480341 h 798794"/>
                <a:gd name="csX97" fmla="*/ 832946 w 1099062"/>
                <a:gd name="csY97" fmla="*/ 495421 h 798794"/>
                <a:gd name="csX98" fmla="*/ 814761 w 1099062"/>
                <a:gd name="csY98" fmla="*/ 494534 h 798794"/>
                <a:gd name="csX99" fmla="*/ 822301 w 1099062"/>
                <a:gd name="csY99" fmla="*/ 530016 h 798794"/>
                <a:gd name="csX100" fmla="*/ 796133 w 1099062"/>
                <a:gd name="csY100" fmla="*/ 535338 h 798794"/>
                <a:gd name="csX101" fmla="*/ 781053 w 1099062"/>
                <a:gd name="csY101" fmla="*/ 559733 h 798794"/>
                <a:gd name="csX102" fmla="*/ 799238 w 1099062"/>
                <a:gd name="csY102" fmla="*/ 586344 h 798794"/>
                <a:gd name="csX103" fmla="*/ 821858 w 1099062"/>
                <a:gd name="csY103" fmla="*/ 579691 h 798794"/>
                <a:gd name="csX104" fmla="*/ 832946 w 1099062"/>
                <a:gd name="csY104" fmla="*/ 549531 h 798794"/>
                <a:gd name="csX105" fmla="*/ 863549 w 1099062"/>
                <a:gd name="csY105" fmla="*/ 563724 h 798794"/>
                <a:gd name="csX106" fmla="*/ 898588 w 1099062"/>
                <a:gd name="csY106" fmla="*/ 556184 h 798794"/>
                <a:gd name="csX107" fmla="*/ 912781 w 1099062"/>
                <a:gd name="csY107" fmla="*/ 529129 h 798794"/>
                <a:gd name="csX108" fmla="*/ 911450 w 1099062"/>
                <a:gd name="csY108" fmla="*/ 519372 h 798794"/>
                <a:gd name="csX109" fmla="*/ 903467 w 1099062"/>
                <a:gd name="csY109" fmla="*/ 525581 h 798794"/>
                <a:gd name="csX110" fmla="*/ 900362 w 1099062"/>
                <a:gd name="csY110" fmla="*/ 519372 h 798794"/>
                <a:gd name="csX111" fmla="*/ 912781 w 1099062"/>
                <a:gd name="csY111" fmla="*/ 496751 h 798794"/>
                <a:gd name="csX112" fmla="*/ 916773 w 1099062"/>
                <a:gd name="csY112" fmla="*/ 455060 h 798794"/>
                <a:gd name="csX113" fmla="*/ 927417 w 1099062"/>
                <a:gd name="csY113" fmla="*/ 447520 h 798794"/>
                <a:gd name="csX114" fmla="*/ 945158 w 1099062"/>
                <a:gd name="csY114" fmla="*/ 457721 h 798794"/>
                <a:gd name="csX115" fmla="*/ 958908 w 1099062"/>
                <a:gd name="csY115" fmla="*/ 441754 h 798794"/>
                <a:gd name="csX116" fmla="*/ 970883 w 1099062"/>
                <a:gd name="csY116" fmla="*/ 442198 h 798794"/>
                <a:gd name="csX117" fmla="*/ 997051 w 1099062"/>
                <a:gd name="csY117" fmla="*/ 476793 h 798794"/>
                <a:gd name="csX118" fmla="*/ 1058258 w 1099062"/>
                <a:gd name="csY118" fmla="*/ 530016 h 798794"/>
                <a:gd name="csX119" fmla="*/ 1079547 w 1099062"/>
                <a:gd name="csY119" fmla="*/ 562394 h 798794"/>
                <a:gd name="csX120" fmla="*/ 1099063 w 1099062"/>
                <a:gd name="csY120" fmla="*/ 613843 h 798794"/>
                <a:gd name="csX121" fmla="*/ 1091079 w 1099062"/>
                <a:gd name="csY121" fmla="*/ 610738 h 798794"/>
                <a:gd name="csX122" fmla="*/ 1079104 w 1099062"/>
                <a:gd name="csY122" fmla="*/ 627149 h 798794"/>
                <a:gd name="csX123" fmla="*/ 1058702 w 1099062"/>
                <a:gd name="csY123" fmla="*/ 636019 h 798794"/>
                <a:gd name="csX124" fmla="*/ 1050275 w 1099062"/>
                <a:gd name="csY124" fmla="*/ 651099 h 798794"/>
                <a:gd name="csX125" fmla="*/ 1078217 w 1099062"/>
                <a:gd name="csY125" fmla="*/ 684807 h 798794"/>
                <a:gd name="csX126" fmla="*/ 1075556 w 1099062"/>
                <a:gd name="csY126" fmla="*/ 721620 h 798794"/>
                <a:gd name="csX127" fmla="*/ 1059145 w 1099062"/>
                <a:gd name="csY127" fmla="*/ 732708 h 798794"/>
                <a:gd name="csX128" fmla="*/ 1013018 w 1099062"/>
                <a:gd name="csY128" fmla="*/ 717628 h 798794"/>
                <a:gd name="csX129" fmla="*/ 1000599 w 1099062"/>
                <a:gd name="csY129" fmla="*/ 736257 h 798794"/>
                <a:gd name="csX130" fmla="*/ 957134 w 1099062"/>
                <a:gd name="csY130" fmla="*/ 738918 h 798794"/>
                <a:gd name="csX131" fmla="*/ 944271 w 1099062"/>
                <a:gd name="csY131" fmla="*/ 763312 h 798794"/>
                <a:gd name="csX132" fmla="*/ 898588 w 1099062"/>
                <a:gd name="csY132" fmla="*/ 761538 h 798794"/>
                <a:gd name="csX133" fmla="*/ 881290 w 1099062"/>
                <a:gd name="csY133" fmla="*/ 766860 h 798794"/>
                <a:gd name="csX134" fmla="*/ 864880 w 1099062"/>
                <a:gd name="csY134" fmla="*/ 788149 h 798794"/>
                <a:gd name="csX135" fmla="*/ 781940 w 1099062"/>
                <a:gd name="csY135" fmla="*/ 798794 h 798794"/>
                <a:gd name="csX136" fmla="*/ 700331 w 1099062"/>
                <a:gd name="csY136" fmla="*/ 754885 h 798794"/>
                <a:gd name="csX137" fmla="*/ 703879 w 1099062"/>
                <a:gd name="csY137" fmla="*/ 749119 h 798794"/>
                <a:gd name="csX138" fmla="*/ 436875 w 1099062"/>
                <a:gd name="csY138" fmla="*/ 549975 h 798794"/>
                <a:gd name="csX139" fmla="*/ 377886 w 1099062"/>
                <a:gd name="csY139" fmla="*/ 484333 h 798794"/>
                <a:gd name="csX140" fmla="*/ 351718 w 1099062"/>
                <a:gd name="csY140" fmla="*/ 486107 h 798794"/>
                <a:gd name="csX141" fmla="*/ 337525 w 1099062"/>
                <a:gd name="csY141" fmla="*/ 478567 h 798794"/>
                <a:gd name="csX142" fmla="*/ 323332 w 1099062"/>
                <a:gd name="csY142" fmla="*/ 493203 h 798794"/>
                <a:gd name="csX143" fmla="*/ 157896 w 1099062"/>
                <a:gd name="csY143" fmla="*/ 469253 h 798794"/>
                <a:gd name="csX144" fmla="*/ 124631 w 1099062"/>
                <a:gd name="csY144" fmla="*/ 435101 h 798794"/>
                <a:gd name="csX145" fmla="*/ 89593 w 1099062"/>
                <a:gd name="csY145" fmla="*/ 438206 h 798794"/>
                <a:gd name="csX146" fmla="*/ 76287 w 1099062"/>
                <a:gd name="csY146" fmla="*/ 449738 h 798794"/>
                <a:gd name="csX147" fmla="*/ 53223 w 1099062"/>
                <a:gd name="csY147" fmla="*/ 427118 h 798794"/>
                <a:gd name="csX148" fmla="*/ 42579 w 1099062"/>
                <a:gd name="csY148" fmla="*/ 373451 h 798794"/>
                <a:gd name="csX149" fmla="*/ 22620 w 1099062"/>
                <a:gd name="csY149" fmla="*/ 345065 h 798794"/>
                <a:gd name="csX150" fmla="*/ 6209 w 1099062"/>
                <a:gd name="csY150" fmla="*/ 292729 h 798794"/>
                <a:gd name="csX151" fmla="*/ 0 w 1099062"/>
                <a:gd name="csY151" fmla="*/ 249706 h 798794"/>
                <a:gd name="csX152" fmla="*/ 951811 w 1099062"/>
                <a:gd name="csY152" fmla="*/ 437762 h 798794"/>
                <a:gd name="csX153" fmla="*/ 941610 w 1099062"/>
                <a:gd name="csY153" fmla="*/ 447076 h 798794"/>
                <a:gd name="csX154" fmla="*/ 930078 w 1099062"/>
                <a:gd name="csY154" fmla="*/ 445302 h 798794"/>
                <a:gd name="csX155" fmla="*/ 904354 w 1099062"/>
                <a:gd name="csY155" fmla="*/ 423126 h 798794"/>
                <a:gd name="csX156" fmla="*/ 914111 w 1099062"/>
                <a:gd name="csY156" fmla="*/ 414699 h 798794"/>
                <a:gd name="csX157" fmla="*/ 913224 w 1099062"/>
                <a:gd name="csY157" fmla="*/ 399619 h 798794"/>
                <a:gd name="csX158" fmla="*/ 897701 w 1099062"/>
                <a:gd name="csY158" fmla="*/ 380104 h 798794"/>
                <a:gd name="csX159" fmla="*/ 899918 w 1099062"/>
                <a:gd name="csY159" fmla="*/ 393409 h 798794"/>
                <a:gd name="csX160" fmla="*/ 894153 w 1099062"/>
                <a:gd name="csY160" fmla="*/ 391635 h 798794"/>
                <a:gd name="csX161" fmla="*/ 893265 w 1099062"/>
                <a:gd name="csY161" fmla="*/ 366354 h 798794"/>
                <a:gd name="csX162" fmla="*/ 903023 w 1099062"/>
                <a:gd name="csY162" fmla="*/ 329098 h 798794"/>
                <a:gd name="csX163" fmla="*/ 915442 w 1099062"/>
                <a:gd name="csY163" fmla="*/ 345508 h 798794"/>
                <a:gd name="csX164" fmla="*/ 914111 w 1099062"/>
                <a:gd name="csY164" fmla="*/ 322001 h 798794"/>
                <a:gd name="csX165" fmla="*/ 917659 w 1099062"/>
                <a:gd name="csY165" fmla="*/ 327324 h 798794"/>
                <a:gd name="csX166" fmla="*/ 929191 w 1099062"/>
                <a:gd name="csY166" fmla="*/ 318897 h 798794"/>
                <a:gd name="csX167" fmla="*/ 944271 w 1099062"/>
                <a:gd name="csY167" fmla="*/ 320671 h 798794"/>
                <a:gd name="csX168" fmla="*/ 942497 w 1099062"/>
                <a:gd name="csY168" fmla="*/ 367241 h 798794"/>
                <a:gd name="csX169" fmla="*/ 958021 w 1099062"/>
                <a:gd name="csY169" fmla="*/ 417804 h 798794"/>
                <a:gd name="csX170" fmla="*/ 951811 w 1099062"/>
                <a:gd name="csY170" fmla="*/ 437762 h 798794"/>
                <a:gd name="csX171" fmla="*/ 500300 w 1099062"/>
                <a:gd name="csY171" fmla="*/ 203580 h 798794"/>
                <a:gd name="csX172" fmla="*/ 481228 w 1099062"/>
                <a:gd name="csY172" fmla="*/ 212450 h 798794"/>
                <a:gd name="csX173" fmla="*/ 496308 w 1099062"/>
                <a:gd name="csY173" fmla="*/ 198701 h 798794"/>
                <a:gd name="csX174" fmla="*/ 453286 w 1099062"/>
                <a:gd name="csY174" fmla="*/ 209789 h 798794"/>
                <a:gd name="csX175" fmla="*/ 425343 w 1099062"/>
                <a:gd name="csY175" fmla="*/ 204910 h 798794"/>
                <a:gd name="csX176" fmla="*/ 396514 w 1099062"/>
                <a:gd name="csY176" fmla="*/ 187169 h 798794"/>
                <a:gd name="csX177" fmla="*/ 399175 w 1099062"/>
                <a:gd name="csY177" fmla="*/ 157452 h 798794"/>
                <a:gd name="csX178" fmla="*/ 439536 w 1099062"/>
                <a:gd name="csY178" fmla="*/ 121970 h 798794"/>
                <a:gd name="csX179" fmla="*/ 483002 w 1099062"/>
                <a:gd name="csY179" fmla="*/ 118866 h 798794"/>
                <a:gd name="csX180" fmla="*/ 496308 w 1099062"/>
                <a:gd name="csY180" fmla="*/ 131284 h 798794"/>
                <a:gd name="csX181" fmla="*/ 504735 w 1099062"/>
                <a:gd name="csY181" fmla="*/ 186725 h 798794"/>
                <a:gd name="csX182" fmla="*/ 500300 w 1099062"/>
                <a:gd name="csY182" fmla="*/ 203580 h 7987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</a:cxnLst>
              <a:rect l="l" t="t" r="r" b="b"/>
              <a:pathLst>
                <a:path w="1099062" h="798794">
                  <a:moveTo>
                    <a:pt x="0" y="249706"/>
                  </a:moveTo>
                  <a:lnTo>
                    <a:pt x="28829" y="236844"/>
                  </a:lnTo>
                  <a:lnTo>
                    <a:pt x="39918" y="239505"/>
                  </a:lnTo>
                  <a:lnTo>
                    <a:pt x="44353" y="219990"/>
                  </a:lnTo>
                  <a:lnTo>
                    <a:pt x="64312" y="213337"/>
                  </a:lnTo>
                  <a:lnTo>
                    <a:pt x="70521" y="191604"/>
                  </a:lnTo>
                  <a:lnTo>
                    <a:pt x="78505" y="189830"/>
                  </a:lnTo>
                  <a:lnTo>
                    <a:pt x="65642" y="160557"/>
                  </a:lnTo>
                  <a:lnTo>
                    <a:pt x="74513" y="149025"/>
                  </a:lnTo>
                  <a:lnTo>
                    <a:pt x="126406" y="121970"/>
                  </a:lnTo>
                  <a:lnTo>
                    <a:pt x="129954" y="125962"/>
                  </a:lnTo>
                  <a:lnTo>
                    <a:pt x="149469" y="104229"/>
                  </a:lnTo>
                  <a:lnTo>
                    <a:pt x="160114" y="107334"/>
                  </a:lnTo>
                  <a:lnTo>
                    <a:pt x="155678" y="100681"/>
                  </a:lnTo>
                  <a:lnTo>
                    <a:pt x="162775" y="95802"/>
                  </a:lnTo>
                  <a:lnTo>
                    <a:pt x="179185" y="99794"/>
                  </a:lnTo>
                  <a:lnTo>
                    <a:pt x="168541" y="93584"/>
                  </a:lnTo>
                  <a:lnTo>
                    <a:pt x="197370" y="70521"/>
                  </a:lnTo>
                  <a:lnTo>
                    <a:pt x="202249" y="0"/>
                  </a:lnTo>
                  <a:lnTo>
                    <a:pt x="210232" y="6653"/>
                  </a:lnTo>
                  <a:lnTo>
                    <a:pt x="215111" y="37256"/>
                  </a:lnTo>
                  <a:lnTo>
                    <a:pt x="267004" y="100237"/>
                  </a:lnTo>
                  <a:lnTo>
                    <a:pt x="272770" y="120196"/>
                  </a:lnTo>
                  <a:lnTo>
                    <a:pt x="263456" y="135276"/>
                  </a:lnTo>
                  <a:lnTo>
                    <a:pt x="262125" y="172976"/>
                  </a:lnTo>
                  <a:lnTo>
                    <a:pt x="236400" y="210232"/>
                  </a:lnTo>
                  <a:lnTo>
                    <a:pt x="178298" y="167654"/>
                  </a:lnTo>
                  <a:lnTo>
                    <a:pt x="163218" y="179629"/>
                  </a:lnTo>
                  <a:lnTo>
                    <a:pt x="146364" y="174307"/>
                  </a:lnTo>
                  <a:lnTo>
                    <a:pt x="125518" y="185395"/>
                  </a:lnTo>
                  <a:lnTo>
                    <a:pt x="128623" y="232409"/>
                  </a:lnTo>
                  <a:lnTo>
                    <a:pt x="110882" y="267004"/>
                  </a:lnTo>
                  <a:lnTo>
                    <a:pt x="111769" y="281197"/>
                  </a:lnTo>
                  <a:lnTo>
                    <a:pt x="137050" y="298938"/>
                  </a:lnTo>
                  <a:lnTo>
                    <a:pt x="117535" y="304704"/>
                  </a:lnTo>
                  <a:lnTo>
                    <a:pt x="174306" y="325550"/>
                  </a:lnTo>
                  <a:lnTo>
                    <a:pt x="175194" y="337968"/>
                  </a:lnTo>
                  <a:lnTo>
                    <a:pt x="197370" y="328211"/>
                  </a:lnTo>
                  <a:lnTo>
                    <a:pt x="228860" y="298051"/>
                  </a:lnTo>
                  <a:lnTo>
                    <a:pt x="246158" y="294059"/>
                  </a:lnTo>
                  <a:lnTo>
                    <a:pt x="257690" y="274544"/>
                  </a:lnTo>
                  <a:lnTo>
                    <a:pt x="270552" y="276762"/>
                  </a:lnTo>
                  <a:lnTo>
                    <a:pt x="266117" y="284302"/>
                  </a:lnTo>
                  <a:lnTo>
                    <a:pt x="281197" y="281197"/>
                  </a:lnTo>
                  <a:lnTo>
                    <a:pt x="301599" y="294059"/>
                  </a:lnTo>
                  <a:lnTo>
                    <a:pt x="309583" y="316679"/>
                  </a:lnTo>
                  <a:lnTo>
                    <a:pt x="305591" y="295833"/>
                  </a:lnTo>
                  <a:lnTo>
                    <a:pt x="316235" y="286076"/>
                  </a:lnTo>
                  <a:lnTo>
                    <a:pt x="318453" y="267891"/>
                  </a:lnTo>
                  <a:lnTo>
                    <a:pt x="332202" y="294946"/>
                  </a:lnTo>
                  <a:lnTo>
                    <a:pt x="384095" y="305591"/>
                  </a:lnTo>
                  <a:lnTo>
                    <a:pt x="444415" y="299381"/>
                  </a:lnTo>
                  <a:lnTo>
                    <a:pt x="452399" y="311800"/>
                  </a:lnTo>
                  <a:lnTo>
                    <a:pt x="516710" y="325106"/>
                  </a:lnTo>
                  <a:lnTo>
                    <a:pt x="503404" y="331316"/>
                  </a:lnTo>
                  <a:lnTo>
                    <a:pt x="514049" y="342847"/>
                  </a:lnTo>
                  <a:lnTo>
                    <a:pt x="496751" y="345508"/>
                  </a:lnTo>
                  <a:lnTo>
                    <a:pt x="495421" y="355710"/>
                  </a:lnTo>
                  <a:lnTo>
                    <a:pt x="502961" y="358814"/>
                  </a:lnTo>
                  <a:lnTo>
                    <a:pt x="528242" y="354822"/>
                  </a:lnTo>
                  <a:lnTo>
                    <a:pt x="530016" y="334420"/>
                  </a:lnTo>
                  <a:lnTo>
                    <a:pt x="541548" y="332203"/>
                  </a:lnTo>
                  <a:lnTo>
                    <a:pt x="526024" y="332203"/>
                  </a:lnTo>
                  <a:lnTo>
                    <a:pt x="527355" y="324663"/>
                  </a:lnTo>
                  <a:lnTo>
                    <a:pt x="596102" y="329985"/>
                  </a:lnTo>
                  <a:lnTo>
                    <a:pt x="628923" y="342404"/>
                  </a:lnTo>
                  <a:lnTo>
                    <a:pt x="646664" y="357040"/>
                  </a:lnTo>
                  <a:lnTo>
                    <a:pt x="600981" y="336194"/>
                  </a:lnTo>
                  <a:lnTo>
                    <a:pt x="612512" y="357040"/>
                  </a:lnTo>
                  <a:lnTo>
                    <a:pt x="583683" y="367685"/>
                  </a:lnTo>
                  <a:lnTo>
                    <a:pt x="568159" y="403167"/>
                  </a:lnTo>
                  <a:lnTo>
                    <a:pt x="558845" y="404054"/>
                  </a:lnTo>
                  <a:lnTo>
                    <a:pt x="557515" y="390305"/>
                  </a:lnTo>
                  <a:lnTo>
                    <a:pt x="554410" y="400506"/>
                  </a:lnTo>
                  <a:lnTo>
                    <a:pt x="540661" y="388087"/>
                  </a:lnTo>
                  <a:lnTo>
                    <a:pt x="528242" y="395627"/>
                  </a:lnTo>
                  <a:lnTo>
                    <a:pt x="555297" y="424013"/>
                  </a:lnTo>
                  <a:lnTo>
                    <a:pt x="572151" y="419134"/>
                  </a:lnTo>
                  <a:lnTo>
                    <a:pt x="562837" y="431996"/>
                  </a:lnTo>
                  <a:lnTo>
                    <a:pt x="584127" y="430666"/>
                  </a:lnTo>
                  <a:lnTo>
                    <a:pt x="579691" y="451512"/>
                  </a:lnTo>
                  <a:lnTo>
                    <a:pt x="585013" y="456391"/>
                  </a:lnTo>
                  <a:lnTo>
                    <a:pt x="608964" y="434658"/>
                  </a:lnTo>
                  <a:lnTo>
                    <a:pt x="641785" y="431109"/>
                  </a:lnTo>
                  <a:lnTo>
                    <a:pt x="674163" y="439093"/>
                  </a:lnTo>
                  <a:lnTo>
                    <a:pt x="691904" y="458165"/>
                  </a:lnTo>
                  <a:lnTo>
                    <a:pt x="687912" y="463043"/>
                  </a:lnTo>
                  <a:lnTo>
                    <a:pt x="698113" y="460382"/>
                  </a:lnTo>
                  <a:lnTo>
                    <a:pt x="701218" y="475019"/>
                  </a:lnTo>
                  <a:lnTo>
                    <a:pt x="720289" y="490542"/>
                  </a:lnTo>
                  <a:lnTo>
                    <a:pt x="746458" y="478567"/>
                  </a:lnTo>
                  <a:lnTo>
                    <a:pt x="760207" y="487437"/>
                  </a:lnTo>
                  <a:lnTo>
                    <a:pt x="770852" y="477236"/>
                  </a:lnTo>
                  <a:lnTo>
                    <a:pt x="784601" y="480785"/>
                  </a:lnTo>
                  <a:lnTo>
                    <a:pt x="778392" y="486107"/>
                  </a:lnTo>
                  <a:lnTo>
                    <a:pt x="777948" y="502961"/>
                  </a:lnTo>
                  <a:lnTo>
                    <a:pt x="788593" y="480341"/>
                  </a:lnTo>
                  <a:lnTo>
                    <a:pt x="832946" y="495421"/>
                  </a:lnTo>
                  <a:lnTo>
                    <a:pt x="814761" y="494534"/>
                  </a:lnTo>
                  <a:lnTo>
                    <a:pt x="822301" y="530016"/>
                  </a:lnTo>
                  <a:lnTo>
                    <a:pt x="796133" y="535338"/>
                  </a:lnTo>
                  <a:lnTo>
                    <a:pt x="781053" y="559733"/>
                  </a:lnTo>
                  <a:lnTo>
                    <a:pt x="799238" y="586344"/>
                  </a:lnTo>
                  <a:lnTo>
                    <a:pt x="821858" y="579691"/>
                  </a:lnTo>
                  <a:lnTo>
                    <a:pt x="832946" y="549531"/>
                  </a:lnTo>
                  <a:lnTo>
                    <a:pt x="863549" y="563724"/>
                  </a:lnTo>
                  <a:lnTo>
                    <a:pt x="898588" y="556184"/>
                  </a:lnTo>
                  <a:lnTo>
                    <a:pt x="912781" y="529129"/>
                  </a:lnTo>
                  <a:lnTo>
                    <a:pt x="911450" y="519372"/>
                  </a:lnTo>
                  <a:lnTo>
                    <a:pt x="903467" y="525581"/>
                  </a:lnTo>
                  <a:lnTo>
                    <a:pt x="900362" y="519372"/>
                  </a:lnTo>
                  <a:lnTo>
                    <a:pt x="912781" y="496751"/>
                  </a:lnTo>
                  <a:lnTo>
                    <a:pt x="916773" y="455060"/>
                  </a:lnTo>
                  <a:lnTo>
                    <a:pt x="927417" y="447520"/>
                  </a:lnTo>
                  <a:lnTo>
                    <a:pt x="945158" y="457721"/>
                  </a:lnTo>
                  <a:lnTo>
                    <a:pt x="958908" y="441754"/>
                  </a:lnTo>
                  <a:lnTo>
                    <a:pt x="970883" y="442198"/>
                  </a:lnTo>
                  <a:lnTo>
                    <a:pt x="997051" y="476793"/>
                  </a:lnTo>
                  <a:lnTo>
                    <a:pt x="1058258" y="530016"/>
                  </a:lnTo>
                  <a:lnTo>
                    <a:pt x="1079547" y="562394"/>
                  </a:lnTo>
                  <a:lnTo>
                    <a:pt x="1099063" y="613843"/>
                  </a:lnTo>
                  <a:lnTo>
                    <a:pt x="1091079" y="610738"/>
                  </a:lnTo>
                  <a:lnTo>
                    <a:pt x="1079104" y="627149"/>
                  </a:lnTo>
                  <a:lnTo>
                    <a:pt x="1058702" y="636019"/>
                  </a:lnTo>
                  <a:lnTo>
                    <a:pt x="1050275" y="651099"/>
                  </a:lnTo>
                  <a:lnTo>
                    <a:pt x="1078217" y="684807"/>
                  </a:lnTo>
                  <a:lnTo>
                    <a:pt x="1075556" y="721620"/>
                  </a:lnTo>
                  <a:lnTo>
                    <a:pt x="1059145" y="732708"/>
                  </a:lnTo>
                  <a:lnTo>
                    <a:pt x="1013018" y="717628"/>
                  </a:lnTo>
                  <a:lnTo>
                    <a:pt x="1000599" y="736257"/>
                  </a:lnTo>
                  <a:lnTo>
                    <a:pt x="957134" y="738918"/>
                  </a:lnTo>
                  <a:lnTo>
                    <a:pt x="944271" y="763312"/>
                  </a:lnTo>
                  <a:lnTo>
                    <a:pt x="898588" y="761538"/>
                  </a:lnTo>
                  <a:lnTo>
                    <a:pt x="881290" y="766860"/>
                  </a:lnTo>
                  <a:lnTo>
                    <a:pt x="864880" y="788149"/>
                  </a:lnTo>
                  <a:lnTo>
                    <a:pt x="781940" y="798794"/>
                  </a:lnTo>
                  <a:lnTo>
                    <a:pt x="700331" y="754885"/>
                  </a:lnTo>
                  <a:lnTo>
                    <a:pt x="703879" y="749119"/>
                  </a:lnTo>
                  <a:lnTo>
                    <a:pt x="436875" y="549975"/>
                  </a:lnTo>
                  <a:lnTo>
                    <a:pt x="377886" y="484333"/>
                  </a:lnTo>
                  <a:lnTo>
                    <a:pt x="351718" y="486107"/>
                  </a:lnTo>
                  <a:lnTo>
                    <a:pt x="337525" y="478567"/>
                  </a:lnTo>
                  <a:lnTo>
                    <a:pt x="323332" y="493203"/>
                  </a:lnTo>
                  <a:lnTo>
                    <a:pt x="157896" y="469253"/>
                  </a:lnTo>
                  <a:lnTo>
                    <a:pt x="124631" y="435101"/>
                  </a:lnTo>
                  <a:lnTo>
                    <a:pt x="89593" y="438206"/>
                  </a:lnTo>
                  <a:lnTo>
                    <a:pt x="76287" y="449738"/>
                  </a:lnTo>
                  <a:lnTo>
                    <a:pt x="53223" y="427118"/>
                  </a:lnTo>
                  <a:lnTo>
                    <a:pt x="42579" y="373451"/>
                  </a:lnTo>
                  <a:lnTo>
                    <a:pt x="22620" y="345065"/>
                  </a:lnTo>
                  <a:lnTo>
                    <a:pt x="6209" y="292729"/>
                  </a:lnTo>
                  <a:lnTo>
                    <a:pt x="0" y="249706"/>
                  </a:lnTo>
                  <a:close/>
                  <a:moveTo>
                    <a:pt x="951811" y="437762"/>
                  </a:moveTo>
                  <a:lnTo>
                    <a:pt x="941610" y="447076"/>
                  </a:lnTo>
                  <a:lnTo>
                    <a:pt x="930078" y="445302"/>
                  </a:lnTo>
                  <a:lnTo>
                    <a:pt x="904354" y="423126"/>
                  </a:lnTo>
                  <a:lnTo>
                    <a:pt x="914111" y="414699"/>
                  </a:lnTo>
                  <a:lnTo>
                    <a:pt x="913224" y="399619"/>
                  </a:lnTo>
                  <a:lnTo>
                    <a:pt x="897701" y="380104"/>
                  </a:lnTo>
                  <a:lnTo>
                    <a:pt x="899918" y="393409"/>
                  </a:lnTo>
                  <a:lnTo>
                    <a:pt x="894153" y="391635"/>
                  </a:lnTo>
                  <a:lnTo>
                    <a:pt x="893265" y="366354"/>
                  </a:lnTo>
                  <a:lnTo>
                    <a:pt x="903023" y="329098"/>
                  </a:lnTo>
                  <a:lnTo>
                    <a:pt x="915442" y="345508"/>
                  </a:lnTo>
                  <a:lnTo>
                    <a:pt x="914111" y="322001"/>
                  </a:lnTo>
                  <a:lnTo>
                    <a:pt x="917659" y="327324"/>
                  </a:lnTo>
                  <a:lnTo>
                    <a:pt x="929191" y="318897"/>
                  </a:lnTo>
                  <a:lnTo>
                    <a:pt x="944271" y="320671"/>
                  </a:lnTo>
                  <a:lnTo>
                    <a:pt x="942497" y="367241"/>
                  </a:lnTo>
                  <a:lnTo>
                    <a:pt x="958021" y="417804"/>
                  </a:lnTo>
                  <a:lnTo>
                    <a:pt x="951811" y="437762"/>
                  </a:lnTo>
                  <a:close/>
                  <a:moveTo>
                    <a:pt x="500300" y="203580"/>
                  </a:moveTo>
                  <a:lnTo>
                    <a:pt x="481228" y="212450"/>
                  </a:lnTo>
                  <a:lnTo>
                    <a:pt x="496308" y="198701"/>
                  </a:lnTo>
                  <a:lnTo>
                    <a:pt x="453286" y="209789"/>
                  </a:lnTo>
                  <a:lnTo>
                    <a:pt x="425343" y="204910"/>
                  </a:lnTo>
                  <a:lnTo>
                    <a:pt x="396514" y="187169"/>
                  </a:lnTo>
                  <a:lnTo>
                    <a:pt x="399175" y="157452"/>
                  </a:lnTo>
                  <a:lnTo>
                    <a:pt x="439536" y="121970"/>
                  </a:lnTo>
                  <a:lnTo>
                    <a:pt x="483002" y="118866"/>
                  </a:lnTo>
                  <a:lnTo>
                    <a:pt x="496308" y="131284"/>
                  </a:lnTo>
                  <a:lnTo>
                    <a:pt x="504735" y="186725"/>
                  </a:lnTo>
                  <a:lnTo>
                    <a:pt x="500300" y="203580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DF866CD-3037-3959-A4B6-D4C3B71D0467}"/>
                </a:ext>
              </a:extLst>
            </p:cNvPr>
            <p:cNvSpPr/>
            <p:nvPr/>
          </p:nvSpPr>
          <p:spPr>
            <a:xfrm>
              <a:off x="2769603" y="3158447"/>
              <a:ext cx="601867" cy="364580"/>
            </a:xfrm>
            <a:custGeom>
              <a:avLst/>
              <a:gdLst>
                <a:gd name="csX0" fmla="*/ 11975 w 601867"/>
                <a:gd name="csY0" fmla="*/ 170315 h 364580"/>
                <a:gd name="csX1" fmla="*/ 26612 w 601867"/>
                <a:gd name="csY1" fmla="*/ 158340 h 364580"/>
                <a:gd name="csX2" fmla="*/ 4879 w 601867"/>
                <a:gd name="csY2" fmla="*/ 145034 h 364580"/>
                <a:gd name="csX3" fmla="*/ 0 w 601867"/>
                <a:gd name="csY3" fmla="*/ 127736 h 364580"/>
                <a:gd name="csX4" fmla="*/ 10201 w 601867"/>
                <a:gd name="csY4" fmla="*/ 121527 h 364580"/>
                <a:gd name="csX5" fmla="*/ 444 w 601867"/>
                <a:gd name="csY5" fmla="*/ 115761 h 364580"/>
                <a:gd name="csX6" fmla="*/ 3105 w 601867"/>
                <a:gd name="csY6" fmla="*/ 106003 h 364580"/>
                <a:gd name="csX7" fmla="*/ 34152 w 601867"/>
                <a:gd name="csY7" fmla="*/ 95802 h 364580"/>
                <a:gd name="csX8" fmla="*/ 55885 w 601867"/>
                <a:gd name="csY8" fmla="*/ 97576 h 364580"/>
                <a:gd name="csX9" fmla="*/ 69190 w 601867"/>
                <a:gd name="csY9" fmla="*/ 76730 h 364580"/>
                <a:gd name="csX10" fmla="*/ 105560 w 601867"/>
                <a:gd name="csY10" fmla="*/ 81609 h 364580"/>
                <a:gd name="csX11" fmla="*/ 135276 w 601867"/>
                <a:gd name="csY11" fmla="*/ 74513 h 364580"/>
                <a:gd name="csX12" fmla="*/ 136607 w 601867"/>
                <a:gd name="csY12" fmla="*/ 80722 h 364580"/>
                <a:gd name="csX13" fmla="*/ 158340 w 601867"/>
                <a:gd name="csY13" fmla="*/ 66973 h 364580"/>
                <a:gd name="csX14" fmla="*/ 174750 w 601867"/>
                <a:gd name="csY14" fmla="*/ 78061 h 364580"/>
                <a:gd name="csX15" fmla="*/ 170758 w 601867"/>
                <a:gd name="csY15" fmla="*/ 62094 h 364580"/>
                <a:gd name="csX16" fmla="*/ 180072 w 601867"/>
                <a:gd name="csY16" fmla="*/ 54554 h 364580"/>
                <a:gd name="csX17" fmla="*/ 183621 w 601867"/>
                <a:gd name="csY17" fmla="*/ 33708 h 364580"/>
                <a:gd name="csX18" fmla="*/ 192491 w 601867"/>
                <a:gd name="csY18" fmla="*/ 31490 h 364580"/>
                <a:gd name="csX19" fmla="*/ 203580 w 601867"/>
                <a:gd name="csY19" fmla="*/ 46127 h 364580"/>
                <a:gd name="csX20" fmla="*/ 223095 w 601867"/>
                <a:gd name="csY20" fmla="*/ 31490 h 364580"/>
                <a:gd name="csX21" fmla="*/ 219990 w 601867"/>
                <a:gd name="csY21" fmla="*/ 22176 h 364580"/>
                <a:gd name="csX22" fmla="*/ 238618 w 601867"/>
                <a:gd name="csY22" fmla="*/ 11532 h 364580"/>
                <a:gd name="csX23" fmla="*/ 269665 w 601867"/>
                <a:gd name="csY23" fmla="*/ 36813 h 364580"/>
                <a:gd name="csX24" fmla="*/ 297164 w 601867"/>
                <a:gd name="csY24" fmla="*/ 38587 h 364580"/>
                <a:gd name="csX25" fmla="*/ 306922 w 601867"/>
                <a:gd name="csY25" fmla="*/ 35039 h 364580"/>
                <a:gd name="csX26" fmla="*/ 303817 w 601867"/>
                <a:gd name="csY26" fmla="*/ 20402 h 364580"/>
                <a:gd name="csX27" fmla="*/ 310913 w 601867"/>
                <a:gd name="csY27" fmla="*/ 13306 h 364580"/>
                <a:gd name="csX28" fmla="*/ 321114 w 601867"/>
                <a:gd name="csY28" fmla="*/ 8871 h 364580"/>
                <a:gd name="csX29" fmla="*/ 347283 w 601867"/>
                <a:gd name="csY29" fmla="*/ 16854 h 364580"/>
                <a:gd name="csX30" fmla="*/ 351274 w 601867"/>
                <a:gd name="csY30" fmla="*/ 0 h 364580"/>
                <a:gd name="csX31" fmla="*/ 366798 w 601867"/>
                <a:gd name="csY31" fmla="*/ 19959 h 364580"/>
                <a:gd name="csX32" fmla="*/ 396071 w 601867"/>
                <a:gd name="csY32" fmla="*/ 28386 h 364580"/>
                <a:gd name="csX33" fmla="*/ 417360 w 601867"/>
                <a:gd name="csY33" fmla="*/ 23951 h 364580"/>
                <a:gd name="csX34" fmla="*/ 426674 w 601867"/>
                <a:gd name="csY34" fmla="*/ 32377 h 364580"/>
                <a:gd name="csX35" fmla="*/ 471470 w 601867"/>
                <a:gd name="csY35" fmla="*/ 3548 h 364580"/>
                <a:gd name="csX36" fmla="*/ 497195 w 601867"/>
                <a:gd name="csY36" fmla="*/ 39474 h 364580"/>
                <a:gd name="csX37" fmla="*/ 492316 w 601867"/>
                <a:gd name="csY37" fmla="*/ 54554 h 364580"/>
                <a:gd name="csX38" fmla="*/ 517154 w 601867"/>
                <a:gd name="csY38" fmla="*/ 57215 h 364580"/>
                <a:gd name="csX39" fmla="*/ 545983 w 601867"/>
                <a:gd name="csY39" fmla="*/ 81609 h 364580"/>
                <a:gd name="csX40" fmla="*/ 545540 w 601867"/>
                <a:gd name="csY40" fmla="*/ 92697 h 364580"/>
                <a:gd name="csX41" fmla="*/ 593884 w 601867"/>
                <a:gd name="csY41" fmla="*/ 141042 h 364580"/>
                <a:gd name="csX42" fmla="*/ 601868 w 601867"/>
                <a:gd name="csY42" fmla="*/ 173419 h 364580"/>
                <a:gd name="csX43" fmla="*/ 582796 w 601867"/>
                <a:gd name="csY43" fmla="*/ 172089 h 364580"/>
                <a:gd name="csX44" fmla="*/ 549531 w 601867"/>
                <a:gd name="csY44" fmla="*/ 195152 h 364580"/>
                <a:gd name="csX45" fmla="*/ 542435 w 601867"/>
                <a:gd name="csY45" fmla="*/ 180072 h 364580"/>
                <a:gd name="csX46" fmla="*/ 523363 w 601867"/>
                <a:gd name="csY46" fmla="*/ 176081 h 364580"/>
                <a:gd name="csX47" fmla="*/ 510944 w 601867"/>
                <a:gd name="csY47" fmla="*/ 157896 h 364580"/>
                <a:gd name="csX48" fmla="*/ 507396 w 601867"/>
                <a:gd name="csY48" fmla="*/ 166766 h 364580"/>
                <a:gd name="csX49" fmla="*/ 490099 w 601867"/>
                <a:gd name="csY49" fmla="*/ 171202 h 364580"/>
                <a:gd name="csX50" fmla="*/ 486550 w 601867"/>
                <a:gd name="csY50" fmla="*/ 192491 h 364580"/>
                <a:gd name="csX51" fmla="*/ 477680 w 601867"/>
                <a:gd name="csY51" fmla="*/ 189387 h 364580"/>
                <a:gd name="csX52" fmla="*/ 453286 w 601867"/>
                <a:gd name="csY52" fmla="*/ 211563 h 364580"/>
                <a:gd name="csX53" fmla="*/ 403611 w 601867"/>
                <a:gd name="csY53" fmla="*/ 179629 h 364580"/>
                <a:gd name="csX54" fmla="*/ 379217 w 601867"/>
                <a:gd name="csY54" fmla="*/ 199588 h 364580"/>
                <a:gd name="csX55" fmla="*/ 357040 w 601867"/>
                <a:gd name="csY55" fmla="*/ 191160 h 364580"/>
                <a:gd name="csX56" fmla="*/ 346395 w 601867"/>
                <a:gd name="csY56" fmla="*/ 204023 h 364580"/>
                <a:gd name="csX57" fmla="*/ 358371 w 601867"/>
                <a:gd name="csY57" fmla="*/ 222207 h 364580"/>
                <a:gd name="csX58" fmla="*/ 336638 w 601867"/>
                <a:gd name="csY58" fmla="*/ 235070 h 364580"/>
                <a:gd name="csX59" fmla="*/ 339299 w 601867"/>
                <a:gd name="csY59" fmla="*/ 253698 h 364580"/>
                <a:gd name="csX60" fmla="*/ 327767 w 601867"/>
                <a:gd name="csY60" fmla="*/ 267447 h 364580"/>
                <a:gd name="csX61" fmla="*/ 333533 w 601867"/>
                <a:gd name="csY61" fmla="*/ 274544 h 364580"/>
                <a:gd name="csX62" fmla="*/ 302486 w 601867"/>
                <a:gd name="csY62" fmla="*/ 291841 h 364580"/>
                <a:gd name="csX63" fmla="*/ 281197 w 601867"/>
                <a:gd name="csY63" fmla="*/ 293616 h 364580"/>
                <a:gd name="csX64" fmla="*/ 275875 w 601867"/>
                <a:gd name="csY64" fmla="*/ 320227 h 364580"/>
                <a:gd name="csX65" fmla="*/ 282527 w 601867"/>
                <a:gd name="csY65" fmla="*/ 343291 h 364580"/>
                <a:gd name="csX66" fmla="*/ 263899 w 601867"/>
                <a:gd name="csY66" fmla="*/ 343291 h 364580"/>
                <a:gd name="csX67" fmla="*/ 222651 w 601867"/>
                <a:gd name="csY67" fmla="*/ 364580 h 364580"/>
                <a:gd name="csX68" fmla="*/ 196483 w 601867"/>
                <a:gd name="csY68" fmla="*/ 352161 h 364580"/>
                <a:gd name="csX69" fmla="*/ 215555 w 601867"/>
                <a:gd name="csY69" fmla="*/ 341517 h 364580"/>
                <a:gd name="csX70" fmla="*/ 218216 w 601867"/>
                <a:gd name="csY70" fmla="*/ 333533 h 364580"/>
                <a:gd name="csX71" fmla="*/ 209789 w 601867"/>
                <a:gd name="csY71" fmla="*/ 326880 h 364580"/>
                <a:gd name="csX72" fmla="*/ 188056 w 601867"/>
                <a:gd name="csY72" fmla="*/ 329985 h 364580"/>
                <a:gd name="csX73" fmla="*/ 171645 w 601867"/>
                <a:gd name="csY73" fmla="*/ 344178 h 364580"/>
                <a:gd name="csX74" fmla="*/ 161444 w 601867"/>
                <a:gd name="csY74" fmla="*/ 335751 h 364580"/>
                <a:gd name="csX75" fmla="*/ 145921 w 601867"/>
                <a:gd name="csY75" fmla="*/ 343291 h 364580"/>
                <a:gd name="csX76" fmla="*/ 148138 w 601867"/>
                <a:gd name="csY76" fmla="*/ 336638 h 364580"/>
                <a:gd name="csX77" fmla="*/ 137937 w 601867"/>
                <a:gd name="csY77" fmla="*/ 335307 h 364580"/>
                <a:gd name="csX78" fmla="*/ 118422 w 601867"/>
                <a:gd name="csY78" fmla="*/ 349944 h 364580"/>
                <a:gd name="csX79" fmla="*/ 117979 w 601867"/>
                <a:gd name="csY79" fmla="*/ 363250 h 364580"/>
                <a:gd name="csX80" fmla="*/ 102899 w 601867"/>
                <a:gd name="csY80" fmla="*/ 354379 h 364580"/>
                <a:gd name="csX81" fmla="*/ 99350 w 601867"/>
                <a:gd name="csY81" fmla="*/ 341517 h 364580"/>
                <a:gd name="csX82" fmla="*/ 84270 w 601867"/>
                <a:gd name="csY82" fmla="*/ 335307 h 364580"/>
                <a:gd name="csX83" fmla="*/ 97576 w 601867"/>
                <a:gd name="csY83" fmla="*/ 327324 h 364580"/>
                <a:gd name="csX84" fmla="*/ 82496 w 601867"/>
                <a:gd name="csY84" fmla="*/ 319340 h 364580"/>
                <a:gd name="csX85" fmla="*/ 75400 w 601867"/>
                <a:gd name="csY85" fmla="*/ 288737 h 364580"/>
                <a:gd name="csX86" fmla="*/ 83827 w 601867"/>
                <a:gd name="csY86" fmla="*/ 282084 h 364580"/>
                <a:gd name="csX87" fmla="*/ 76287 w 601867"/>
                <a:gd name="csY87" fmla="*/ 270996 h 364580"/>
                <a:gd name="csX88" fmla="*/ 83827 w 601867"/>
                <a:gd name="csY88" fmla="*/ 264786 h 364580"/>
                <a:gd name="csX89" fmla="*/ 73182 w 601867"/>
                <a:gd name="csY89" fmla="*/ 250150 h 364580"/>
                <a:gd name="csX90" fmla="*/ 70078 w 601867"/>
                <a:gd name="csY90" fmla="*/ 219546 h 364580"/>
                <a:gd name="csX91" fmla="*/ 51449 w 601867"/>
                <a:gd name="csY91" fmla="*/ 208458 h 364580"/>
                <a:gd name="csX92" fmla="*/ 34595 w 601867"/>
                <a:gd name="csY92" fmla="*/ 214224 h 364580"/>
                <a:gd name="csX93" fmla="*/ 11088 w 601867"/>
                <a:gd name="csY93" fmla="*/ 187169 h 364580"/>
                <a:gd name="csX94" fmla="*/ 11975 w 601867"/>
                <a:gd name="csY94" fmla="*/ 170315 h 3645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601867" h="364580">
                  <a:moveTo>
                    <a:pt x="11975" y="170315"/>
                  </a:moveTo>
                  <a:lnTo>
                    <a:pt x="26612" y="158340"/>
                  </a:lnTo>
                  <a:lnTo>
                    <a:pt x="4879" y="145034"/>
                  </a:lnTo>
                  <a:lnTo>
                    <a:pt x="0" y="127736"/>
                  </a:lnTo>
                  <a:lnTo>
                    <a:pt x="10201" y="121527"/>
                  </a:lnTo>
                  <a:lnTo>
                    <a:pt x="444" y="115761"/>
                  </a:lnTo>
                  <a:lnTo>
                    <a:pt x="3105" y="106003"/>
                  </a:lnTo>
                  <a:lnTo>
                    <a:pt x="34152" y="95802"/>
                  </a:lnTo>
                  <a:lnTo>
                    <a:pt x="55885" y="97576"/>
                  </a:lnTo>
                  <a:lnTo>
                    <a:pt x="69190" y="76730"/>
                  </a:lnTo>
                  <a:lnTo>
                    <a:pt x="105560" y="81609"/>
                  </a:lnTo>
                  <a:lnTo>
                    <a:pt x="135276" y="74513"/>
                  </a:lnTo>
                  <a:lnTo>
                    <a:pt x="136607" y="80722"/>
                  </a:lnTo>
                  <a:lnTo>
                    <a:pt x="158340" y="66973"/>
                  </a:lnTo>
                  <a:lnTo>
                    <a:pt x="174750" y="78061"/>
                  </a:lnTo>
                  <a:lnTo>
                    <a:pt x="170758" y="62094"/>
                  </a:lnTo>
                  <a:lnTo>
                    <a:pt x="180072" y="54554"/>
                  </a:lnTo>
                  <a:lnTo>
                    <a:pt x="183621" y="33708"/>
                  </a:lnTo>
                  <a:lnTo>
                    <a:pt x="192491" y="31490"/>
                  </a:lnTo>
                  <a:lnTo>
                    <a:pt x="203580" y="46127"/>
                  </a:lnTo>
                  <a:lnTo>
                    <a:pt x="223095" y="31490"/>
                  </a:lnTo>
                  <a:lnTo>
                    <a:pt x="219990" y="22176"/>
                  </a:lnTo>
                  <a:lnTo>
                    <a:pt x="238618" y="11532"/>
                  </a:lnTo>
                  <a:lnTo>
                    <a:pt x="269665" y="36813"/>
                  </a:lnTo>
                  <a:lnTo>
                    <a:pt x="297164" y="38587"/>
                  </a:lnTo>
                  <a:lnTo>
                    <a:pt x="306922" y="35039"/>
                  </a:lnTo>
                  <a:lnTo>
                    <a:pt x="303817" y="20402"/>
                  </a:lnTo>
                  <a:lnTo>
                    <a:pt x="310913" y="13306"/>
                  </a:lnTo>
                  <a:lnTo>
                    <a:pt x="321114" y="8871"/>
                  </a:lnTo>
                  <a:lnTo>
                    <a:pt x="347283" y="16854"/>
                  </a:lnTo>
                  <a:lnTo>
                    <a:pt x="351274" y="0"/>
                  </a:lnTo>
                  <a:lnTo>
                    <a:pt x="366798" y="19959"/>
                  </a:lnTo>
                  <a:lnTo>
                    <a:pt x="396071" y="28386"/>
                  </a:lnTo>
                  <a:lnTo>
                    <a:pt x="417360" y="23951"/>
                  </a:lnTo>
                  <a:lnTo>
                    <a:pt x="426674" y="32377"/>
                  </a:lnTo>
                  <a:lnTo>
                    <a:pt x="471470" y="3548"/>
                  </a:lnTo>
                  <a:lnTo>
                    <a:pt x="497195" y="39474"/>
                  </a:lnTo>
                  <a:lnTo>
                    <a:pt x="492316" y="54554"/>
                  </a:lnTo>
                  <a:lnTo>
                    <a:pt x="517154" y="57215"/>
                  </a:lnTo>
                  <a:lnTo>
                    <a:pt x="545983" y="81609"/>
                  </a:lnTo>
                  <a:lnTo>
                    <a:pt x="545540" y="92697"/>
                  </a:lnTo>
                  <a:lnTo>
                    <a:pt x="593884" y="141042"/>
                  </a:lnTo>
                  <a:lnTo>
                    <a:pt x="601868" y="173419"/>
                  </a:lnTo>
                  <a:lnTo>
                    <a:pt x="582796" y="172089"/>
                  </a:lnTo>
                  <a:lnTo>
                    <a:pt x="549531" y="195152"/>
                  </a:lnTo>
                  <a:lnTo>
                    <a:pt x="542435" y="180072"/>
                  </a:lnTo>
                  <a:lnTo>
                    <a:pt x="523363" y="176081"/>
                  </a:lnTo>
                  <a:lnTo>
                    <a:pt x="510944" y="157896"/>
                  </a:lnTo>
                  <a:lnTo>
                    <a:pt x="507396" y="166766"/>
                  </a:lnTo>
                  <a:lnTo>
                    <a:pt x="490099" y="171202"/>
                  </a:lnTo>
                  <a:lnTo>
                    <a:pt x="486550" y="192491"/>
                  </a:lnTo>
                  <a:lnTo>
                    <a:pt x="477680" y="189387"/>
                  </a:lnTo>
                  <a:lnTo>
                    <a:pt x="453286" y="211563"/>
                  </a:lnTo>
                  <a:lnTo>
                    <a:pt x="403611" y="179629"/>
                  </a:lnTo>
                  <a:lnTo>
                    <a:pt x="379217" y="199588"/>
                  </a:lnTo>
                  <a:lnTo>
                    <a:pt x="357040" y="191160"/>
                  </a:lnTo>
                  <a:lnTo>
                    <a:pt x="346395" y="204023"/>
                  </a:lnTo>
                  <a:lnTo>
                    <a:pt x="358371" y="222207"/>
                  </a:lnTo>
                  <a:lnTo>
                    <a:pt x="336638" y="235070"/>
                  </a:lnTo>
                  <a:lnTo>
                    <a:pt x="339299" y="253698"/>
                  </a:lnTo>
                  <a:lnTo>
                    <a:pt x="327767" y="267447"/>
                  </a:lnTo>
                  <a:lnTo>
                    <a:pt x="333533" y="274544"/>
                  </a:lnTo>
                  <a:lnTo>
                    <a:pt x="302486" y="291841"/>
                  </a:lnTo>
                  <a:lnTo>
                    <a:pt x="281197" y="293616"/>
                  </a:lnTo>
                  <a:lnTo>
                    <a:pt x="275875" y="320227"/>
                  </a:lnTo>
                  <a:lnTo>
                    <a:pt x="282527" y="343291"/>
                  </a:lnTo>
                  <a:lnTo>
                    <a:pt x="263899" y="343291"/>
                  </a:lnTo>
                  <a:lnTo>
                    <a:pt x="222651" y="364580"/>
                  </a:lnTo>
                  <a:lnTo>
                    <a:pt x="196483" y="352161"/>
                  </a:lnTo>
                  <a:lnTo>
                    <a:pt x="215555" y="341517"/>
                  </a:lnTo>
                  <a:lnTo>
                    <a:pt x="218216" y="333533"/>
                  </a:lnTo>
                  <a:lnTo>
                    <a:pt x="209789" y="326880"/>
                  </a:lnTo>
                  <a:lnTo>
                    <a:pt x="188056" y="329985"/>
                  </a:lnTo>
                  <a:lnTo>
                    <a:pt x="171645" y="344178"/>
                  </a:lnTo>
                  <a:lnTo>
                    <a:pt x="161444" y="335751"/>
                  </a:lnTo>
                  <a:lnTo>
                    <a:pt x="145921" y="343291"/>
                  </a:lnTo>
                  <a:lnTo>
                    <a:pt x="148138" y="336638"/>
                  </a:lnTo>
                  <a:lnTo>
                    <a:pt x="137937" y="335307"/>
                  </a:lnTo>
                  <a:lnTo>
                    <a:pt x="118422" y="349944"/>
                  </a:lnTo>
                  <a:lnTo>
                    <a:pt x="117979" y="363250"/>
                  </a:lnTo>
                  <a:lnTo>
                    <a:pt x="102899" y="354379"/>
                  </a:lnTo>
                  <a:lnTo>
                    <a:pt x="99350" y="341517"/>
                  </a:lnTo>
                  <a:lnTo>
                    <a:pt x="84270" y="335307"/>
                  </a:lnTo>
                  <a:lnTo>
                    <a:pt x="97576" y="327324"/>
                  </a:lnTo>
                  <a:lnTo>
                    <a:pt x="82496" y="319340"/>
                  </a:lnTo>
                  <a:lnTo>
                    <a:pt x="75400" y="288737"/>
                  </a:lnTo>
                  <a:lnTo>
                    <a:pt x="83827" y="282084"/>
                  </a:lnTo>
                  <a:lnTo>
                    <a:pt x="76287" y="270996"/>
                  </a:lnTo>
                  <a:lnTo>
                    <a:pt x="83827" y="264786"/>
                  </a:lnTo>
                  <a:lnTo>
                    <a:pt x="73182" y="250150"/>
                  </a:lnTo>
                  <a:lnTo>
                    <a:pt x="70078" y="219546"/>
                  </a:lnTo>
                  <a:lnTo>
                    <a:pt x="51449" y="208458"/>
                  </a:lnTo>
                  <a:lnTo>
                    <a:pt x="34595" y="214224"/>
                  </a:lnTo>
                  <a:lnTo>
                    <a:pt x="11088" y="187169"/>
                  </a:lnTo>
                  <a:lnTo>
                    <a:pt x="11975" y="170315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C4620CA1-AE80-B950-F315-CB435194A31A}"/>
                </a:ext>
              </a:extLst>
            </p:cNvPr>
            <p:cNvSpPr/>
            <p:nvPr/>
          </p:nvSpPr>
          <p:spPr>
            <a:xfrm>
              <a:off x="1582722" y="4476612"/>
              <a:ext cx="194708" cy="134388"/>
            </a:xfrm>
            <a:custGeom>
              <a:avLst/>
              <a:gdLst>
                <a:gd name="csX0" fmla="*/ 3105 w 194708"/>
                <a:gd name="csY0" fmla="*/ 16411 h 134388"/>
                <a:gd name="csX1" fmla="*/ 15523 w 194708"/>
                <a:gd name="csY1" fmla="*/ 15080 h 134388"/>
                <a:gd name="csX2" fmla="*/ 20846 w 194708"/>
                <a:gd name="csY2" fmla="*/ 25725 h 134388"/>
                <a:gd name="csX3" fmla="*/ 78504 w 194708"/>
                <a:gd name="csY3" fmla="*/ 13306 h 134388"/>
                <a:gd name="csX4" fmla="*/ 80279 w 194708"/>
                <a:gd name="csY4" fmla="*/ 36369 h 134388"/>
                <a:gd name="csX5" fmla="*/ 108664 w 194708"/>
                <a:gd name="csY5" fmla="*/ 22176 h 134388"/>
                <a:gd name="csX6" fmla="*/ 106003 w 194708"/>
                <a:gd name="csY6" fmla="*/ 34595 h 134388"/>
                <a:gd name="csX7" fmla="*/ 128180 w 194708"/>
                <a:gd name="csY7" fmla="*/ 45240 h 134388"/>
                <a:gd name="csX8" fmla="*/ 153904 w 194708"/>
                <a:gd name="csY8" fmla="*/ 26168 h 134388"/>
                <a:gd name="csX9" fmla="*/ 147695 w 194708"/>
                <a:gd name="csY9" fmla="*/ 15080 h 134388"/>
                <a:gd name="csX10" fmla="*/ 160114 w 194708"/>
                <a:gd name="csY10" fmla="*/ 0 h 134388"/>
                <a:gd name="csX11" fmla="*/ 194709 w 194708"/>
                <a:gd name="csY11" fmla="*/ 40805 h 134388"/>
                <a:gd name="csX12" fmla="*/ 183177 w 194708"/>
                <a:gd name="csY12" fmla="*/ 56328 h 134388"/>
                <a:gd name="csX13" fmla="*/ 175194 w 194708"/>
                <a:gd name="csY13" fmla="*/ 63424 h 134388"/>
                <a:gd name="csX14" fmla="*/ 173863 w 194708"/>
                <a:gd name="csY14" fmla="*/ 54997 h 134388"/>
                <a:gd name="csX15" fmla="*/ 161888 w 194708"/>
                <a:gd name="csY15" fmla="*/ 54554 h 134388"/>
                <a:gd name="csX16" fmla="*/ 156122 w 194708"/>
                <a:gd name="csY16" fmla="*/ 49232 h 134388"/>
                <a:gd name="csX17" fmla="*/ 162775 w 194708"/>
                <a:gd name="csY17" fmla="*/ 44796 h 134388"/>
                <a:gd name="csX18" fmla="*/ 151243 w 194708"/>
                <a:gd name="csY18" fmla="*/ 41248 h 134388"/>
                <a:gd name="csX19" fmla="*/ 132615 w 194708"/>
                <a:gd name="csY19" fmla="*/ 54997 h 134388"/>
                <a:gd name="csX20" fmla="*/ 137494 w 194708"/>
                <a:gd name="csY20" fmla="*/ 61207 h 134388"/>
                <a:gd name="csX21" fmla="*/ 122414 w 194708"/>
                <a:gd name="csY21" fmla="*/ 75400 h 134388"/>
                <a:gd name="csX22" fmla="*/ 125075 w 194708"/>
                <a:gd name="csY22" fmla="*/ 85157 h 134388"/>
                <a:gd name="csX23" fmla="*/ 130397 w 194708"/>
                <a:gd name="csY23" fmla="*/ 82053 h 134388"/>
                <a:gd name="csX24" fmla="*/ 131728 w 194708"/>
                <a:gd name="csY24" fmla="*/ 99794 h 134388"/>
                <a:gd name="csX25" fmla="*/ 119753 w 194708"/>
                <a:gd name="csY25" fmla="*/ 130397 h 134388"/>
                <a:gd name="csX26" fmla="*/ 101568 w 194708"/>
                <a:gd name="csY26" fmla="*/ 134389 h 134388"/>
                <a:gd name="csX27" fmla="*/ 90036 w 194708"/>
                <a:gd name="csY27" fmla="*/ 112656 h 134388"/>
                <a:gd name="csX28" fmla="*/ 76730 w 194708"/>
                <a:gd name="csY28" fmla="*/ 126849 h 134388"/>
                <a:gd name="csX29" fmla="*/ 46570 w 194708"/>
                <a:gd name="csY29" fmla="*/ 102011 h 134388"/>
                <a:gd name="csX30" fmla="*/ 7984 w 194708"/>
                <a:gd name="csY30" fmla="*/ 90036 h 134388"/>
                <a:gd name="csX31" fmla="*/ 0 w 194708"/>
                <a:gd name="csY31" fmla="*/ 66529 h 134388"/>
                <a:gd name="csX32" fmla="*/ 17741 w 194708"/>
                <a:gd name="csY32" fmla="*/ 61207 h 134388"/>
                <a:gd name="csX33" fmla="*/ 3105 w 194708"/>
                <a:gd name="csY33" fmla="*/ 16411 h 134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94708" h="134388">
                  <a:moveTo>
                    <a:pt x="3105" y="16411"/>
                  </a:moveTo>
                  <a:lnTo>
                    <a:pt x="15523" y="15080"/>
                  </a:lnTo>
                  <a:lnTo>
                    <a:pt x="20846" y="25725"/>
                  </a:lnTo>
                  <a:lnTo>
                    <a:pt x="78504" y="13306"/>
                  </a:lnTo>
                  <a:lnTo>
                    <a:pt x="80279" y="36369"/>
                  </a:lnTo>
                  <a:lnTo>
                    <a:pt x="108664" y="22176"/>
                  </a:lnTo>
                  <a:lnTo>
                    <a:pt x="106003" y="34595"/>
                  </a:lnTo>
                  <a:lnTo>
                    <a:pt x="128180" y="45240"/>
                  </a:lnTo>
                  <a:lnTo>
                    <a:pt x="153904" y="26168"/>
                  </a:lnTo>
                  <a:lnTo>
                    <a:pt x="147695" y="15080"/>
                  </a:lnTo>
                  <a:lnTo>
                    <a:pt x="160114" y="0"/>
                  </a:lnTo>
                  <a:lnTo>
                    <a:pt x="194709" y="40805"/>
                  </a:lnTo>
                  <a:lnTo>
                    <a:pt x="183177" y="56328"/>
                  </a:lnTo>
                  <a:lnTo>
                    <a:pt x="175194" y="63424"/>
                  </a:lnTo>
                  <a:lnTo>
                    <a:pt x="173863" y="54997"/>
                  </a:lnTo>
                  <a:lnTo>
                    <a:pt x="161888" y="54554"/>
                  </a:lnTo>
                  <a:lnTo>
                    <a:pt x="156122" y="49232"/>
                  </a:lnTo>
                  <a:lnTo>
                    <a:pt x="162775" y="44796"/>
                  </a:lnTo>
                  <a:lnTo>
                    <a:pt x="151243" y="41248"/>
                  </a:lnTo>
                  <a:lnTo>
                    <a:pt x="132615" y="54997"/>
                  </a:lnTo>
                  <a:lnTo>
                    <a:pt x="137494" y="61207"/>
                  </a:lnTo>
                  <a:lnTo>
                    <a:pt x="122414" y="75400"/>
                  </a:lnTo>
                  <a:lnTo>
                    <a:pt x="125075" y="85157"/>
                  </a:lnTo>
                  <a:lnTo>
                    <a:pt x="130397" y="82053"/>
                  </a:lnTo>
                  <a:lnTo>
                    <a:pt x="131728" y="99794"/>
                  </a:lnTo>
                  <a:lnTo>
                    <a:pt x="119753" y="130397"/>
                  </a:lnTo>
                  <a:lnTo>
                    <a:pt x="101568" y="134389"/>
                  </a:lnTo>
                  <a:lnTo>
                    <a:pt x="90036" y="112656"/>
                  </a:lnTo>
                  <a:lnTo>
                    <a:pt x="76730" y="126849"/>
                  </a:lnTo>
                  <a:lnTo>
                    <a:pt x="46570" y="102011"/>
                  </a:lnTo>
                  <a:lnTo>
                    <a:pt x="7984" y="90036"/>
                  </a:lnTo>
                  <a:lnTo>
                    <a:pt x="0" y="66529"/>
                  </a:lnTo>
                  <a:lnTo>
                    <a:pt x="17741" y="61207"/>
                  </a:lnTo>
                  <a:lnTo>
                    <a:pt x="3105" y="16411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2DC102F-132A-8256-EE2E-FD9E6D72C99D}"/>
                </a:ext>
              </a:extLst>
            </p:cNvPr>
            <p:cNvSpPr/>
            <p:nvPr/>
          </p:nvSpPr>
          <p:spPr>
            <a:xfrm>
              <a:off x="2483971" y="2252763"/>
              <a:ext cx="425343" cy="380990"/>
            </a:xfrm>
            <a:custGeom>
              <a:avLst/>
              <a:gdLst>
                <a:gd name="csX0" fmla="*/ 415586 w 425343"/>
                <a:gd name="csY0" fmla="*/ 249263 h 380990"/>
                <a:gd name="csX1" fmla="*/ 415142 w 425343"/>
                <a:gd name="csY1" fmla="*/ 262569 h 380990"/>
                <a:gd name="csX2" fmla="*/ 405828 w 425343"/>
                <a:gd name="csY2" fmla="*/ 264786 h 380990"/>
                <a:gd name="csX3" fmla="*/ 413368 w 425343"/>
                <a:gd name="csY3" fmla="*/ 288737 h 380990"/>
                <a:gd name="csX4" fmla="*/ 397845 w 425343"/>
                <a:gd name="csY4" fmla="*/ 295833 h 380990"/>
                <a:gd name="csX5" fmla="*/ 403167 w 425343"/>
                <a:gd name="csY5" fmla="*/ 299825 h 380990"/>
                <a:gd name="csX6" fmla="*/ 397845 w 425343"/>
                <a:gd name="csY6" fmla="*/ 308696 h 380990"/>
                <a:gd name="csX7" fmla="*/ 412038 w 425343"/>
                <a:gd name="csY7" fmla="*/ 309583 h 380990"/>
                <a:gd name="csX8" fmla="*/ 424456 w 425343"/>
                <a:gd name="csY8" fmla="*/ 329541 h 380990"/>
                <a:gd name="csX9" fmla="*/ 417360 w 425343"/>
                <a:gd name="csY9" fmla="*/ 339743 h 380990"/>
                <a:gd name="csX10" fmla="*/ 425343 w 425343"/>
                <a:gd name="csY10" fmla="*/ 363250 h 380990"/>
                <a:gd name="csX11" fmla="*/ 418247 w 425343"/>
                <a:gd name="csY11" fmla="*/ 378773 h 380990"/>
                <a:gd name="csX12" fmla="*/ 407602 w 425343"/>
                <a:gd name="csY12" fmla="*/ 380991 h 380990"/>
                <a:gd name="csX13" fmla="*/ 385869 w 425343"/>
                <a:gd name="csY13" fmla="*/ 375225 h 380990"/>
                <a:gd name="csX14" fmla="*/ 363693 w 425343"/>
                <a:gd name="csY14" fmla="*/ 342404 h 380990"/>
                <a:gd name="csX15" fmla="*/ 329541 w 425343"/>
                <a:gd name="csY15" fmla="*/ 344621 h 380990"/>
                <a:gd name="csX16" fmla="*/ 312244 w 425343"/>
                <a:gd name="csY16" fmla="*/ 318897 h 380990"/>
                <a:gd name="csX17" fmla="*/ 293172 w 425343"/>
                <a:gd name="csY17" fmla="*/ 328211 h 380990"/>
                <a:gd name="csX18" fmla="*/ 282527 w 425343"/>
                <a:gd name="csY18" fmla="*/ 276318 h 380990"/>
                <a:gd name="csX19" fmla="*/ 268778 w 425343"/>
                <a:gd name="csY19" fmla="*/ 274544 h 380990"/>
                <a:gd name="csX20" fmla="*/ 261238 w 425343"/>
                <a:gd name="csY20" fmla="*/ 261682 h 380990"/>
                <a:gd name="csX21" fmla="*/ 244384 w 425343"/>
                <a:gd name="csY21" fmla="*/ 260795 h 380990"/>
                <a:gd name="csX22" fmla="*/ 243940 w 425343"/>
                <a:gd name="csY22" fmla="*/ 274100 h 380990"/>
                <a:gd name="csX23" fmla="*/ 234183 w 425343"/>
                <a:gd name="csY23" fmla="*/ 281640 h 380990"/>
                <a:gd name="csX24" fmla="*/ 204466 w 425343"/>
                <a:gd name="csY24" fmla="*/ 286963 h 380990"/>
                <a:gd name="csX25" fmla="*/ 188056 w 425343"/>
                <a:gd name="csY25" fmla="*/ 278979 h 380990"/>
                <a:gd name="csX26" fmla="*/ 171202 w 425343"/>
                <a:gd name="csY26" fmla="*/ 281640 h 380990"/>
                <a:gd name="csX27" fmla="*/ 160557 w 425343"/>
                <a:gd name="csY27" fmla="*/ 294059 h 380990"/>
                <a:gd name="csX28" fmla="*/ 144590 w 425343"/>
                <a:gd name="csY28" fmla="*/ 261682 h 380990"/>
                <a:gd name="csX29" fmla="*/ 122857 w 425343"/>
                <a:gd name="csY29" fmla="*/ 261682 h 380990"/>
                <a:gd name="csX30" fmla="*/ 101124 w 425343"/>
                <a:gd name="csY30" fmla="*/ 252811 h 380990"/>
                <a:gd name="csX31" fmla="*/ 100237 w 425343"/>
                <a:gd name="csY31" fmla="*/ 240836 h 380990"/>
                <a:gd name="csX32" fmla="*/ 91810 w 425343"/>
                <a:gd name="csY32" fmla="*/ 247932 h 380990"/>
                <a:gd name="csX33" fmla="*/ 64312 w 425343"/>
                <a:gd name="csY33" fmla="*/ 235070 h 380990"/>
                <a:gd name="csX34" fmla="*/ 58102 w 425343"/>
                <a:gd name="csY34" fmla="*/ 219546 h 380990"/>
                <a:gd name="csX35" fmla="*/ 31047 w 425343"/>
                <a:gd name="csY35" fmla="*/ 220434 h 380990"/>
                <a:gd name="csX36" fmla="*/ 13306 w 425343"/>
                <a:gd name="csY36" fmla="*/ 183621 h 380990"/>
                <a:gd name="csX37" fmla="*/ 0 w 425343"/>
                <a:gd name="csY37" fmla="*/ 161001 h 380990"/>
                <a:gd name="csX38" fmla="*/ 25725 w 425343"/>
                <a:gd name="csY38" fmla="*/ 144590 h 380990"/>
                <a:gd name="csX39" fmla="*/ 39918 w 425343"/>
                <a:gd name="csY39" fmla="*/ 147695 h 380990"/>
                <a:gd name="csX40" fmla="*/ 40361 w 425343"/>
                <a:gd name="csY40" fmla="*/ 118866 h 380990"/>
                <a:gd name="csX41" fmla="*/ 77174 w 425343"/>
                <a:gd name="csY41" fmla="*/ 111326 h 380990"/>
                <a:gd name="csX42" fmla="*/ 89593 w 425343"/>
                <a:gd name="csY42" fmla="*/ 86932 h 380990"/>
                <a:gd name="csX43" fmla="*/ 106890 w 425343"/>
                <a:gd name="csY43" fmla="*/ 87375 h 380990"/>
                <a:gd name="csX44" fmla="*/ 92254 w 425343"/>
                <a:gd name="csY44" fmla="*/ 44796 h 380990"/>
                <a:gd name="csX45" fmla="*/ 106003 w 425343"/>
                <a:gd name="csY45" fmla="*/ 42135 h 380990"/>
                <a:gd name="csX46" fmla="*/ 98463 w 425343"/>
                <a:gd name="csY46" fmla="*/ 19515 h 380990"/>
                <a:gd name="csX47" fmla="*/ 118422 w 425343"/>
                <a:gd name="csY47" fmla="*/ 6210 h 380990"/>
                <a:gd name="csX48" fmla="*/ 154791 w 425343"/>
                <a:gd name="csY48" fmla="*/ 11532 h 380990"/>
                <a:gd name="csX49" fmla="*/ 172532 w 425343"/>
                <a:gd name="csY49" fmla="*/ 17298 h 380990"/>
                <a:gd name="csX50" fmla="*/ 182734 w 425343"/>
                <a:gd name="csY50" fmla="*/ 4435 h 380990"/>
                <a:gd name="csX51" fmla="*/ 200475 w 425343"/>
                <a:gd name="csY51" fmla="*/ 0 h 380990"/>
                <a:gd name="csX52" fmla="*/ 202249 w 425343"/>
                <a:gd name="csY52" fmla="*/ 18185 h 380990"/>
                <a:gd name="csX53" fmla="*/ 218659 w 425343"/>
                <a:gd name="csY53" fmla="*/ 35039 h 380990"/>
                <a:gd name="csX54" fmla="*/ 270552 w 425343"/>
                <a:gd name="csY54" fmla="*/ 30160 h 380990"/>
                <a:gd name="csX55" fmla="*/ 269665 w 425343"/>
                <a:gd name="csY55" fmla="*/ 54110 h 380990"/>
                <a:gd name="csX56" fmla="*/ 306478 w 425343"/>
                <a:gd name="csY56" fmla="*/ 52336 h 380990"/>
                <a:gd name="csX57" fmla="*/ 324663 w 425343"/>
                <a:gd name="csY57" fmla="*/ 40805 h 380990"/>
                <a:gd name="csX58" fmla="*/ 327767 w 425343"/>
                <a:gd name="csY58" fmla="*/ 60320 h 380990"/>
                <a:gd name="csX59" fmla="*/ 341073 w 425343"/>
                <a:gd name="csY59" fmla="*/ 60763 h 380990"/>
                <a:gd name="csX60" fmla="*/ 349500 w 425343"/>
                <a:gd name="csY60" fmla="*/ 72739 h 380990"/>
                <a:gd name="csX61" fmla="*/ 332646 w 425343"/>
                <a:gd name="csY61" fmla="*/ 98020 h 380990"/>
                <a:gd name="csX62" fmla="*/ 341073 w 425343"/>
                <a:gd name="csY62" fmla="*/ 116648 h 380990"/>
                <a:gd name="csX63" fmla="*/ 337081 w 425343"/>
                <a:gd name="csY63" fmla="*/ 125075 h 380990"/>
                <a:gd name="csX64" fmla="*/ 357927 w 425343"/>
                <a:gd name="csY64" fmla="*/ 118422 h 380990"/>
                <a:gd name="csX65" fmla="*/ 386757 w 425343"/>
                <a:gd name="csY65" fmla="*/ 122857 h 380990"/>
                <a:gd name="csX66" fmla="*/ 383652 w 425343"/>
                <a:gd name="csY66" fmla="*/ 145477 h 380990"/>
                <a:gd name="csX67" fmla="*/ 399619 w 425343"/>
                <a:gd name="csY67" fmla="*/ 157009 h 380990"/>
                <a:gd name="csX68" fmla="*/ 392079 w 425343"/>
                <a:gd name="csY68" fmla="*/ 202692 h 380990"/>
                <a:gd name="csX69" fmla="*/ 407602 w 425343"/>
                <a:gd name="csY69" fmla="*/ 213781 h 380990"/>
                <a:gd name="csX70" fmla="*/ 415586 w 425343"/>
                <a:gd name="csY70" fmla="*/ 249263 h 380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425343" h="380990">
                  <a:moveTo>
                    <a:pt x="415586" y="249263"/>
                  </a:moveTo>
                  <a:lnTo>
                    <a:pt x="415142" y="262569"/>
                  </a:lnTo>
                  <a:lnTo>
                    <a:pt x="405828" y="264786"/>
                  </a:lnTo>
                  <a:lnTo>
                    <a:pt x="413368" y="288737"/>
                  </a:lnTo>
                  <a:lnTo>
                    <a:pt x="397845" y="295833"/>
                  </a:lnTo>
                  <a:lnTo>
                    <a:pt x="403167" y="299825"/>
                  </a:lnTo>
                  <a:lnTo>
                    <a:pt x="397845" y="308696"/>
                  </a:lnTo>
                  <a:lnTo>
                    <a:pt x="412038" y="309583"/>
                  </a:lnTo>
                  <a:lnTo>
                    <a:pt x="424456" y="329541"/>
                  </a:lnTo>
                  <a:lnTo>
                    <a:pt x="417360" y="339743"/>
                  </a:lnTo>
                  <a:lnTo>
                    <a:pt x="425343" y="363250"/>
                  </a:lnTo>
                  <a:lnTo>
                    <a:pt x="418247" y="378773"/>
                  </a:lnTo>
                  <a:lnTo>
                    <a:pt x="407602" y="380991"/>
                  </a:lnTo>
                  <a:lnTo>
                    <a:pt x="385869" y="375225"/>
                  </a:lnTo>
                  <a:lnTo>
                    <a:pt x="363693" y="342404"/>
                  </a:lnTo>
                  <a:lnTo>
                    <a:pt x="329541" y="344621"/>
                  </a:lnTo>
                  <a:lnTo>
                    <a:pt x="312244" y="318897"/>
                  </a:lnTo>
                  <a:lnTo>
                    <a:pt x="293172" y="328211"/>
                  </a:lnTo>
                  <a:lnTo>
                    <a:pt x="282527" y="276318"/>
                  </a:lnTo>
                  <a:lnTo>
                    <a:pt x="268778" y="274544"/>
                  </a:lnTo>
                  <a:lnTo>
                    <a:pt x="261238" y="261682"/>
                  </a:lnTo>
                  <a:lnTo>
                    <a:pt x="244384" y="260795"/>
                  </a:lnTo>
                  <a:lnTo>
                    <a:pt x="243940" y="274100"/>
                  </a:lnTo>
                  <a:lnTo>
                    <a:pt x="234183" y="281640"/>
                  </a:lnTo>
                  <a:lnTo>
                    <a:pt x="204466" y="286963"/>
                  </a:lnTo>
                  <a:lnTo>
                    <a:pt x="188056" y="278979"/>
                  </a:lnTo>
                  <a:lnTo>
                    <a:pt x="171202" y="281640"/>
                  </a:lnTo>
                  <a:lnTo>
                    <a:pt x="160557" y="294059"/>
                  </a:lnTo>
                  <a:lnTo>
                    <a:pt x="144590" y="261682"/>
                  </a:lnTo>
                  <a:lnTo>
                    <a:pt x="122857" y="261682"/>
                  </a:lnTo>
                  <a:lnTo>
                    <a:pt x="101124" y="252811"/>
                  </a:lnTo>
                  <a:lnTo>
                    <a:pt x="100237" y="240836"/>
                  </a:lnTo>
                  <a:lnTo>
                    <a:pt x="91810" y="247932"/>
                  </a:lnTo>
                  <a:lnTo>
                    <a:pt x="64312" y="235070"/>
                  </a:lnTo>
                  <a:lnTo>
                    <a:pt x="58102" y="219546"/>
                  </a:lnTo>
                  <a:lnTo>
                    <a:pt x="31047" y="220434"/>
                  </a:lnTo>
                  <a:lnTo>
                    <a:pt x="13306" y="183621"/>
                  </a:lnTo>
                  <a:lnTo>
                    <a:pt x="0" y="161001"/>
                  </a:lnTo>
                  <a:lnTo>
                    <a:pt x="25725" y="144590"/>
                  </a:lnTo>
                  <a:lnTo>
                    <a:pt x="39918" y="147695"/>
                  </a:lnTo>
                  <a:lnTo>
                    <a:pt x="40361" y="118866"/>
                  </a:lnTo>
                  <a:lnTo>
                    <a:pt x="77174" y="111326"/>
                  </a:lnTo>
                  <a:lnTo>
                    <a:pt x="89593" y="86932"/>
                  </a:lnTo>
                  <a:lnTo>
                    <a:pt x="106890" y="87375"/>
                  </a:lnTo>
                  <a:lnTo>
                    <a:pt x="92254" y="44796"/>
                  </a:lnTo>
                  <a:lnTo>
                    <a:pt x="106003" y="42135"/>
                  </a:lnTo>
                  <a:lnTo>
                    <a:pt x="98463" y="19515"/>
                  </a:lnTo>
                  <a:lnTo>
                    <a:pt x="118422" y="6210"/>
                  </a:lnTo>
                  <a:lnTo>
                    <a:pt x="154791" y="11532"/>
                  </a:lnTo>
                  <a:lnTo>
                    <a:pt x="172532" y="17298"/>
                  </a:lnTo>
                  <a:lnTo>
                    <a:pt x="182734" y="4435"/>
                  </a:lnTo>
                  <a:lnTo>
                    <a:pt x="200475" y="0"/>
                  </a:lnTo>
                  <a:lnTo>
                    <a:pt x="202249" y="18185"/>
                  </a:lnTo>
                  <a:lnTo>
                    <a:pt x="218659" y="35039"/>
                  </a:lnTo>
                  <a:lnTo>
                    <a:pt x="270552" y="30160"/>
                  </a:lnTo>
                  <a:lnTo>
                    <a:pt x="269665" y="54110"/>
                  </a:lnTo>
                  <a:lnTo>
                    <a:pt x="306478" y="52336"/>
                  </a:lnTo>
                  <a:lnTo>
                    <a:pt x="324663" y="40805"/>
                  </a:lnTo>
                  <a:lnTo>
                    <a:pt x="327767" y="60320"/>
                  </a:lnTo>
                  <a:lnTo>
                    <a:pt x="341073" y="60763"/>
                  </a:lnTo>
                  <a:lnTo>
                    <a:pt x="349500" y="72739"/>
                  </a:lnTo>
                  <a:lnTo>
                    <a:pt x="332646" y="98020"/>
                  </a:lnTo>
                  <a:lnTo>
                    <a:pt x="341073" y="116648"/>
                  </a:lnTo>
                  <a:lnTo>
                    <a:pt x="337081" y="125075"/>
                  </a:lnTo>
                  <a:lnTo>
                    <a:pt x="357927" y="118422"/>
                  </a:lnTo>
                  <a:lnTo>
                    <a:pt x="386757" y="122857"/>
                  </a:lnTo>
                  <a:lnTo>
                    <a:pt x="383652" y="145477"/>
                  </a:lnTo>
                  <a:lnTo>
                    <a:pt x="399619" y="157009"/>
                  </a:lnTo>
                  <a:lnTo>
                    <a:pt x="392079" y="202692"/>
                  </a:lnTo>
                  <a:lnTo>
                    <a:pt x="407602" y="213781"/>
                  </a:lnTo>
                  <a:lnTo>
                    <a:pt x="415586" y="24926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357C9FB-88EE-1C37-0F73-8A530AFF1EDA}"/>
                </a:ext>
              </a:extLst>
            </p:cNvPr>
            <p:cNvSpPr/>
            <p:nvPr/>
          </p:nvSpPr>
          <p:spPr>
            <a:xfrm>
              <a:off x="4896321" y="4526731"/>
              <a:ext cx="755328" cy="660413"/>
            </a:xfrm>
            <a:custGeom>
              <a:avLst/>
              <a:gdLst>
                <a:gd name="csX0" fmla="*/ 0 w 755328"/>
                <a:gd name="csY0" fmla="*/ 403611 h 660413"/>
                <a:gd name="csX1" fmla="*/ 20402 w 755328"/>
                <a:gd name="csY1" fmla="*/ 348613 h 660413"/>
                <a:gd name="csX2" fmla="*/ 35482 w 755328"/>
                <a:gd name="csY2" fmla="*/ 341517 h 660413"/>
                <a:gd name="csX3" fmla="*/ 31934 w 755328"/>
                <a:gd name="csY3" fmla="*/ 310470 h 660413"/>
                <a:gd name="csX4" fmla="*/ 21733 w 755328"/>
                <a:gd name="csY4" fmla="*/ 302930 h 660413"/>
                <a:gd name="csX5" fmla="*/ 27942 w 755328"/>
                <a:gd name="csY5" fmla="*/ 295390 h 660413"/>
                <a:gd name="csX6" fmla="*/ 13750 w 755328"/>
                <a:gd name="csY6" fmla="*/ 287406 h 660413"/>
                <a:gd name="csX7" fmla="*/ 24394 w 755328"/>
                <a:gd name="csY7" fmla="*/ 273213 h 660413"/>
                <a:gd name="csX8" fmla="*/ 19959 w 755328"/>
                <a:gd name="csY8" fmla="*/ 219546 h 660413"/>
                <a:gd name="csX9" fmla="*/ 44353 w 755328"/>
                <a:gd name="csY9" fmla="*/ 204910 h 660413"/>
                <a:gd name="csX10" fmla="*/ 33708 w 755328"/>
                <a:gd name="csY10" fmla="*/ 192491 h 660413"/>
                <a:gd name="csX11" fmla="*/ 43909 w 755328"/>
                <a:gd name="csY11" fmla="*/ 186725 h 660413"/>
                <a:gd name="csX12" fmla="*/ 38144 w 755328"/>
                <a:gd name="csY12" fmla="*/ 170315 h 660413"/>
                <a:gd name="csX13" fmla="*/ 58102 w 755328"/>
                <a:gd name="csY13" fmla="*/ 176081 h 660413"/>
                <a:gd name="csX14" fmla="*/ 61207 w 755328"/>
                <a:gd name="csY14" fmla="*/ 158783 h 660413"/>
                <a:gd name="csX15" fmla="*/ 106447 w 755328"/>
                <a:gd name="csY15" fmla="*/ 137937 h 660413"/>
                <a:gd name="csX16" fmla="*/ 149026 w 755328"/>
                <a:gd name="csY16" fmla="*/ 146364 h 660413"/>
                <a:gd name="csX17" fmla="*/ 140598 w 755328"/>
                <a:gd name="csY17" fmla="*/ 123301 h 660413"/>
                <a:gd name="csX18" fmla="*/ 148582 w 755328"/>
                <a:gd name="csY18" fmla="*/ 106890 h 660413"/>
                <a:gd name="csX19" fmla="*/ 128623 w 755328"/>
                <a:gd name="csY19" fmla="*/ 97576 h 660413"/>
                <a:gd name="csX20" fmla="*/ 172976 w 755328"/>
                <a:gd name="csY20" fmla="*/ 74513 h 660413"/>
                <a:gd name="csX21" fmla="*/ 186282 w 755328"/>
                <a:gd name="csY21" fmla="*/ 0 h 660413"/>
                <a:gd name="csX22" fmla="*/ 239949 w 755328"/>
                <a:gd name="csY22" fmla="*/ 29273 h 660413"/>
                <a:gd name="csX23" fmla="*/ 346839 w 755328"/>
                <a:gd name="csY23" fmla="*/ 70077 h 660413"/>
                <a:gd name="csX24" fmla="*/ 345509 w 755328"/>
                <a:gd name="csY24" fmla="*/ 75400 h 660413"/>
                <a:gd name="csX25" fmla="*/ 419134 w 755328"/>
                <a:gd name="csY25" fmla="*/ 127736 h 660413"/>
                <a:gd name="csX26" fmla="*/ 447076 w 755328"/>
                <a:gd name="csY26" fmla="*/ 206684 h 660413"/>
                <a:gd name="csX27" fmla="*/ 514049 w 755328"/>
                <a:gd name="csY27" fmla="*/ 215111 h 660413"/>
                <a:gd name="csX28" fmla="*/ 534008 w 755328"/>
                <a:gd name="csY28" fmla="*/ 260794 h 660413"/>
                <a:gd name="csX29" fmla="*/ 630254 w 755328"/>
                <a:gd name="csY29" fmla="*/ 264786 h 660413"/>
                <a:gd name="csX30" fmla="*/ 638237 w 755328"/>
                <a:gd name="csY30" fmla="*/ 250593 h 660413"/>
                <a:gd name="csX31" fmla="*/ 659526 w 755328"/>
                <a:gd name="csY31" fmla="*/ 251924 h 660413"/>
                <a:gd name="csX32" fmla="*/ 667953 w 755328"/>
                <a:gd name="csY32" fmla="*/ 270552 h 660413"/>
                <a:gd name="csX33" fmla="*/ 647107 w 755328"/>
                <a:gd name="csY33" fmla="*/ 294946 h 660413"/>
                <a:gd name="csX34" fmla="*/ 657309 w 755328"/>
                <a:gd name="csY34" fmla="*/ 301599 h 660413"/>
                <a:gd name="csX35" fmla="*/ 647107 w 755328"/>
                <a:gd name="csY35" fmla="*/ 309583 h 660413"/>
                <a:gd name="csX36" fmla="*/ 658640 w 755328"/>
                <a:gd name="csY36" fmla="*/ 317123 h 660413"/>
                <a:gd name="csX37" fmla="*/ 652430 w 755328"/>
                <a:gd name="csY37" fmla="*/ 324663 h 660413"/>
                <a:gd name="csX38" fmla="*/ 660857 w 755328"/>
                <a:gd name="csY38" fmla="*/ 347283 h 660413"/>
                <a:gd name="csX39" fmla="*/ 641785 w 755328"/>
                <a:gd name="csY39" fmla="*/ 364580 h 660413"/>
                <a:gd name="csX40" fmla="*/ 644446 w 755328"/>
                <a:gd name="csY40" fmla="*/ 374781 h 660413"/>
                <a:gd name="csX41" fmla="*/ 654648 w 755328"/>
                <a:gd name="csY41" fmla="*/ 369903 h 660413"/>
                <a:gd name="csX42" fmla="*/ 653317 w 755328"/>
                <a:gd name="csY42" fmla="*/ 376999 h 660413"/>
                <a:gd name="csX43" fmla="*/ 671945 w 755328"/>
                <a:gd name="csY43" fmla="*/ 379217 h 660413"/>
                <a:gd name="csX44" fmla="*/ 706984 w 755328"/>
                <a:gd name="csY44" fmla="*/ 341960 h 660413"/>
                <a:gd name="csX45" fmla="*/ 726942 w 755328"/>
                <a:gd name="csY45" fmla="*/ 341073 h 660413"/>
                <a:gd name="csX46" fmla="*/ 734039 w 755328"/>
                <a:gd name="csY46" fmla="*/ 353048 h 660413"/>
                <a:gd name="csX47" fmla="*/ 741136 w 755328"/>
                <a:gd name="csY47" fmla="*/ 345952 h 660413"/>
                <a:gd name="csX48" fmla="*/ 750450 w 755328"/>
                <a:gd name="csY48" fmla="*/ 350831 h 660413"/>
                <a:gd name="csX49" fmla="*/ 742466 w 755328"/>
                <a:gd name="csY49" fmla="*/ 371677 h 660413"/>
                <a:gd name="csX50" fmla="*/ 748675 w 755328"/>
                <a:gd name="csY50" fmla="*/ 387644 h 660413"/>
                <a:gd name="csX51" fmla="*/ 741136 w 755328"/>
                <a:gd name="csY51" fmla="*/ 392522 h 660413"/>
                <a:gd name="csX52" fmla="*/ 750893 w 755328"/>
                <a:gd name="csY52" fmla="*/ 402724 h 660413"/>
                <a:gd name="csX53" fmla="*/ 752224 w 755328"/>
                <a:gd name="csY53" fmla="*/ 421795 h 660413"/>
                <a:gd name="csX54" fmla="*/ 748675 w 755328"/>
                <a:gd name="csY54" fmla="*/ 433327 h 660413"/>
                <a:gd name="csX55" fmla="*/ 737587 w 755328"/>
                <a:gd name="csY55" fmla="*/ 437319 h 660413"/>
                <a:gd name="csX56" fmla="*/ 755328 w 755328"/>
                <a:gd name="csY56" fmla="*/ 444415 h 660413"/>
                <a:gd name="csX57" fmla="*/ 743353 w 755328"/>
                <a:gd name="csY57" fmla="*/ 499856 h 660413"/>
                <a:gd name="csX58" fmla="*/ 754441 w 755328"/>
                <a:gd name="csY58" fmla="*/ 519371 h 660413"/>
                <a:gd name="csX59" fmla="*/ 739805 w 755328"/>
                <a:gd name="csY59" fmla="*/ 535338 h 660413"/>
                <a:gd name="csX60" fmla="*/ 745571 w 755328"/>
                <a:gd name="csY60" fmla="*/ 547314 h 660413"/>
                <a:gd name="csX61" fmla="*/ 736257 w 755328"/>
                <a:gd name="csY61" fmla="*/ 553523 h 660413"/>
                <a:gd name="csX62" fmla="*/ 742466 w 755328"/>
                <a:gd name="csY62" fmla="*/ 574369 h 660413"/>
                <a:gd name="csX63" fmla="*/ 707871 w 755328"/>
                <a:gd name="csY63" fmla="*/ 585457 h 660413"/>
                <a:gd name="csX64" fmla="*/ 683034 w 755328"/>
                <a:gd name="csY64" fmla="*/ 608077 h 660413"/>
                <a:gd name="csX65" fmla="*/ 670171 w 755328"/>
                <a:gd name="csY65" fmla="*/ 594328 h 660413"/>
                <a:gd name="csX66" fmla="*/ 637793 w 755328"/>
                <a:gd name="csY66" fmla="*/ 604085 h 660413"/>
                <a:gd name="csX67" fmla="*/ 639568 w 755328"/>
                <a:gd name="csY67" fmla="*/ 597876 h 660413"/>
                <a:gd name="csX68" fmla="*/ 612069 w 755328"/>
                <a:gd name="csY68" fmla="*/ 592997 h 660413"/>
                <a:gd name="csX69" fmla="*/ 592997 w 755328"/>
                <a:gd name="csY69" fmla="*/ 615173 h 660413"/>
                <a:gd name="csX70" fmla="*/ 589005 w 755328"/>
                <a:gd name="csY70" fmla="*/ 593441 h 660413"/>
                <a:gd name="csX71" fmla="*/ 580135 w 755328"/>
                <a:gd name="csY71" fmla="*/ 593884 h 660413"/>
                <a:gd name="csX72" fmla="*/ 534008 w 755328"/>
                <a:gd name="csY72" fmla="*/ 622714 h 660413"/>
                <a:gd name="csX73" fmla="*/ 510501 w 755328"/>
                <a:gd name="csY73" fmla="*/ 650212 h 660413"/>
                <a:gd name="csX74" fmla="*/ 513605 w 755328"/>
                <a:gd name="csY74" fmla="*/ 657752 h 660413"/>
                <a:gd name="csX75" fmla="*/ 502961 w 755328"/>
                <a:gd name="csY75" fmla="*/ 660413 h 660413"/>
                <a:gd name="csX76" fmla="*/ 483002 w 755328"/>
                <a:gd name="csY76" fmla="*/ 636019 h 660413"/>
                <a:gd name="csX77" fmla="*/ 489211 w 755328"/>
                <a:gd name="csY77" fmla="*/ 623600 h 660413"/>
                <a:gd name="csX78" fmla="*/ 480341 w 755328"/>
                <a:gd name="csY78" fmla="*/ 626261 h 660413"/>
                <a:gd name="csX79" fmla="*/ 460382 w 755328"/>
                <a:gd name="csY79" fmla="*/ 613400 h 660413"/>
                <a:gd name="csX80" fmla="*/ 456391 w 755328"/>
                <a:gd name="csY80" fmla="*/ 593441 h 660413"/>
                <a:gd name="csX81" fmla="*/ 471470 w 755328"/>
                <a:gd name="csY81" fmla="*/ 579248 h 660413"/>
                <a:gd name="csX82" fmla="*/ 461269 w 755328"/>
                <a:gd name="csY82" fmla="*/ 571708 h 660413"/>
                <a:gd name="csX83" fmla="*/ 446633 w 755328"/>
                <a:gd name="csY83" fmla="*/ 577030 h 660413"/>
                <a:gd name="csX84" fmla="*/ 451512 w 755328"/>
                <a:gd name="csY84" fmla="*/ 566385 h 660413"/>
                <a:gd name="csX85" fmla="*/ 445302 w 755328"/>
                <a:gd name="csY85" fmla="*/ 556628 h 660413"/>
                <a:gd name="csX86" fmla="*/ 420021 w 755328"/>
                <a:gd name="csY86" fmla="*/ 539330 h 660413"/>
                <a:gd name="csX87" fmla="*/ 415142 w 755328"/>
                <a:gd name="csY87" fmla="*/ 500300 h 660413"/>
                <a:gd name="csX88" fmla="*/ 403167 w 755328"/>
                <a:gd name="csY88" fmla="*/ 506509 h 660413"/>
                <a:gd name="csX89" fmla="*/ 403167 w 755328"/>
                <a:gd name="csY89" fmla="*/ 517154 h 660413"/>
                <a:gd name="csX90" fmla="*/ 380991 w 755328"/>
                <a:gd name="csY90" fmla="*/ 518928 h 660413"/>
                <a:gd name="csX91" fmla="*/ 369903 w 755328"/>
                <a:gd name="csY91" fmla="*/ 529129 h 660413"/>
                <a:gd name="csX92" fmla="*/ 345065 w 755328"/>
                <a:gd name="csY92" fmla="*/ 531347 h 660413"/>
                <a:gd name="csX93" fmla="*/ 340186 w 755328"/>
                <a:gd name="csY93" fmla="*/ 525581 h 660413"/>
                <a:gd name="csX94" fmla="*/ 314018 w 755328"/>
                <a:gd name="csY94" fmla="*/ 538443 h 660413"/>
                <a:gd name="csX95" fmla="*/ 310470 w 755328"/>
                <a:gd name="csY95" fmla="*/ 548201 h 660413"/>
                <a:gd name="csX96" fmla="*/ 294503 w 755328"/>
                <a:gd name="csY96" fmla="*/ 547314 h 660413"/>
                <a:gd name="csX97" fmla="*/ 282527 w 755328"/>
                <a:gd name="csY97" fmla="*/ 557959 h 660413"/>
                <a:gd name="csX98" fmla="*/ 208458 w 755328"/>
                <a:gd name="csY98" fmla="*/ 545540 h 660413"/>
                <a:gd name="csX99" fmla="*/ 199144 w 755328"/>
                <a:gd name="csY99" fmla="*/ 561950 h 660413"/>
                <a:gd name="csX100" fmla="*/ 178298 w 755328"/>
                <a:gd name="csY100" fmla="*/ 560176 h 660413"/>
                <a:gd name="csX101" fmla="*/ 168541 w 755328"/>
                <a:gd name="csY101" fmla="*/ 555297 h 660413"/>
                <a:gd name="csX102" fmla="*/ 170315 w 755328"/>
                <a:gd name="csY102" fmla="*/ 539330 h 660413"/>
                <a:gd name="csX103" fmla="*/ 147695 w 755328"/>
                <a:gd name="csY103" fmla="*/ 538000 h 660413"/>
                <a:gd name="csX104" fmla="*/ 143260 w 755328"/>
                <a:gd name="csY104" fmla="*/ 546870 h 660413"/>
                <a:gd name="csX105" fmla="*/ 152130 w 755328"/>
                <a:gd name="csY105" fmla="*/ 554854 h 660413"/>
                <a:gd name="csX106" fmla="*/ 124632 w 755328"/>
                <a:gd name="csY106" fmla="*/ 565942 h 660413"/>
                <a:gd name="csX107" fmla="*/ 55441 w 755328"/>
                <a:gd name="csY107" fmla="*/ 442197 h 660413"/>
                <a:gd name="csX108" fmla="*/ 54554 w 755328"/>
                <a:gd name="csY108" fmla="*/ 417803 h 660413"/>
                <a:gd name="csX109" fmla="*/ 75400 w 755328"/>
                <a:gd name="csY109" fmla="*/ 428448 h 660413"/>
                <a:gd name="csX110" fmla="*/ 96246 w 755328"/>
                <a:gd name="csY110" fmla="*/ 411594 h 660413"/>
                <a:gd name="csX111" fmla="*/ 93585 w 755328"/>
                <a:gd name="csY111" fmla="*/ 398732 h 660413"/>
                <a:gd name="csX112" fmla="*/ 108664 w 755328"/>
                <a:gd name="csY112" fmla="*/ 391192 h 660413"/>
                <a:gd name="csX113" fmla="*/ 90480 w 755328"/>
                <a:gd name="csY113" fmla="*/ 388530 h 660413"/>
                <a:gd name="csX114" fmla="*/ 82940 w 755328"/>
                <a:gd name="csY114" fmla="*/ 397844 h 660413"/>
                <a:gd name="csX115" fmla="*/ 70077 w 755328"/>
                <a:gd name="csY115" fmla="*/ 398288 h 660413"/>
                <a:gd name="csX116" fmla="*/ 51006 w 755328"/>
                <a:gd name="csY116" fmla="*/ 388087 h 660413"/>
                <a:gd name="csX117" fmla="*/ 44353 w 755328"/>
                <a:gd name="csY117" fmla="*/ 399175 h 660413"/>
                <a:gd name="csX118" fmla="*/ 0 w 755328"/>
                <a:gd name="csY118" fmla="*/ 403611 h 660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</a:cxnLst>
              <a:rect l="l" t="t" r="r" b="b"/>
              <a:pathLst>
                <a:path w="755328" h="660413">
                  <a:moveTo>
                    <a:pt x="0" y="403611"/>
                  </a:moveTo>
                  <a:lnTo>
                    <a:pt x="20402" y="348613"/>
                  </a:lnTo>
                  <a:lnTo>
                    <a:pt x="35482" y="341517"/>
                  </a:lnTo>
                  <a:lnTo>
                    <a:pt x="31934" y="310470"/>
                  </a:lnTo>
                  <a:lnTo>
                    <a:pt x="21733" y="302930"/>
                  </a:lnTo>
                  <a:lnTo>
                    <a:pt x="27942" y="295390"/>
                  </a:lnTo>
                  <a:lnTo>
                    <a:pt x="13750" y="287406"/>
                  </a:lnTo>
                  <a:lnTo>
                    <a:pt x="24394" y="273213"/>
                  </a:lnTo>
                  <a:lnTo>
                    <a:pt x="19959" y="219546"/>
                  </a:lnTo>
                  <a:lnTo>
                    <a:pt x="44353" y="204910"/>
                  </a:lnTo>
                  <a:lnTo>
                    <a:pt x="33708" y="192491"/>
                  </a:lnTo>
                  <a:lnTo>
                    <a:pt x="43909" y="186725"/>
                  </a:lnTo>
                  <a:lnTo>
                    <a:pt x="38144" y="170315"/>
                  </a:lnTo>
                  <a:lnTo>
                    <a:pt x="58102" y="176081"/>
                  </a:lnTo>
                  <a:lnTo>
                    <a:pt x="61207" y="158783"/>
                  </a:lnTo>
                  <a:lnTo>
                    <a:pt x="106447" y="137937"/>
                  </a:lnTo>
                  <a:lnTo>
                    <a:pt x="149026" y="146364"/>
                  </a:lnTo>
                  <a:lnTo>
                    <a:pt x="140598" y="123301"/>
                  </a:lnTo>
                  <a:lnTo>
                    <a:pt x="148582" y="106890"/>
                  </a:lnTo>
                  <a:lnTo>
                    <a:pt x="128623" y="97576"/>
                  </a:lnTo>
                  <a:lnTo>
                    <a:pt x="172976" y="74513"/>
                  </a:lnTo>
                  <a:lnTo>
                    <a:pt x="186282" y="0"/>
                  </a:lnTo>
                  <a:lnTo>
                    <a:pt x="239949" y="29273"/>
                  </a:lnTo>
                  <a:lnTo>
                    <a:pt x="346839" y="70077"/>
                  </a:lnTo>
                  <a:lnTo>
                    <a:pt x="345509" y="75400"/>
                  </a:lnTo>
                  <a:lnTo>
                    <a:pt x="419134" y="127736"/>
                  </a:lnTo>
                  <a:lnTo>
                    <a:pt x="447076" y="206684"/>
                  </a:lnTo>
                  <a:lnTo>
                    <a:pt x="514049" y="215111"/>
                  </a:lnTo>
                  <a:lnTo>
                    <a:pt x="534008" y="260794"/>
                  </a:lnTo>
                  <a:lnTo>
                    <a:pt x="630254" y="264786"/>
                  </a:lnTo>
                  <a:lnTo>
                    <a:pt x="638237" y="250593"/>
                  </a:lnTo>
                  <a:lnTo>
                    <a:pt x="659526" y="251924"/>
                  </a:lnTo>
                  <a:lnTo>
                    <a:pt x="667953" y="270552"/>
                  </a:lnTo>
                  <a:lnTo>
                    <a:pt x="647107" y="294946"/>
                  </a:lnTo>
                  <a:lnTo>
                    <a:pt x="657309" y="301599"/>
                  </a:lnTo>
                  <a:lnTo>
                    <a:pt x="647107" y="309583"/>
                  </a:lnTo>
                  <a:lnTo>
                    <a:pt x="658640" y="317123"/>
                  </a:lnTo>
                  <a:lnTo>
                    <a:pt x="652430" y="324663"/>
                  </a:lnTo>
                  <a:lnTo>
                    <a:pt x="660857" y="347283"/>
                  </a:lnTo>
                  <a:lnTo>
                    <a:pt x="641785" y="364580"/>
                  </a:lnTo>
                  <a:lnTo>
                    <a:pt x="644446" y="374781"/>
                  </a:lnTo>
                  <a:lnTo>
                    <a:pt x="654648" y="369903"/>
                  </a:lnTo>
                  <a:lnTo>
                    <a:pt x="653317" y="376999"/>
                  </a:lnTo>
                  <a:lnTo>
                    <a:pt x="671945" y="379217"/>
                  </a:lnTo>
                  <a:lnTo>
                    <a:pt x="706984" y="341960"/>
                  </a:lnTo>
                  <a:lnTo>
                    <a:pt x="726942" y="341073"/>
                  </a:lnTo>
                  <a:lnTo>
                    <a:pt x="734039" y="353048"/>
                  </a:lnTo>
                  <a:lnTo>
                    <a:pt x="741136" y="345952"/>
                  </a:lnTo>
                  <a:lnTo>
                    <a:pt x="750450" y="350831"/>
                  </a:lnTo>
                  <a:lnTo>
                    <a:pt x="742466" y="371677"/>
                  </a:lnTo>
                  <a:lnTo>
                    <a:pt x="748675" y="387644"/>
                  </a:lnTo>
                  <a:lnTo>
                    <a:pt x="741136" y="392522"/>
                  </a:lnTo>
                  <a:lnTo>
                    <a:pt x="750893" y="402724"/>
                  </a:lnTo>
                  <a:lnTo>
                    <a:pt x="752224" y="421795"/>
                  </a:lnTo>
                  <a:lnTo>
                    <a:pt x="748675" y="433327"/>
                  </a:lnTo>
                  <a:lnTo>
                    <a:pt x="737587" y="437319"/>
                  </a:lnTo>
                  <a:lnTo>
                    <a:pt x="755328" y="444415"/>
                  </a:lnTo>
                  <a:lnTo>
                    <a:pt x="743353" y="499856"/>
                  </a:lnTo>
                  <a:lnTo>
                    <a:pt x="754441" y="519371"/>
                  </a:lnTo>
                  <a:lnTo>
                    <a:pt x="739805" y="535338"/>
                  </a:lnTo>
                  <a:lnTo>
                    <a:pt x="745571" y="547314"/>
                  </a:lnTo>
                  <a:lnTo>
                    <a:pt x="736257" y="553523"/>
                  </a:lnTo>
                  <a:lnTo>
                    <a:pt x="742466" y="574369"/>
                  </a:lnTo>
                  <a:lnTo>
                    <a:pt x="707871" y="585457"/>
                  </a:lnTo>
                  <a:lnTo>
                    <a:pt x="683034" y="608077"/>
                  </a:lnTo>
                  <a:lnTo>
                    <a:pt x="670171" y="594328"/>
                  </a:lnTo>
                  <a:lnTo>
                    <a:pt x="637793" y="604085"/>
                  </a:lnTo>
                  <a:lnTo>
                    <a:pt x="639568" y="597876"/>
                  </a:lnTo>
                  <a:lnTo>
                    <a:pt x="612069" y="592997"/>
                  </a:lnTo>
                  <a:lnTo>
                    <a:pt x="592997" y="615173"/>
                  </a:lnTo>
                  <a:lnTo>
                    <a:pt x="589005" y="593441"/>
                  </a:lnTo>
                  <a:lnTo>
                    <a:pt x="580135" y="593884"/>
                  </a:lnTo>
                  <a:lnTo>
                    <a:pt x="534008" y="622714"/>
                  </a:lnTo>
                  <a:lnTo>
                    <a:pt x="510501" y="650212"/>
                  </a:lnTo>
                  <a:lnTo>
                    <a:pt x="513605" y="657752"/>
                  </a:lnTo>
                  <a:lnTo>
                    <a:pt x="502961" y="660413"/>
                  </a:lnTo>
                  <a:lnTo>
                    <a:pt x="483002" y="636019"/>
                  </a:lnTo>
                  <a:lnTo>
                    <a:pt x="489211" y="623600"/>
                  </a:lnTo>
                  <a:lnTo>
                    <a:pt x="480341" y="626261"/>
                  </a:lnTo>
                  <a:lnTo>
                    <a:pt x="460382" y="613400"/>
                  </a:lnTo>
                  <a:lnTo>
                    <a:pt x="456391" y="593441"/>
                  </a:lnTo>
                  <a:lnTo>
                    <a:pt x="471470" y="579248"/>
                  </a:lnTo>
                  <a:lnTo>
                    <a:pt x="461269" y="571708"/>
                  </a:lnTo>
                  <a:lnTo>
                    <a:pt x="446633" y="577030"/>
                  </a:lnTo>
                  <a:lnTo>
                    <a:pt x="451512" y="566385"/>
                  </a:lnTo>
                  <a:lnTo>
                    <a:pt x="445302" y="556628"/>
                  </a:lnTo>
                  <a:lnTo>
                    <a:pt x="420021" y="539330"/>
                  </a:lnTo>
                  <a:lnTo>
                    <a:pt x="415142" y="500300"/>
                  </a:lnTo>
                  <a:lnTo>
                    <a:pt x="403167" y="506509"/>
                  </a:lnTo>
                  <a:lnTo>
                    <a:pt x="403167" y="517154"/>
                  </a:lnTo>
                  <a:lnTo>
                    <a:pt x="380991" y="518928"/>
                  </a:lnTo>
                  <a:lnTo>
                    <a:pt x="369903" y="529129"/>
                  </a:lnTo>
                  <a:lnTo>
                    <a:pt x="345065" y="531347"/>
                  </a:lnTo>
                  <a:lnTo>
                    <a:pt x="340186" y="525581"/>
                  </a:lnTo>
                  <a:lnTo>
                    <a:pt x="314018" y="538443"/>
                  </a:lnTo>
                  <a:lnTo>
                    <a:pt x="310470" y="548201"/>
                  </a:lnTo>
                  <a:lnTo>
                    <a:pt x="294503" y="547314"/>
                  </a:lnTo>
                  <a:lnTo>
                    <a:pt x="282527" y="557959"/>
                  </a:lnTo>
                  <a:lnTo>
                    <a:pt x="208458" y="545540"/>
                  </a:lnTo>
                  <a:lnTo>
                    <a:pt x="199144" y="561950"/>
                  </a:lnTo>
                  <a:lnTo>
                    <a:pt x="178298" y="560176"/>
                  </a:lnTo>
                  <a:lnTo>
                    <a:pt x="168541" y="555297"/>
                  </a:lnTo>
                  <a:lnTo>
                    <a:pt x="170315" y="539330"/>
                  </a:lnTo>
                  <a:lnTo>
                    <a:pt x="147695" y="538000"/>
                  </a:lnTo>
                  <a:lnTo>
                    <a:pt x="143260" y="546870"/>
                  </a:lnTo>
                  <a:lnTo>
                    <a:pt x="152130" y="554854"/>
                  </a:lnTo>
                  <a:lnTo>
                    <a:pt x="124632" y="565942"/>
                  </a:lnTo>
                  <a:lnTo>
                    <a:pt x="55441" y="442197"/>
                  </a:lnTo>
                  <a:lnTo>
                    <a:pt x="54554" y="417803"/>
                  </a:lnTo>
                  <a:lnTo>
                    <a:pt x="75400" y="428448"/>
                  </a:lnTo>
                  <a:lnTo>
                    <a:pt x="96246" y="411594"/>
                  </a:lnTo>
                  <a:lnTo>
                    <a:pt x="93585" y="398732"/>
                  </a:lnTo>
                  <a:lnTo>
                    <a:pt x="108664" y="391192"/>
                  </a:lnTo>
                  <a:lnTo>
                    <a:pt x="90480" y="388530"/>
                  </a:lnTo>
                  <a:lnTo>
                    <a:pt x="82940" y="397844"/>
                  </a:lnTo>
                  <a:lnTo>
                    <a:pt x="70077" y="398288"/>
                  </a:lnTo>
                  <a:lnTo>
                    <a:pt x="51006" y="388087"/>
                  </a:lnTo>
                  <a:lnTo>
                    <a:pt x="44353" y="399175"/>
                  </a:lnTo>
                  <a:lnTo>
                    <a:pt x="0" y="403611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675FDBB-D0B9-EDD4-D7B0-EAD631FE73A8}"/>
                </a:ext>
              </a:extLst>
            </p:cNvPr>
            <p:cNvSpPr/>
            <p:nvPr/>
          </p:nvSpPr>
          <p:spPr>
            <a:xfrm>
              <a:off x="4553474" y="4210939"/>
              <a:ext cx="534007" cy="765973"/>
            </a:xfrm>
            <a:custGeom>
              <a:avLst/>
              <a:gdLst>
                <a:gd name="csX0" fmla="*/ 22176 w 534007"/>
                <a:gd name="csY0" fmla="*/ 404054 h 765973"/>
                <a:gd name="csX1" fmla="*/ 30604 w 534007"/>
                <a:gd name="csY1" fmla="*/ 386313 h 765973"/>
                <a:gd name="csX2" fmla="*/ 59876 w 534007"/>
                <a:gd name="csY2" fmla="*/ 374338 h 765973"/>
                <a:gd name="csX3" fmla="*/ 54110 w 534007"/>
                <a:gd name="csY3" fmla="*/ 350387 h 765973"/>
                <a:gd name="csX4" fmla="*/ 61651 w 534007"/>
                <a:gd name="csY4" fmla="*/ 342404 h 765973"/>
                <a:gd name="csX5" fmla="*/ 76287 w 534007"/>
                <a:gd name="csY5" fmla="*/ 343291 h 765973"/>
                <a:gd name="csX6" fmla="*/ 58546 w 534007"/>
                <a:gd name="csY6" fmla="*/ 333533 h 765973"/>
                <a:gd name="csX7" fmla="*/ 58989 w 534007"/>
                <a:gd name="csY7" fmla="*/ 327324 h 765973"/>
                <a:gd name="csX8" fmla="*/ 83827 w 534007"/>
                <a:gd name="csY8" fmla="*/ 333977 h 765973"/>
                <a:gd name="csX9" fmla="*/ 102455 w 534007"/>
                <a:gd name="csY9" fmla="*/ 312687 h 765973"/>
                <a:gd name="csX10" fmla="*/ 103342 w 534007"/>
                <a:gd name="csY10" fmla="*/ 285632 h 765973"/>
                <a:gd name="csX11" fmla="*/ 121970 w 534007"/>
                <a:gd name="csY11" fmla="*/ 276318 h 765973"/>
                <a:gd name="csX12" fmla="*/ 114874 w 534007"/>
                <a:gd name="csY12" fmla="*/ 262569 h 765973"/>
                <a:gd name="csX13" fmla="*/ 137937 w 534007"/>
                <a:gd name="csY13" fmla="*/ 261682 h 765973"/>
                <a:gd name="csX14" fmla="*/ 147695 w 534007"/>
                <a:gd name="csY14" fmla="*/ 241723 h 765973"/>
                <a:gd name="csX15" fmla="*/ 166766 w 534007"/>
                <a:gd name="csY15" fmla="*/ 255029 h 765973"/>
                <a:gd name="csX16" fmla="*/ 198257 w 534007"/>
                <a:gd name="csY16" fmla="*/ 243497 h 765973"/>
                <a:gd name="csX17" fmla="*/ 200918 w 534007"/>
                <a:gd name="csY17" fmla="*/ 227086 h 765973"/>
                <a:gd name="csX18" fmla="*/ 180959 w 534007"/>
                <a:gd name="csY18" fmla="*/ 175637 h 765973"/>
                <a:gd name="csX19" fmla="*/ 188056 w 534007"/>
                <a:gd name="csY19" fmla="*/ 161001 h 765973"/>
                <a:gd name="csX20" fmla="*/ 166766 w 534007"/>
                <a:gd name="csY20" fmla="*/ 154348 h 765973"/>
                <a:gd name="csX21" fmla="*/ 154348 w 534007"/>
                <a:gd name="csY21" fmla="*/ 168097 h 765973"/>
                <a:gd name="csX22" fmla="*/ 146808 w 534007"/>
                <a:gd name="csY22" fmla="*/ 163662 h 765973"/>
                <a:gd name="csX23" fmla="*/ 153461 w 534007"/>
                <a:gd name="csY23" fmla="*/ 157452 h 765973"/>
                <a:gd name="csX24" fmla="*/ 145477 w 534007"/>
                <a:gd name="csY24" fmla="*/ 135720 h 765973"/>
                <a:gd name="csX25" fmla="*/ 174306 w 534007"/>
                <a:gd name="csY25" fmla="*/ 118865 h 765973"/>
                <a:gd name="csX26" fmla="*/ 167654 w 534007"/>
                <a:gd name="csY26" fmla="*/ 113543 h 765973"/>
                <a:gd name="csX27" fmla="*/ 175194 w 534007"/>
                <a:gd name="csY27" fmla="*/ 63868 h 765973"/>
                <a:gd name="csX28" fmla="*/ 243497 w 534007"/>
                <a:gd name="csY28" fmla="*/ 0 h 765973"/>
                <a:gd name="csX29" fmla="*/ 256803 w 534007"/>
                <a:gd name="csY29" fmla="*/ 7983 h 765973"/>
                <a:gd name="csX30" fmla="*/ 263456 w 534007"/>
                <a:gd name="csY30" fmla="*/ 32377 h 765973"/>
                <a:gd name="csX31" fmla="*/ 241723 w 534007"/>
                <a:gd name="csY31" fmla="*/ 70521 h 765973"/>
                <a:gd name="csX32" fmla="*/ 293616 w 534007"/>
                <a:gd name="csY32" fmla="*/ 86932 h 765973"/>
                <a:gd name="csX33" fmla="*/ 298938 w 534007"/>
                <a:gd name="csY33" fmla="*/ 104229 h 765973"/>
                <a:gd name="csX34" fmla="*/ 345952 w 534007"/>
                <a:gd name="csY34" fmla="*/ 126849 h 765973"/>
                <a:gd name="csX35" fmla="*/ 368572 w 534007"/>
                <a:gd name="csY35" fmla="*/ 115761 h 765973"/>
                <a:gd name="csX36" fmla="*/ 443085 w 534007"/>
                <a:gd name="csY36" fmla="*/ 148582 h 765973"/>
                <a:gd name="csX37" fmla="*/ 527355 w 534007"/>
                <a:gd name="csY37" fmla="*/ 113543 h 765973"/>
                <a:gd name="csX38" fmla="*/ 534008 w 534007"/>
                <a:gd name="csY38" fmla="*/ 135720 h 765973"/>
                <a:gd name="csX39" fmla="*/ 512718 w 534007"/>
                <a:gd name="csY39" fmla="*/ 144147 h 765973"/>
                <a:gd name="csX40" fmla="*/ 516710 w 534007"/>
                <a:gd name="csY40" fmla="*/ 164105 h 765973"/>
                <a:gd name="csX41" fmla="*/ 501630 w 534007"/>
                <a:gd name="csY41" fmla="*/ 173863 h 765973"/>
                <a:gd name="csX42" fmla="*/ 524694 w 534007"/>
                <a:gd name="csY42" fmla="*/ 211120 h 765973"/>
                <a:gd name="csX43" fmla="*/ 513162 w 534007"/>
                <a:gd name="csY43" fmla="*/ 249263 h 765973"/>
                <a:gd name="csX44" fmla="*/ 529129 w 534007"/>
                <a:gd name="csY44" fmla="*/ 315792 h 765973"/>
                <a:gd name="csX45" fmla="*/ 515823 w 534007"/>
                <a:gd name="csY45" fmla="*/ 390305 h 765973"/>
                <a:gd name="csX46" fmla="*/ 471470 w 534007"/>
                <a:gd name="csY46" fmla="*/ 413368 h 765973"/>
                <a:gd name="csX47" fmla="*/ 491429 w 534007"/>
                <a:gd name="csY47" fmla="*/ 422682 h 765973"/>
                <a:gd name="csX48" fmla="*/ 483446 w 534007"/>
                <a:gd name="csY48" fmla="*/ 439093 h 765973"/>
                <a:gd name="csX49" fmla="*/ 491873 w 534007"/>
                <a:gd name="csY49" fmla="*/ 462156 h 765973"/>
                <a:gd name="csX50" fmla="*/ 449294 w 534007"/>
                <a:gd name="csY50" fmla="*/ 453729 h 765973"/>
                <a:gd name="csX51" fmla="*/ 404054 w 534007"/>
                <a:gd name="csY51" fmla="*/ 474575 h 765973"/>
                <a:gd name="csX52" fmla="*/ 400950 w 534007"/>
                <a:gd name="csY52" fmla="*/ 491873 h 765973"/>
                <a:gd name="csX53" fmla="*/ 380991 w 534007"/>
                <a:gd name="csY53" fmla="*/ 486107 h 765973"/>
                <a:gd name="csX54" fmla="*/ 386757 w 534007"/>
                <a:gd name="csY54" fmla="*/ 502517 h 765973"/>
                <a:gd name="csX55" fmla="*/ 376555 w 534007"/>
                <a:gd name="csY55" fmla="*/ 508283 h 765973"/>
                <a:gd name="csX56" fmla="*/ 387200 w 534007"/>
                <a:gd name="csY56" fmla="*/ 520702 h 765973"/>
                <a:gd name="csX57" fmla="*/ 362806 w 534007"/>
                <a:gd name="csY57" fmla="*/ 535338 h 765973"/>
                <a:gd name="csX58" fmla="*/ 367241 w 534007"/>
                <a:gd name="csY58" fmla="*/ 589005 h 765973"/>
                <a:gd name="csX59" fmla="*/ 356597 w 534007"/>
                <a:gd name="csY59" fmla="*/ 603198 h 765973"/>
                <a:gd name="csX60" fmla="*/ 370789 w 534007"/>
                <a:gd name="csY60" fmla="*/ 611182 h 765973"/>
                <a:gd name="csX61" fmla="*/ 364580 w 534007"/>
                <a:gd name="csY61" fmla="*/ 618722 h 765973"/>
                <a:gd name="csX62" fmla="*/ 374781 w 534007"/>
                <a:gd name="csY62" fmla="*/ 626262 h 765973"/>
                <a:gd name="csX63" fmla="*/ 378329 w 534007"/>
                <a:gd name="csY63" fmla="*/ 657309 h 765973"/>
                <a:gd name="csX64" fmla="*/ 363250 w 534007"/>
                <a:gd name="csY64" fmla="*/ 664405 h 765973"/>
                <a:gd name="csX65" fmla="*/ 342847 w 534007"/>
                <a:gd name="csY65" fmla="*/ 719403 h 765973"/>
                <a:gd name="csX66" fmla="*/ 314905 w 534007"/>
                <a:gd name="csY66" fmla="*/ 716742 h 765973"/>
                <a:gd name="csX67" fmla="*/ 317123 w 534007"/>
                <a:gd name="csY67" fmla="*/ 728717 h 765973"/>
                <a:gd name="csX68" fmla="*/ 276762 w 534007"/>
                <a:gd name="csY68" fmla="*/ 740248 h 765973"/>
                <a:gd name="csX69" fmla="*/ 258577 w 534007"/>
                <a:gd name="csY69" fmla="*/ 729604 h 765973"/>
                <a:gd name="csX70" fmla="*/ 239062 w 534007"/>
                <a:gd name="csY70" fmla="*/ 744240 h 765973"/>
                <a:gd name="csX71" fmla="*/ 226643 w 534007"/>
                <a:gd name="csY71" fmla="*/ 738918 h 765973"/>
                <a:gd name="csX72" fmla="*/ 210232 w 534007"/>
                <a:gd name="csY72" fmla="*/ 765973 h 765973"/>
                <a:gd name="csX73" fmla="*/ 204466 w 534007"/>
                <a:gd name="csY73" fmla="*/ 743797 h 765973"/>
                <a:gd name="csX74" fmla="*/ 191604 w 534007"/>
                <a:gd name="csY74" fmla="*/ 742910 h 765973"/>
                <a:gd name="csX75" fmla="*/ 193378 w 534007"/>
                <a:gd name="csY75" fmla="*/ 734483 h 765973"/>
                <a:gd name="csX76" fmla="*/ 182290 w 534007"/>
                <a:gd name="csY76" fmla="*/ 727830 h 765973"/>
                <a:gd name="csX77" fmla="*/ 161444 w 534007"/>
                <a:gd name="csY77" fmla="*/ 723838 h 765973"/>
                <a:gd name="csX78" fmla="*/ 133502 w 534007"/>
                <a:gd name="csY78" fmla="*/ 739361 h 765973"/>
                <a:gd name="csX79" fmla="*/ 136607 w 534007"/>
                <a:gd name="csY79" fmla="*/ 727386 h 765973"/>
                <a:gd name="csX80" fmla="*/ 127293 w 534007"/>
                <a:gd name="csY80" fmla="*/ 715411 h 765973"/>
                <a:gd name="csX81" fmla="*/ 132171 w 534007"/>
                <a:gd name="csY81" fmla="*/ 703436 h 765973"/>
                <a:gd name="csX82" fmla="*/ 158783 w 534007"/>
                <a:gd name="csY82" fmla="*/ 683477 h 765973"/>
                <a:gd name="csX83" fmla="*/ 178298 w 534007"/>
                <a:gd name="csY83" fmla="*/ 690573 h 765973"/>
                <a:gd name="csX84" fmla="*/ 192491 w 534007"/>
                <a:gd name="csY84" fmla="*/ 668397 h 765973"/>
                <a:gd name="csX85" fmla="*/ 182734 w 534007"/>
                <a:gd name="csY85" fmla="*/ 662187 h 765973"/>
                <a:gd name="csX86" fmla="*/ 169871 w 534007"/>
                <a:gd name="csY86" fmla="*/ 674606 h 765973"/>
                <a:gd name="csX87" fmla="*/ 157009 w 534007"/>
                <a:gd name="csY87" fmla="*/ 671945 h 765973"/>
                <a:gd name="csX88" fmla="*/ 137050 w 534007"/>
                <a:gd name="csY88" fmla="*/ 657309 h 765973"/>
                <a:gd name="csX89" fmla="*/ 135719 w 534007"/>
                <a:gd name="csY89" fmla="*/ 634689 h 765973"/>
                <a:gd name="csX90" fmla="*/ 112656 w 534007"/>
                <a:gd name="csY90" fmla="*/ 622714 h 765973"/>
                <a:gd name="csX91" fmla="*/ 98907 w 534007"/>
                <a:gd name="csY91" fmla="*/ 629810 h 765973"/>
                <a:gd name="csX92" fmla="*/ 109995 w 534007"/>
                <a:gd name="csY92" fmla="*/ 636019 h 765973"/>
                <a:gd name="csX93" fmla="*/ 108664 w 534007"/>
                <a:gd name="csY93" fmla="*/ 648438 h 765973"/>
                <a:gd name="csX94" fmla="*/ 98907 w 534007"/>
                <a:gd name="csY94" fmla="*/ 641342 h 765973"/>
                <a:gd name="csX95" fmla="*/ 82496 w 534007"/>
                <a:gd name="csY95" fmla="*/ 644890 h 765973"/>
                <a:gd name="csX96" fmla="*/ 90480 w 534007"/>
                <a:gd name="csY96" fmla="*/ 619609 h 765973"/>
                <a:gd name="csX97" fmla="*/ 102455 w 534007"/>
                <a:gd name="csY97" fmla="*/ 618278 h 765973"/>
                <a:gd name="csX98" fmla="*/ 90923 w 534007"/>
                <a:gd name="csY98" fmla="*/ 606746 h 765973"/>
                <a:gd name="csX99" fmla="*/ 97133 w 534007"/>
                <a:gd name="csY99" fmla="*/ 597876 h 765973"/>
                <a:gd name="csX100" fmla="*/ 83383 w 534007"/>
                <a:gd name="csY100" fmla="*/ 572595 h 765973"/>
                <a:gd name="csX101" fmla="*/ 77617 w 534007"/>
                <a:gd name="csY101" fmla="*/ 608521 h 765973"/>
                <a:gd name="csX102" fmla="*/ 70521 w 534007"/>
                <a:gd name="csY102" fmla="*/ 589449 h 765973"/>
                <a:gd name="csX103" fmla="*/ 54998 w 534007"/>
                <a:gd name="csY103" fmla="*/ 580135 h 765973"/>
                <a:gd name="csX104" fmla="*/ 38587 w 534007"/>
                <a:gd name="csY104" fmla="*/ 594328 h 765973"/>
                <a:gd name="csX105" fmla="*/ 26168 w 534007"/>
                <a:gd name="csY105" fmla="*/ 588562 h 765973"/>
                <a:gd name="csX106" fmla="*/ 28386 w 534007"/>
                <a:gd name="csY106" fmla="*/ 578361 h 765973"/>
                <a:gd name="csX107" fmla="*/ 19515 w 534007"/>
                <a:gd name="csY107" fmla="*/ 571264 h 765973"/>
                <a:gd name="csX108" fmla="*/ 2218 w 534007"/>
                <a:gd name="csY108" fmla="*/ 578804 h 765973"/>
                <a:gd name="csX109" fmla="*/ 0 w 534007"/>
                <a:gd name="csY109" fmla="*/ 546427 h 765973"/>
                <a:gd name="csX110" fmla="*/ 16854 w 534007"/>
                <a:gd name="csY110" fmla="*/ 552192 h 765973"/>
                <a:gd name="csX111" fmla="*/ 27499 w 534007"/>
                <a:gd name="csY111" fmla="*/ 518928 h 765973"/>
                <a:gd name="csX112" fmla="*/ 42579 w 534007"/>
                <a:gd name="csY112" fmla="*/ 510501 h 765973"/>
                <a:gd name="csX113" fmla="*/ 30160 w 534007"/>
                <a:gd name="csY113" fmla="*/ 487437 h 765973"/>
                <a:gd name="csX114" fmla="*/ 46127 w 534007"/>
                <a:gd name="csY114" fmla="*/ 447520 h 765973"/>
                <a:gd name="csX115" fmla="*/ 42135 w 534007"/>
                <a:gd name="csY115" fmla="*/ 421352 h 765973"/>
                <a:gd name="csX116" fmla="*/ 47458 w 534007"/>
                <a:gd name="csY116" fmla="*/ 414699 h 765973"/>
                <a:gd name="csX117" fmla="*/ 22176 w 534007"/>
                <a:gd name="csY117" fmla="*/ 404054 h 765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</a:cxnLst>
              <a:rect l="l" t="t" r="r" b="b"/>
              <a:pathLst>
                <a:path w="534007" h="765973">
                  <a:moveTo>
                    <a:pt x="22176" y="404054"/>
                  </a:moveTo>
                  <a:lnTo>
                    <a:pt x="30604" y="386313"/>
                  </a:lnTo>
                  <a:lnTo>
                    <a:pt x="59876" y="374338"/>
                  </a:lnTo>
                  <a:lnTo>
                    <a:pt x="54110" y="350387"/>
                  </a:lnTo>
                  <a:lnTo>
                    <a:pt x="61651" y="342404"/>
                  </a:lnTo>
                  <a:lnTo>
                    <a:pt x="76287" y="343291"/>
                  </a:lnTo>
                  <a:lnTo>
                    <a:pt x="58546" y="333533"/>
                  </a:lnTo>
                  <a:lnTo>
                    <a:pt x="58989" y="327324"/>
                  </a:lnTo>
                  <a:lnTo>
                    <a:pt x="83827" y="333977"/>
                  </a:lnTo>
                  <a:lnTo>
                    <a:pt x="102455" y="312687"/>
                  </a:lnTo>
                  <a:lnTo>
                    <a:pt x="103342" y="285632"/>
                  </a:lnTo>
                  <a:lnTo>
                    <a:pt x="121970" y="276318"/>
                  </a:lnTo>
                  <a:lnTo>
                    <a:pt x="114874" y="262569"/>
                  </a:lnTo>
                  <a:lnTo>
                    <a:pt x="137937" y="261682"/>
                  </a:lnTo>
                  <a:lnTo>
                    <a:pt x="147695" y="241723"/>
                  </a:lnTo>
                  <a:lnTo>
                    <a:pt x="166766" y="255029"/>
                  </a:lnTo>
                  <a:lnTo>
                    <a:pt x="198257" y="243497"/>
                  </a:lnTo>
                  <a:lnTo>
                    <a:pt x="200918" y="227086"/>
                  </a:lnTo>
                  <a:lnTo>
                    <a:pt x="180959" y="175637"/>
                  </a:lnTo>
                  <a:lnTo>
                    <a:pt x="188056" y="161001"/>
                  </a:lnTo>
                  <a:lnTo>
                    <a:pt x="166766" y="154348"/>
                  </a:lnTo>
                  <a:lnTo>
                    <a:pt x="154348" y="168097"/>
                  </a:lnTo>
                  <a:lnTo>
                    <a:pt x="146808" y="163662"/>
                  </a:lnTo>
                  <a:lnTo>
                    <a:pt x="153461" y="157452"/>
                  </a:lnTo>
                  <a:lnTo>
                    <a:pt x="145477" y="135720"/>
                  </a:lnTo>
                  <a:lnTo>
                    <a:pt x="174306" y="118865"/>
                  </a:lnTo>
                  <a:lnTo>
                    <a:pt x="167654" y="113543"/>
                  </a:lnTo>
                  <a:lnTo>
                    <a:pt x="175194" y="63868"/>
                  </a:lnTo>
                  <a:lnTo>
                    <a:pt x="243497" y="0"/>
                  </a:lnTo>
                  <a:lnTo>
                    <a:pt x="256803" y="7983"/>
                  </a:lnTo>
                  <a:lnTo>
                    <a:pt x="263456" y="32377"/>
                  </a:lnTo>
                  <a:lnTo>
                    <a:pt x="241723" y="70521"/>
                  </a:lnTo>
                  <a:lnTo>
                    <a:pt x="293616" y="86932"/>
                  </a:lnTo>
                  <a:lnTo>
                    <a:pt x="298938" y="104229"/>
                  </a:lnTo>
                  <a:lnTo>
                    <a:pt x="345952" y="126849"/>
                  </a:lnTo>
                  <a:lnTo>
                    <a:pt x="368572" y="115761"/>
                  </a:lnTo>
                  <a:lnTo>
                    <a:pt x="443085" y="148582"/>
                  </a:lnTo>
                  <a:lnTo>
                    <a:pt x="527355" y="113543"/>
                  </a:lnTo>
                  <a:lnTo>
                    <a:pt x="534008" y="135720"/>
                  </a:lnTo>
                  <a:lnTo>
                    <a:pt x="512718" y="144147"/>
                  </a:lnTo>
                  <a:lnTo>
                    <a:pt x="516710" y="164105"/>
                  </a:lnTo>
                  <a:lnTo>
                    <a:pt x="501630" y="173863"/>
                  </a:lnTo>
                  <a:lnTo>
                    <a:pt x="524694" y="211120"/>
                  </a:lnTo>
                  <a:lnTo>
                    <a:pt x="513162" y="249263"/>
                  </a:lnTo>
                  <a:lnTo>
                    <a:pt x="529129" y="315792"/>
                  </a:lnTo>
                  <a:lnTo>
                    <a:pt x="515823" y="390305"/>
                  </a:lnTo>
                  <a:lnTo>
                    <a:pt x="471470" y="413368"/>
                  </a:lnTo>
                  <a:lnTo>
                    <a:pt x="491429" y="422682"/>
                  </a:lnTo>
                  <a:lnTo>
                    <a:pt x="483446" y="439093"/>
                  </a:lnTo>
                  <a:lnTo>
                    <a:pt x="491873" y="462156"/>
                  </a:lnTo>
                  <a:lnTo>
                    <a:pt x="449294" y="453729"/>
                  </a:lnTo>
                  <a:lnTo>
                    <a:pt x="404054" y="474575"/>
                  </a:lnTo>
                  <a:lnTo>
                    <a:pt x="400950" y="491873"/>
                  </a:lnTo>
                  <a:lnTo>
                    <a:pt x="380991" y="486107"/>
                  </a:lnTo>
                  <a:lnTo>
                    <a:pt x="386757" y="502517"/>
                  </a:lnTo>
                  <a:lnTo>
                    <a:pt x="376555" y="508283"/>
                  </a:lnTo>
                  <a:lnTo>
                    <a:pt x="387200" y="520702"/>
                  </a:lnTo>
                  <a:lnTo>
                    <a:pt x="362806" y="535338"/>
                  </a:lnTo>
                  <a:lnTo>
                    <a:pt x="367241" y="589005"/>
                  </a:lnTo>
                  <a:lnTo>
                    <a:pt x="356597" y="603198"/>
                  </a:lnTo>
                  <a:lnTo>
                    <a:pt x="370789" y="611182"/>
                  </a:lnTo>
                  <a:lnTo>
                    <a:pt x="364580" y="618722"/>
                  </a:lnTo>
                  <a:lnTo>
                    <a:pt x="374781" y="626262"/>
                  </a:lnTo>
                  <a:lnTo>
                    <a:pt x="378329" y="657309"/>
                  </a:lnTo>
                  <a:lnTo>
                    <a:pt x="363250" y="664405"/>
                  </a:lnTo>
                  <a:lnTo>
                    <a:pt x="342847" y="719403"/>
                  </a:lnTo>
                  <a:lnTo>
                    <a:pt x="314905" y="716742"/>
                  </a:lnTo>
                  <a:lnTo>
                    <a:pt x="317123" y="728717"/>
                  </a:lnTo>
                  <a:lnTo>
                    <a:pt x="276762" y="740248"/>
                  </a:lnTo>
                  <a:lnTo>
                    <a:pt x="258577" y="729604"/>
                  </a:lnTo>
                  <a:lnTo>
                    <a:pt x="239062" y="744240"/>
                  </a:lnTo>
                  <a:lnTo>
                    <a:pt x="226643" y="738918"/>
                  </a:lnTo>
                  <a:lnTo>
                    <a:pt x="210232" y="765973"/>
                  </a:lnTo>
                  <a:lnTo>
                    <a:pt x="204466" y="743797"/>
                  </a:lnTo>
                  <a:lnTo>
                    <a:pt x="191604" y="742910"/>
                  </a:lnTo>
                  <a:lnTo>
                    <a:pt x="193378" y="734483"/>
                  </a:lnTo>
                  <a:lnTo>
                    <a:pt x="182290" y="727830"/>
                  </a:lnTo>
                  <a:lnTo>
                    <a:pt x="161444" y="723838"/>
                  </a:lnTo>
                  <a:lnTo>
                    <a:pt x="133502" y="739361"/>
                  </a:lnTo>
                  <a:lnTo>
                    <a:pt x="136607" y="727386"/>
                  </a:lnTo>
                  <a:lnTo>
                    <a:pt x="127293" y="715411"/>
                  </a:lnTo>
                  <a:lnTo>
                    <a:pt x="132171" y="703436"/>
                  </a:lnTo>
                  <a:lnTo>
                    <a:pt x="158783" y="683477"/>
                  </a:lnTo>
                  <a:lnTo>
                    <a:pt x="178298" y="690573"/>
                  </a:lnTo>
                  <a:lnTo>
                    <a:pt x="192491" y="668397"/>
                  </a:lnTo>
                  <a:lnTo>
                    <a:pt x="182734" y="662187"/>
                  </a:lnTo>
                  <a:lnTo>
                    <a:pt x="169871" y="674606"/>
                  </a:lnTo>
                  <a:lnTo>
                    <a:pt x="157009" y="671945"/>
                  </a:lnTo>
                  <a:lnTo>
                    <a:pt x="137050" y="657309"/>
                  </a:lnTo>
                  <a:lnTo>
                    <a:pt x="135719" y="634689"/>
                  </a:lnTo>
                  <a:lnTo>
                    <a:pt x="112656" y="622714"/>
                  </a:lnTo>
                  <a:lnTo>
                    <a:pt x="98907" y="629810"/>
                  </a:lnTo>
                  <a:lnTo>
                    <a:pt x="109995" y="636019"/>
                  </a:lnTo>
                  <a:lnTo>
                    <a:pt x="108664" y="648438"/>
                  </a:lnTo>
                  <a:lnTo>
                    <a:pt x="98907" y="641342"/>
                  </a:lnTo>
                  <a:lnTo>
                    <a:pt x="82496" y="644890"/>
                  </a:lnTo>
                  <a:lnTo>
                    <a:pt x="90480" y="619609"/>
                  </a:lnTo>
                  <a:lnTo>
                    <a:pt x="102455" y="618278"/>
                  </a:lnTo>
                  <a:lnTo>
                    <a:pt x="90923" y="606746"/>
                  </a:lnTo>
                  <a:lnTo>
                    <a:pt x="97133" y="597876"/>
                  </a:lnTo>
                  <a:lnTo>
                    <a:pt x="83383" y="572595"/>
                  </a:lnTo>
                  <a:lnTo>
                    <a:pt x="77617" y="608521"/>
                  </a:lnTo>
                  <a:lnTo>
                    <a:pt x="70521" y="589449"/>
                  </a:lnTo>
                  <a:lnTo>
                    <a:pt x="54998" y="580135"/>
                  </a:lnTo>
                  <a:lnTo>
                    <a:pt x="38587" y="594328"/>
                  </a:lnTo>
                  <a:lnTo>
                    <a:pt x="26168" y="588562"/>
                  </a:lnTo>
                  <a:lnTo>
                    <a:pt x="28386" y="578361"/>
                  </a:lnTo>
                  <a:lnTo>
                    <a:pt x="19515" y="571264"/>
                  </a:lnTo>
                  <a:lnTo>
                    <a:pt x="2218" y="578804"/>
                  </a:lnTo>
                  <a:lnTo>
                    <a:pt x="0" y="546427"/>
                  </a:lnTo>
                  <a:lnTo>
                    <a:pt x="16854" y="552192"/>
                  </a:lnTo>
                  <a:lnTo>
                    <a:pt x="27499" y="518928"/>
                  </a:lnTo>
                  <a:lnTo>
                    <a:pt x="42579" y="510501"/>
                  </a:lnTo>
                  <a:lnTo>
                    <a:pt x="30160" y="487437"/>
                  </a:lnTo>
                  <a:lnTo>
                    <a:pt x="46127" y="447520"/>
                  </a:lnTo>
                  <a:lnTo>
                    <a:pt x="42135" y="421352"/>
                  </a:lnTo>
                  <a:lnTo>
                    <a:pt x="47458" y="414699"/>
                  </a:lnTo>
                  <a:lnTo>
                    <a:pt x="22176" y="404054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FA2EAF8-05BC-EFE0-37F9-9E7908E71222}"/>
                </a:ext>
              </a:extLst>
            </p:cNvPr>
            <p:cNvSpPr/>
            <p:nvPr/>
          </p:nvSpPr>
          <p:spPr>
            <a:xfrm>
              <a:off x="2120278" y="2989463"/>
              <a:ext cx="238174" cy="287406"/>
            </a:xfrm>
            <a:custGeom>
              <a:avLst/>
              <a:gdLst>
                <a:gd name="csX0" fmla="*/ 219990 w 238174"/>
                <a:gd name="csY0" fmla="*/ 209789 h 287406"/>
                <a:gd name="csX1" fmla="*/ 199144 w 238174"/>
                <a:gd name="csY1" fmla="*/ 220433 h 287406"/>
                <a:gd name="csX2" fmla="*/ 196039 w 238174"/>
                <a:gd name="csY2" fmla="*/ 231521 h 287406"/>
                <a:gd name="csX3" fmla="*/ 184508 w 238174"/>
                <a:gd name="csY3" fmla="*/ 229747 h 287406"/>
                <a:gd name="csX4" fmla="*/ 176968 w 238174"/>
                <a:gd name="csY4" fmla="*/ 239061 h 287406"/>
                <a:gd name="csX5" fmla="*/ 168984 w 238174"/>
                <a:gd name="csY5" fmla="*/ 234626 h 287406"/>
                <a:gd name="csX6" fmla="*/ 155235 w 238174"/>
                <a:gd name="csY6" fmla="*/ 279423 h 287406"/>
                <a:gd name="csX7" fmla="*/ 144147 w 238174"/>
                <a:gd name="csY7" fmla="*/ 286076 h 287406"/>
                <a:gd name="csX8" fmla="*/ 121527 w 238174"/>
                <a:gd name="csY8" fmla="*/ 277205 h 287406"/>
                <a:gd name="csX9" fmla="*/ 103786 w 238174"/>
                <a:gd name="csY9" fmla="*/ 287406 h 287406"/>
                <a:gd name="csX10" fmla="*/ 93584 w 238174"/>
                <a:gd name="csY10" fmla="*/ 284745 h 287406"/>
                <a:gd name="csX11" fmla="*/ 89149 w 238174"/>
                <a:gd name="csY11" fmla="*/ 269665 h 287406"/>
                <a:gd name="csX12" fmla="*/ 74956 w 238174"/>
                <a:gd name="csY12" fmla="*/ 270108 h 287406"/>
                <a:gd name="csX13" fmla="*/ 82053 w 238174"/>
                <a:gd name="csY13" fmla="*/ 243497 h 287406"/>
                <a:gd name="csX14" fmla="*/ 70964 w 238174"/>
                <a:gd name="csY14" fmla="*/ 225756 h 287406"/>
                <a:gd name="csX15" fmla="*/ 65642 w 238174"/>
                <a:gd name="csY15" fmla="*/ 188499 h 287406"/>
                <a:gd name="csX16" fmla="*/ 72295 w 238174"/>
                <a:gd name="csY16" fmla="*/ 161001 h 287406"/>
                <a:gd name="csX17" fmla="*/ 24838 w 238174"/>
                <a:gd name="csY17" fmla="*/ 123301 h 287406"/>
                <a:gd name="csX18" fmla="*/ 41248 w 238174"/>
                <a:gd name="csY18" fmla="*/ 101568 h 287406"/>
                <a:gd name="csX19" fmla="*/ 7540 w 238174"/>
                <a:gd name="csY19" fmla="*/ 78504 h 287406"/>
                <a:gd name="csX20" fmla="*/ 0 w 238174"/>
                <a:gd name="csY20" fmla="*/ 62094 h 287406"/>
                <a:gd name="csX21" fmla="*/ 5766 w 238174"/>
                <a:gd name="csY21" fmla="*/ 51893 h 287406"/>
                <a:gd name="csX22" fmla="*/ 22620 w 238174"/>
                <a:gd name="csY22" fmla="*/ 55884 h 287406"/>
                <a:gd name="csX23" fmla="*/ 39474 w 238174"/>
                <a:gd name="csY23" fmla="*/ 44796 h 287406"/>
                <a:gd name="csX24" fmla="*/ 49232 w 238174"/>
                <a:gd name="csY24" fmla="*/ 47901 h 287406"/>
                <a:gd name="csX25" fmla="*/ 54554 w 238174"/>
                <a:gd name="csY25" fmla="*/ 14193 h 287406"/>
                <a:gd name="csX26" fmla="*/ 102011 w 238174"/>
                <a:gd name="csY26" fmla="*/ 34151 h 287406"/>
                <a:gd name="csX27" fmla="*/ 102011 w 238174"/>
                <a:gd name="csY27" fmla="*/ 13749 h 287406"/>
                <a:gd name="csX28" fmla="*/ 120640 w 238174"/>
                <a:gd name="csY28" fmla="*/ 0 h 287406"/>
                <a:gd name="csX29" fmla="*/ 129510 w 238174"/>
                <a:gd name="csY29" fmla="*/ 19515 h 287406"/>
                <a:gd name="csX30" fmla="*/ 152130 w 238174"/>
                <a:gd name="csY30" fmla="*/ 12862 h 287406"/>
                <a:gd name="csX31" fmla="*/ 173420 w 238174"/>
                <a:gd name="csY31" fmla="*/ 17741 h 287406"/>
                <a:gd name="csX32" fmla="*/ 176524 w 238174"/>
                <a:gd name="csY32" fmla="*/ 28386 h 287406"/>
                <a:gd name="csX33" fmla="*/ 197370 w 238174"/>
                <a:gd name="csY33" fmla="*/ 27942 h 287406"/>
                <a:gd name="csX34" fmla="*/ 199144 w 238174"/>
                <a:gd name="csY34" fmla="*/ 36369 h 287406"/>
                <a:gd name="csX35" fmla="*/ 196483 w 238174"/>
                <a:gd name="csY35" fmla="*/ 47457 h 287406"/>
                <a:gd name="csX36" fmla="*/ 204910 w 238174"/>
                <a:gd name="csY36" fmla="*/ 54997 h 287406"/>
                <a:gd name="csX37" fmla="*/ 196039 w 238174"/>
                <a:gd name="csY37" fmla="*/ 78061 h 287406"/>
                <a:gd name="csX38" fmla="*/ 207571 w 238174"/>
                <a:gd name="csY38" fmla="*/ 97132 h 287406"/>
                <a:gd name="csX39" fmla="*/ 200918 w 238174"/>
                <a:gd name="csY39" fmla="*/ 116648 h 287406"/>
                <a:gd name="csX40" fmla="*/ 215111 w 238174"/>
                <a:gd name="csY40" fmla="*/ 146364 h 287406"/>
                <a:gd name="csX41" fmla="*/ 228417 w 238174"/>
                <a:gd name="csY41" fmla="*/ 151243 h 287406"/>
                <a:gd name="csX42" fmla="*/ 238175 w 238174"/>
                <a:gd name="csY42" fmla="*/ 166766 h 287406"/>
                <a:gd name="csX43" fmla="*/ 221320 w 238174"/>
                <a:gd name="csY43" fmla="*/ 182290 h 287406"/>
                <a:gd name="csX44" fmla="*/ 227086 w 238174"/>
                <a:gd name="csY44" fmla="*/ 191160 h 287406"/>
                <a:gd name="csX45" fmla="*/ 219990 w 238174"/>
                <a:gd name="csY45" fmla="*/ 209789 h 287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238174" h="287406">
                  <a:moveTo>
                    <a:pt x="219990" y="209789"/>
                  </a:moveTo>
                  <a:lnTo>
                    <a:pt x="199144" y="220433"/>
                  </a:lnTo>
                  <a:lnTo>
                    <a:pt x="196039" y="231521"/>
                  </a:lnTo>
                  <a:lnTo>
                    <a:pt x="184508" y="229747"/>
                  </a:lnTo>
                  <a:lnTo>
                    <a:pt x="176968" y="239061"/>
                  </a:lnTo>
                  <a:lnTo>
                    <a:pt x="168984" y="234626"/>
                  </a:lnTo>
                  <a:lnTo>
                    <a:pt x="155235" y="279423"/>
                  </a:lnTo>
                  <a:lnTo>
                    <a:pt x="144147" y="286076"/>
                  </a:lnTo>
                  <a:lnTo>
                    <a:pt x="121527" y="277205"/>
                  </a:lnTo>
                  <a:lnTo>
                    <a:pt x="103786" y="287406"/>
                  </a:lnTo>
                  <a:lnTo>
                    <a:pt x="93584" y="284745"/>
                  </a:lnTo>
                  <a:lnTo>
                    <a:pt x="89149" y="269665"/>
                  </a:lnTo>
                  <a:lnTo>
                    <a:pt x="74956" y="270108"/>
                  </a:lnTo>
                  <a:lnTo>
                    <a:pt x="82053" y="243497"/>
                  </a:lnTo>
                  <a:lnTo>
                    <a:pt x="70964" y="225756"/>
                  </a:lnTo>
                  <a:lnTo>
                    <a:pt x="65642" y="188499"/>
                  </a:lnTo>
                  <a:lnTo>
                    <a:pt x="72295" y="161001"/>
                  </a:lnTo>
                  <a:lnTo>
                    <a:pt x="24838" y="123301"/>
                  </a:lnTo>
                  <a:lnTo>
                    <a:pt x="41248" y="101568"/>
                  </a:lnTo>
                  <a:lnTo>
                    <a:pt x="7540" y="78504"/>
                  </a:lnTo>
                  <a:lnTo>
                    <a:pt x="0" y="62094"/>
                  </a:lnTo>
                  <a:lnTo>
                    <a:pt x="5766" y="51893"/>
                  </a:lnTo>
                  <a:lnTo>
                    <a:pt x="22620" y="55884"/>
                  </a:lnTo>
                  <a:lnTo>
                    <a:pt x="39474" y="44796"/>
                  </a:lnTo>
                  <a:lnTo>
                    <a:pt x="49232" y="47901"/>
                  </a:lnTo>
                  <a:lnTo>
                    <a:pt x="54554" y="14193"/>
                  </a:lnTo>
                  <a:lnTo>
                    <a:pt x="102011" y="34151"/>
                  </a:lnTo>
                  <a:lnTo>
                    <a:pt x="102011" y="13749"/>
                  </a:lnTo>
                  <a:lnTo>
                    <a:pt x="120640" y="0"/>
                  </a:lnTo>
                  <a:lnTo>
                    <a:pt x="129510" y="19515"/>
                  </a:lnTo>
                  <a:lnTo>
                    <a:pt x="152130" y="12862"/>
                  </a:lnTo>
                  <a:lnTo>
                    <a:pt x="173420" y="17741"/>
                  </a:lnTo>
                  <a:lnTo>
                    <a:pt x="176524" y="28386"/>
                  </a:lnTo>
                  <a:lnTo>
                    <a:pt x="197370" y="27942"/>
                  </a:lnTo>
                  <a:lnTo>
                    <a:pt x="199144" y="36369"/>
                  </a:lnTo>
                  <a:lnTo>
                    <a:pt x="196483" y="47457"/>
                  </a:lnTo>
                  <a:lnTo>
                    <a:pt x="204910" y="54997"/>
                  </a:lnTo>
                  <a:lnTo>
                    <a:pt x="196039" y="78061"/>
                  </a:lnTo>
                  <a:lnTo>
                    <a:pt x="207571" y="97132"/>
                  </a:lnTo>
                  <a:lnTo>
                    <a:pt x="200918" y="116648"/>
                  </a:lnTo>
                  <a:lnTo>
                    <a:pt x="215111" y="146364"/>
                  </a:lnTo>
                  <a:lnTo>
                    <a:pt x="228417" y="151243"/>
                  </a:lnTo>
                  <a:lnTo>
                    <a:pt x="238175" y="166766"/>
                  </a:lnTo>
                  <a:lnTo>
                    <a:pt x="221320" y="182290"/>
                  </a:lnTo>
                  <a:lnTo>
                    <a:pt x="227086" y="191160"/>
                  </a:lnTo>
                  <a:lnTo>
                    <a:pt x="219990" y="20978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9C9DBCE-E08E-22C8-7057-88D0AAA30D41}"/>
                </a:ext>
              </a:extLst>
            </p:cNvPr>
            <p:cNvSpPr/>
            <p:nvPr/>
          </p:nvSpPr>
          <p:spPr>
            <a:xfrm>
              <a:off x="2952781" y="3938169"/>
              <a:ext cx="708757" cy="859557"/>
            </a:xfrm>
            <a:custGeom>
              <a:avLst/>
              <a:gdLst>
                <a:gd name="csX0" fmla="*/ 647551 w 708757"/>
                <a:gd name="csY0" fmla="*/ 653317 h 859557"/>
                <a:gd name="csX1" fmla="*/ 639124 w 708757"/>
                <a:gd name="csY1" fmla="*/ 670615 h 859557"/>
                <a:gd name="csX2" fmla="*/ 647107 w 708757"/>
                <a:gd name="csY2" fmla="*/ 670615 h 859557"/>
                <a:gd name="csX3" fmla="*/ 663074 w 708757"/>
                <a:gd name="csY3" fmla="*/ 699444 h 859557"/>
                <a:gd name="csX4" fmla="*/ 645333 w 708757"/>
                <a:gd name="csY4" fmla="*/ 706540 h 859557"/>
                <a:gd name="csX5" fmla="*/ 652873 w 708757"/>
                <a:gd name="csY5" fmla="*/ 720290 h 859557"/>
                <a:gd name="csX6" fmla="*/ 683033 w 708757"/>
                <a:gd name="csY6" fmla="*/ 741579 h 859557"/>
                <a:gd name="csX7" fmla="*/ 679485 w 708757"/>
                <a:gd name="csY7" fmla="*/ 760207 h 859557"/>
                <a:gd name="csX8" fmla="*/ 707871 w 708757"/>
                <a:gd name="csY8" fmla="*/ 788593 h 859557"/>
                <a:gd name="csX9" fmla="*/ 708758 w 708757"/>
                <a:gd name="csY9" fmla="*/ 817422 h 859557"/>
                <a:gd name="csX10" fmla="*/ 695452 w 708757"/>
                <a:gd name="csY10" fmla="*/ 817422 h 859557"/>
                <a:gd name="csX11" fmla="*/ 651099 w 708757"/>
                <a:gd name="csY11" fmla="*/ 859557 h 859557"/>
                <a:gd name="csX12" fmla="*/ 592997 w 708757"/>
                <a:gd name="csY12" fmla="*/ 842703 h 859557"/>
                <a:gd name="csX13" fmla="*/ 564611 w 708757"/>
                <a:gd name="csY13" fmla="*/ 818753 h 859557"/>
                <a:gd name="csX14" fmla="*/ 565055 w 708757"/>
                <a:gd name="csY14" fmla="*/ 792141 h 859557"/>
                <a:gd name="csX15" fmla="*/ 557515 w 708757"/>
                <a:gd name="csY15" fmla="*/ 785045 h 859557"/>
                <a:gd name="csX16" fmla="*/ 519371 w 708757"/>
                <a:gd name="csY16" fmla="*/ 808552 h 859557"/>
                <a:gd name="csX17" fmla="*/ 490986 w 708757"/>
                <a:gd name="csY17" fmla="*/ 804116 h 859557"/>
                <a:gd name="csX18" fmla="*/ 490542 w 708757"/>
                <a:gd name="csY18" fmla="*/ 793472 h 859557"/>
                <a:gd name="csX19" fmla="*/ 502517 w 708757"/>
                <a:gd name="csY19" fmla="*/ 793915 h 859557"/>
                <a:gd name="csX20" fmla="*/ 497195 w 708757"/>
                <a:gd name="csY20" fmla="*/ 781940 h 859557"/>
                <a:gd name="csX21" fmla="*/ 463487 w 708757"/>
                <a:gd name="csY21" fmla="*/ 750450 h 859557"/>
                <a:gd name="csX22" fmla="*/ 453729 w 708757"/>
                <a:gd name="csY22" fmla="*/ 724281 h 859557"/>
                <a:gd name="csX23" fmla="*/ 453729 w 708757"/>
                <a:gd name="csY23" fmla="*/ 706540 h 859557"/>
                <a:gd name="csX24" fmla="*/ 467479 w 708757"/>
                <a:gd name="csY24" fmla="*/ 694121 h 859557"/>
                <a:gd name="csX25" fmla="*/ 455947 w 708757"/>
                <a:gd name="csY25" fmla="*/ 677711 h 859557"/>
                <a:gd name="csX26" fmla="*/ 457277 w 708757"/>
                <a:gd name="csY26" fmla="*/ 665292 h 859557"/>
                <a:gd name="csX27" fmla="*/ 439536 w 708757"/>
                <a:gd name="csY27" fmla="*/ 668840 h 859557"/>
                <a:gd name="csX28" fmla="*/ 416473 w 708757"/>
                <a:gd name="csY28" fmla="*/ 640898 h 859557"/>
                <a:gd name="csX29" fmla="*/ 396071 w 708757"/>
                <a:gd name="csY29" fmla="*/ 662631 h 859557"/>
                <a:gd name="csX30" fmla="*/ 384982 w 708757"/>
                <a:gd name="csY30" fmla="*/ 652430 h 859557"/>
                <a:gd name="csX31" fmla="*/ 373894 w 708757"/>
                <a:gd name="csY31" fmla="*/ 654648 h 859557"/>
                <a:gd name="csX32" fmla="*/ 367241 w 708757"/>
                <a:gd name="csY32" fmla="*/ 643559 h 859557"/>
                <a:gd name="csX33" fmla="*/ 371677 w 708757"/>
                <a:gd name="csY33" fmla="*/ 611182 h 859557"/>
                <a:gd name="csX34" fmla="*/ 338412 w 708757"/>
                <a:gd name="csY34" fmla="*/ 591223 h 859557"/>
                <a:gd name="csX35" fmla="*/ 327767 w 708757"/>
                <a:gd name="csY35" fmla="*/ 601424 h 859557"/>
                <a:gd name="csX36" fmla="*/ 322001 w 708757"/>
                <a:gd name="csY36" fmla="*/ 578804 h 859557"/>
                <a:gd name="csX37" fmla="*/ 294503 w 708757"/>
                <a:gd name="csY37" fmla="*/ 591223 h 859557"/>
                <a:gd name="csX38" fmla="*/ 285189 w 708757"/>
                <a:gd name="csY38" fmla="*/ 580578 h 859557"/>
                <a:gd name="csX39" fmla="*/ 264343 w 708757"/>
                <a:gd name="csY39" fmla="*/ 596102 h 859557"/>
                <a:gd name="csX40" fmla="*/ 218216 w 708757"/>
                <a:gd name="csY40" fmla="*/ 595215 h 859557"/>
                <a:gd name="csX41" fmla="*/ 215555 w 708757"/>
                <a:gd name="csY41" fmla="*/ 570377 h 859557"/>
                <a:gd name="csX42" fmla="*/ 204910 w 708757"/>
                <a:gd name="csY42" fmla="*/ 560620 h 859557"/>
                <a:gd name="csX43" fmla="*/ 206241 w 708757"/>
                <a:gd name="csY43" fmla="*/ 522476 h 859557"/>
                <a:gd name="csX44" fmla="*/ 190274 w 708757"/>
                <a:gd name="csY44" fmla="*/ 484333 h 859557"/>
                <a:gd name="csX45" fmla="*/ 172532 w 708757"/>
                <a:gd name="csY45" fmla="*/ 487881 h 859557"/>
                <a:gd name="csX46" fmla="*/ 177855 w 708757"/>
                <a:gd name="csY46" fmla="*/ 499856 h 859557"/>
                <a:gd name="csX47" fmla="*/ 156122 w 708757"/>
                <a:gd name="csY47" fmla="*/ 533121 h 859557"/>
                <a:gd name="csX48" fmla="*/ 135720 w 708757"/>
                <a:gd name="csY48" fmla="*/ 530460 h 859557"/>
                <a:gd name="csX49" fmla="*/ 137050 w 708757"/>
                <a:gd name="csY49" fmla="*/ 514493 h 859557"/>
                <a:gd name="csX50" fmla="*/ 164105 w 708757"/>
                <a:gd name="csY50" fmla="*/ 494534 h 859557"/>
                <a:gd name="csX51" fmla="*/ 154791 w 708757"/>
                <a:gd name="csY51" fmla="*/ 478123 h 859557"/>
                <a:gd name="csX52" fmla="*/ 156565 w 708757"/>
                <a:gd name="csY52" fmla="*/ 428448 h 859557"/>
                <a:gd name="csX53" fmla="*/ 141929 w 708757"/>
                <a:gd name="csY53" fmla="*/ 410263 h 859557"/>
                <a:gd name="csX54" fmla="*/ 152574 w 708757"/>
                <a:gd name="csY54" fmla="*/ 388531 h 859557"/>
                <a:gd name="csX55" fmla="*/ 147695 w 708757"/>
                <a:gd name="csY55" fmla="*/ 366798 h 859557"/>
                <a:gd name="csX56" fmla="*/ 133945 w 708757"/>
                <a:gd name="csY56" fmla="*/ 350387 h 859557"/>
                <a:gd name="csX57" fmla="*/ 113987 w 708757"/>
                <a:gd name="csY57" fmla="*/ 344621 h 859557"/>
                <a:gd name="csX58" fmla="*/ 107777 w 708757"/>
                <a:gd name="csY58" fmla="*/ 329541 h 859557"/>
                <a:gd name="csX59" fmla="*/ 88262 w 708757"/>
                <a:gd name="csY59" fmla="*/ 321558 h 859557"/>
                <a:gd name="csX60" fmla="*/ 101124 w 708757"/>
                <a:gd name="csY60" fmla="*/ 274544 h 859557"/>
                <a:gd name="csX61" fmla="*/ 76287 w 708757"/>
                <a:gd name="csY61" fmla="*/ 274544 h 859557"/>
                <a:gd name="csX62" fmla="*/ 62981 w 708757"/>
                <a:gd name="csY62" fmla="*/ 260351 h 859557"/>
                <a:gd name="csX63" fmla="*/ 31491 w 708757"/>
                <a:gd name="csY63" fmla="*/ 273657 h 859557"/>
                <a:gd name="csX64" fmla="*/ 31934 w 708757"/>
                <a:gd name="csY64" fmla="*/ 258577 h 859557"/>
                <a:gd name="csX65" fmla="*/ 7540 w 708757"/>
                <a:gd name="csY65" fmla="*/ 249263 h 859557"/>
                <a:gd name="csX66" fmla="*/ 9314 w 708757"/>
                <a:gd name="csY66" fmla="*/ 238618 h 859557"/>
                <a:gd name="csX67" fmla="*/ 19515 w 708757"/>
                <a:gd name="csY67" fmla="*/ 243053 h 859557"/>
                <a:gd name="csX68" fmla="*/ 26612 w 708757"/>
                <a:gd name="csY68" fmla="*/ 236400 h 859557"/>
                <a:gd name="csX69" fmla="*/ 23063 w 708757"/>
                <a:gd name="csY69" fmla="*/ 222651 h 859557"/>
                <a:gd name="csX70" fmla="*/ 2661 w 708757"/>
                <a:gd name="csY70" fmla="*/ 205797 h 859557"/>
                <a:gd name="csX71" fmla="*/ 0 w 708757"/>
                <a:gd name="csY71" fmla="*/ 188056 h 859557"/>
                <a:gd name="csX72" fmla="*/ 73626 w 708757"/>
                <a:gd name="csY72" fmla="*/ 189387 h 859557"/>
                <a:gd name="csX73" fmla="*/ 96246 w 708757"/>
                <a:gd name="csY73" fmla="*/ 163218 h 859557"/>
                <a:gd name="csX74" fmla="*/ 114874 w 708757"/>
                <a:gd name="csY74" fmla="*/ 161444 h 859557"/>
                <a:gd name="csX75" fmla="*/ 116648 w 708757"/>
                <a:gd name="csY75" fmla="*/ 147695 h 859557"/>
                <a:gd name="csX76" fmla="*/ 134833 w 708757"/>
                <a:gd name="csY76" fmla="*/ 135720 h 859557"/>
                <a:gd name="csX77" fmla="*/ 145477 w 708757"/>
                <a:gd name="csY77" fmla="*/ 147695 h 859557"/>
                <a:gd name="csX78" fmla="*/ 164549 w 708757"/>
                <a:gd name="csY78" fmla="*/ 125962 h 859557"/>
                <a:gd name="csX79" fmla="*/ 196483 w 708757"/>
                <a:gd name="csY79" fmla="*/ 130841 h 859557"/>
                <a:gd name="csX80" fmla="*/ 213337 w 708757"/>
                <a:gd name="csY80" fmla="*/ 124632 h 859557"/>
                <a:gd name="csX81" fmla="*/ 210232 w 708757"/>
                <a:gd name="csY81" fmla="*/ 115761 h 859557"/>
                <a:gd name="csX82" fmla="*/ 240392 w 708757"/>
                <a:gd name="csY82" fmla="*/ 97576 h 859557"/>
                <a:gd name="csX83" fmla="*/ 246158 w 708757"/>
                <a:gd name="csY83" fmla="*/ 76730 h 859557"/>
                <a:gd name="csX84" fmla="*/ 269665 w 708757"/>
                <a:gd name="csY84" fmla="*/ 71408 h 859557"/>
                <a:gd name="csX85" fmla="*/ 321114 w 708757"/>
                <a:gd name="csY85" fmla="*/ 40361 h 859557"/>
                <a:gd name="csX86" fmla="*/ 322001 w 708757"/>
                <a:gd name="csY86" fmla="*/ 28386 h 859557"/>
                <a:gd name="csX87" fmla="*/ 313574 w 708757"/>
                <a:gd name="csY87" fmla="*/ 22620 h 859557"/>
                <a:gd name="csX88" fmla="*/ 327324 w 708757"/>
                <a:gd name="csY88" fmla="*/ 15967 h 859557"/>
                <a:gd name="csX89" fmla="*/ 325993 w 708757"/>
                <a:gd name="csY89" fmla="*/ 0 h 859557"/>
                <a:gd name="csX90" fmla="*/ 346839 w 708757"/>
                <a:gd name="csY90" fmla="*/ 13306 h 859557"/>
                <a:gd name="csX91" fmla="*/ 353936 w 708757"/>
                <a:gd name="csY91" fmla="*/ 8871 h 859557"/>
                <a:gd name="csX92" fmla="*/ 368572 w 708757"/>
                <a:gd name="csY92" fmla="*/ 41692 h 859557"/>
                <a:gd name="csX93" fmla="*/ 381878 w 708757"/>
                <a:gd name="csY93" fmla="*/ 40361 h 859557"/>
                <a:gd name="csX94" fmla="*/ 376999 w 708757"/>
                <a:gd name="csY94" fmla="*/ 52780 h 859557"/>
                <a:gd name="csX95" fmla="*/ 363693 w 708757"/>
                <a:gd name="csY95" fmla="*/ 47458 h 859557"/>
                <a:gd name="csX96" fmla="*/ 358814 w 708757"/>
                <a:gd name="csY96" fmla="*/ 69634 h 859557"/>
                <a:gd name="csX97" fmla="*/ 370790 w 708757"/>
                <a:gd name="csY97" fmla="*/ 79835 h 859557"/>
                <a:gd name="csX98" fmla="*/ 368572 w 708757"/>
                <a:gd name="csY98" fmla="*/ 96689 h 859557"/>
                <a:gd name="csX99" fmla="*/ 381434 w 708757"/>
                <a:gd name="csY99" fmla="*/ 93585 h 859557"/>
                <a:gd name="csX100" fmla="*/ 366798 w 708757"/>
                <a:gd name="csY100" fmla="*/ 135720 h 859557"/>
                <a:gd name="csX101" fmla="*/ 372563 w 708757"/>
                <a:gd name="csY101" fmla="*/ 157009 h 859557"/>
                <a:gd name="csX102" fmla="*/ 365467 w 708757"/>
                <a:gd name="csY102" fmla="*/ 193822 h 859557"/>
                <a:gd name="csX103" fmla="*/ 387200 w 708757"/>
                <a:gd name="csY103" fmla="*/ 223095 h 859557"/>
                <a:gd name="csX104" fmla="*/ 384539 w 708757"/>
                <a:gd name="csY104" fmla="*/ 242610 h 859557"/>
                <a:gd name="csX105" fmla="*/ 400062 w 708757"/>
                <a:gd name="csY105" fmla="*/ 248819 h 859557"/>
                <a:gd name="csX106" fmla="*/ 382321 w 708757"/>
                <a:gd name="csY106" fmla="*/ 315349 h 859557"/>
                <a:gd name="csX107" fmla="*/ 399619 w 708757"/>
                <a:gd name="csY107" fmla="*/ 325550 h 859557"/>
                <a:gd name="csX108" fmla="*/ 389861 w 708757"/>
                <a:gd name="csY108" fmla="*/ 341073 h 859557"/>
                <a:gd name="csX109" fmla="*/ 382765 w 708757"/>
                <a:gd name="csY109" fmla="*/ 331759 h 859557"/>
                <a:gd name="csX110" fmla="*/ 373007 w 708757"/>
                <a:gd name="csY110" fmla="*/ 339299 h 859557"/>
                <a:gd name="csX111" fmla="*/ 384539 w 708757"/>
                <a:gd name="csY111" fmla="*/ 346839 h 859557"/>
                <a:gd name="csX112" fmla="*/ 381434 w 708757"/>
                <a:gd name="csY112" fmla="*/ 356153 h 859557"/>
                <a:gd name="csX113" fmla="*/ 388087 w 708757"/>
                <a:gd name="csY113" fmla="*/ 360588 h 859557"/>
                <a:gd name="csX114" fmla="*/ 369459 w 708757"/>
                <a:gd name="csY114" fmla="*/ 382765 h 859557"/>
                <a:gd name="csX115" fmla="*/ 390305 w 708757"/>
                <a:gd name="csY115" fmla="*/ 401393 h 859557"/>
                <a:gd name="csX116" fmla="*/ 426231 w 708757"/>
                <a:gd name="csY116" fmla="*/ 381434 h 859557"/>
                <a:gd name="csX117" fmla="*/ 433327 w 708757"/>
                <a:gd name="csY117" fmla="*/ 402723 h 859557"/>
                <a:gd name="csX118" fmla="*/ 447076 w 708757"/>
                <a:gd name="csY118" fmla="*/ 405828 h 859557"/>
                <a:gd name="csX119" fmla="*/ 434657 w 708757"/>
                <a:gd name="csY119" fmla="*/ 412925 h 859557"/>
                <a:gd name="csX120" fmla="*/ 424456 w 708757"/>
                <a:gd name="csY120" fmla="*/ 439093 h 859557"/>
                <a:gd name="csX121" fmla="*/ 395184 w 708757"/>
                <a:gd name="csY121" fmla="*/ 440867 h 859557"/>
                <a:gd name="csX122" fmla="*/ 400062 w 708757"/>
                <a:gd name="csY122" fmla="*/ 453286 h 859557"/>
                <a:gd name="csX123" fmla="*/ 415586 w 708757"/>
                <a:gd name="csY123" fmla="*/ 451955 h 859557"/>
                <a:gd name="csX124" fmla="*/ 410263 w 708757"/>
                <a:gd name="csY124" fmla="*/ 455060 h 859557"/>
                <a:gd name="csX125" fmla="*/ 420465 w 708757"/>
                <a:gd name="csY125" fmla="*/ 468809 h 859557"/>
                <a:gd name="csX126" fmla="*/ 412925 w 708757"/>
                <a:gd name="csY126" fmla="*/ 474132 h 859557"/>
                <a:gd name="csX127" fmla="*/ 418690 w 708757"/>
                <a:gd name="csY127" fmla="*/ 479897 h 859557"/>
                <a:gd name="csX128" fmla="*/ 408489 w 708757"/>
                <a:gd name="csY128" fmla="*/ 488325 h 859557"/>
                <a:gd name="csX129" fmla="*/ 409820 w 708757"/>
                <a:gd name="csY129" fmla="*/ 498969 h 859557"/>
                <a:gd name="csX130" fmla="*/ 400506 w 708757"/>
                <a:gd name="csY130" fmla="*/ 494978 h 859557"/>
                <a:gd name="csX131" fmla="*/ 393853 w 708757"/>
                <a:gd name="csY131" fmla="*/ 501630 h 859557"/>
                <a:gd name="csX132" fmla="*/ 399619 w 708757"/>
                <a:gd name="csY132" fmla="*/ 515380 h 859557"/>
                <a:gd name="csX133" fmla="*/ 386756 w 708757"/>
                <a:gd name="csY133" fmla="*/ 536669 h 859557"/>
                <a:gd name="csX134" fmla="*/ 396958 w 708757"/>
                <a:gd name="csY134" fmla="*/ 538443 h 859557"/>
                <a:gd name="csX135" fmla="*/ 401393 w 708757"/>
                <a:gd name="csY135" fmla="*/ 519372 h 859557"/>
                <a:gd name="csX136" fmla="*/ 413368 w 708757"/>
                <a:gd name="csY136" fmla="*/ 532234 h 859557"/>
                <a:gd name="csX137" fmla="*/ 413812 w 708757"/>
                <a:gd name="csY137" fmla="*/ 560176 h 859557"/>
                <a:gd name="csX138" fmla="*/ 433771 w 708757"/>
                <a:gd name="csY138" fmla="*/ 561950 h 859557"/>
                <a:gd name="csX139" fmla="*/ 442197 w 708757"/>
                <a:gd name="csY139" fmla="*/ 554854 h 859557"/>
                <a:gd name="csX140" fmla="*/ 460382 w 708757"/>
                <a:gd name="csY140" fmla="*/ 561063 h 859557"/>
                <a:gd name="csX141" fmla="*/ 471914 w 708757"/>
                <a:gd name="csY141" fmla="*/ 551305 h 859557"/>
                <a:gd name="csX142" fmla="*/ 494977 w 708757"/>
                <a:gd name="csY142" fmla="*/ 590336 h 859557"/>
                <a:gd name="csX143" fmla="*/ 524694 w 708757"/>
                <a:gd name="csY143" fmla="*/ 606303 h 859557"/>
                <a:gd name="csX144" fmla="*/ 557515 w 708757"/>
                <a:gd name="csY144" fmla="*/ 581909 h 859557"/>
                <a:gd name="csX145" fmla="*/ 562394 w 708757"/>
                <a:gd name="csY145" fmla="*/ 562394 h 859557"/>
                <a:gd name="csX146" fmla="*/ 574812 w 708757"/>
                <a:gd name="csY146" fmla="*/ 556628 h 859557"/>
                <a:gd name="csX147" fmla="*/ 594771 w 708757"/>
                <a:gd name="csY147" fmla="*/ 565942 h 859557"/>
                <a:gd name="csX148" fmla="*/ 591223 w 708757"/>
                <a:gd name="csY148" fmla="*/ 551749 h 859557"/>
                <a:gd name="csX149" fmla="*/ 597876 w 708757"/>
                <a:gd name="csY149" fmla="*/ 544209 h 859557"/>
                <a:gd name="csX150" fmla="*/ 608077 w 708757"/>
                <a:gd name="csY150" fmla="*/ 551749 h 859557"/>
                <a:gd name="csX151" fmla="*/ 609851 w 708757"/>
                <a:gd name="csY151" fmla="*/ 579248 h 859557"/>
                <a:gd name="csX152" fmla="*/ 633802 w 708757"/>
                <a:gd name="csY152" fmla="*/ 558845 h 859557"/>
                <a:gd name="csX153" fmla="*/ 646220 w 708757"/>
                <a:gd name="csY153" fmla="*/ 577474 h 859557"/>
                <a:gd name="csX154" fmla="*/ 658196 w 708757"/>
                <a:gd name="csY154" fmla="*/ 586788 h 859557"/>
                <a:gd name="csX155" fmla="*/ 671502 w 708757"/>
                <a:gd name="csY155" fmla="*/ 584570 h 859557"/>
                <a:gd name="csX156" fmla="*/ 675050 w 708757"/>
                <a:gd name="csY156" fmla="*/ 598320 h 859557"/>
                <a:gd name="csX157" fmla="*/ 689243 w 708757"/>
                <a:gd name="csY157" fmla="*/ 607633 h 859557"/>
                <a:gd name="csX158" fmla="*/ 678154 w 708757"/>
                <a:gd name="csY158" fmla="*/ 626262 h 859557"/>
                <a:gd name="csX159" fmla="*/ 647551 w 708757"/>
                <a:gd name="csY159" fmla="*/ 635576 h 859557"/>
                <a:gd name="csX160" fmla="*/ 647551 w 708757"/>
                <a:gd name="csY160" fmla="*/ 653317 h 859557"/>
                <a:gd name="csX161" fmla="*/ 246158 w 708757"/>
                <a:gd name="csY161" fmla="*/ 99350 h 859557"/>
                <a:gd name="csX162" fmla="*/ 240836 w 708757"/>
                <a:gd name="csY162" fmla="*/ 102011 h 859557"/>
                <a:gd name="csX163" fmla="*/ 242610 w 708757"/>
                <a:gd name="csY163" fmla="*/ 105560 h 859557"/>
                <a:gd name="csX164" fmla="*/ 247489 w 708757"/>
                <a:gd name="csY164" fmla="*/ 102899 h 859557"/>
                <a:gd name="csX165" fmla="*/ 246158 w 708757"/>
                <a:gd name="csY165" fmla="*/ 99350 h 85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</a:cxnLst>
              <a:rect l="l" t="t" r="r" b="b"/>
              <a:pathLst>
                <a:path w="708757" h="859557">
                  <a:moveTo>
                    <a:pt x="647551" y="653317"/>
                  </a:moveTo>
                  <a:lnTo>
                    <a:pt x="639124" y="670615"/>
                  </a:lnTo>
                  <a:lnTo>
                    <a:pt x="647107" y="670615"/>
                  </a:lnTo>
                  <a:lnTo>
                    <a:pt x="663074" y="699444"/>
                  </a:lnTo>
                  <a:lnTo>
                    <a:pt x="645333" y="706540"/>
                  </a:lnTo>
                  <a:lnTo>
                    <a:pt x="652873" y="720290"/>
                  </a:lnTo>
                  <a:lnTo>
                    <a:pt x="683033" y="741579"/>
                  </a:lnTo>
                  <a:lnTo>
                    <a:pt x="679485" y="760207"/>
                  </a:lnTo>
                  <a:lnTo>
                    <a:pt x="707871" y="788593"/>
                  </a:lnTo>
                  <a:lnTo>
                    <a:pt x="708758" y="817422"/>
                  </a:lnTo>
                  <a:lnTo>
                    <a:pt x="695452" y="817422"/>
                  </a:lnTo>
                  <a:lnTo>
                    <a:pt x="651099" y="859557"/>
                  </a:lnTo>
                  <a:lnTo>
                    <a:pt x="592997" y="842703"/>
                  </a:lnTo>
                  <a:lnTo>
                    <a:pt x="564611" y="818753"/>
                  </a:lnTo>
                  <a:lnTo>
                    <a:pt x="565055" y="792141"/>
                  </a:lnTo>
                  <a:lnTo>
                    <a:pt x="557515" y="785045"/>
                  </a:lnTo>
                  <a:lnTo>
                    <a:pt x="519371" y="808552"/>
                  </a:lnTo>
                  <a:lnTo>
                    <a:pt x="490986" y="804116"/>
                  </a:lnTo>
                  <a:lnTo>
                    <a:pt x="490542" y="793472"/>
                  </a:lnTo>
                  <a:lnTo>
                    <a:pt x="502517" y="793915"/>
                  </a:lnTo>
                  <a:lnTo>
                    <a:pt x="497195" y="781940"/>
                  </a:lnTo>
                  <a:lnTo>
                    <a:pt x="463487" y="750450"/>
                  </a:lnTo>
                  <a:lnTo>
                    <a:pt x="453729" y="724281"/>
                  </a:lnTo>
                  <a:lnTo>
                    <a:pt x="453729" y="706540"/>
                  </a:lnTo>
                  <a:lnTo>
                    <a:pt x="467479" y="694121"/>
                  </a:lnTo>
                  <a:lnTo>
                    <a:pt x="455947" y="677711"/>
                  </a:lnTo>
                  <a:lnTo>
                    <a:pt x="457277" y="665292"/>
                  </a:lnTo>
                  <a:lnTo>
                    <a:pt x="439536" y="668840"/>
                  </a:lnTo>
                  <a:lnTo>
                    <a:pt x="416473" y="640898"/>
                  </a:lnTo>
                  <a:lnTo>
                    <a:pt x="396071" y="662631"/>
                  </a:lnTo>
                  <a:lnTo>
                    <a:pt x="384982" y="652430"/>
                  </a:lnTo>
                  <a:lnTo>
                    <a:pt x="373894" y="654648"/>
                  </a:lnTo>
                  <a:lnTo>
                    <a:pt x="367241" y="643559"/>
                  </a:lnTo>
                  <a:lnTo>
                    <a:pt x="371677" y="611182"/>
                  </a:lnTo>
                  <a:lnTo>
                    <a:pt x="338412" y="591223"/>
                  </a:lnTo>
                  <a:lnTo>
                    <a:pt x="327767" y="601424"/>
                  </a:lnTo>
                  <a:lnTo>
                    <a:pt x="322001" y="578804"/>
                  </a:lnTo>
                  <a:lnTo>
                    <a:pt x="294503" y="591223"/>
                  </a:lnTo>
                  <a:lnTo>
                    <a:pt x="285189" y="580578"/>
                  </a:lnTo>
                  <a:lnTo>
                    <a:pt x="264343" y="596102"/>
                  </a:lnTo>
                  <a:lnTo>
                    <a:pt x="218216" y="595215"/>
                  </a:lnTo>
                  <a:lnTo>
                    <a:pt x="215555" y="570377"/>
                  </a:lnTo>
                  <a:lnTo>
                    <a:pt x="204910" y="560620"/>
                  </a:lnTo>
                  <a:lnTo>
                    <a:pt x="206241" y="522476"/>
                  </a:lnTo>
                  <a:lnTo>
                    <a:pt x="190274" y="484333"/>
                  </a:lnTo>
                  <a:lnTo>
                    <a:pt x="172532" y="487881"/>
                  </a:lnTo>
                  <a:lnTo>
                    <a:pt x="177855" y="499856"/>
                  </a:lnTo>
                  <a:lnTo>
                    <a:pt x="156122" y="533121"/>
                  </a:lnTo>
                  <a:lnTo>
                    <a:pt x="135720" y="530460"/>
                  </a:lnTo>
                  <a:lnTo>
                    <a:pt x="137050" y="514493"/>
                  </a:lnTo>
                  <a:lnTo>
                    <a:pt x="164105" y="494534"/>
                  </a:lnTo>
                  <a:lnTo>
                    <a:pt x="154791" y="478123"/>
                  </a:lnTo>
                  <a:lnTo>
                    <a:pt x="156565" y="428448"/>
                  </a:lnTo>
                  <a:lnTo>
                    <a:pt x="141929" y="410263"/>
                  </a:lnTo>
                  <a:lnTo>
                    <a:pt x="152574" y="388531"/>
                  </a:lnTo>
                  <a:lnTo>
                    <a:pt x="147695" y="366798"/>
                  </a:lnTo>
                  <a:lnTo>
                    <a:pt x="133945" y="350387"/>
                  </a:lnTo>
                  <a:lnTo>
                    <a:pt x="113987" y="344621"/>
                  </a:lnTo>
                  <a:lnTo>
                    <a:pt x="107777" y="329541"/>
                  </a:lnTo>
                  <a:lnTo>
                    <a:pt x="88262" y="321558"/>
                  </a:lnTo>
                  <a:lnTo>
                    <a:pt x="101124" y="274544"/>
                  </a:lnTo>
                  <a:lnTo>
                    <a:pt x="76287" y="274544"/>
                  </a:lnTo>
                  <a:lnTo>
                    <a:pt x="62981" y="260351"/>
                  </a:lnTo>
                  <a:lnTo>
                    <a:pt x="31491" y="273657"/>
                  </a:lnTo>
                  <a:lnTo>
                    <a:pt x="31934" y="258577"/>
                  </a:lnTo>
                  <a:lnTo>
                    <a:pt x="7540" y="249263"/>
                  </a:lnTo>
                  <a:lnTo>
                    <a:pt x="9314" y="238618"/>
                  </a:lnTo>
                  <a:lnTo>
                    <a:pt x="19515" y="243053"/>
                  </a:lnTo>
                  <a:lnTo>
                    <a:pt x="26612" y="236400"/>
                  </a:lnTo>
                  <a:lnTo>
                    <a:pt x="23063" y="222651"/>
                  </a:lnTo>
                  <a:lnTo>
                    <a:pt x="2661" y="205797"/>
                  </a:lnTo>
                  <a:lnTo>
                    <a:pt x="0" y="188056"/>
                  </a:lnTo>
                  <a:lnTo>
                    <a:pt x="73626" y="189387"/>
                  </a:lnTo>
                  <a:lnTo>
                    <a:pt x="96246" y="163218"/>
                  </a:lnTo>
                  <a:lnTo>
                    <a:pt x="114874" y="161444"/>
                  </a:lnTo>
                  <a:lnTo>
                    <a:pt x="116648" y="147695"/>
                  </a:lnTo>
                  <a:lnTo>
                    <a:pt x="134833" y="135720"/>
                  </a:lnTo>
                  <a:lnTo>
                    <a:pt x="145477" y="147695"/>
                  </a:lnTo>
                  <a:lnTo>
                    <a:pt x="164549" y="125962"/>
                  </a:lnTo>
                  <a:lnTo>
                    <a:pt x="196483" y="130841"/>
                  </a:lnTo>
                  <a:lnTo>
                    <a:pt x="213337" y="124632"/>
                  </a:lnTo>
                  <a:lnTo>
                    <a:pt x="210232" y="115761"/>
                  </a:lnTo>
                  <a:lnTo>
                    <a:pt x="240392" y="97576"/>
                  </a:lnTo>
                  <a:lnTo>
                    <a:pt x="246158" y="76730"/>
                  </a:lnTo>
                  <a:lnTo>
                    <a:pt x="269665" y="71408"/>
                  </a:lnTo>
                  <a:lnTo>
                    <a:pt x="321114" y="40361"/>
                  </a:lnTo>
                  <a:lnTo>
                    <a:pt x="322001" y="28386"/>
                  </a:lnTo>
                  <a:lnTo>
                    <a:pt x="313574" y="22620"/>
                  </a:lnTo>
                  <a:lnTo>
                    <a:pt x="327324" y="15967"/>
                  </a:lnTo>
                  <a:lnTo>
                    <a:pt x="325993" y="0"/>
                  </a:lnTo>
                  <a:lnTo>
                    <a:pt x="346839" y="13306"/>
                  </a:lnTo>
                  <a:lnTo>
                    <a:pt x="353936" y="8871"/>
                  </a:lnTo>
                  <a:lnTo>
                    <a:pt x="368572" y="41692"/>
                  </a:lnTo>
                  <a:lnTo>
                    <a:pt x="381878" y="40361"/>
                  </a:lnTo>
                  <a:lnTo>
                    <a:pt x="376999" y="52780"/>
                  </a:lnTo>
                  <a:lnTo>
                    <a:pt x="363693" y="47458"/>
                  </a:lnTo>
                  <a:lnTo>
                    <a:pt x="358814" y="69634"/>
                  </a:lnTo>
                  <a:lnTo>
                    <a:pt x="370790" y="79835"/>
                  </a:lnTo>
                  <a:lnTo>
                    <a:pt x="368572" y="96689"/>
                  </a:lnTo>
                  <a:lnTo>
                    <a:pt x="381434" y="93585"/>
                  </a:lnTo>
                  <a:lnTo>
                    <a:pt x="366798" y="135720"/>
                  </a:lnTo>
                  <a:lnTo>
                    <a:pt x="372563" y="157009"/>
                  </a:lnTo>
                  <a:lnTo>
                    <a:pt x="365467" y="193822"/>
                  </a:lnTo>
                  <a:lnTo>
                    <a:pt x="387200" y="223095"/>
                  </a:lnTo>
                  <a:lnTo>
                    <a:pt x="384539" y="242610"/>
                  </a:lnTo>
                  <a:lnTo>
                    <a:pt x="400062" y="248819"/>
                  </a:lnTo>
                  <a:lnTo>
                    <a:pt x="382321" y="315349"/>
                  </a:lnTo>
                  <a:lnTo>
                    <a:pt x="399619" y="325550"/>
                  </a:lnTo>
                  <a:lnTo>
                    <a:pt x="389861" y="341073"/>
                  </a:lnTo>
                  <a:lnTo>
                    <a:pt x="382765" y="331759"/>
                  </a:lnTo>
                  <a:lnTo>
                    <a:pt x="373007" y="339299"/>
                  </a:lnTo>
                  <a:lnTo>
                    <a:pt x="384539" y="346839"/>
                  </a:lnTo>
                  <a:lnTo>
                    <a:pt x="381434" y="356153"/>
                  </a:lnTo>
                  <a:lnTo>
                    <a:pt x="388087" y="360588"/>
                  </a:lnTo>
                  <a:lnTo>
                    <a:pt x="369459" y="382765"/>
                  </a:lnTo>
                  <a:lnTo>
                    <a:pt x="390305" y="401393"/>
                  </a:lnTo>
                  <a:lnTo>
                    <a:pt x="426231" y="381434"/>
                  </a:lnTo>
                  <a:lnTo>
                    <a:pt x="433327" y="402723"/>
                  </a:lnTo>
                  <a:lnTo>
                    <a:pt x="447076" y="405828"/>
                  </a:lnTo>
                  <a:lnTo>
                    <a:pt x="434657" y="412925"/>
                  </a:lnTo>
                  <a:lnTo>
                    <a:pt x="424456" y="439093"/>
                  </a:lnTo>
                  <a:lnTo>
                    <a:pt x="395184" y="440867"/>
                  </a:lnTo>
                  <a:lnTo>
                    <a:pt x="400062" y="453286"/>
                  </a:lnTo>
                  <a:lnTo>
                    <a:pt x="415586" y="451955"/>
                  </a:lnTo>
                  <a:lnTo>
                    <a:pt x="410263" y="455060"/>
                  </a:lnTo>
                  <a:lnTo>
                    <a:pt x="420465" y="468809"/>
                  </a:lnTo>
                  <a:lnTo>
                    <a:pt x="412925" y="474132"/>
                  </a:lnTo>
                  <a:lnTo>
                    <a:pt x="418690" y="479897"/>
                  </a:lnTo>
                  <a:lnTo>
                    <a:pt x="408489" y="488325"/>
                  </a:lnTo>
                  <a:lnTo>
                    <a:pt x="409820" y="498969"/>
                  </a:lnTo>
                  <a:lnTo>
                    <a:pt x="400506" y="494978"/>
                  </a:lnTo>
                  <a:lnTo>
                    <a:pt x="393853" y="501630"/>
                  </a:lnTo>
                  <a:lnTo>
                    <a:pt x="399619" y="515380"/>
                  </a:lnTo>
                  <a:lnTo>
                    <a:pt x="386756" y="536669"/>
                  </a:lnTo>
                  <a:lnTo>
                    <a:pt x="396958" y="538443"/>
                  </a:lnTo>
                  <a:lnTo>
                    <a:pt x="401393" y="519372"/>
                  </a:lnTo>
                  <a:lnTo>
                    <a:pt x="413368" y="532234"/>
                  </a:lnTo>
                  <a:lnTo>
                    <a:pt x="413812" y="560176"/>
                  </a:lnTo>
                  <a:lnTo>
                    <a:pt x="433771" y="561950"/>
                  </a:lnTo>
                  <a:lnTo>
                    <a:pt x="442197" y="554854"/>
                  </a:lnTo>
                  <a:lnTo>
                    <a:pt x="460382" y="561063"/>
                  </a:lnTo>
                  <a:lnTo>
                    <a:pt x="471914" y="551305"/>
                  </a:lnTo>
                  <a:lnTo>
                    <a:pt x="494977" y="590336"/>
                  </a:lnTo>
                  <a:lnTo>
                    <a:pt x="524694" y="606303"/>
                  </a:lnTo>
                  <a:lnTo>
                    <a:pt x="557515" y="581909"/>
                  </a:lnTo>
                  <a:lnTo>
                    <a:pt x="562394" y="562394"/>
                  </a:lnTo>
                  <a:lnTo>
                    <a:pt x="574812" y="556628"/>
                  </a:lnTo>
                  <a:lnTo>
                    <a:pt x="594771" y="565942"/>
                  </a:lnTo>
                  <a:lnTo>
                    <a:pt x="591223" y="551749"/>
                  </a:lnTo>
                  <a:lnTo>
                    <a:pt x="597876" y="544209"/>
                  </a:lnTo>
                  <a:lnTo>
                    <a:pt x="608077" y="551749"/>
                  </a:lnTo>
                  <a:lnTo>
                    <a:pt x="609851" y="579248"/>
                  </a:lnTo>
                  <a:lnTo>
                    <a:pt x="633802" y="558845"/>
                  </a:lnTo>
                  <a:lnTo>
                    <a:pt x="646220" y="577474"/>
                  </a:lnTo>
                  <a:lnTo>
                    <a:pt x="658196" y="586788"/>
                  </a:lnTo>
                  <a:lnTo>
                    <a:pt x="671502" y="584570"/>
                  </a:lnTo>
                  <a:lnTo>
                    <a:pt x="675050" y="598320"/>
                  </a:lnTo>
                  <a:lnTo>
                    <a:pt x="689243" y="607633"/>
                  </a:lnTo>
                  <a:lnTo>
                    <a:pt x="678154" y="626262"/>
                  </a:lnTo>
                  <a:lnTo>
                    <a:pt x="647551" y="635576"/>
                  </a:lnTo>
                  <a:lnTo>
                    <a:pt x="647551" y="653317"/>
                  </a:lnTo>
                  <a:close/>
                  <a:moveTo>
                    <a:pt x="246158" y="99350"/>
                  </a:moveTo>
                  <a:lnTo>
                    <a:pt x="240836" y="102011"/>
                  </a:lnTo>
                  <a:lnTo>
                    <a:pt x="242610" y="105560"/>
                  </a:lnTo>
                  <a:lnTo>
                    <a:pt x="247489" y="102899"/>
                  </a:lnTo>
                  <a:lnTo>
                    <a:pt x="246158" y="9935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1CA0398-A995-867B-642A-EF034D7A9DD8}"/>
                </a:ext>
              </a:extLst>
            </p:cNvPr>
            <p:cNvSpPr/>
            <p:nvPr/>
          </p:nvSpPr>
          <p:spPr>
            <a:xfrm>
              <a:off x="2553605" y="3405935"/>
              <a:ext cx="333533" cy="401392"/>
            </a:xfrm>
            <a:custGeom>
              <a:avLst/>
              <a:gdLst>
                <a:gd name="csX0" fmla="*/ 97576 w 333533"/>
                <a:gd name="csY0" fmla="*/ 0 h 401392"/>
                <a:gd name="csX1" fmla="*/ 110438 w 333533"/>
                <a:gd name="csY1" fmla="*/ 7540 h 401392"/>
                <a:gd name="csX2" fmla="*/ 109995 w 333533"/>
                <a:gd name="csY2" fmla="*/ 31491 h 401392"/>
                <a:gd name="csX3" fmla="*/ 123301 w 333533"/>
                <a:gd name="csY3" fmla="*/ 25281 h 401392"/>
                <a:gd name="csX4" fmla="*/ 115317 w 333533"/>
                <a:gd name="csY4" fmla="*/ 31934 h 401392"/>
                <a:gd name="csX5" fmla="*/ 129067 w 333533"/>
                <a:gd name="csY5" fmla="*/ 36369 h 401392"/>
                <a:gd name="csX6" fmla="*/ 124188 w 333533"/>
                <a:gd name="csY6" fmla="*/ 42579 h 401392"/>
                <a:gd name="csX7" fmla="*/ 133502 w 333533"/>
                <a:gd name="csY7" fmla="*/ 37700 h 401392"/>
                <a:gd name="csX8" fmla="*/ 155678 w 333533"/>
                <a:gd name="csY8" fmla="*/ 61651 h 401392"/>
                <a:gd name="csX9" fmla="*/ 160114 w 333533"/>
                <a:gd name="csY9" fmla="*/ 51006 h 401392"/>
                <a:gd name="csX10" fmla="*/ 173420 w 333533"/>
                <a:gd name="csY10" fmla="*/ 46570 h 401392"/>
                <a:gd name="csX11" fmla="*/ 194265 w 333533"/>
                <a:gd name="csY11" fmla="*/ 66973 h 401392"/>
                <a:gd name="csX12" fmla="*/ 202692 w 333533"/>
                <a:gd name="csY12" fmla="*/ 97576 h 401392"/>
                <a:gd name="csX13" fmla="*/ 191604 w 333533"/>
                <a:gd name="csY13" fmla="*/ 107334 h 401392"/>
                <a:gd name="csX14" fmla="*/ 192048 w 333533"/>
                <a:gd name="csY14" fmla="*/ 119309 h 401392"/>
                <a:gd name="csX15" fmla="*/ 204910 w 333533"/>
                <a:gd name="csY15" fmla="*/ 131284 h 401392"/>
                <a:gd name="csX16" fmla="*/ 213780 w 333533"/>
                <a:gd name="csY16" fmla="*/ 162775 h 401392"/>
                <a:gd name="csX17" fmla="*/ 228417 w 333533"/>
                <a:gd name="csY17" fmla="*/ 169428 h 401392"/>
                <a:gd name="csX18" fmla="*/ 241279 w 333533"/>
                <a:gd name="csY18" fmla="*/ 144147 h 401392"/>
                <a:gd name="csX19" fmla="*/ 263012 w 333533"/>
                <a:gd name="csY19" fmla="*/ 152130 h 401392"/>
                <a:gd name="csX20" fmla="*/ 281197 w 333533"/>
                <a:gd name="csY20" fmla="*/ 169428 h 401392"/>
                <a:gd name="csX21" fmla="*/ 280753 w 333533"/>
                <a:gd name="csY21" fmla="*/ 188056 h 401392"/>
                <a:gd name="csX22" fmla="*/ 305591 w 333533"/>
                <a:gd name="csY22" fmla="*/ 207128 h 401392"/>
                <a:gd name="csX23" fmla="*/ 318453 w 333533"/>
                <a:gd name="csY23" fmla="*/ 203136 h 401392"/>
                <a:gd name="csX24" fmla="*/ 333533 w 333533"/>
                <a:gd name="csY24" fmla="*/ 235070 h 401392"/>
                <a:gd name="csX25" fmla="*/ 320671 w 333533"/>
                <a:gd name="csY25" fmla="*/ 255916 h 401392"/>
                <a:gd name="csX26" fmla="*/ 320227 w 333533"/>
                <a:gd name="csY26" fmla="*/ 282084 h 401392"/>
                <a:gd name="csX27" fmla="*/ 308696 w 333533"/>
                <a:gd name="csY27" fmla="*/ 293172 h 401392"/>
                <a:gd name="csX28" fmla="*/ 316235 w 333533"/>
                <a:gd name="csY28" fmla="*/ 307365 h 401392"/>
                <a:gd name="csX29" fmla="*/ 314905 w 333533"/>
                <a:gd name="csY29" fmla="*/ 334864 h 401392"/>
                <a:gd name="csX30" fmla="*/ 298494 w 333533"/>
                <a:gd name="csY30" fmla="*/ 347726 h 401392"/>
                <a:gd name="csX31" fmla="*/ 303373 w 333533"/>
                <a:gd name="csY31" fmla="*/ 353935 h 401392"/>
                <a:gd name="csX32" fmla="*/ 269665 w 333533"/>
                <a:gd name="csY32" fmla="*/ 379217 h 401392"/>
                <a:gd name="csX33" fmla="*/ 263456 w 333533"/>
                <a:gd name="csY33" fmla="*/ 395184 h 401392"/>
                <a:gd name="csX34" fmla="*/ 248819 w 333533"/>
                <a:gd name="csY34" fmla="*/ 392079 h 401392"/>
                <a:gd name="csX35" fmla="*/ 238618 w 333533"/>
                <a:gd name="csY35" fmla="*/ 401393 h 401392"/>
                <a:gd name="csX36" fmla="*/ 231078 w 333533"/>
                <a:gd name="csY36" fmla="*/ 383208 h 401392"/>
                <a:gd name="csX37" fmla="*/ 235513 w 333533"/>
                <a:gd name="csY37" fmla="*/ 375225 h 401392"/>
                <a:gd name="csX38" fmla="*/ 196926 w 333533"/>
                <a:gd name="csY38" fmla="*/ 361919 h 401392"/>
                <a:gd name="csX39" fmla="*/ 175637 w 333533"/>
                <a:gd name="csY39" fmla="*/ 361475 h 401392"/>
                <a:gd name="csX40" fmla="*/ 167654 w 333533"/>
                <a:gd name="csY40" fmla="*/ 370346 h 401392"/>
                <a:gd name="csX41" fmla="*/ 159227 w 333533"/>
                <a:gd name="csY41" fmla="*/ 338856 h 401392"/>
                <a:gd name="csX42" fmla="*/ 134389 w 333533"/>
                <a:gd name="csY42" fmla="*/ 337081 h 401392"/>
                <a:gd name="csX43" fmla="*/ 119753 w 333533"/>
                <a:gd name="csY43" fmla="*/ 317123 h 401392"/>
                <a:gd name="csX44" fmla="*/ 103786 w 333533"/>
                <a:gd name="csY44" fmla="*/ 321114 h 401392"/>
                <a:gd name="csX45" fmla="*/ 98907 w 333533"/>
                <a:gd name="csY45" fmla="*/ 267891 h 401392"/>
                <a:gd name="csX46" fmla="*/ 85157 w 333533"/>
                <a:gd name="csY46" fmla="*/ 278979 h 401392"/>
                <a:gd name="csX47" fmla="*/ 77617 w 333533"/>
                <a:gd name="csY47" fmla="*/ 272770 h 401392"/>
                <a:gd name="csX48" fmla="*/ 62981 w 333533"/>
                <a:gd name="csY48" fmla="*/ 277649 h 401392"/>
                <a:gd name="csX49" fmla="*/ 40805 w 333533"/>
                <a:gd name="csY49" fmla="*/ 228861 h 401392"/>
                <a:gd name="csX50" fmla="*/ 14193 w 333533"/>
                <a:gd name="csY50" fmla="*/ 208015 h 401392"/>
                <a:gd name="csX51" fmla="*/ 11532 w 333533"/>
                <a:gd name="csY51" fmla="*/ 190274 h 401392"/>
                <a:gd name="csX52" fmla="*/ 0 w 333533"/>
                <a:gd name="csY52" fmla="*/ 189387 h 401392"/>
                <a:gd name="csX53" fmla="*/ 6209 w 333533"/>
                <a:gd name="csY53" fmla="*/ 175194 h 401392"/>
                <a:gd name="csX54" fmla="*/ 35926 w 333533"/>
                <a:gd name="csY54" fmla="*/ 175194 h 401392"/>
                <a:gd name="csX55" fmla="*/ 50119 w 333533"/>
                <a:gd name="csY55" fmla="*/ 127293 h 401392"/>
                <a:gd name="csX56" fmla="*/ 46127 w 333533"/>
                <a:gd name="csY56" fmla="*/ 89149 h 401392"/>
                <a:gd name="csX57" fmla="*/ 55885 w 333533"/>
                <a:gd name="csY57" fmla="*/ 81609 h 401392"/>
                <a:gd name="csX58" fmla="*/ 61650 w 333533"/>
                <a:gd name="csY58" fmla="*/ 58989 h 401392"/>
                <a:gd name="csX59" fmla="*/ 56772 w 333533"/>
                <a:gd name="csY59" fmla="*/ 47901 h 401392"/>
                <a:gd name="csX60" fmla="*/ 67416 w 333533"/>
                <a:gd name="csY60" fmla="*/ 45240 h 401392"/>
                <a:gd name="csX61" fmla="*/ 66086 w 333533"/>
                <a:gd name="csY61" fmla="*/ 22176 h 401392"/>
                <a:gd name="csX62" fmla="*/ 97576 w 333533"/>
                <a:gd name="csY62" fmla="*/ 0 h 401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33533" h="401392">
                  <a:moveTo>
                    <a:pt x="97576" y="0"/>
                  </a:moveTo>
                  <a:lnTo>
                    <a:pt x="110438" y="7540"/>
                  </a:lnTo>
                  <a:lnTo>
                    <a:pt x="109995" y="31491"/>
                  </a:lnTo>
                  <a:lnTo>
                    <a:pt x="123301" y="25281"/>
                  </a:lnTo>
                  <a:lnTo>
                    <a:pt x="115317" y="31934"/>
                  </a:lnTo>
                  <a:lnTo>
                    <a:pt x="129067" y="36369"/>
                  </a:lnTo>
                  <a:lnTo>
                    <a:pt x="124188" y="42579"/>
                  </a:lnTo>
                  <a:lnTo>
                    <a:pt x="133502" y="37700"/>
                  </a:lnTo>
                  <a:lnTo>
                    <a:pt x="155678" y="61651"/>
                  </a:lnTo>
                  <a:lnTo>
                    <a:pt x="160114" y="51006"/>
                  </a:lnTo>
                  <a:lnTo>
                    <a:pt x="173420" y="46570"/>
                  </a:lnTo>
                  <a:lnTo>
                    <a:pt x="194265" y="66973"/>
                  </a:lnTo>
                  <a:lnTo>
                    <a:pt x="202692" y="97576"/>
                  </a:lnTo>
                  <a:lnTo>
                    <a:pt x="191604" y="107334"/>
                  </a:lnTo>
                  <a:lnTo>
                    <a:pt x="192048" y="119309"/>
                  </a:lnTo>
                  <a:lnTo>
                    <a:pt x="204910" y="131284"/>
                  </a:lnTo>
                  <a:lnTo>
                    <a:pt x="213780" y="162775"/>
                  </a:lnTo>
                  <a:lnTo>
                    <a:pt x="228417" y="169428"/>
                  </a:lnTo>
                  <a:lnTo>
                    <a:pt x="241279" y="144147"/>
                  </a:lnTo>
                  <a:lnTo>
                    <a:pt x="263012" y="152130"/>
                  </a:lnTo>
                  <a:lnTo>
                    <a:pt x="281197" y="169428"/>
                  </a:lnTo>
                  <a:lnTo>
                    <a:pt x="280753" y="188056"/>
                  </a:lnTo>
                  <a:lnTo>
                    <a:pt x="305591" y="207128"/>
                  </a:lnTo>
                  <a:lnTo>
                    <a:pt x="318453" y="203136"/>
                  </a:lnTo>
                  <a:lnTo>
                    <a:pt x="333533" y="235070"/>
                  </a:lnTo>
                  <a:lnTo>
                    <a:pt x="320671" y="255916"/>
                  </a:lnTo>
                  <a:lnTo>
                    <a:pt x="320227" y="282084"/>
                  </a:lnTo>
                  <a:lnTo>
                    <a:pt x="308696" y="293172"/>
                  </a:lnTo>
                  <a:lnTo>
                    <a:pt x="316235" y="307365"/>
                  </a:lnTo>
                  <a:lnTo>
                    <a:pt x="314905" y="334864"/>
                  </a:lnTo>
                  <a:lnTo>
                    <a:pt x="298494" y="347726"/>
                  </a:lnTo>
                  <a:lnTo>
                    <a:pt x="303373" y="353935"/>
                  </a:lnTo>
                  <a:lnTo>
                    <a:pt x="269665" y="379217"/>
                  </a:lnTo>
                  <a:lnTo>
                    <a:pt x="263456" y="395184"/>
                  </a:lnTo>
                  <a:lnTo>
                    <a:pt x="248819" y="392079"/>
                  </a:lnTo>
                  <a:lnTo>
                    <a:pt x="238618" y="401393"/>
                  </a:lnTo>
                  <a:lnTo>
                    <a:pt x="231078" y="383208"/>
                  </a:lnTo>
                  <a:lnTo>
                    <a:pt x="235513" y="375225"/>
                  </a:lnTo>
                  <a:lnTo>
                    <a:pt x="196926" y="361919"/>
                  </a:lnTo>
                  <a:lnTo>
                    <a:pt x="175637" y="361475"/>
                  </a:lnTo>
                  <a:lnTo>
                    <a:pt x="167654" y="370346"/>
                  </a:lnTo>
                  <a:lnTo>
                    <a:pt x="159227" y="338856"/>
                  </a:lnTo>
                  <a:lnTo>
                    <a:pt x="134389" y="337081"/>
                  </a:lnTo>
                  <a:lnTo>
                    <a:pt x="119753" y="317123"/>
                  </a:lnTo>
                  <a:lnTo>
                    <a:pt x="103786" y="321114"/>
                  </a:lnTo>
                  <a:lnTo>
                    <a:pt x="98907" y="267891"/>
                  </a:lnTo>
                  <a:lnTo>
                    <a:pt x="85157" y="278979"/>
                  </a:lnTo>
                  <a:lnTo>
                    <a:pt x="77617" y="272770"/>
                  </a:lnTo>
                  <a:lnTo>
                    <a:pt x="62981" y="277649"/>
                  </a:lnTo>
                  <a:lnTo>
                    <a:pt x="40805" y="228861"/>
                  </a:lnTo>
                  <a:lnTo>
                    <a:pt x="14193" y="208015"/>
                  </a:lnTo>
                  <a:lnTo>
                    <a:pt x="11532" y="190274"/>
                  </a:lnTo>
                  <a:lnTo>
                    <a:pt x="0" y="189387"/>
                  </a:lnTo>
                  <a:lnTo>
                    <a:pt x="6209" y="175194"/>
                  </a:lnTo>
                  <a:lnTo>
                    <a:pt x="35926" y="175194"/>
                  </a:lnTo>
                  <a:lnTo>
                    <a:pt x="50119" y="127293"/>
                  </a:lnTo>
                  <a:lnTo>
                    <a:pt x="46127" y="89149"/>
                  </a:lnTo>
                  <a:lnTo>
                    <a:pt x="55885" y="81609"/>
                  </a:lnTo>
                  <a:lnTo>
                    <a:pt x="61650" y="58989"/>
                  </a:lnTo>
                  <a:lnTo>
                    <a:pt x="56772" y="47901"/>
                  </a:lnTo>
                  <a:lnTo>
                    <a:pt x="67416" y="45240"/>
                  </a:lnTo>
                  <a:lnTo>
                    <a:pt x="66086" y="22176"/>
                  </a:lnTo>
                  <a:lnTo>
                    <a:pt x="97576" y="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DF4DAB84-8DE6-E1EE-6CA6-E3DE32640393}"/>
                </a:ext>
              </a:extLst>
            </p:cNvPr>
            <p:cNvSpPr/>
            <p:nvPr/>
          </p:nvSpPr>
          <p:spPr>
            <a:xfrm>
              <a:off x="3590130" y="3218767"/>
              <a:ext cx="741135" cy="759320"/>
            </a:xfrm>
            <a:custGeom>
              <a:avLst/>
              <a:gdLst>
                <a:gd name="csX0" fmla="*/ 4879 w 741135"/>
                <a:gd name="csY0" fmla="*/ 604529 h 759320"/>
                <a:gd name="csX1" fmla="*/ 11088 w 741135"/>
                <a:gd name="csY1" fmla="*/ 592554 h 759320"/>
                <a:gd name="csX2" fmla="*/ 5322 w 741135"/>
                <a:gd name="csY2" fmla="*/ 591223 h 759320"/>
                <a:gd name="csX3" fmla="*/ 7540 w 741135"/>
                <a:gd name="csY3" fmla="*/ 563724 h 759320"/>
                <a:gd name="csX4" fmla="*/ 16411 w 741135"/>
                <a:gd name="csY4" fmla="*/ 557071 h 759320"/>
                <a:gd name="csX5" fmla="*/ 0 w 741135"/>
                <a:gd name="csY5" fmla="*/ 549531 h 759320"/>
                <a:gd name="csX6" fmla="*/ 12862 w 741135"/>
                <a:gd name="csY6" fmla="*/ 530460 h 759320"/>
                <a:gd name="csX7" fmla="*/ 22176 w 741135"/>
                <a:gd name="csY7" fmla="*/ 546427 h 759320"/>
                <a:gd name="csX8" fmla="*/ 44353 w 741135"/>
                <a:gd name="csY8" fmla="*/ 525581 h 759320"/>
                <a:gd name="csX9" fmla="*/ 68747 w 741135"/>
                <a:gd name="csY9" fmla="*/ 531347 h 759320"/>
                <a:gd name="csX10" fmla="*/ 66973 w 741135"/>
                <a:gd name="csY10" fmla="*/ 518928 h 759320"/>
                <a:gd name="csX11" fmla="*/ 85601 w 741135"/>
                <a:gd name="csY11" fmla="*/ 500743 h 759320"/>
                <a:gd name="csX12" fmla="*/ 75843 w 741135"/>
                <a:gd name="csY12" fmla="*/ 488768 h 759320"/>
                <a:gd name="csX13" fmla="*/ 98020 w 741135"/>
                <a:gd name="csY13" fmla="*/ 478567 h 759320"/>
                <a:gd name="csX14" fmla="*/ 93585 w 741135"/>
                <a:gd name="csY14" fmla="*/ 474575 h 759320"/>
                <a:gd name="csX15" fmla="*/ 101568 w 741135"/>
                <a:gd name="csY15" fmla="*/ 464374 h 759320"/>
                <a:gd name="csX16" fmla="*/ 93585 w 741135"/>
                <a:gd name="csY16" fmla="*/ 464374 h 759320"/>
                <a:gd name="csX17" fmla="*/ 92254 w 741135"/>
                <a:gd name="csY17" fmla="*/ 453729 h 759320"/>
                <a:gd name="csX18" fmla="*/ 103342 w 741135"/>
                <a:gd name="csY18" fmla="*/ 455060 h 759320"/>
                <a:gd name="csX19" fmla="*/ 123301 w 741135"/>
                <a:gd name="csY19" fmla="*/ 432440 h 759320"/>
                <a:gd name="csX20" fmla="*/ 135276 w 741135"/>
                <a:gd name="csY20" fmla="*/ 412925 h 759320"/>
                <a:gd name="csX21" fmla="*/ 140598 w 741135"/>
                <a:gd name="csY21" fmla="*/ 373894 h 759320"/>
                <a:gd name="csX22" fmla="*/ 153017 w 741135"/>
                <a:gd name="csY22" fmla="*/ 367241 h 759320"/>
                <a:gd name="csX23" fmla="*/ 158340 w 741135"/>
                <a:gd name="csY23" fmla="*/ 349500 h 759320"/>
                <a:gd name="csX24" fmla="*/ 169428 w 741135"/>
                <a:gd name="csY24" fmla="*/ 326880 h 759320"/>
                <a:gd name="csX25" fmla="*/ 196927 w 741135"/>
                <a:gd name="csY25" fmla="*/ 318010 h 759320"/>
                <a:gd name="csX26" fmla="*/ 200031 w 741135"/>
                <a:gd name="csY26" fmla="*/ 292285 h 759320"/>
                <a:gd name="csX27" fmla="*/ 222208 w 741135"/>
                <a:gd name="csY27" fmla="*/ 282084 h 759320"/>
                <a:gd name="csX28" fmla="*/ 201362 w 741135"/>
                <a:gd name="csY28" fmla="*/ 254585 h 759320"/>
                <a:gd name="csX29" fmla="*/ 210232 w 741135"/>
                <a:gd name="csY29" fmla="*/ 222208 h 759320"/>
                <a:gd name="csX30" fmla="*/ 251037 w 741135"/>
                <a:gd name="csY30" fmla="*/ 196927 h 759320"/>
                <a:gd name="csX31" fmla="*/ 268335 w 741135"/>
                <a:gd name="csY31" fmla="*/ 198257 h 759320"/>
                <a:gd name="csX32" fmla="*/ 294946 w 741135"/>
                <a:gd name="csY32" fmla="*/ 174750 h 759320"/>
                <a:gd name="csX33" fmla="*/ 302486 w 741135"/>
                <a:gd name="csY33" fmla="*/ 155235 h 759320"/>
                <a:gd name="csX34" fmla="*/ 300269 w 741135"/>
                <a:gd name="csY34" fmla="*/ 141486 h 759320"/>
                <a:gd name="csX35" fmla="*/ 291398 w 741135"/>
                <a:gd name="csY35" fmla="*/ 141486 h 759320"/>
                <a:gd name="csX36" fmla="*/ 242610 w 741135"/>
                <a:gd name="csY36" fmla="*/ 86488 h 759320"/>
                <a:gd name="csX37" fmla="*/ 261682 w 741135"/>
                <a:gd name="csY37" fmla="*/ 66973 h 759320"/>
                <a:gd name="csX38" fmla="*/ 255916 w 741135"/>
                <a:gd name="csY38" fmla="*/ 54554 h 759320"/>
                <a:gd name="csX39" fmla="*/ 262569 w 741135"/>
                <a:gd name="csY39" fmla="*/ 46127 h 759320"/>
                <a:gd name="csX40" fmla="*/ 249263 w 741135"/>
                <a:gd name="csY40" fmla="*/ 24394 h 759320"/>
                <a:gd name="csX41" fmla="*/ 282084 w 741135"/>
                <a:gd name="csY41" fmla="*/ 0 h 759320"/>
                <a:gd name="csX42" fmla="*/ 301599 w 741135"/>
                <a:gd name="csY42" fmla="*/ 23951 h 759320"/>
                <a:gd name="csX43" fmla="*/ 317566 w 741135"/>
                <a:gd name="csY43" fmla="*/ 12862 h 759320"/>
                <a:gd name="csX44" fmla="*/ 333533 w 741135"/>
                <a:gd name="csY44" fmla="*/ 31491 h 759320"/>
                <a:gd name="csX45" fmla="*/ 350831 w 741135"/>
                <a:gd name="csY45" fmla="*/ 19515 h 759320"/>
                <a:gd name="csX46" fmla="*/ 370346 w 741135"/>
                <a:gd name="csY46" fmla="*/ 47901 h 759320"/>
                <a:gd name="csX47" fmla="*/ 357040 w 741135"/>
                <a:gd name="csY47" fmla="*/ 62094 h 759320"/>
                <a:gd name="csX48" fmla="*/ 376555 w 741135"/>
                <a:gd name="csY48" fmla="*/ 86045 h 759320"/>
                <a:gd name="csX49" fmla="*/ 390748 w 741135"/>
                <a:gd name="csY49" fmla="*/ 73626 h 759320"/>
                <a:gd name="csX50" fmla="*/ 439093 w 741135"/>
                <a:gd name="csY50" fmla="*/ 133946 h 759320"/>
                <a:gd name="csX51" fmla="*/ 456391 w 741135"/>
                <a:gd name="csY51" fmla="*/ 121527 h 759320"/>
                <a:gd name="csX52" fmla="*/ 463487 w 741135"/>
                <a:gd name="csY52" fmla="*/ 126849 h 759320"/>
                <a:gd name="csX53" fmla="*/ 478123 w 741135"/>
                <a:gd name="csY53" fmla="*/ 117979 h 759320"/>
                <a:gd name="csX54" fmla="*/ 497639 w 741135"/>
                <a:gd name="csY54" fmla="*/ 139268 h 759320"/>
                <a:gd name="csX55" fmla="*/ 517597 w 741135"/>
                <a:gd name="csY55" fmla="*/ 125962 h 759320"/>
                <a:gd name="csX56" fmla="*/ 538443 w 741135"/>
                <a:gd name="csY56" fmla="*/ 149026 h 759320"/>
                <a:gd name="csX57" fmla="*/ 561950 w 741135"/>
                <a:gd name="csY57" fmla="*/ 129067 h 759320"/>
                <a:gd name="csX58" fmla="*/ 585457 w 741135"/>
                <a:gd name="csY58" fmla="*/ 129067 h 759320"/>
                <a:gd name="csX59" fmla="*/ 698113 w 741135"/>
                <a:gd name="csY59" fmla="*/ 213337 h 759320"/>
                <a:gd name="csX60" fmla="*/ 741136 w 741135"/>
                <a:gd name="csY60" fmla="*/ 213337 h 759320"/>
                <a:gd name="csX61" fmla="*/ 724281 w 741135"/>
                <a:gd name="csY61" fmla="*/ 245271 h 759320"/>
                <a:gd name="csX62" fmla="*/ 700774 w 741135"/>
                <a:gd name="csY62" fmla="*/ 260795 h 759320"/>
                <a:gd name="csX63" fmla="*/ 687912 w 741135"/>
                <a:gd name="csY63" fmla="*/ 304260 h 759320"/>
                <a:gd name="csX64" fmla="*/ 654648 w 741135"/>
                <a:gd name="csY64" fmla="*/ 343291 h 759320"/>
                <a:gd name="csX65" fmla="*/ 624488 w 741135"/>
                <a:gd name="csY65" fmla="*/ 359701 h 759320"/>
                <a:gd name="csX66" fmla="*/ 579691 w 741135"/>
                <a:gd name="csY66" fmla="*/ 404054 h 759320"/>
                <a:gd name="csX67" fmla="*/ 555741 w 741135"/>
                <a:gd name="csY67" fmla="*/ 399175 h 759320"/>
                <a:gd name="csX68" fmla="*/ 538443 w 741135"/>
                <a:gd name="csY68" fmla="*/ 412038 h 759320"/>
                <a:gd name="csX69" fmla="*/ 530460 w 741135"/>
                <a:gd name="csY69" fmla="*/ 408046 h 759320"/>
                <a:gd name="csX70" fmla="*/ 502517 w 741135"/>
                <a:gd name="csY70" fmla="*/ 430666 h 759320"/>
                <a:gd name="csX71" fmla="*/ 512275 w 741135"/>
                <a:gd name="csY71" fmla="*/ 441754 h 759320"/>
                <a:gd name="csX72" fmla="*/ 509170 w 741135"/>
                <a:gd name="csY72" fmla="*/ 464818 h 759320"/>
                <a:gd name="csX73" fmla="*/ 527798 w 741135"/>
                <a:gd name="csY73" fmla="*/ 499856 h 759320"/>
                <a:gd name="csX74" fmla="*/ 490099 w 741135"/>
                <a:gd name="csY74" fmla="*/ 542435 h 759320"/>
                <a:gd name="csX75" fmla="*/ 502961 w 741135"/>
                <a:gd name="csY75" fmla="*/ 566385 h 759320"/>
                <a:gd name="csX76" fmla="*/ 490099 w 741135"/>
                <a:gd name="csY76" fmla="*/ 589892 h 759320"/>
                <a:gd name="csX77" fmla="*/ 459939 w 741135"/>
                <a:gd name="csY77" fmla="*/ 601424 h 759320"/>
                <a:gd name="csX78" fmla="*/ 411594 w 741135"/>
                <a:gd name="csY78" fmla="*/ 602755 h 759320"/>
                <a:gd name="csX79" fmla="*/ 398732 w 741135"/>
                <a:gd name="csY79" fmla="*/ 612069 h 759320"/>
                <a:gd name="csX80" fmla="*/ 400950 w 741135"/>
                <a:gd name="csY80" fmla="*/ 641785 h 759320"/>
                <a:gd name="csX81" fmla="*/ 390305 w 741135"/>
                <a:gd name="csY81" fmla="*/ 652873 h 759320"/>
                <a:gd name="csX82" fmla="*/ 359701 w 741135"/>
                <a:gd name="csY82" fmla="*/ 657309 h 759320"/>
                <a:gd name="csX83" fmla="*/ 362806 w 741135"/>
                <a:gd name="csY83" fmla="*/ 641785 h 759320"/>
                <a:gd name="csX84" fmla="*/ 347282 w 741135"/>
                <a:gd name="csY84" fmla="*/ 629366 h 759320"/>
                <a:gd name="csX85" fmla="*/ 333977 w 741135"/>
                <a:gd name="csY85" fmla="*/ 641785 h 759320"/>
                <a:gd name="csX86" fmla="*/ 333533 w 741135"/>
                <a:gd name="csY86" fmla="*/ 633802 h 759320"/>
                <a:gd name="csX87" fmla="*/ 323776 w 741135"/>
                <a:gd name="csY87" fmla="*/ 637794 h 759320"/>
                <a:gd name="csX88" fmla="*/ 304260 w 741135"/>
                <a:gd name="csY88" fmla="*/ 659970 h 759320"/>
                <a:gd name="csX89" fmla="*/ 297164 w 741135"/>
                <a:gd name="csY89" fmla="*/ 690573 h 759320"/>
                <a:gd name="csX90" fmla="*/ 291398 w 741135"/>
                <a:gd name="csY90" fmla="*/ 688799 h 759320"/>
                <a:gd name="csX91" fmla="*/ 288737 w 741135"/>
                <a:gd name="csY91" fmla="*/ 698113 h 759320"/>
                <a:gd name="csX92" fmla="*/ 278979 w 741135"/>
                <a:gd name="csY92" fmla="*/ 687912 h 759320"/>
                <a:gd name="csX93" fmla="*/ 259464 w 741135"/>
                <a:gd name="csY93" fmla="*/ 697226 h 759320"/>
                <a:gd name="csX94" fmla="*/ 244384 w 741135"/>
                <a:gd name="csY94" fmla="*/ 694121 h 759320"/>
                <a:gd name="csX95" fmla="*/ 233739 w 741135"/>
                <a:gd name="csY95" fmla="*/ 679929 h 759320"/>
                <a:gd name="csX96" fmla="*/ 220434 w 741135"/>
                <a:gd name="csY96" fmla="*/ 682590 h 759320"/>
                <a:gd name="csX97" fmla="*/ 216885 w 741135"/>
                <a:gd name="csY97" fmla="*/ 714080 h 759320"/>
                <a:gd name="csX98" fmla="*/ 186282 w 741135"/>
                <a:gd name="csY98" fmla="*/ 742023 h 759320"/>
                <a:gd name="csX99" fmla="*/ 188056 w 741135"/>
                <a:gd name="csY99" fmla="*/ 750893 h 759320"/>
                <a:gd name="csX100" fmla="*/ 176968 w 741135"/>
                <a:gd name="csY100" fmla="*/ 747789 h 759320"/>
                <a:gd name="csX101" fmla="*/ 158783 w 741135"/>
                <a:gd name="csY101" fmla="*/ 759320 h 759320"/>
                <a:gd name="csX102" fmla="*/ 138381 w 741135"/>
                <a:gd name="csY102" fmla="*/ 754441 h 759320"/>
                <a:gd name="csX103" fmla="*/ 131284 w 741135"/>
                <a:gd name="csY103" fmla="*/ 720290 h 759320"/>
                <a:gd name="csX104" fmla="*/ 138824 w 741135"/>
                <a:gd name="csY104" fmla="*/ 704323 h 759320"/>
                <a:gd name="csX105" fmla="*/ 102899 w 741135"/>
                <a:gd name="csY105" fmla="*/ 694121 h 759320"/>
                <a:gd name="csX106" fmla="*/ 108221 w 741135"/>
                <a:gd name="csY106" fmla="*/ 666623 h 759320"/>
                <a:gd name="csX107" fmla="*/ 66529 w 741135"/>
                <a:gd name="csY107" fmla="*/ 657752 h 759320"/>
                <a:gd name="csX108" fmla="*/ 38587 w 741135"/>
                <a:gd name="csY108" fmla="*/ 638237 h 759320"/>
                <a:gd name="csX109" fmla="*/ 33265 w 741135"/>
                <a:gd name="csY109" fmla="*/ 594771 h 759320"/>
                <a:gd name="csX110" fmla="*/ 8427 w 741135"/>
                <a:gd name="csY110" fmla="*/ 609851 h 759320"/>
                <a:gd name="csX111" fmla="*/ 4879 w 741135"/>
                <a:gd name="csY111" fmla="*/ 604529 h 759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741135" h="759320">
                  <a:moveTo>
                    <a:pt x="4879" y="604529"/>
                  </a:moveTo>
                  <a:lnTo>
                    <a:pt x="11088" y="592554"/>
                  </a:lnTo>
                  <a:lnTo>
                    <a:pt x="5322" y="591223"/>
                  </a:lnTo>
                  <a:lnTo>
                    <a:pt x="7540" y="563724"/>
                  </a:lnTo>
                  <a:lnTo>
                    <a:pt x="16411" y="557071"/>
                  </a:lnTo>
                  <a:lnTo>
                    <a:pt x="0" y="549531"/>
                  </a:lnTo>
                  <a:lnTo>
                    <a:pt x="12862" y="530460"/>
                  </a:lnTo>
                  <a:lnTo>
                    <a:pt x="22176" y="546427"/>
                  </a:lnTo>
                  <a:lnTo>
                    <a:pt x="44353" y="525581"/>
                  </a:lnTo>
                  <a:lnTo>
                    <a:pt x="68747" y="531347"/>
                  </a:lnTo>
                  <a:lnTo>
                    <a:pt x="66973" y="518928"/>
                  </a:lnTo>
                  <a:lnTo>
                    <a:pt x="85601" y="500743"/>
                  </a:lnTo>
                  <a:lnTo>
                    <a:pt x="75843" y="488768"/>
                  </a:lnTo>
                  <a:lnTo>
                    <a:pt x="98020" y="478567"/>
                  </a:lnTo>
                  <a:lnTo>
                    <a:pt x="93585" y="474575"/>
                  </a:lnTo>
                  <a:lnTo>
                    <a:pt x="101568" y="464374"/>
                  </a:lnTo>
                  <a:lnTo>
                    <a:pt x="93585" y="464374"/>
                  </a:lnTo>
                  <a:lnTo>
                    <a:pt x="92254" y="453729"/>
                  </a:lnTo>
                  <a:lnTo>
                    <a:pt x="103342" y="455060"/>
                  </a:lnTo>
                  <a:lnTo>
                    <a:pt x="123301" y="432440"/>
                  </a:lnTo>
                  <a:lnTo>
                    <a:pt x="135276" y="412925"/>
                  </a:lnTo>
                  <a:lnTo>
                    <a:pt x="140598" y="373894"/>
                  </a:lnTo>
                  <a:lnTo>
                    <a:pt x="153017" y="367241"/>
                  </a:lnTo>
                  <a:lnTo>
                    <a:pt x="158340" y="349500"/>
                  </a:lnTo>
                  <a:lnTo>
                    <a:pt x="169428" y="326880"/>
                  </a:lnTo>
                  <a:lnTo>
                    <a:pt x="196927" y="318010"/>
                  </a:lnTo>
                  <a:lnTo>
                    <a:pt x="200031" y="292285"/>
                  </a:lnTo>
                  <a:lnTo>
                    <a:pt x="222208" y="282084"/>
                  </a:lnTo>
                  <a:lnTo>
                    <a:pt x="201362" y="254585"/>
                  </a:lnTo>
                  <a:lnTo>
                    <a:pt x="210232" y="222208"/>
                  </a:lnTo>
                  <a:lnTo>
                    <a:pt x="251037" y="196927"/>
                  </a:lnTo>
                  <a:lnTo>
                    <a:pt x="268335" y="198257"/>
                  </a:lnTo>
                  <a:lnTo>
                    <a:pt x="294946" y="174750"/>
                  </a:lnTo>
                  <a:lnTo>
                    <a:pt x="302486" y="155235"/>
                  </a:lnTo>
                  <a:lnTo>
                    <a:pt x="300269" y="141486"/>
                  </a:lnTo>
                  <a:lnTo>
                    <a:pt x="291398" y="141486"/>
                  </a:lnTo>
                  <a:lnTo>
                    <a:pt x="242610" y="86488"/>
                  </a:lnTo>
                  <a:lnTo>
                    <a:pt x="261682" y="66973"/>
                  </a:lnTo>
                  <a:lnTo>
                    <a:pt x="255916" y="54554"/>
                  </a:lnTo>
                  <a:lnTo>
                    <a:pt x="262569" y="46127"/>
                  </a:lnTo>
                  <a:lnTo>
                    <a:pt x="249263" y="24394"/>
                  </a:lnTo>
                  <a:lnTo>
                    <a:pt x="282084" y="0"/>
                  </a:lnTo>
                  <a:lnTo>
                    <a:pt x="301599" y="23951"/>
                  </a:lnTo>
                  <a:lnTo>
                    <a:pt x="317566" y="12862"/>
                  </a:lnTo>
                  <a:lnTo>
                    <a:pt x="333533" y="31491"/>
                  </a:lnTo>
                  <a:lnTo>
                    <a:pt x="350831" y="19515"/>
                  </a:lnTo>
                  <a:lnTo>
                    <a:pt x="370346" y="47901"/>
                  </a:lnTo>
                  <a:lnTo>
                    <a:pt x="357040" y="62094"/>
                  </a:lnTo>
                  <a:lnTo>
                    <a:pt x="376555" y="86045"/>
                  </a:lnTo>
                  <a:lnTo>
                    <a:pt x="390748" y="73626"/>
                  </a:lnTo>
                  <a:lnTo>
                    <a:pt x="439093" y="133946"/>
                  </a:lnTo>
                  <a:lnTo>
                    <a:pt x="456391" y="121527"/>
                  </a:lnTo>
                  <a:lnTo>
                    <a:pt x="463487" y="126849"/>
                  </a:lnTo>
                  <a:lnTo>
                    <a:pt x="478123" y="117979"/>
                  </a:lnTo>
                  <a:lnTo>
                    <a:pt x="497639" y="139268"/>
                  </a:lnTo>
                  <a:lnTo>
                    <a:pt x="517597" y="125962"/>
                  </a:lnTo>
                  <a:lnTo>
                    <a:pt x="538443" y="149026"/>
                  </a:lnTo>
                  <a:lnTo>
                    <a:pt x="561950" y="129067"/>
                  </a:lnTo>
                  <a:lnTo>
                    <a:pt x="585457" y="129067"/>
                  </a:lnTo>
                  <a:lnTo>
                    <a:pt x="698113" y="213337"/>
                  </a:lnTo>
                  <a:lnTo>
                    <a:pt x="741136" y="213337"/>
                  </a:lnTo>
                  <a:lnTo>
                    <a:pt x="724281" y="245271"/>
                  </a:lnTo>
                  <a:lnTo>
                    <a:pt x="700774" y="260795"/>
                  </a:lnTo>
                  <a:lnTo>
                    <a:pt x="687912" y="304260"/>
                  </a:lnTo>
                  <a:lnTo>
                    <a:pt x="654648" y="343291"/>
                  </a:lnTo>
                  <a:lnTo>
                    <a:pt x="624488" y="359701"/>
                  </a:lnTo>
                  <a:lnTo>
                    <a:pt x="579691" y="404054"/>
                  </a:lnTo>
                  <a:lnTo>
                    <a:pt x="555741" y="399175"/>
                  </a:lnTo>
                  <a:lnTo>
                    <a:pt x="538443" y="412038"/>
                  </a:lnTo>
                  <a:lnTo>
                    <a:pt x="530460" y="408046"/>
                  </a:lnTo>
                  <a:lnTo>
                    <a:pt x="502517" y="430666"/>
                  </a:lnTo>
                  <a:lnTo>
                    <a:pt x="512275" y="441754"/>
                  </a:lnTo>
                  <a:lnTo>
                    <a:pt x="509170" y="464818"/>
                  </a:lnTo>
                  <a:lnTo>
                    <a:pt x="527798" y="499856"/>
                  </a:lnTo>
                  <a:lnTo>
                    <a:pt x="490099" y="542435"/>
                  </a:lnTo>
                  <a:lnTo>
                    <a:pt x="502961" y="566385"/>
                  </a:lnTo>
                  <a:lnTo>
                    <a:pt x="490099" y="589892"/>
                  </a:lnTo>
                  <a:lnTo>
                    <a:pt x="459939" y="601424"/>
                  </a:lnTo>
                  <a:lnTo>
                    <a:pt x="411594" y="602755"/>
                  </a:lnTo>
                  <a:lnTo>
                    <a:pt x="398732" y="612069"/>
                  </a:lnTo>
                  <a:lnTo>
                    <a:pt x="400950" y="641785"/>
                  </a:lnTo>
                  <a:lnTo>
                    <a:pt x="390305" y="652873"/>
                  </a:lnTo>
                  <a:lnTo>
                    <a:pt x="359701" y="657309"/>
                  </a:lnTo>
                  <a:lnTo>
                    <a:pt x="362806" y="641785"/>
                  </a:lnTo>
                  <a:lnTo>
                    <a:pt x="347282" y="629366"/>
                  </a:lnTo>
                  <a:lnTo>
                    <a:pt x="333977" y="641785"/>
                  </a:lnTo>
                  <a:lnTo>
                    <a:pt x="333533" y="633802"/>
                  </a:lnTo>
                  <a:lnTo>
                    <a:pt x="323776" y="637794"/>
                  </a:lnTo>
                  <a:lnTo>
                    <a:pt x="304260" y="659970"/>
                  </a:lnTo>
                  <a:lnTo>
                    <a:pt x="297164" y="690573"/>
                  </a:lnTo>
                  <a:lnTo>
                    <a:pt x="291398" y="688799"/>
                  </a:lnTo>
                  <a:lnTo>
                    <a:pt x="288737" y="698113"/>
                  </a:lnTo>
                  <a:lnTo>
                    <a:pt x="278979" y="687912"/>
                  </a:lnTo>
                  <a:lnTo>
                    <a:pt x="259464" y="697226"/>
                  </a:lnTo>
                  <a:lnTo>
                    <a:pt x="244384" y="694121"/>
                  </a:lnTo>
                  <a:lnTo>
                    <a:pt x="233739" y="679929"/>
                  </a:lnTo>
                  <a:lnTo>
                    <a:pt x="220434" y="682590"/>
                  </a:lnTo>
                  <a:lnTo>
                    <a:pt x="216885" y="714080"/>
                  </a:lnTo>
                  <a:lnTo>
                    <a:pt x="186282" y="742023"/>
                  </a:lnTo>
                  <a:lnTo>
                    <a:pt x="188056" y="750893"/>
                  </a:lnTo>
                  <a:lnTo>
                    <a:pt x="176968" y="747789"/>
                  </a:lnTo>
                  <a:lnTo>
                    <a:pt x="158783" y="759320"/>
                  </a:lnTo>
                  <a:lnTo>
                    <a:pt x="138381" y="754441"/>
                  </a:lnTo>
                  <a:lnTo>
                    <a:pt x="131284" y="720290"/>
                  </a:lnTo>
                  <a:lnTo>
                    <a:pt x="138824" y="704323"/>
                  </a:lnTo>
                  <a:lnTo>
                    <a:pt x="102899" y="694121"/>
                  </a:lnTo>
                  <a:lnTo>
                    <a:pt x="108221" y="666623"/>
                  </a:lnTo>
                  <a:lnTo>
                    <a:pt x="66529" y="657752"/>
                  </a:lnTo>
                  <a:lnTo>
                    <a:pt x="38587" y="638237"/>
                  </a:lnTo>
                  <a:lnTo>
                    <a:pt x="33265" y="594771"/>
                  </a:lnTo>
                  <a:lnTo>
                    <a:pt x="8427" y="609851"/>
                  </a:lnTo>
                  <a:lnTo>
                    <a:pt x="4879" y="604529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EDDF866-C252-96C6-78B0-180DBD1A30D3}"/>
                </a:ext>
              </a:extLst>
            </p:cNvPr>
            <p:cNvSpPr/>
            <p:nvPr/>
          </p:nvSpPr>
          <p:spPr>
            <a:xfrm>
              <a:off x="9836336" y="5082915"/>
              <a:ext cx="521588" cy="1112812"/>
            </a:xfrm>
            <a:custGeom>
              <a:avLst/>
              <a:gdLst>
                <a:gd name="csX0" fmla="*/ 153017 w 521588"/>
                <a:gd name="csY0" fmla="*/ 429335 h 1112812"/>
                <a:gd name="csX1" fmla="*/ 185838 w 521588"/>
                <a:gd name="csY1" fmla="*/ 404497 h 1112812"/>
                <a:gd name="csX2" fmla="*/ 169871 w 521588"/>
                <a:gd name="csY2" fmla="*/ 370789 h 1112812"/>
                <a:gd name="csX3" fmla="*/ 176968 w 521588"/>
                <a:gd name="csY3" fmla="*/ 365467 h 1112812"/>
                <a:gd name="csX4" fmla="*/ 178299 w 521588"/>
                <a:gd name="csY4" fmla="*/ 341073 h 1112812"/>
                <a:gd name="csX5" fmla="*/ 189387 w 521588"/>
                <a:gd name="csY5" fmla="*/ 326880 h 1112812"/>
                <a:gd name="csX6" fmla="*/ 204466 w 521588"/>
                <a:gd name="csY6" fmla="*/ 324219 h 1112812"/>
                <a:gd name="csX7" fmla="*/ 206684 w 521588"/>
                <a:gd name="csY7" fmla="*/ 310470 h 1112812"/>
                <a:gd name="csX8" fmla="*/ 228418 w 521588"/>
                <a:gd name="csY8" fmla="*/ 306034 h 1112812"/>
                <a:gd name="csX9" fmla="*/ 244828 w 521588"/>
                <a:gd name="csY9" fmla="*/ 313131 h 1112812"/>
                <a:gd name="csX10" fmla="*/ 248819 w 521588"/>
                <a:gd name="csY10" fmla="*/ 330428 h 1112812"/>
                <a:gd name="csX11" fmla="*/ 278092 w 521588"/>
                <a:gd name="csY11" fmla="*/ 308252 h 1112812"/>
                <a:gd name="csX12" fmla="*/ 278979 w 521588"/>
                <a:gd name="csY12" fmla="*/ 315348 h 1112812"/>
                <a:gd name="csX13" fmla="*/ 305591 w 521588"/>
                <a:gd name="csY13" fmla="*/ 317566 h 1112812"/>
                <a:gd name="csX14" fmla="*/ 311800 w 521588"/>
                <a:gd name="csY14" fmla="*/ 304260 h 1112812"/>
                <a:gd name="csX15" fmla="*/ 333976 w 521588"/>
                <a:gd name="csY15" fmla="*/ 304704 h 1112812"/>
                <a:gd name="csX16" fmla="*/ 361032 w 521588"/>
                <a:gd name="csY16" fmla="*/ 284745 h 1112812"/>
                <a:gd name="csX17" fmla="*/ 375225 w 521588"/>
                <a:gd name="csY17" fmla="*/ 239062 h 1112812"/>
                <a:gd name="csX18" fmla="*/ 362363 w 521588"/>
                <a:gd name="csY18" fmla="*/ 223982 h 1112812"/>
                <a:gd name="csX19" fmla="*/ 361919 w 521588"/>
                <a:gd name="csY19" fmla="*/ 201805 h 1112812"/>
                <a:gd name="csX20" fmla="*/ 400506 w 521588"/>
                <a:gd name="csY20" fmla="*/ 193822 h 1112812"/>
                <a:gd name="csX21" fmla="*/ 428005 w 521588"/>
                <a:gd name="csY21" fmla="*/ 124188 h 1112812"/>
                <a:gd name="csX22" fmla="*/ 412925 w 521588"/>
                <a:gd name="csY22" fmla="*/ 120639 h 1112812"/>
                <a:gd name="csX23" fmla="*/ 413369 w 521588"/>
                <a:gd name="csY23" fmla="*/ 107334 h 1112812"/>
                <a:gd name="csX24" fmla="*/ 356597 w 521588"/>
                <a:gd name="csY24" fmla="*/ 125518 h 1112812"/>
                <a:gd name="csX25" fmla="*/ 361476 w 521588"/>
                <a:gd name="csY25" fmla="*/ 103786 h 1112812"/>
                <a:gd name="csX26" fmla="*/ 324219 w 521588"/>
                <a:gd name="csY26" fmla="*/ 95359 h 1112812"/>
                <a:gd name="csX27" fmla="*/ 325550 w 521588"/>
                <a:gd name="csY27" fmla="*/ 76730 h 1112812"/>
                <a:gd name="csX28" fmla="*/ 359701 w 521588"/>
                <a:gd name="csY28" fmla="*/ 51893 h 1112812"/>
                <a:gd name="csX29" fmla="*/ 374338 w 521588"/>
                <a:gd name="csY29" fmla="*/ 25724 h 1112812"/>
                <a:gd name="csX30" fmla="*/ 376112 w 521588"/>
                <a:gd name="csY30" fmla="*/ 4435 h 1112812"/>
                <a:gd name="csX31" fmla="*/ 392966 w 521588"/>
                <a:gd name="csY31" fmla="*/ 0 h 1112812"/>
                <a:gd name="csX32" fmla="*/ 413811 w 521588"/>
                <a:gd name="csY32" fmla="*/ 22176 h 1112812"/>
                <a:gd name="csX33" fmla="*/ 427117 w 521588"/>
                <a:gd name="csY33" fmla="*/ 14193 h 1112812"/>
                <a:gd name="csX34" fmla="*/ 429335 w 521588"/>
                <a:gd name="csY34" fmla="*/ 39918 h 1112812"/>
                <a:gd name="csX35" fmla="*/ 461270 w 521588"/>
                <a:gd name="csY35" fmla="*/ 46127 h 1112812"/>
                <a:gd name="csX36" fmla="*/ 467479 w 521588"/>
                <a:gd name="csY36" fmla="*/ 57215 h 1112812"/>
                <a:gd name="csX37" fmla="*/ 451068 w 521588"/>
                <a:gd name="csY37" fmla="*/ 85157 h 1112812"/>
                <a:gd name="csX38" fmla="*/ 465705 w 521588"/>
                <a:gd name="csY38" fmla="*/ 85157 h 1112812"/>
                <a:gd name="csX39" fmla="*/ 468366 w 521588"/>
                <a:gd name="csY39" fmla="*/ 105116 h 1112812"/>
                <a:gd name="csX40" fmla="*/ 493646 w 521588"/>
                <a:gd name="csY40" fmla="*/ 90480 h 1112812"/>
                <a:gd name="csX41" fmla="*/ 512718 w 521588"/>
                <a:gd name="csY41" fmla="*/ 90480 h 1112812"/>
                <a:gd name="csX42" fmla="*/ 502517 w 521588"/>
                <a:gd name="csY42" fmla="*/ 150356 h 1112812"/>
                <a:gd name="csX43" fmla="*/ 521146 w 521588"/>
                <a:gd name="csY43" fmla="*/ 223538 h 1112812"/>
                <a:gd name="csX44" fmla="*/ 521589 w 521588"/>
                <a:gd name="csY44" fmla="*/ 346839 h 1112812"/>
                <a:gd name="csX45" fmla="*/ 507840 w 521588"/>
                <a:gd name="csY45" fmla="*/ 423569 h 1112812"/>
                <a:gd name="csX46" fmla="*/ 492317 w 521588"/>
                <a:gd name="csY46" fmla="*/ 462599 h 1112812"/>
                <a:gd name="csX47" fmla="*/ 490099 w 521588"/>
                <a:gd name="csY47" fmla="*/ 529573 h 1112812"/>
                <a:gd name="csX48" fmla="*/ 481229 w 521588"/>
                <a:gd name="csY48" fmla="*/ 541548 h 1112812"/>
                <a:gd name="csX49" fmla="*/ 486551 w 521588"/>
                <a:gd name="csY49" fmla="*/ 577917 h 1112812"/>
                <a:gd name="csX50" fmla="*/ 467035 w 521588"/>
                <a:gd name="csY50" fmla="*/ 610738 h 1112812"/>
                <a:gd name="csX51" fmla="*/ 471027 w 521588"/>
                <a:gd name="csY51" fmla="*/ 660413 h 1112812"/>
                <a:gd name="csX52" fmla="*/ 469252 w 521588"/>
                <a:gd name="csY52" fmla="*/ 679928 h 1112812"/>
                <a:gd name="csX53" fmla="*/ 463043 w 521588"/>
                <a:gd name="csY53" fmla="*/ 679041 h 1112812"/>
                <a:gd name="csX54" fmla="*/ 472358 w 521588"/>
                <a:gd name="csY54" fmla="*/ 684364 h 1112812"/>
                <a:gd name="csX55" fmla="*/ 472358 w 521588"/>
                <a:gd name="csY55" fmla="*/ 702992 h 1112812"/>
                <a:gd name="csX56" fmla="*/ 464374 w 521588"/>
                <a:gd name="csY56" fmla="*/ 719846 h 1112812"/>
                <a:gd name="csX57" fmla="*/ 454173 w 521588"/>
                <a:gd name="csY57" fmla="*/ 722063 h 1112812"/>
                <a:gd name="csX58" fmla="*/ 462599 w 521588"/>
                <a:gd name="csY58" fmla="*/ 727386 h 1112812"/>
                <a:gd name="csX59" fmla="*/ 463930 w 521588"/>
                <a:gd name="csY59" fmla="*/ 749562 h 1112812"/>
                <a:gd name="csX60" fmla="*/ 408046 w 521588"/>
                <a:gd name="csY60" fmla="*/ 847582 h 1112812"/>
                <a:gd name="csX61" fmla="*/ 396514 w 521588"/>
                <a:gd name="csY61" fmla="*/ 884839 h 1112812"/>
                <a:gd name="csX62" fmla="*/ 387644 w 521588"/>
                <a:gd name="csY62" fmla="*/ 887056 h 1112812"/>
                <a:gd name="csX63" fmla="*/ 381878 w 521588"/>
                <a:gd name="csY63" fmla="*/ 903023 h 1112812"/>
                <a:gd name="csX64" fmla="*/ 368129 w 521588"/>
                <a:gd name="csY64" fmla="*/ 904797 h 1112812"/>
                <a:gd name="csX65" fmla="*/ 338412 w 521588"/>
                <a:gd name="csY65" fmla="*/ 946489 h 1112812"/>
                <a:gd name="csX66" fmla="*/ 325550 w 521588"/>
                <a:gd name="csY66" fmla="*/ 951811 h 1112812"/>
                <a:gd name="csX67" fmla="*/ 327323 w 521588"/>
                <a:gd name="csY67" fmla="*/ 942941 h 1112812"/>
                <a:gd name="csX68" fmla="*/ 314018 w 521588"/>
                <a:gd name="csY68" fmla="*/ 938062 h 1112812"/>
                <a:gd name="csX69" fmla="*/ 302486 w 521588"/>
                <a:gd name="csY69" fmla="*/ 955360 h 1112812"/>
                <a:gd name="csX70" fmla="*/ 287850 w 521588"/>
                <a:gd name="csY70" fmla="*/ 939392 h 1112812"/>
                <a:gd name="csX71" fmla="*/ 274988 w 521588"/>
                <a:gd name="csY71" fmla="*/ 956690 h 1112812"/>
                <a:gd name="csX72" fmla="*/ 252812 w 521588"/>
                <a:gd name="csY72" fmla="*/ 952698 h 1112812"/>
                <a:gd name="csX73" fmla="*/ 250150 w 521588"/>
                <a:gd name="csY73" fmla="*/ 969109 h 1112812"/>
                <a:gd name="csX74" fmla="*/ 224869 w 521588"/>
                <a:gd name="csY74" fmla="*/ 912780 h 1112812"/>
                <a:gd name="csX75" fmla="*/ 218659 w 521588"/>
                <a:gd name="csY75" fmla="*/ 913668 h 1112812"/>
                <a:gd name="csX76" fmla="*/ 200475 w 521588"/>
                <a:gd name="csY76" fmla="*/ 960238 h 1112812"/>
                <a:gd name="csX77" fmla="*/ 196483 w 521588"/>
                <a:gd name="csY77" fmla="*/ 954472 h 1112812"/>
                <a:gd name="csX78" fmla="*/ 191161 w 521588"/>
                <a:gd name="csY78" fmla="*/ 960238 h 1112812"/>
                <a:gd name="csX79" fmla="*/ 196483 w 521588"/>
                <a:gd name="csY79" fmla="*/ 924756 h 1112812"/>
                <a:gd name="csX80" fmla="*/ 191604 w 521588"/>
                <a:gd name="csY80" fmla="*/ 934070 h 1112812"/>
                <a:gd name="csX81" fmla="*/ 173419 w 521588"/>
                <a:gd name="csY81" fmla="*/ 933183 h 1112812"/>
                <a:gd name="csX82" fmla="*/ 177855 w 521588"/>
                <a:gd name="csY82" fmla="*/ 954029 h 1112812"/>
                <a:gd name="csX83" fmla="*/ 168097 w 521588"/>
                <a:gd name="csY83" fmla="*/ 961569 h 1112812"/>
                <a:gd name="csX84" fmla="*/ 172089 w 521588"/>
                <a:gd name="csY84" fmla="*/ 958464 h 1112812"/>
                <a:gd name="csX85" fmla="*/ 171202 w 521588"/>
                <a:gd name="csY85" fmla="*/ 986407 h 1112812"/>
                <a:gd name="csX86" fmla="*/ 158340 w 521588"/>
                <a:gd name="csY86" fmla="*/ 1001043 h 1112812"/>
                <a:gd name="csX87" fmla="*/ 163662 w 521588"/>
                <a:gd name="csY87" fmla="*/ 1009470 h 1112812"/>
                <a:gd name="csX88" fmla="*/ 170315 w 521588"/>
                <a:gd name="csY88" fmla="*/ 1005921 h 1112812"/>
                <a:gd name="csX89" fmla="*/ 157452 w 521588"/>
                <a:gd name="csY89" fmla="*/ 1027211 h 1112812"/>
                <a:gd name="csX90" fmla="*/ 166323 w 521588"/>
                <a:gd name="csY90" fmla="*/ 1056484 h 1112812"/>
                <a:gd name="csX91" fmla="*/ 149913 w 521588"/>
                <a:gd name="csY91" fmla="*/ 1047613 h 1112812"/>
                <a:gd name="csX92" fmla="*/ 132172 w 521588"/>
                <a:gd name="csY92" fmla="*/ 1066685 h 1112812"/>
                <a:gd name="csX93" fmla="*/ 123301 w 521588"/>
                <a:gd name="csY93" fmla="*/ 1065798 h 1112812"/>
                <a:gd name="csX94" fmla="*/ 134833 w 521588"/>
                <a:gd name="csY94" fmla="*/ 1057371 h 1112812"/>
                <a:gd name="csX95" fmla="*/ 119309 w 521588"/>
                <a:gd name="csY95" fmla="*/ 1064911 h 1112812"/>
                <a:gd name="csX96" fmla="*/ 120196 w 521588"/>
                <a:gd name="csY96" fmla="*/ 1057371 h 1112812"/>
                <a:gd name="csX97" fmla="*/ 106447 w 521588"/>
                <a:gd name="csY97" fmla="*/ 1069790 h 1112812"/>
                <a:gd name="csX98" fmla="*/ 135276 w 521588"/>
                <a:gd name="csY98" fmla="*/ 1076442 h 1112812"/>
                <a:gd name="csX99" fmla="*/ 132615 w 521588"/>
                <a:gd name="csY99" fmla="*/ 1112812 h 1112812"/>
                <a:gd name="csX100" fmla="*/ 102455 w 521588"/>
                <a:gd name="csY100" fmla="*/ 1091966 h 1112812"/>
                <a:gd name="csX101" fmla="*/ 101125 w 521588"/>
                <a:gd name="csY101" fmla="*/ 1078660 h 1112812"/>
                <a:gd name="csX102" fmla="*/ 78505 w 521588"/>
                <a:gd name="csY102" fmla="*/ 1078217 h 1112812"/>
                <a:gd name="csX103" fmla="*/ 90480 w 521588"/>
                <a:gd name="csY103" fmla="*/ 1054266 h 1112812"/>
                <a:gd name="csX104" fmla="*/ 126849 w 521588"/>
                <a:gd name="csY104" fmla="*/ 1031646 h 1112812"/>
                <a:gd name="csX105" fmla="*/ 133502 w 521588"/>
                <a:gd name="csY105" fmla="*/ 1018784 h 1112812"/>
                <a:gd name="csX106" fmla="*/ 123744 w 521588"/>
                <a:gd name="csY106" fmla="*/ 1005035 h 1112812"/>
                <a:gd name="csX107" fmla="*/ 128180 w 521588"/>
                <a:gd name="csY107" fmla="*/ 989068 h 1112812"/>
                <a:gd name="csX108" fmla="*/ 121083 w 521588"/>
                <a:gd name="csY108" fmla="*/ 953142 h 1112812"/>
                <a:gd name="csX109" fmla="*/ 100681 w 521588"/>
                <a:gd name="csY109" fmla="*/ 939836 h 1112812"/>
                <a:gd name="csX110" fmla="*/ 78505 w 521588"/>
                <a:gd name="csY110" fmla="*/ 871089 h 1112812"/>
                <a:gd name="csX111" fmla="*/ 21733 w 521588"/>
                <a:gd name="csY111" fmla="*/ 803229 h 1112812"/>
                <a:gd name="csX112" fmla="*/ 0 w 521588"/>
                <a:gd name="csY112" fmla="*/ 789480 h 1112812"/>
                <a:gd name="csX113" fmla="*/ 6653 w 521588"/>
                <a:gd name="csY113" fmla="*/ 775731 h 1112812"/>
                <a:gd name="csX114" fmla="*/ 37700 w 521588"/>
                <a:gd name="csY114" fmla="*/ 752224 h 1112812"/>
                <a:gd name="csX115" fmla="*/ 45240 w 521588"/>
                <a:gd name="csY115" fmla="*/ 728273 h 1112812"/>
                <a:gd name="csX116" fmla="*/ 39918 w 521588"/>
                <a:gd name="csY116" fmla="*/ 714080 h 1112812"/>
                <a:gd name="csX117" fmla="*/ 51449 w 521588"/>
                <a:gd name="csY117" fmla="*/ 687025 h 1112812"/>
                <a:gd name="csX118" fmla="*/ 68303 w 521588"/>
                <a:gd name="csY118" fmla="*/ 694565 h 1112812"/>
                <a:gd name="csX119" fmla="*/ 165880 w 521588"/>
                <a:gd name="csY119" fmla="*/ 675493 h 1112812"/>
                <a:gd name="csX120" fmla="*/ 172977 w 521588"/>
                <a:gd name="csY120" fmla="*/ 666622 h 1112812"/>
                <a:gd name="csX121" fmla="*/ 176524 w 521588"/>
                <a:gd name="csY121" fmla="*/ 651986 h 1112812"/>
                <a:gd name="csX122" fmla="*/ 158340 w 521588"/>
                <a:gd name="csY122" fmla="*/ 606746 h 1112812"/>
                <a:gd name="csX123" fmla="*/ 175194 w 521588"/>
                <a:gd name="csY123" fmla="*/ 576143 h 1112812"/>
                <a:gd name="csX124" fmla="*/ 162775 w 521588"/>
                <a:gd name="csY124" fmla="*/ 553079 h 1112812"/>
                <a:gd name="csX125" fmla="*/ 170759 w 521588"/>
                <a:gd name="csY125" fmla="*/ 530459 h 1112812"/>
                <a:gd name="csX126" fmla="*/ 159670 w 521588"/>
                <a:gd name="csY126" fmla="*/ 504291 h 1112812"/>
                <a:gd name="csX127" fmla="*/ 170315 w 521588"/>
                <a:gd name="csY127" fmla="*/ 479897 h 1112812"/>
                <a:gd name="csX128" fmla="*/ 161444 w 521588"/>
                <a:gd name="csY128" fmla="*/ 471914 h 1112812"/>
                <a:gd name="csX129" fmla="*/ 164105 w 521588"/>
                <a:gd name="csY129" fmla="*/ 462156 h 1112812"/>
                <a:gd name="csX130" fmla="*/ 151243 w 521588"/>
                <a:gd name="csY130" fmla="*/ 456834 h 1112812"/>
                <a:gd name="csX131" fmla="*/ 153017 w 521588"/>
                <a:gd name="csY131" fmla="*/ 429335 h 111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521588" h="1112812">
                  <a:moveTo>
                    <a:pt x="153017" y="429335"/>
                  </a:moveTo>
                  <a:lnTo>
                    <a:pt x="185838" y="404497"/>
                  </a:lnTo>
                  <a:lnTo>
                    <a:pt x="169871" y="370789"/>
                  </a:lnTo>
                  <a:lnTo>
                    <a:pt x="176968" y="365467"/>
                  </a:lnTo>
                  <a:lnTo>
                    <a:pt x="178299" y="341073"/>
                  </a:lnTo>
                  <a:lnTo>
                    <a:pt x="189387" y="326880"/>
                  </a:lnTo>
                  <a:lnTo>
                    <a:pt x="204466" y="324219"/>
                  </a:lnTo>
                  <a:lnTo>
                    <a:pt x="206684" y="310470"/>
                  </a:lnTo>
                  <a:lnTo>
                    <a:pt x="228418" y="306034"/>
                  </a:lnTo>
                  <a:lnTo>
                    <a:pt x="244828" y="313131"/>
                  </a:lnTo>
                  <a:lnTo>
                    <a:pt x="248819" y="330428"/>
                  </a:lnTo>
                  <a:lnTo>
                    <a:pt x="278092" y="308252"/>
                  </a:lnTo>
                  <a:lnTo>
                    <a:pt x="278979" y="315348"/>
                  </a:lnTo>
                  <a:lnTo>
                    <a:pt x="305591" y="317566"/>
                  </a:lnTo>
                  <a:lnTo>
                    <a:pt x="311800" y="304260"/>
                  </a:lnTo>
                  <a:lnTo>
                    <a:pt x="333976" y="304704"/>
                  </a:lnTo>
                  <a:lnTo>
                    <a:pt x="361032" y="284745"/>
                  </a:lnTo>
                  <a:lnTo>
                    <a:pt x="375225" y="239062"/>
                  </a:lnTo>
                  <a:lnTo>
                    <a:pt x="362363" y="223982"/>
                  </a:lnTo>
                  <a:lnTo>
                    <a:pt x="361919" y="201805"/>
                  </a:lnTo>
                  <a:lnTo>
                    <a:pt x="400506" y="193822"/>
                  </a:lnTo>
                  <a:lnTo>
                    <a:pt x="428005" y="124188"/>
                  </a:lnTo>
                  <a:lnTo>
                    <a:pt x="412925" y="120639"/>
                  </a:lnTo>
                  <a:lnTo>
                    <a:pt x="413369" y="107334"/>
                  </a:lnTo>
                  <a:lnTo>
                    <a:pt x="356597" y="125518"/>
                  </a:lnTo>
                  <a:lnTo>
                    <a:pt x="361476" y="103786"/>
                  </a:lnTo>
                  <a:lnTo>
                    <a:pt x="324219" y="95359"/>
                  </a:lnTo>
                  <a:lnTo>
                    <a:pt x="325550" y="76730"/>
                  </a:lnTo>
                  <a:lnTo>
                    <a:pt x="359701" y="51893"/>
                  </a:lnTo>
                  <a:lnTo>
                    <a:pt x="374338" y="25724"/>
                  </a:lnTo>
                  <a:lnTo>
                    <a:pt x="376112" y="4435"/>
                  </a:lnTo>
                  <a:lnTo>
                    <a:pt x="392966" y="0"/>
                  </a:lnTo>
                  <a:lnTo>
                    <a:pt x="413811" y="22176"/>
                  </a:lnTo>
                  <a:lnTo>
                    <a:pt x="427117" y="14193"/>
                  </a:lnTo>
                  <a:lnTo>
                    <a:pt x="429335" y="39918"/>
                  </a:lnTo>
                  <a:lnTo>
                    <a:pt x="461270" y="46127"/>
                  </a:lnTo>
                  <a:lnTo>
                    <a:pt x="467479" y="57215"/>
                  </a:lnTo>
                  <a:lnTo>
                    <a:pt x="451068" y="85157"/>
                  </a:lnTo>
                  <a:lnTo>
                    <a:pt x="465705" y="85157"/>
                  </a:lnTo>
                  <a:lnTo>
                    <a:pt x="468366" y="105116"/>
                  </a:lnTo>
                  <a:lnTo>
                    <a:pt x="493646" y="90480"/>
                  </a:lnTo>
                  <a:lnTo>
                    <a:pt x="512718" y="90480"/>
                  </a:lnTo>
                  <a:lnTo>
                    <a:pt x="502517" y="150356"/>
                  </a:lnTo>
                  <a:lnTo>
                    <a:pt x="521146" y="223538"/>
                  </a:lnTo>
                  <a:lnTo>
                    <a:pt x="521589" y="346839"/>
                  </a:lnTo>
                  <a:lnTo>
                    <a:pt x="507840" y="423569"/>
                  </a:lnTo>
                  <a:lnTo>
                    <a:pt x="492317" y="462599"/>
                  </a:lnTo>
                  <a:lnTo>
                    <a:pt x="490099" y="529573"/>
                  </a:lnTo>
                  <a:lnTo>
                    <a:pt x="481229" y="541548"/>
                  </a:lnTo>
                  <a:lnTo>
                    <a:pt x="486551" y="577917"/>
                  </a:lnTo>
                  <a:lnTo>
                    <a:pt x="467035" y="610738"/>
                  </a:lnTo>
                  <a:lnTo>
                    <a:pt x="471027" y="660413"/>
                  </a:lnTo>
                  <a:lnTo>
                    <a:pt x="469252" y="679928"/>
                  </a:lnTo>
                  <a:lnTo>
                    <a:pt x="463043" y="679041"/>
                  </a:lnTo>
                  <a:lnTo>
                    <a:pt x="472358" y="684364"/>
                  </a:lnTo>
                  <a:lnTo>
                    <a:pt x="472358" y="702992"/>
                  </a:lnTo>
                  <a:lnTo>
                    <a:pt x="464374" y="719846"/>
                  </a:lnTo>
                  <a:lnTo>
                    <a:pt x="454173" y="722063"/>
                  </a:lnTo>
                  <a:lnTo>
                    <a:pt x="462599" y="727386"/>
                  </a:lnTo>
                  <a:lnTo>
                    <a:pt x="463930" y="749562"/>
                  </a:lnTo>
                  <a:lnTo>
                    <a:pt x="408046" y="847582"/>
                  </a:lnTo>
                  <a:lnTo>
                    <a:pt x="396514" y="884839"/>
                  </a:lnTo>
                  <a:lnTo>
                    <a:pt x="387644" y="887056"/>
                  </a:lnTo>
                  <a:lnTo>
                    <a:pt x="381878" y="903023"/>
                  </a:lnTo>
                  <a:lnTo>
                    <a:pt x="368129" y="904797"/>
                  </a:lnTo>
                  <a:lnTo>
                    <a:pt x="338412" y="946489"/>
                  </a:lnTo>
                  <a:lnTo>
                    <a:pt x="325550" y="951811"/>
                  </a:lnTo>
                  <a:lnTo>
                    <a:pt x="327323" y="942941"/>
                  </a:lnTo>
                  <a:lnTo>
                    <a:pt x="314018" y="938062"/>
                  </a:lnTo>
                  <a:lnTo>
                    <a:pt x="302486" y="955360"/>
                  </a:lnTo>
                  <a:lnTo>
                    <a:pt x="287850" y="939392"/>
                  </a:lnTo>
                  <a:lnTo>
                    <a:pt x="274988" y="956690"/>
                  </a:lnTo>
                  <a:lnTo>
                    <a:pt x="252812" y="952698"/>
                  </a:lnTo>
                  <a:lnTo>
                    <a:pt x="250150" y="969109"/>
                  </a:lnTo>
                  <a:lnTo>
                    <a:pt x="224869" y="912780"/>
                  </a:lnTo>
                  <a:lnTo>
                    <a:pt x="218659" y="913668"/>
                  </a:lnTo>
                  <a:lnTo>
                    <a:pt x="200475" y="960238"/>
                  </a:lnTo>
                  <a:lnTo>
                    <a:pt x="196483" y="954472"/>
                  </a:lnTo>
                  <a:lnTo>
                    <a:pt x="191161" y="960238"/>
                  </a:lnTo>
                  <a:lnTo>
                    <a:pt x="196483" y="924756"/>
                  </a:lnTo>
                  <a:lnTo>
                    <a:pt x="191604" y="934070"/>
                  </a:lnTo>
                  <a:lnTo>
                    <a:pt x="173419" y="933183"/>
                  </a:lnTo>
                  <a:lnTo>
                    <a:pt x="177855" y="954029"/>
                  </a:lnTo>
                  <a:lnTo>
                    <a:pt x="168097" y="961569"/>
                  </a:lnTo>
                  <a:lnTo>
                    <a:pt x="172089" y="958464"/>
                  </a:lnTo>
                  <a:lnTo>
                    <a:pt x="171202" y="986407"/>
                  </a:lnTo>
                  <a:lnTo>
                    <a:pt x="158340" y="1001043"/>
                  </a:lnTo>
                  <a:lnTo>
                    <a:pt x="163662" y="1009470"/>
                  </a:lnTo>
                  <a:lnTo>
                    <a:pt x="170315" y="1005921"/>
                  </a:lnTo>
                  <a:lnTo>
                    <a:pt x="157452" y="1027211"/>
                  </a:lnTo>
                  <a:lnTo>
                    <a:pt x="166323" y="1056484"/>
                  </a:lnTo>
                  <a:lnTo>
                    <a:pt x="149913" y="1047613"/>
                  </a:lnTo>
                  <a:lnTo>
                    <a:pt x="132172" y="1066685"/>
                  </a:lnTo>
                  <a:lnTo>
                    <a:pt x="123301" y="1065798"/>
                  </a:lnTo>
                  <a:lnTo>
                    <a:pt x="134833" y="1057371"/>
                  </a:lnTo>
                  <a:lnTo>
                    <a:pt x="119309" y="1064911"/>
                  </a:lnTo>
                  <a:lnTo>
                    <a:pt x="120196" y="1057371"/>
                  </a:lnTo>
                  <a:lnTo>
                    <a:pt x="106447" y="1069790"/>
                  </a:lnTo>
                  <a:lnTo>
                    <a:pt x="135276" y="1076442"/>
                  </a:lnTo>
                  <a:lnTo>
                    <a:pt x="132615" y="1112812"/>
                  </a:lnTo>
                  <a:lnTo>
                    <a:pt x="102455" y="1091966"/>
                  </a:lnTo>
                  <a:lnTo>
                    <a:pt x="101125" y="1078660"/>
                  </a:lnTo>
                  <a:lnTo>
                    <a:pt x="78505" y="1078217"/>
                  </a:lnTo>
                  <a:lnTo>
                    <a:pt x="90480" y="1054266"/>
                  </a:lnTo>
                  <a:lnTo>
                    <a:pt x="126849" y="1031646"/>
                  </a:lnTo>
                  <a:lnTo>
                    <a:pt x="133502" y="1018784"/>
                  </a:lnTo>
                  <a:lnTo>
                    <a:pt x="123744" y="1005035"/>
                  </a:lnTo>
                  <a:lnTo>
                    <a:pt x="128180" y="989068"/>
                  </a:lnTo>
                  <a:lnTo>
                    <a:pt x="121083" y="953142"/>
                  </a:lnTo>
                  <a:lnTo>
                    <a:pt x="100681" y="939836"/>
                  </a:lnTo>
                  <a:lnTo>
                    <a:pt x="78505" y="871089"/>
                  </a:lnTo>
                  <a:lnTo>
                    <a:pt x="21733" y="803229"/>
                  </a:lnTo>
                  <a:lnTo>
                    <a:pt x="0" y="789480"/>
                  </a:lnTo>
                  <a:lnTo>
                    <a:pt x="6653" y="775731"/>
                  </a:lnTo>
                  <a:lnTo>
                    <a:pt x="37700" y="752224"/>
                  </a:lnTo>
                  <a:lnTo>
                    <a:pt x="45240" y="728273"/>
                  </a:lnTo>
                  <a:lnTo>
                    <a:pt x="39918" y="714080"/>
                  </a:lnTo>
                  <a:lnTo>
                    <a:pt x="51449" y="687025"/>
                  </a:lnTo>
                  <a:lnTo>
                    <a:pt x="68303" y="694565"/>
                  </a:lnTo>
                  <a:lnTo>
                    <a:pt x="165880" y="675493"/>
                  </a:lnTo>
                  <a:lnTo>
                    <a:pt x="172977" y="666622"/>
                  </a:lnTo>
                  <a:lnTo>
                    <a:pt x="176524" y="651986"/>
                  </a:lnTo>
                  <a:lnTo>
                    <a:pt x="158340" y="606746"/>
                  </a:lnTo>
                  <a:lnTo>
                    <a:pt x="175194" y="576143"/>
                  </a:lnTo>
                  <a:lnTo>
                    <a:pt x="162775" y="553079"/>
                  </a:lnTo>
                  <a:lnTo>
                    <a:pt x="170759" y="530459"/>
                  </a:lnTo>
                  <a:lnTo>
                    <a:pt x="159670" y="504291"/>
                  </a:lnTo>
                  <a:lnTo>
                    <a:pt x="170315" y="479897"/>
                  </a:lnTo>
                  <a:lnTo>
                    <a:pt x="161444" y="471914"/>
                  </a:lnTo>
                  <a:lnTo>
                    <a:pt x="164105" y="462156"/>
                  </a:lnTo>
                  <a:lnTo>
                    <a:pt x="151243" y="456834"/>
                  </a:lnTo>
                  <a:lnTo>
                    <a:pt x="153017" y="429335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6087A94-9B1E-DCBA-907B-515CBA9F086D}"/>
                </a:ext>
              </a:extLst>
            </p:cNvPr>
            <p:cNvSpPr/>
            <p:nvPr/>
          </p:nvSpPr>
          <p:spPr>
            <a:xfrm>
              <a:off x="2281723" y="2078012"/>
              <a:ext cx="366354" cy="479897"/>
            </a:xfrm>
            <a:custGeom>
              <a:avLst/>
              <a:gdLst>
                <a:gd name="csX0" fmla="*/ 342847 w 366354"/>
                <a:gd name="csY0" fmla="*/ 6653 h 479897"/>
                <a:gd name="csX1" fmla="*/ 359258 w 366354"/>
                <a:gd name="csY1" fmla="*/ 32378 h 479897"/>
                <a:gd name="csX2" fmla="*/ 347283 w 366354"/>
                <a:gd name="csY2" fmla="*/ 51893 h 479897"/>
                <a:gd name="csX3" fmla="*/ 366354 w 366354"/>
                <a:gd name="csY3" fmla="*/ 95802 h 479897"/>
                <a:gd name="csX4" fmla="*/ 361919 w 366354"/>
                <a:gd name="csY4" fmla="*/ 123744 h 479897"/>
                <a:gd name="csX5" fmla="*/ 352605 w 366354"/>
                <a:gd name="csY5" fmla="*/ 128180 h 479897"/>
                <a:gd name="csX6" fmla="*/ 353048 w 366354"/>
                <a:gd name="csY6" fmla="*/ 153904 h 479897"/>
                <a:gd name="csX7" fmla="*/ 345509 w 366354"/>
                <a:gd name="csY7" fmla="*/ 157009 h 479897"/>
                <a:gd name="csX8" fmla="*/ 357040 w 366354"/>
                <a:gd name="csY8" fmla="*/ 186282 h 479897"/>
                <a:gd name="csX9" fmla="*/ 320671 w 366354"/>
                <a:gd name="csY9" fmla="*/ 180960 h 479897"/>
                <a:gd name="csX10" fmla="*/ 300712 w 366354"/>
                <a:gd name="csY10" fmla="*/ 194265 h 479897"/>
                <a:gd name="csX11" fmla="*/ 308252 w 366354"/>
                <a:gd name="csY11" fmla="*/ 216885 h 479897"/>
                <a:gd name="csX12" fmla="*/ 294503 w 366354"/>
                <a:gd name="csY12" fmla="*/ 219546 h 479897"/>
                <a:gd name="csX13" fmla="*/ 309139 w 366354"/>
                <a:gd name="csY13" fmla="*/ 262125 h 479897"/>
                <a:gd name="csX14" fmla="*/ 291842 w 366354"/>
                <a:gd name="csY14" fmla="*/ 261682 h 479897"/>
                <a:gd name="csX15" fmla="*/ 279423 w 366354"/>
                <a:gd name="csY15" fmla="*/ 286076 h 479897"/>
                <a:gd name="csX16" fmla="*/ 242610 w 366354"/>
                <a:gd name="csY16" fmla="*/ 293616 h 479897"/>
                <a:gd name="csX17" fmla="*/ 242166 w 366354"/>
                <a:gd name="csY17" fmla="*/ 322445 h 479897"/>
                <a:gd name="csX18" fmla="*/ 227974 w 366354"/>
                <a:gd name="csY18" fmla="*/ 319340 h 479897"/>
                <a:gd name="csX19" fmla="*/ 202249 w 366354"/>
                <a:gd name="csY19" fmla="*/ 335751 h 479897"/>
                <a:gd name="csX20" fmla="*/ 215555 w 366354"/>
                <a:gd name="csY20" fmla="*/ 358371 h 479897"/>
                <a:gd name="csX21" fmla="*/ 183177 w 366354"/>
                <a:gd name="csY21" fmla="*/ 358371 h 479897"/>
                <a:gd name="csX22" fmla="*/ 173420 w 366354"/>
                <a:gd name="csY22" fmla="*/ 373451 h 479897"/>
                <a:gd name="csX23" fmla="*/ 183177 w 366354"/>
                <a:gd name="csY23" fmla="*/ 383652 h 479897"/>
                <a:gd name="csX24" fmla="*/ 157009 w 366354"/>
                <a:gd name="csY24" fmla="*/ 395627 h 479897"/>
                <a:gd name="csX25" fmla="*/ 160557 w 366354"/>
                <a:gd name="csY25" fmla="*/ 409820 h 479897"/>
                <a:gd name="csX26" fmla="*/ 149469 w 366354"/>
                <a:gd name="csY26" fmla="*/ 419578 h 479897"/>
                <a:gd name="csX27" fmla="*/ 154791 w 366354"/>
                <a:gd name="csY27" fmla="*/ 439093 h 479897"/>
                <a:gd name="csX28" fmla="*/ 125519 w 366354"/>
                <a:gd name="csY28" fmla="*/ 459052 h 479897"/>
                <a:gd name="csX29" fmla="*/ 108221 w 366354"/>
                <a:gd name="csY29" fmla="*/ 454616 h 479897"/>
                <a:gd name="csX30" fmla="*/ 84714 w 366354"/>
                <a:gd name="csY30" fmla="*/ 479897 h 479897"/>
                <a:gd name="csX31" fmla="*/ 72739 w 366354"/>
                <a:gd name="csY31" fmla="*/ 449294 h 479897"/>
                <a:gd name="csX32" fmla="*/ 43909 w 366354"/>
                <a:gd name="csY32" fmla="*/ 453729 h 479897"/>
                <a:gd name="csX33" fmla="*/ 39031 w 366354"/>
                <a:gd name="csY33" fmla="*/ 441310 h 479897"/>
                <a:gd name="csX34" fmla="*/ 52336 w 366354"/>
                <a:gd name="csY34" fmla="*/ 408489 h 479897"/>
                <a:gd name="csX35" fmla="*/ 49675 w 366354"/>
                <a:gd name="csY35" fmla="*/ 385869 h 479897"/>
                <a:gd name="csX36" fmla="*/ 36369 w 366354"/>
                <a:gd name="csY36" fmla="*/ 367685 h 479897"/>
                <a:gd name="csX37" fmla="*/ 0 w 366354"/>
                <a:gd name="csY37" fmla="*/ 349944 h 479897"/>
                <a:gd name="csX38" fmla="*/ 7540 w 366354"/>
                <a:gd name="csY38" fmla="*/ 333533 h 479897"/>
                <a:gd name="csX39" fmla="*/ 29273 w 366354"/>
                <a:gd name="csY39" fmla="*/ 325550 h 479897"/>
                <a:gd name="csX40" fmla="*/ 24838 w 366354"/>
                <a:gd name="csY40" fmla="*/ 295833 h 479897"/>
                <a:gd name="csX41" fmla="*/ 5322 w 366354"/>
                <a:gd name="csY41" fmla="*/ 286963 h 479897"/>
                <a:gd name="csX42" fmla="*/ 16854 w 366354"/>
                <a:gd name="csY42" fmla="*/ 263012 h 479897"/>
                <a:gd name="csX43" fmla="*/ 0 w 366354"/>
                <a:gd name="csY43" fmla="*/ 245715 h 479897"/>
                <a:gd name="csX44" fmla="*/ 6210 w 366354"/>
                <a:gd name="csY44" fmla="*/ 227973 h 479897"/>
                <a:gd name="csX45" fmla="*/ 24394 w 366354"/>
                <a:gd name="csY45" fmla="*/ 223982 h 479897"/>
                <a:gd name="csX46" fmla="*/ 55441 w 366354"/>
                <a:gd name="csY46" fmla="*/ 199144 h 479897"/>
                <a:gd name="csX47" fmla="*/ 70521 w 366354"/>
                <a:gd name="csY47" fmla="*/ 168541 h 479897"/>
                <a:gd name="csX48" fmla="*/ 81609 w 366354"/>
                <a:gd name="csY48" fmla="*/ 166323 h 479897"/>
                <a:gd name="csX49" fmla="*/ 83383 w 366354"/>
                <a:gd name="csY49" fmla="*/ 154348 h 479897"/>
                <a:gd name="csX50" fmla="*/ 74513 w 366354"/>
                <a:gd name="csY50" fmla="*/ 145921 h 479897"/>
                <a:gd name="csX51" fmla="*/ 137494 w 366354"/>
                <a:gd name="csY51" fmla="*/ 129954 h 479897"/>
                <a:gd name="csX52" fmla="*/ 143260 w 366354"/>
                <a:gd name="csY52" fmla="*/ 98907 h 479897"/>
                <a:gd name="csX53" fmla="*/ 156122 w 366354"/>
                <a:gd name="csY53" fmla="*/ 93141 h 479897"/>
                <a:gd name="csX54" fmla="*/ 154348 w 366354"/>
                <a:gd name="csY54" fmla="*/ 77617 h 479897"/>
                <a:gd name="csX55" fmla="*/ 190717 w 366354"/>
                <a:gd name="csY55" fmla="*/ 74513 h 479897"/>
                <a:gd name="csX56" fmla="*/ 207128 w 366354"/>
                <a:gd name="csY56" fmla="*/ 88706 h 479897"/>
                <a:gd name="csX57" fmla="*/ 209789 w 366354"/>
                <a:gd name="csY57" fmla="*/ 76287 h 479897"/>
                <a:gd name="csX58" fmla="*/ 241723 w 366354"/>
                <a:gd name="csY58" fmla="*/ 44796 h 479897"/>
                <a:gd name="csX59" fmla="*/ 265230 w 366354"/>
                <a:gd name="csY59" fmla="*/ 37256 h 479897"/>
                <a:gd name="csX60" fmla="*/ 305591 w 366354"/>
                <a:gd name="csY60" fmla="*/ 3992 h 479897"/>
                <a:gd name="csX61" fmla="*/ 322889 w 366354"/>
                <a:gd name="csY61" fmla="*/ 0 h 479897"/>
                <a:gd name="csX62" fmla="*/ 342847 w 366354"/>
                <a:gd name="csY62" fmla="*/ 6653 h 479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66354" h="479897">
                  <a:moveTo>
                    <a:pt x="342847" y="6653"/>
                  </a:moveTo>
                  <a:lnTo>
                    <a:pt x="359258" y="32378"/>
                  </a:lnTo>
                  <a:lnTo>
                    <a:pt x="347283" y="51893"/>
                  </a:lnTo>
                  <a:lnTo>
                    <a:pt x="366354" y="95802"/>
                  </a:lnTo>
                  <a:lnTo>
                    <a:pt x="361919" y="123744"/>
                  </a:lnTo>
                  <a:lnTo>
                    <a:pt x="352605" y="128180"/>
                  </a:lnTo>
                  <a:lnTo>
                    <a:pt x="353048" y="153904"/>
                  </a:lnTo>
                  <a:lnTo>
                    <a:pt x="345509" y="157009"/>
                  </a:lnTo>
                  <a:lnTo>
                    <a:pt x="357040" y="186282"/>
                  </a:lnTo>
                  <a:lnTo>
                    <a:pt x="320671" y="180960"/>
                  </a:lnTo>
                  <a:lnTo>
                    <a:pt x="300712" y="194265"/>
                  </a:lnTo>
                  <a:lnTo>
                    <a:pt x="308252" y="216885"/>
                  </a:lnTo>
                  <a:lnTo>
                    <a:pt x="294503" y="219546"/>
                  </a:lnTo>
                  <a:lnTo>
                    <a:pt x="309139" y="262125"/>
                  </a:lnTo>
                  <a:lnTo>
                    <a:pt x="291842" y="261682"/>
                  </a:lnTo>
                  <a:lnTo>
                    <a:pt x="279423" y="286076"/>
                  </a:lnTo>
                  <a:lnTo>
                    <a:pt x="242610" y="293616"/>
                  </a:lnTo>
                  <a:lnTo>
                    <a:pt x="242166" y="322445"/>
                  </a:lnTo>
                  <a:lnTo>
                    <a:pt x="227974" y="319340"/>
                  </a:lnTo>
                  <a:lnTo>
                    <a:pt x="202249" y="335751"/>
                  </a:lnTo>
                  <a:lnTo>
                    <a:pt x="215555" y="358371"/>
                  </a:lnTo>
                  <a:lnTo>
                    <a:pt x="183177" y="358371"/>
                  </a:lnTo>
                  <a:lnTo>
                    <a:pt x="173420" y="373451"/>
                  </a:lnTo>
                  <a:lnTo>
                    <a:pt x="183177" y="383652"/>
                  </a:lnTo>
                  <a:lnTo>
                    <a:pt x="157009" y="395627"/>
                  </a:lnTo>
                  <a:lnTo>
                    <a:pt x="160557" y="409820"/>
                  </a:lnTo>
                  <a:lnTo>
                    <a:pt x="149469" y="419578"/>
                  </a:lnTo>
                  <a:lnTo>
                    <a:pt x="154791" y="439093"/>
                  </a:lnTo>
                  <a:lnTo>
                    <a:pt x="125519" y="459052"/>
                  </a:lnTo>
                  <a:lnTo>
                    <a:pt x="108221" y="454616"/>
                  </a:lnTo>
                  <a:lnTo>
                    <a:pt x="84714" y="479897"/>
                  </a:lnTo>
                  <a:lnTo>
                    <a:pt x="72739" y="449294"/>
                  </a:lnTo>
                  <a:lnTo>
                    <a:pt x="43909" y="453729"/>
                  </a:lnTo>
                  <a:lnTo>
                    <a:pt x="39031" y="441310"/>
                  </a:lnTo>
                  <a:lnTo>
                    <a:pt x="52336" y="408489"/>
                  </a:lnTo>
                  <a:lnTo>
                    <a:pt x="49675" y="385869"/>
                  </a:lnTo>
                  <a:lnTo>
                    <a:pt x="36369" y="367685"/>
                  </a:lnTo>
                  <a:lnTo>
                    <a:pt x="0" y="349944"/>
                  </a:lnTo>
                  <a:lnTo>
                    <a:pt x="7540" y="333533"/>
                  </a:lnTo>
                  <a:lnTo>
                    <a:pt x="29273" y="325550"/>
                  </a:lnTo>
                  <a:lnTo>
                    <a:pt x="24838" y="295833"/>
                  </a:lnTo>
                  <a:lnTo>
                    <a:pt x="5322" y="286963"/>
                  </a:lnTo>
                  <a:lnTo>
                    <a:pt x="16854" y="263012"/>
                  </a:lnTo>
                  <a:lnTo>
                    <a:pt x="0" y="245715"/>
                  </a:lnTo>
                  <a:lnTo>
                    <a:pt x="6210" y="227973"/>
                  </a:lnTo>
                  <a:lnTo>
                    <a:pt x="24394" y="223982"/>
                  </a:lnTo>
                  <a:lnTo>
                    <a:pt x="55441" y="199144"/>
                  </a:lnTo>
                  <a:lnTo>
                    <a:pt x="70521" y="168541"/>
                  </a:lnTo>
                  <a:lnTo>
                    <a:pt x="81609" y="166323"/>
                  </a:lnTo>
                  <a:lnTo>
                    <a:pt x="83383" y="154348"/>
                  </a:lnTo>
                  <a:lnTo>
                    <a:pt x="74513" y="145921"/>
                  </a:lnTo>
                  <a:lnTo>
                    <a:pt x="137494" y="129954"/>
                  </a:lnTo>
                  <a:lnTo>
                    <a:pt x="143260" y="98907"/>
                  </a:lnTo>
                  <a:lnTo>
                    <a:pt x="156122" y="93141"/>
                  </a:lnTo>
                  <a:lnTo>
                    <a:pt x="154348" y="77617"/>
                  </a:lnTo>
                  <a:lnTo>
                    <a:pt x="190717" y="74513"/>
                  </a:lnTo>
                  <a:lnTo>
                    <a:pt x="207128" y="88706"/>
                  </a:lnTo>
                  <a:lnTo>
                    <a:pt x="209789" y="76287"/>
                  </a:lnTo>
                  <a:lnTo>
                    <a:pt x="241723" y="44796"/>
                  </a:lnTo>
                  <a:lnTo>
                    <a:pt x="265230" y="37256"/>
                  </a:lnTo>
                  <a:lnTo>
                    <a:pt x="305591" y="3992"/>
                  </a:lnTo>
                  <a:lnTo>
                    <a:pt x="322889" y="0"/>
                  </a:lnTo>
                  <a:lnTo>
                    <a:pt x="342847" y="6653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FA8FCD53-5880-0813-6C25-BE316B84E492}"/>
                </a:ext>
              </a:extLst>
            </p:cNvPr>
            <p:cNvSpPr/>
            <p:nvPr/>
          </p:nvSpPr>
          <p:spPr>
            <a:xfrm>
              <a:off x="1684734" y="3650763"/>
              <a:ext cx="540217" cy="568603"/>
            </a:xfrm>
            <a:custGeom>
              <a:avLst/>
              <a:gdLst>
                <a:gd name="csX0" fmla="*/ 400062 w 540217"/>
                <a:gd name="csY0" fmla="*/ 0 h 568603"/>
                <a:gd name="csX1" fmla="*/ 408933 w 540217"/>
                <a:gd name="csY1" fmla="*/ 2218 h 568603"/>
                <a:gd name="csX2" fmla="*/ 422239 w 540217"/>
                <a:gd name="csY2" fmla="*/ 25725 h 568603"/>
                <a:gd name="csX3" fmla="*/ 455060 w 540217"/>
                <a:gd name="csY3" fmla="*/ 44796 h 568603"/>
                <a:gd name="csX4" fmla="*/ 498526 w 540217"/>
                <a:gd name="csY4" fmla="*/ 35482 h 568603"/>
                <a:gd name="csX5" fmla="*/ 524250 w 540217"/>
                <a:gd name="csY5" fmla="*/ 42135 h 568603"/>
                <a:gd name="csX6" fmla="*/ 528685 w 540217"/>
                <a:gd name="csY6" fmla="*/ 29716 h 568603"/>
                <a:gd name="csX7" fmla="*/ 540217 w 540217"/>
                <a:gd name="csY7" fmla="*/ 29716 h 568603"/>
                <a:gd name="csX8" fmla="*/ 526468 w 540217"/>
                <a:gd name="csY8" fmla="*/ 70964 h 568603"/>
                <a:gd name="csX9" fmla="*/ 534895 w 540217"/>
                <a:gd name="csY9" fmla="*/ 94471 h 568603"/>
                <a:gd name="csX10" fmla="*/ 530460 w 540217"/>
                <a:gd name="csY10" fmla="*/ 133946 h 568603"/>
                <a:gd name="csX11" fmla="*/ 492760 w 540217"/>
                <a:gd name="csY11" fmla="*/ 152130 h 568603"/>
                <a:gd name="csX12" fmla="*/ 467035 w 540217"/>
                <a:gd name="csY12" fmla="*/ 176524 h 568603"/>
                <a:gd name="csX13" fmla="*/ 483446 w 540217"/>
                <a:gd name="csY13" fmla="*/ 194709 h 568603"/>
                <a:gd name="csX14" fmla="*/ 475906 w 540217"/>
                <a:gd name="csY14" fmla="*/ 207128 h 568603"/>
                <a:gd name="csX15" fmla="*/ 483446 w 540217"/>
                <a:gd name="csY15" fmla="*/ 233739 h 568603"/>
                <a:gd name="csX16" fmla="*/ 471470 w 540217"/>
                <a:gd name="csY16" fmla="*/ 254585 h 568603"/>
                <a:gd name="csX17" fmla="*/ 437319 w 540217"/>
                <a:gd name="csY17" fmla="*/ 269665 h 568603"/>
                <a:gd name="csX18" fmla="*/ 389418 w 540217"/>
                <a:gd name="csY18" fmla="*/ 243497 h 568603"/>
                <a:gd name="csX19" fmla="*/ 380547 w 540217"/>
                <a:gd name="csY19" fmla="*/ 259464 h 568603"/>
                <a:gd name="csX20" fmla="*/ 371677 w 540217"/>
                <a:gd name="csY20" fmla="*/ 255029 h 568603"/>
                <a:gd name="csX21" fmla="*/ 365467 w 540217"/>
                <a:gd name="csY21" fmla="*/ 267004 h 568603"/>
                <a:gd name="csX22" fmla="*/ 346395 w 540217"/>
                <a:gd name="csY22" fmla="*/ 273657 h 568603"/>
                <a:gd name="csX23" fmla="*/ 373007 w 540217"/>
                <a:gd name="csY23" fmla="*/ 308695 h 568603"/>
                <a:gd name="csX24" fmla="*/ 370790 w 540217"/>
                <a:gd name="csY24" fmla="*/ 340630 h 568603"/>
                <a:gd name="csX25" fmla="*/ 349057 w 540217"/>
                <a:gd name="csY25" fmla="*/ 387644 h 568603"/>
                <a:gd name="csX26" fmla="*/ 364137 w 540217"/>
                <a:gd name="csY26" fmla="*/ 390748 h 568603"/>
                <a:gd name="csX27" fmla="*/ 360145 w 540217"/>
                <a:gd name="csY27" fmla="*/ 412481 h 568603"/>
                <a:gd name="csX28" fmla="*/ 394740 w 540217"/>
                <a:gd name="csY28" fmla="*/ 446189 h 568603"/>
                <a:gd name="csX29" fmla="*/ 379217 w 540217"/>
                <a:gd name="csY29" fmla="*/ 468366 h 568603"/>
                <a:gd name="csX30" fmla="*/ 385870 w 540217"/>
                <a:gd name="csY30" fmla="*/ 479454 h 568603"/>
                <a:gd name="csX31" fmla="*/ 401836 w 540217"/>
                <a:gd name="csY31" fmla="*/ 471027 h 568603"/>
                <a:gd name="csX32" fmla="*/ 413368 w 540217"/>
                <a:gd name="csY32" fmla="*/ 478567 h 568603"/>
                <a:gd name="csX33" fmla="*/ 426230 w 540217"/>
                <a:gd name="csY33" fmla="*/ 467479 h 568603"/>
                <a:gd name="csX34" fmla="*/ 437319 w 540217"/>
                <a:gd name="csY34" fmla="*/ 472801 h 568603"/>
                <a:gd name="csX35" fmla="*/ 433327 w 540217"/>
                <a:gd name="csY35" fmla="*/ 488768 h 568603"/>
                <a:gd name="csX36" fmla="*/ 369902 w 540217"/>
                <a:gd name="csY36" fmla="*/ 537556 h 568603"/>
                <a:gd name="csX37" fmla="*/ 349944 w 540217"/>
                <a:gd name="csY37" fmla="*/ 530903 h 568603"/>
                <a:gd name="csX38" fmla="*/ 307809 w 540217"/>
                <a:gd name="csY38" fmla="*/ 535338 h 568603"/>
                <a:gd name="csX39" fmla="*/ 310026 w 540217"/>
                <a:gd name="csY39" fmla="*/ 548201 h 568603"/>
                <a:gd name="csX40" fmla="*/ 293172 w 540217"/>
                <a:gd name="csY40" fmla="*/ 568603 h 568603"/>
                <a:gd name="csX41" fmla="*/ 281640 w 540217"/>
                <a:gd name="csY41" fmla="*/ 565498 h 568603"/>
                <a:gd name="csX42" fmla="*/ 287406 w 540217"/>
                <a:gd name="csY42" fmla="*/ 548201 h 568603"/>
                <a:gd name="csX43" fmla="*/ 255916 w 540217"/>
                <a:gd name="csY43" fmla="*/ 556628 h 568603"/>
                <a:gd name="csX44" fmla="*/ 235957 w 540217"/>
                <a:gd name="csY44" fmla="*/ 539330 h 568603"/>
                <a:gd name="csX45" fmla="*/ 235513 w 540217"/>
                <a:gd name="csY45" fmla="*/ 484333 h 568603"/>
                <a:gd name="csX46" fmla="*/ 212450 w 540217"/>
                <a:gd name="csY46" fmla="*/ 463487 h 568603"/>
                <a:gd name="csX47" fmla="*/ 202249 w 540217"/>
                <a:gd name="csY47" fmla="*/ 415586 h 568603"/>
                <a:gd name="csX48" fmla="*/ 189830 w 540217"/>
                <a:gd name="csY48" fmla="*/ 408933 h 568603"/>
                <a:gd name="csX49" fmla="*/ 176968 w 540217"/>
                <a:gd name="csY49" fmla="*/ 441754 h 568603"/>
                <a:gd name="csX50" fmla="*/ 158783 w 540217"/>
                <a:gd name="csY50" fmla="*/ 426230 h 568603"/>
                <a:gd name="csX51" fmla="*/ 137937 w 540217"/>
                <a:gd name="csY51" fmla="*/ 430222 h 568603"/>
                <a:gd name="csX52" fmla="*/ 136607 w 540217"/>
                <a:gd name="csY52" fmla="*/ 416473 h 568603"/>
                <a:gd name="csX53" fmla="*/ 127736 w 540217"/>
                <a:gd name="csY53" fmla="*/ 413368 h 568603"/>
                <a:gd name="csX54" fmla="*/ 112213 w 540217"/>
                <a:gd name="csY54" fmla="*/ 433770 h 568603"/>
                <a:gd name="csX55" fmla="*/ 72739 w 540217"/>
                <a:gd name="csY55" fmla="*/ 396071 h 568603"/>
                <a:gd name="csX56" fmla="*/ 82496 w 540217"/>
                <a:gd name="csY56" fmla="*/ 383208 h 568603"/>
                <a:gd name="csX57" fmla="*/ 85157 w 540217"/>
                <a:gd name="csY57" fmla="*/ 359258 h 568603"/>
                <a:gd name="csX58" fmla="*/ 98463 w 540217"/>
                <a:gd name="csY58" fmla="*/ 353935 h 568603"/>
                <a:gd name="csX59" fmla="*/ 77174 w 540217"/>
                <a:gd name="csY59" fmla="*/ 341073 h 568603"/>
                <a:gd name="csX60" fmla="*/ 80279 w 540217"/>
                <a:gd name="csY60" fmla="*/ 334420 h 568603"/>
                <a:gd name="csX61" fmla="*/ 56328 w 540217"/>
                <a:gd name="csY61" fmla="*/ 305147 h 568603"/>
                <a:gd name="csX62" fmla="*/ 57215 w 540217"/>
                <a:gd name="csY62" fmla="*/ 291841 h 568603"/>
                <a:gd name="csX63" fmla="*/ 70077 w 540217"/>
                <a:gd name="csY63" fmla="*/ 286519 h 568603"/>
                <a:gd name="csX64" fmla="*/ 74956 w 540217"/>
                <a:gd name="csY64" fmla="*/ 273213 h 568603"/>
                <a:gd name="csX65" fmla="*/ 66973 w 540217"/>
                <a:gd name="csY65" fmla="*/ 259907 h 568603"/>
                <a:gd name="csX66" fmla="*/ 90923 w 540217"/>
                <a:gd name="csY66" fmla="*/ 251037 h 568603"/>
                <a:gd name="csX67" fmla="*/ 89149 w 540217"/>
                <a:gd name="csY67" fmla="*/ 239062 h 568603"/>
                <a:gd name="csX68" fmla="*/ 58989 w 540217"/>
                <a:gd name="csY68" fmla="*/ 191604 h 568603"/>
                <a:gd name="csX69" fmla="*/ 42135 w 540217"/>
                <a:gd name="csY69" fmla="*/ 179629 h 568603"/>
                <a:gd name="csX70" fmla="*/ 21733 w 540217"/>
                <a:gd name="csY70" fmla="*/ 186725 h 568603"/>
                <a:gd name="csX71" fmla="*/ 6653 w 540217"/>
                <a:gd name="csY71" fmla="*/ 164105 h 568603"/>
                <a:gd name="csX72" fmla="*/ 0 w 540217"/>
                <a:gd name="csY72" fmla="*/ 165880 h 568603"/>
                <a:gd name="csX73" fmla="*/ 27942 w 540217"/>
                <a:gd name="csY73" fmla="*/ 150800 h 568603"/>
                <a:gd name="csX74" fmla="*/ 15523 w 540217"/>
                <a:gd name="csY74" fmla="*/ 133058 h 568603"/>
                <a:gd name="csX75" fmla="*/ 19072 w 540217"/>
                <a:gd name="csY75" fmla="*/ 128623 h 568603"/>
                <a:gd name="csX76" fmla="*/ 61207 w 540217"/>
                <a:gd name="csY76" fmla="*/ 144590 h 568603"/>
                <a:gd name="csX77" fmla="*/ 71408 w 540217"/>
                <a:gd name="csY77" fmla="*/ 161888 h 568603"/>
                <a:gd name="csX78" fmla="*/ 88706 w 540217"/>
                <a:gd name="csY78" fmla="*/ 161001 h 568603"/>
                <a:gd name="csX79" fmla="*/ 79392 w 540217"/>
                <a:gd name="csY79" fmla="*/ 155235 h 568603"/>
                <a:gd name="csX80" fmla="*/ 97133 w 540217"/>
                <a:gd name="csY80" fmla="*/ 139268 h 568603"/>
                <a:gd name="csX81" fmla="*/ 89593 w 540217"/>
                <a:gd name="csY81" fmla="*/ 123744 h 568603"/>
                <a:gd name="csX82" fmla="*/ 62094 w 540217"/>
                <a:gd name="csY82" fmla="*/ 116204 h 568603"/>
                <a:gd name="csX83" fmla="*/ 38143 w 540217"/>
                <a:gd name="csY83" fmla="*/ 90036 h 568603"/>
                <a:gd name="csX84" fmla="*/ 51449 w 540217"/>
                <a:gd name="csY84" fmla="*/ 89593 h 568603"/>
                <a:gd name="csX85" fmla="*/ 66973 w 540217"/>
                <a:gd name="csY85" fmla="*/ 103786 h 568603"/>
                <a:gd name="csX86" fmla="*/ 73626 w 540217"/>
                <a:gd name="csY86" fmla="*/ 102899 h 568603"/>
                <a:gd name="csX87" fmla="*/ 52336 w 540217"/>
                <a:gd name="csY87" fmla="*/ 88262 h 568603"/>
                <a:gd name="csX88" fmla="*/ 34152 w 540217"/>
                <a:gd name="csY88" fmla="*/ 86931 h 568603"/>
                <a:gd name="csX89" fmla="*/ 18628 w 540217"/>
                <a:gd name="csY89" fmla="*/ 73182 h 568603"/>
                <a:gd name="csX90" fmla="*/ 27499 w 540217"/>
                <a:gd name="csY90" fmla="*/ 64755 h 568603"/>
                <a:gd name="csX91" fmla="*/ 42579 w 540217"/>
                <a:gd name="csY91" fmla="*/ 65199 h 568603"/>
                <a:gd name="csX92" fmla="*/ 38587 w 540217"/>
                <a:gd name="csY92" fmla="*/ 54554 h 568603"/>
                <a:gd name="csX93" fmla="*/ 68747 w 540217"/>
                <a:gd name="csY93" fmla="*/ 42135 h 568603"/>
                <a:gd name="csX94" fmla="*/ 82053 w 540217"/>
                <a:gd name="csY94" fmla="*/ 41248 h 568603"/>
                <a:gd name="csX95" fmla="*/ 111769 w 540217"/>
                <a:gd name="csY95" fmla="*/ 63868 h 568603"/>
                <a:gd name="csX96" fmla="*/ 140155 w 540217"/>
                <a:gd name="csY96" fmla="*/ 58989 h 568603"/>
                <a:gd name="csX97" fmla="*/ 188943 w 540217"/>
                <a:gd name="csY97" fmla="*/ 126849 h 568603"/>
                <a:gd name="csX98" fmla="*/ 208458 w 540217"/>
                <a:gd name="csY98" fmla="*/ 111325 h 568603"/>
                <a:gd name="csX99" fmla="*/ 215555 w 540217"/>
                <a:gd name="csY99" fmla="*/ 115317 h 568603"/>
                <a:gd name="csX100" fmla="*/ 250150 w 540217"/>
                <a:gd name="csY100" fmla="*/ 106003 h 568603"/>
                <a:gd name="csX101" fmla="*/ 243497 w 540217"/>
                <a:gd name="csY101" fmla="*/ 90036 h 568603"/>
                <a:gd name="csX102" fmla="*/ 257246 w 540217"/>
                <a:gd name="csY102" fmla="*/ 91810 h 568603"/>
                <a:gd name="csX103" fmla="*/ 273657 w 540217"/>
                <a:gd name="csY103" fmla="*/ 68303 h 568603"/>
                <a:gd name="csX104" fmla="*/ 263012 w 540217"/>
                <a:gd name="csY104" fmla="*/ 52336 h 568603"/>
                <a:gd name="csX105" fmla="*/ 295833 w 540217"/>
                <a:gd name="csY105" fmla="*/ 43909 h 568603"/>
                <a:gd name="csX106" fmla="*/ 305147 w 540217"/>
                <a:gd name="csY106" fmla="*/ 59433 h 568603"/>
                <a:gd name="csX107" fmla="*/ 318453 w 540217"/>
                <a:gd name="csY107" fmla="*/ 58102 h 568603"/>
                <a:gd name="csX108" fmla="*/ 304260 w 540217"/>
                <a:gd name="csY108" fmla="*/ 34595 h 568603"/>
                <a:gd name="csX109" fmla="*/ 313131 w 540217"/>
                <a:gd name="csY109" fmla="*/ 18185 h 568603"/>
                <a:gd name="csX110" fmla="*/ 329985 w 540217"/>
                <a:gd name="csY110" fmla="*/ 32821 h 568603"/>
                <a:gd name="csX111" fmla="*/ 364137 w 540217"/>
                <a:gd name="csY111" fmla="*/ 31490 h 568603"/>
                <a:gd name="csX112" fmla="*/ 384095 w 540217"/>
                <a:gd name="csY112" fmla="*/ 2661 h 568603"/>
                <a:gd name="csX113" fmla="*/ 400062 w 540217"/>
                <a:gd name="csY113" fmla="*/ 0 h 5686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</a:cxnLst>
              <a:rect l="l" t="t" r="r" b="b"/>
              <a:pathLst>
                <a:path w="540217" h="568603">
                  <a:moveTo>
                    <a:pt x="400062" y="0"/>
                  </a:moveTo>
                  <a:lnTo>
                    <a:pt x="408933" y="2218"/>
                  </a:lnTo>
                  <a:lnTo>
                    <a:pt x="422239" y="25725"/>
                  </a:lnTo>
                  <a:lnTo>
                    <a:pt x="455060" y="44796"/>
                  </a:lnTo>
                  <a:lnTo>
                    <a:pt x="498526" y="35482"/>
                  </a:lnTo>
                  <a:lnTo>
                    <a:pt x="524250" y="42135"/>
                  </a:lnTo>
                  <a:lnTo>
                    <a:pt x="528685" y="29716"/>
                  </a:lnTo>
                  <a:lnTo>
                    <a:pt x="540217" y="29716"/>
                  </a:lnTo>
                  <a:lnTo>
                    <a:pt x="526468" y="70964"/>
                  </a:lnTo>
                  <a:lnTo>
                    <a:pt x="534895" y="94471"/>
                  </a:lnTo>
                  <a:lnTo>
                    <a:pt x="530460" y="133946"/>
                  </a:lnTo>
                  <a:lnTo>
                    <a:pt x="492760" y="152130"/>
                  </a:lnTo>
                  <a:lnTo>
                    <a:pt x="467035" y="176524"/>
                  </a:lnTo>
                  <a:lnTo>
                    <a:pt x="483446" y="194709"/>
                  </a:lnTo>
                  <a:lnTo>
                    <a:pt x="475906" y="207128"/>
                  </a:lnTo>
                  <a:lnTo>
                    <a:pt x="483446" y="233739"/>
                  </a:lnTo>
                  <a:lnTo>
                    <a:pt x="471470" y="254585"/>
                  </a:lnTo>
                  <a:lnTo>
                    <a:pt x="437319" y="269665"/>
                  </a:lnTo>
                  <a:lnTo>
                    <a:pt x="389418" y="243497"/>
                  </a:lnTo>
                  <a:lnTo>
                    <a:pt x="380547" y="259464"/>
                  </a:lnTo>
                  <a:lnTo>
                    <a:pt x="371677" y="255029"/>
                  </a:lnTo>
                  <a:lnTo>
                    <a:pt x="365467" y="267004"/>
                  </a:lnTo>
                  <a:lnTo>
                    <a:pt x="346395" y="273657"/>
                  </a:lnTo>
                  <a:lnTo>
                    <a:pt x="373007" y="308695"/>
                  </a:lnTo>
                  <a:lnTo>
                    <a:pt x="370790" y="340630"/>
                  </a:lnTo>
                  <a:lnTo>
                    <a:pt x="349057" y="387644"/>
                  </a:lnTo>
                  <a:lnTo>
                    <a:pt x="364137" y="390748"/>
                  </a:lnTo>
                  <a:lnTo>
                    <a:pt x="360145" y="412481"/>
                  </a:lnTo>
                  <a:lnTo>
                    <a:pt x="394740" y="446189"/>
                  </a:lnTo>
                  <a:lnTo>
                    <a:pt x="379217" y="468366"/>
                  </a:lnTo>
                  <a:lnTo>
                    <a:pt x="385870" y="479454"/>
                  </a:lnTo>
                  <a:lnTo>
                    <a:pt x="401836" y="471027"/>
                  </a:lnTo>
                  <a:lnTo>
                    <a:pt x="413368" y="478567"/>
                  </a:lnTo>
                  <a:lnTo>
                    <a:pt x="426230" y="467479"/>
                  </a:lnTo>
                  <a:lnTo>
                    <a:pt x="437319" y="472801"/>
                  </a:lnTo>
                  <a:lnTo>
                    <a:pt x="433327" y="488768"/>
                  </a:lnTo>
                  <a:lnTo>
                    <a:pt x="369902" y="537556"/>
                  </a:lnTo>
                  <a:lnTo>
                    <a:pt x="349944" y="530903"/>
                  </a:lnTo>
                  <a:lnTo>
                    <a:pt x="307809" y="535338"/>
                  </a:lnTo>
                  <a:lnTo>
                    <a:pt x="310026" y="548201"/>
                  </a:lnTo>
                  <a:lnTo>
                    <a:pt x="293172" y="568603"/>
                  </a:lnTo>
                  <a:lnTo>
                    <a:pt x="281640" y="565498"/>
                  </a:lnTo>
                  <a:lnTo>
                    <a:pt x="287406" y="548201"/>
                  </a:lnTo>
                  <a:lnTo>
                    <a:pt x="255916" y="556628"/>
                  </a:lnTo>
                  <a:lnTo>
                    <a:pt x="235957" y="539330"/>
                  </a:lnTo>
                  <a:lnTo>
                    <a:pt x="235513" y="484333"/>
                  </a:lnTo>
                  <a:lnTo>
                    <a:pt x="212450" y="463487"/>
                  </a:lnTo>
                  <a:lnTo>
                    <a:pt x="202249" y="415586"/>
                  </a:lnTo>
                  <a:lnTo>
                    <a:pt x="189830" y="408933"/>
                  </a:lnTo>
                  <a:lnTo>
                    <a:pt x="176968" y="441754"/>
                  </a:lnTo>
                  <a:lnTo>
                    <a:pt x="158783" y="426230"/>
                  </a:lnTo>
                  <a:lnTo>
                    <a:pt x="137937" y="430222"/>
                  </a:lnTo>
                  <a:lnTo>
                    <a:pt x="136607" y="416473"/>
                  </a:lnTo>
                  <a:lnTo>
                    <a:pt x="127736" y="413368"/>
                  </a:lnTo>
                  <a:lnTo>
                    <a:pt x="112213" y="433770"/>
                  </a:lnTo>
                  <a:lnTo>
                    <a:pt x="72739" y="396071"/>
                  </a:lnTo>
                  <a:lnTo>
                    <a:pt x="82496" y="383208"/>
                  </a:lnTo>
                  <a:lnTo>
                    <a:pt x="85157" y="359258"/>
                  </a:lnTo>
                  <a:lnTo>
                    <a:pt x="98463" y="353935"/>
                  </a:lnTo>
                  <a:lnTo>
                    <a:pt x="77174" y="341073"/>
                  </a:lnTo>
                  <a:lnTo>
                    <a:pt x="80279" y="334420"/>
                  </a:lnTo>
                  <a:lnTo>
                    <a:pt x="56328" y="305147"/>
                  </a:lnTo>
                  <a:lnTo>
                    <a:pt x="57215" y="291841"/>
                  </a:lnTo>
                  <a:lnTo>
                    <a:pt x="70077" y="286519"/>
                  </a:lnTo>
                  <a:lnTo>
                    <a:pt x="74956" y="273213"/>
                  </a:lnTo>
                  <a:lnTo>
                    <a:pt x="66973" y="259907"/>
                  </a:lnTo>
                  <a:lnTo>
                    <a:pt x="90923" y="251037"/>
                  </a:lnTo>
                  <a:lnTo>
                    <a:pt x="89149" y="239062"/>
                  </a:lnTo>
                  <a:lnTo>
                    <a:pt x="58989" y="191604"/>
                  </a:lnTo>
                  <a:lnTo>
                    <a:pt x="42135" y="179629"/>
                  </a:lnTo>
                  <a:lnTo>
                    <a:pt x="21733" y="186725"/>
                  </a:lnTo>
                  <a:lnTo>
                    <a:pt x="6653" y="164105"/>
                  </a:lnTo>
                  <a:lnTo>
                    <a:pt x="0" y="165880"/>
                  </a:lnTo>
                  <a:lnTo>
                    <a:pt x="27942" y="150800"/>
                  </a:lnTo>
                  <a:lnTo>
                    <a:pt x="15523" y="133058"/>
                  </a:lnTo>
                  <a:lnTo>
                    <a:pt x="19072" y="128623"/>
                  </a:lnTo>
                  <a:lnTo>
                    <a:pt x="61207" y="144590"/>
                  </a:lnTo>
                  <a:lnTo>
                    <a:pt x="71408" y="161888"/>
                  </a:lnTo>
                  <a:lnTo>
                    <a:pt x="88706" y="161001"/>
                  </a:lnTo>
                  <a:lnTo>
                    <a:pt x="79392" y="155235"/>
                  </a:lnTo>
                  <a:lnTo>
                    <a:pt x="97133" y="139268"/>
                  </a:lnTo>
                  <a:lnTo>
                    <a:pt x="89593" y="123744"/>
                  </a:lnTo>
                  <a:lnTo>
                    <a:pt x="62094" y="116204"/>
                  </a:lnTo>
                  <a:lnTo>
                    <a:pt x="38143" y="90036"/>
                  </a:lnTo>
                  <a:lnTo>
                    <a:pt x="51449" y="89593"/>
                  </a:lnTo>
                  <a:lnTo>
                    <a:pt x="66973" y="103786"/>
                  </a:lnTo>
                  <a:lnTo>
                    <a:pt x="73626" y="102899"/>
                  </a:lnTo>
                  <a:lnTo>
                    <a:pt x="52336" y="88262"/>
                  </a:lnTo>
                  <a:lnTo>
                    <a:pt x="34152" y="86931"/>
                  </a:lnTo>
                  <a:lnTo>
                    <a:pt x="18628" y="73182"/>
                  </a:lnTo>
                  <a:lnTo>
                    <a:pt x="27499" y="64755"/>
                  </a:lnTo>
                  <a:lnTo>
                    <a:pt x="42579" y="65199"/>
                  </a:lnTo>
                  <a:lnTo>
                    <a:pt x="38587" y="54554"/>
                  </a:lnTo>
                  <a:lnTo>
                    <a:pt x="68747" y="42135"/>
                  </a:lnTo>
                  <a:lnTo>
                    <a:pt x="82053" y="41248"/>
                  </a:lnTo>
                  <a:lnTo>
                    <a:pt x="111769" y="63868"/>
                  </a:lnTo>
                  <a:lnTo>
                    <a:pt x="140155" y="58989"/>
                  </a:lnTo>
                  <a:lnTo>
                    <a:pt x="188943" y="126849"/>
                  </a:lnTo>
                  <a:lnTo>
                    <a:pt x="208458" y="111325"/>
                  </a:lnTo>
                  <a:lnTo>
                    <a:pt x="215555" y="115317"/>
                  </a:lnTo>
                  <a:lnTo>
                    <a:pt x="250150" y="106003"/>
                  </a:lnTo>
                  <a:lnTo>
                    <a:pt x="243497" y="90036"/>
                  </a:lnTo>
                  <a:lnTo>
                    <a:pt x="257246" y="91810"/>
                  </a:lnTo>
                  <a:lnTo>
                    <a:pt x="273657" y="68303"/>
                  </a:lnTo>
                  <a:lnTo>
                    <a:pt x="263012" y="52336"/>
                  </a:lnTo>
                  <a:lnTo>
                    <a:pt x="295833" y="43909"/>
                  </a:lnTo>
                  <a:lnTo>
                    <a:pt x="305147" y="59433"/>
                  </a:lnTo>
                  <a:lnTo>
                    <a:pt x="318453" y="58102"/>
                  </a:lnTo>
                  <a:lnTo>
                    <a:pt x="304260" y="34595"/>
                  </a:lnTo>
                  <a:lnTo>
                    <a:pt x="313131" y="18185"/>
                  </a:lnTo>
                  <a:lnTo>
                    <a:pt x="329985" y="32821"/>
                  </a:lnTo>
                  <a:lnTo>
                    <a:pt x="364137" y="31490"/>
                  </a:lnTo>
                  <a:lnTo>
                    <a:pt x="384095" y="2661"/>
                  </a:lnTo>
                  <a:lnTo>
                    <a:pt x="400062" y="0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427133D-93F7-E472-1C82-561FF6F67E90}"/>
                </a:ext>
              </a:extLst>
            </p:cNvPr>
            <p:cNvSpPr/>
            <p:nvPr/>
          </p:nvSpPr>
          <p:spPr>
            <a:xfrm>
              <a:off x="2450263" y="3126956"/>
              <a:ext cx="345951" cy="286519"/>
            </a:xfrm>
            <a:custGeom>
              <a:avLst/>
              <a:gdLst>
                <a:gd name="csX0" fmla="*/ 5322 w 345951"/>
                <a:gd name="csY0" fmla="*/ 94471 h 286519"/>
                <a:gd name="csX1" fmla="*/ 25281 w 345951"/>
                <a:gd name="csY1" fmla="*/ 81609 h 286519"/>
                <a:gd name="csX2" fmla="*/ 24394 w 345951"/>
                <a:gd name="csY2" fmla="*/ 70077 h 286519"/>
                <a:gd name="csX3" fmla="*/ 43909 w 345951"/>
                <a:gd name="csY3" fmla="*/ 58989 h 286519"/>
                <a:gd name="csX4" fmla="*/ 44796 w 345951"/>
                <a:gd name="csY4" fmla="*/ 45240 h 286519"/>
                <a:gd name="csX5" fmla="*/ 62094 w 345951"/>
                <a:gd name="csY5" fmla="*/ 36813 h 286519"/>
                <a:gd name="csX6" fmla="*/ 70078 w 345951"/>
                <a:gd name="csY6" fmla="*/ 21733 h 286519"/>
                <a:gd name="csX7" fmla="*/ 84270 w 345951"/>
                <a:gd name="csY7" fmla="*/ 16854 h 286519"/>
                <a:gd name="csX8" fmla="*/ 99794 w 345951"/>
                <a:gd name="csY8" fmla="*/ 23507 h 286519"/>
                <a:gd name="csX9" fmla="*/ 99794 w 345951"/>
                <a:gd name="csY9" fmla="*/ 10201 h 286519"/>
                <a:gd name="csX10" fmla="*/ 116648 w 345951"/>
                <a:gd name="csY10" fmla="*/ 0 h 286519"/>
                <a:gd name="csX11" fmla="*/ 141042 w 345951"/>
                <a:gd name="csY11" fmla="*/ 23063 h 286519"/>
                <a:gd name="csX12" fmla="*/ 187612 w 345951"/>
                <a:gd name="csY12" fmla="*/ 12419 h 286519"/>
                <a:gd name="csX13" fmla="*/ 205797 w 345951"/>
                <a:gd name="csY13" fmla="*/ 17741 h 286519"/>
                <a:gd name="csX14" fmla="*/ 209789 w 345951"/>
                <a:gd name="csY14" fmla="*/ 27942 h 286519"/>
                <a:gd name="csX15" fmla="*/ 224869 w 345951"/>
                <a:gd name="csY15" fmla="*/ 23063 h 286519"/>
                <a:gd name="csX16" fmla="*/ 219546 w 345951"/>
                <a:gd name="csY16" fmla="*/ 10645 h 286519"/>
                <a:gd name="csX17" fmla="*/ 263456 w 345951"/>
                <a:gd name="csY17" fmla="*/ 24394 h 286519"/>
                <a:gd name="csX18" fmla="*/ 282084 w 345951"/>
                <a:gd name="csY18" fmla="*/ 43022 h 286519"/>
                <a:gd name="csX19" fmla="*/ 272770 w 345951"/>
                <a:gd name="csY19" fmla="*/ 58989 h 286519"/>
                <a:gd name="csX20" fmla="*/ 296277 w 345951"/>
                <a:gd name="csY20" fmla="*/ 75400 h 286519"/>
                <a:gd name="csX21" fmla="*/ 289624 w 345951"/>
                <a:gd name="csY21" fmla="*/ 92254 h 286519"/>
                <a:gd name="csX22" fmla="*/ 303817 w 345951"/>
                <a:gd name="csY22" fmla="*/ 92697 h 286519"/>
                <a:gd name="csX23" fmla="*/ 304704 w 345951"/>
                <a:gd name="csY23" fmla="*/ 113987 h 286519"/>
                <a:gd name="csX24" fmla="*/ 322445 w 345951"/>
                <a:gd name="csY24" fmla="*/ 137494 h 286519"/>
                <a:gd name="csX25" fmla="*/ 319784 w 345951"/>
                <a:gd name="csY25" fmla="*/ 147251 h 286519"/>
                <a:gd name="csX26" fmla="*/ 329541 w 345951"/>
                <a:gd name="csY26" fmla="*/ 153017 h 286519"/>
                <a:gd name="csX27" fmla="*/ 319340 w 345951"/>
                <a:gd name="csY27" fmla="*/ 159226 h 286519"/>
                <a:gd name="csX28" fmla="*/ 324219 w 345951"/>
                <a:gd name="csY28" fmla="*/ 176524 h 286519"/>
                <a:gd name="csX29" fmla="*/ 345952 w 345951"/>
                <a:gd name="csY29" fmla="*/ 189830 h 286519"/>
                <a:gd name="csX30" fmla="*/ 331316 w 345951"/>
                <a:gd name="csY30" fmla="*/ 201805 h 286519"/>
                <a:gd name="csX31" fmla="*/ 314462 w 345951"/>
                <a:gd name="csY31" fmla="*/ 211119 h 286519"/>
                <a:gd name="csX32" fmla="*/ 322889 w 345951"/>
                <a:gd name="csY32" fmla="*/ 225756 h 286519"/>
                <a:gd name="csX33" fmla="*/ 313131 w 345951"/>
                <a:gd name="csY33" fmla="*/ 242610 h 286519"/>
                <a:gd name="csX34" fmla="*/ 295833 w 345951"/>
                <a:gd name="csY34" fmla="*/ 242166 h 286519"/>
                <a:gd name="csX35" fmla="*/ 287850 w 345951"/>
                <a:gd name="csY35" fmla="*/ 257246 h 286519"/>
                <a:gd name="csX36" fmla="*/ 253698 w 345951"/>
                <a:gd name="csY36" fmla="*/ 248819 h 286519"/>
                <a:gd name="csX37" fmla="*/ 251480 w 345951"/>
                <a:gd name="csY37" fmla="*/ 240392 h 286519"/>
                <a:gd name="csX38" fmla="*/ 245715 w 345951"/>
                <a:gd name="csY38" fmla="*/ 253698 h 286519"/>
                <a:gd name="csX39" fmla="*/ 264786 w 345951"/>
                <a:gd name="csY39" fmla="*/ 256359 h 286519"/>
                <a:gd name="csX40" fmla="*/ 265673 w 345951"/>
                <a:gd name="csY40" fmla="*/ 272770 h 286519"/>
                <a:gd name="csX41" fmla="*/ 251037 w 345951"/>
                <a:gd name="csY41" fmla="*/ 278536 h 286519"/>
                <a:gd name="csX42" fmla="*/ 241723 w 345951"/>
                <a:gd name="csY42" fmla="*/ 259464 h 286519"/>
                <a:gd name="csX43" fmla="*/ 234626 w 345951"/>
                <a:gd name="csY43" fmla="*/ 285189 h 286519"/>
                <a:gd name="csX44" fmla="*/ 213781 w 345951"/>
                <a:gd name="csY44" fmla="*/ 286519 h 286519"/>
                <a:gd name="csX45" fmla="*/ 200918 w 345951"/>
                <a:gd name="csY45" fmla="*/ 278979 h 286519"/>
                <a:gd name="csX46" fmla="*/ 158783 w 345951"/>
                <a:gd name="csY46" fmla="*/ 235513 h 286519"/>
                <a:gd name="csX47" fmla="*/ 130841 w 345951"/>
                <a:gd name="csY47" fmla="*/ 253698 h 286519"/>
                <a:gd name="csX48" fmla="*/ 108664 w 345951"/>
                <a:gd name="csY48" fmla="*/ 252367 h 286519"/>
                <a:gd name="csX49" fmla="*/ 97576 w 345951"/>
                <a:gd name="csY49" fmla="*/ 209789 h 286519"/>
                <a:gd name="csX50" fmla="*/ 74513 w 345951"/>
                <a:gd name="csY50" fmla="*/ 206684 h 286519"/>
                <a:gd name="csX51" fmla="*/ 75843 w 345951"/>
                <a:gd name="csY51" fmla="*/ 199588 h 286519"/>
                <a:gd name="csX52" fmla="*/ 58102 w 345951"/>
                <a:gd name="csY52" fmla="*/ 210676 h 286519"/>
                <a:gd name="csX53" fmla="*/ 45683 w 345951"/>
                <a:gd name="csY53" fmla="*/ 196039 h 286519"/>
                <a:gd name="csX54" fmla="*/ 50119 w 345951"/>
                <a:gd name="csY54" fmla="*/ 188499 h 286519"/>
                <a:gd name="csX55" fmla="*/ 41248 w 345951"/>
                <a:gd name="csY55" fmla="*/ 172532 h 286519"/>
                <a:gd name="csX56" fmla="*/ 51006 w 345951"/>
                <a:gd name="csY56" fmla="*/ 162775 h 286519"/>
                <a:gd name="csX57" fmla="*/ 51006 w 345951"/>
                <a:gd name="csY57" fmla="*/ 145921 h 286519"/>
                <a:gd name="csX58" fmla="*/ 32378 w 345951"/>
                <a:gd name="csY58" fmla="*/ 137937 h 286519"/>
                <a:gd name="csX59" fmla="*/ 20402 w 345951"/>
                <a:gd name="csY59" fmla="*/ 144147 h 286519"/>
                <a:gd name="csX60" fmla="*/ 0 w 345951"/>
                <a:gd name="csY60" fmla="*/ 128623 h 286519"/>
                <a:gd name="csX61" fmla="*/ 11088 w 345951"/>
                <a:gd name="csY61" fmla="*/ 106003 h 286519"/>
                <a:gd name="csX62" fmla="*/ 5322 w 345951"/>
                <a:gd name="csY62" fmla="*/ 94471 h 286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5951" h="286519">
                  <a:moveTo>
                    <a:pt x="5322" y="94471"/>
                  </a:moveTo>
                  <a:lnTo>
                    <a:pt x="25281" y="81609"/>
                  </a:lnTo>
                  <a:lnTo>
                    <a:pt x="24394" y="70077"/>
                  </a:lnTo>
                  <a:lnTo>
                    <a:pt x="43909" y="58989"/>
                  </a:lnTo>
                  <a:lnTo>
                    <a:pt x="44796" y="45240"/>
                  </a:lnTo>
                  <a:lnTo>
                    <a:pt x="62094" y="36813"/>
                  </a:lnTo>
                  <a:lnTo>
                    <a:pt x="70078" y="21733"/>
                  </a:lnTo>
                  <a:lnTo>
                    <a:pt x="84270" y="16854"/>
                  </a:lnTo>
                  <a:lnTo>
                    <a:pt x="99794" y="23507"/>
                  </a:lnTo>
                  <a:lnTo>
                    <a:pt x="99794" y="10201"/>
                  </a:lnTo>
                  <a:lnTo>
                    <a:pt x="116648" y="0"/>
                  </a:lnTo>
                  <a:lnTo>
                    <a:pt x="141042" y="23063"/>
                  </a:lnTo>
                  <a:lnTo>
                    <a:pt x="187612" y="12419"/>
                  </a:lnTo>
                  <a:lnTo>
                    <a:pt x="205797" y="17741"/>
                  </a:lnTo>
                  <a:lnTo>
                    <a:pt x="209789" y="27942"/>
                  </a:lnTo>
                  <a:lnTo>
                    <a:pt x="224869" y="23063"/>
                  </a:lnTo>
                  <a:lnTo>
                    <a:pt x="219546" y="10645"/>
                  </a:lnTo>
                  <a:lnTo>
                    <a:pt x="263456" y="24394"/>
                  </a:lnTo>
                  <a:lnTo>
                    <a:pt x="282084" y="43022"/>
                  </a:lnTo>
                  <a:lnTo>
                    <a:pt x="272770" y="58989"/>
                  </a:lnTo>
                  <a:lnTo>
                    <a:pt x="296277" y="75400"/>
                  </a:lnTo>
                  <a:lnTo>
                    <a:pt x="289624" y="92254"/>
                  </a:lnTo>
                  <a:lnTo>
                    <a:pt x="303817" y="92697"/>
                  </a:lnTo>
                  <a:lnTo>
                    <a:pt x="304704" y="113987"/>
                  </a:lnTo>
                  <a:lnTo>
                    <a:pt x="322445" y="137494"/>
                  </a:lnTo>
                  <a:lnTo>
                    <a:pt x="319784" y="147251"/>
                  </a:lnTo>
                  <a:lnTo>
                    <a:pt x="329541" y="153017"/>
                  </a:lnTo>
                  <a:lnTo>
                    <a:pt x="319340" y="159226"/>
                  </a:lnTo>
                  <a:lnTo>
                    <a:pt x="324219" y="176524"/>
                  </a:lnTo>
                  <a:lnTo>
                    <a:pt x="345952" y="189830"/>
                  </a:lnTo>
                  <a:lnTo>
                    <a:pt x="331316" y="201805"/>
                  </a:lnTo>
                  <a:lnTo>
                    <a:pt x="314462" y="211119"/>
                  </a:lnTo>
                  <a:lnTo>
                    <a:pt x="322889" y="225756"/>
                  </a:lnTo>
                  <a:lnTo>
                    <a:pt x="313131" y="242610"/>
                  </a:lnTo>
                  <a:lnTo>
                    <a:pt x="295833" y="242166"/>
                  </a:lnTo>
                  <a:lnTo>
                    <a:pt x="287850" y="257246"/>
                  </a:lnTo>
                  <a:lnTo>
                    <a:pt x="253698" y="248819"/>
                  </a:lnTo>
                  <a:lnTo>
                    <a:pt x="251480" y="240392"/>
                  </a:lnTo>
                  <a:lnTo>
                    <a:pt x="245715" y="253698"/>
                  </a:lnTo>
                  <a:lnTo>
                    <a:pt x="264786" y="256359"/>
                  </a:lnTo>
                  <a:lnTo>
                    <a:pt x="265673" y="272770"/>
                  </a:lnTo>
                  <a:lnTo>
                    <a:pt x="251037" y="278536"/>
                  </a:lnTo>
                  <a:lnTo>
                    <a:pt x="241723" y="259464"/>
                  </a:lnTo>
                  <a:lnTo>
                    <a:pt x="234626" y="285189"/>
                  </a:lnTo>
                  <a:lnTo>
                    <a:pt x="213781" y="286519"/>
                  </a:lnTo>
                  <a:lnTo>
                    <a:pt x="200918" y="278979"/>
                  </a:lnTo>
                  <a:lnTo>
                    <a:pt x="158783" y="235513"/>
                  </a:lnTo>
                  <a:lnTo>
                    <a:pt x="130841" y="253698"/>
                  </a:lnTo>
                  <a:lnTo>
                    <a:pt x="108664" y="252367"/>
                  </a:lnTo>
                  <a:lnTo>
                    <a:pt x="97576" y="209789"/>
                  </a:lnTo>
                  <a:lnTo>
                    <a:pt x="74513" y="206684"/>
                  </a:lnTo>
                  <a:lnTo>
                    <a:pt x="75843" y="199588"/>
                  </a:lnTo>
                  <a:lnTo>
                    <a:pt x="58102" y="210676"/>
                  </a:lnTo>
                  <a:lnTo>
                    <a:pt x="45683" y="196039"/>
                  </a:lnTo>
                  <a:lnTo>
                    <a:pt x="50119" y="188499"/>
                  </a:lnTo>
                  <a:lnTo>
                    <a:pt x="41248" y="172532"/>
                  </a:lnTo>
                  <a:lnTo>
                    <a:pt x="51006" y="162775"/>
                  </a:lnTo>
                  <a:lnTo>
                    <a:pt x="51006" y="145921"/>
                  </a:lnTo>
                  <a:lnTo>
                    <a:pt x="32378" y="137937"/>
                  </a:lnTo>
                  <a:lnTo>
                    <a:pt x="20402" y="144147"/>
                  </a:lnTo>
                  <a:lnTo>
                    <a:pt x="0" y="128623"/>
                  </a:lnTo>
                  <a:lnTo>
                    <a:pt x="11088" y="106003"/>
                  </a:lnTo>
                  <a:lnTo>
                    <a:pt x="5322" y="9447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22E13D61-056C-D21D-5EC2-EF8CED582138}"/>
                </a:ext>
              </a:extLst>
            </p:cNvPr>
            <p:cNvSpPr/>
            <p:nvPr/>
          </p:nvSpPr>
          <p:spPr>
            <a:xfrm>
              <a:off x="7132146" y="1638920"/>
              <a:ext cx="2580890" cy="3053690"/>
            </a:xfrm>
            <a:custGeom>
              <a:avLst/>
              <a:gdLst>
                <a:gd name="csX0" fmla="*/ 149025 w 2580890"/>
                <a:gd name="csY0" fmla="*/ 823632 h 3053690"/>
                <a:gd name="csX1" fmla="*/ 172089 w 2580890"/>
                <a:gd name="csY1" fmla="*/ 836938 h 3053690"/>
                <a:gd name="csX2" fmla="*/ 195596 w 2580890"/>
                <a:gd name="csY2" fmla="*/ 837825 h 3053690"/>
                <a:gd name="csX3" fmla="*/ 215998 w 2580890"/>
                <a:gd name="csY3" fmla="*/ 822301 h 3053690"/>
                <a:gd name="csX4" fmla="*/ 205797 w 2580890"/>
                <a:gd name="csY4" fmla="*/ 795246 h 3053690"/>
                <a:gd name="csX5" fmla="*/ 219990 w 2580890"/>
                <a:gd name="csY5" fmla="*/ 807221 h 3053690"/>
                <a:gd name="csX6" fmla="*/ 239949 w 2580890"/>
                <a:gd name="csY6" fmla="*/ 842703 h 3053690"/>
                <a:gd name="csX7" fmla="*/ 232409 w 2580890"/>
                <a:gd name="csY7" fmla="*/ 866654 h 3053690"/>
                <a:gd name="csX8" fmla="*/ 250150 w 2580890"/>
                <a:gd name="csY8" fmla="*/ 878186 h 3053690"/>
                <a:gd name="csX9" fmla="*/ 257690 w 2580890"/>
                <a:gd name="csY9" fmla="*/ 909676 h 3053690"/>
                <a:gd name="csX10" fmla="*/ 259907 w 2580890"/>
                <a:gd name="csY10" fmla="*/ 929191 h 3053690"/>
                <a:gd name="csX11" fmla="*/ 248376 w 2580890"/>
                <a:gd name="csY11" fmla="*/ 951368 h 3053690"/>
                <a:gd name="csX12" fmla="*/ 254141 w 2580890"/>
                <a:gd name="csY12" fmla="*/ 964230 h 3053690"/>
                <a:gd name="csX13" fmla="*/ 263456 w 2580890"/>
                <a:gd name="csY13" fmla="*/ 970440 h 3053690"/>
                <a:gd name="csX14" fmla="*/ 294946 w 2580890"/>
                <a:gd name="csY14" fmla="*/ 972657 h 3053690"/>
                <a:gd name="csX15" fmla="*/ 263899 w 2580890"/>
                <a:gd name="csY15" fmla="*/ 968222 h 3053690"/>
                <a:gd name="csX16" fmla="*/ 250150 w 2580890"/>
                <a:gd name="csY16" fmla="*/ 950924 h 3053690"/>
                <a:gd name="csX17" fmla="*/ 262125 w 2580890"/>
                <a:gd name="csY17" fmla="*/ 926974 h 3053690"/>
                <a:gd name="csX18" fmla="*/ 255029 w 2580890"/>
                <a:gd name="csY18" fmla="*/ 889274 h 3053690"/>
                <a:gd name="csX19" fmla="*/ 271439 w 2580890"/>
                <a:gd name="csY19" fmla="*/ 872863 h 3053690"/>
                <a:gd name="csX20" fmla="*/ 260794 w 2580890"/>
                <a:gd name="csY20" fmla="*/ 873750 h 3053690"/>
                <a:gd name="csX21" fmla="*/ 244384 w 2580890"/>
                <a:gd name="csY21" fmla="*/ 856453 h 3053690"/>
                <a:gd name="csX22" fmla="*/ 267447 w 2580890"/>
                <a:gd name="csY22" fmla="*/ 838268 h 3053690"/>
                <a:gd name="csX23" fmla="*/ 290067 w 2580890"/>
                <a:gd name="csY23" fmla="*/ 834276 h 3053690"/>
                <a:gd name="csX24" fmla="*/ 315348 w 2580890"/>
                <a:gd name="csY24" fmla="*/ 812100 h 3053690"/>
                <a:gd name="csX25" fmla="*/ 399175 w 2580890"/>
                <a:gd name="csY25" fmla="*/ 808552 h 3053690"/>
                <a:gd name="csX26" fmla="*/ 438205 w 2580890"/>
                <a:gd name="csY26" fmla="*/ 797464 h 3053690"/>
                <a:gd name="csX27" fmla="*/ 463487 w 2580890"/>
                <a:gd name="csY27" fmla="*/ 804560 h 3053690"/>
                <a:gd name="csX28" fmla="*/ 453729 w 2580890"/>
                <a:gd name="csY28" fmla="*/ 813874 h 3053690"/>
                <a:gd name="csX29" fmla="*/ 443085 w 2580890"/>
                <a:gd name="csY29" fmla="*/ 812100 h 3053690"/>
                <a:gd name="csX30" fmla="*/ 449294 w 2580890"/>
                <a:gd name="csY30" fmla="*/ 844477 h 3053690"/>
                <a:gd name="csX31" fmla="*/ 501630 w 2580890"/>
                <a:gd name="csY31" fmla="*/ 855566 h 3053690"/>
                <a:gd name="csX32" fmla="*/ 512718 w 2580890"/>
                <a:gd name="csY32" fmla="*/ 865767 h 3053690"/>
                <a:gd name="csX33" fmla="*/ 548644 w 2580890"/>
                <a:gd name="csY33" fmla="*/ 867097 h 3053690"/>
                <a:gd name="csX34" fmla="*/ 512718 w 2580890"/>
                <a:gd name="csY34" fmla="*/ 859114 h 3053690"/>
                <a:gd name="csX35" fmla="*/ 567273 w 2580890"/>
                <a:gd name="csY35" fmla="*/ 852905 h 3053690"/>
                <a:gd name="csX36" fmla="*/ 594328 w 2580890"/>
                <a:gd name="csY36" fmla="*/ 837381 h 3053690"/>
                <a:gd name="csX37" fmla="*/ 634245 w 2580890"/>
                <a:gd name="csY37" fmla="*/ 845365 h 3053690"/>
                <a:gd name="csX38" fmla="*/ 616504 w 2580890"/>
                <a:gd name="csY38" fmla="*/ 833833 h 3053690"/>
                <a:gd name="csX39" fmla="*/ 644446 w 2580890"/>
                <a:gd name="csY39" fmla="*/ 832502 h 3053690"/>
                <a:gd name="csX40" fmla="*/ 620052 w 2580890"/>
                <a:gd name="csY40" fmla="*/ 828511 h 3053690"/>
                <a:gd name="csX41" fmla="*/ 619165 w 2580890"/>
                <a:gd name="csY41" fmla="*/ 822745 h 3053690"/>
                <a:gd name="csX42" fmla="*/ 652430 w 2580890"/>
                <a:gd name="csY42" fmla="*/ 825406 h 3053690"/>
                <a:gd name="csX43" fmla="*/ 655978 w 2580890"/>
                <a:gd name="csY43" fmla="*/ 801012 h 3053690"/>
                <a:gd name="csX44" fmla="*/ 648881 w 2580890"/>
                <a:gd name="csY44" fmla="*/ 789480 h 3053690"/>
                <a:gd name="csX45" fmla="*/ 659083 w 2580890"/>
                <a:gd name="csY45" fmla="*/ 786375 h 3053690"/>
                <a:gd name="csX46" fmla="*/ 641785 w 2580890"/>
                <a:gd name="csY46" fmla="*/ 773070 h 3053690"/>
                <a:gd name="csX47" fmla="*/ 639124 w 2580890"/>
                <a:gd name="csY47" fmla="*/ 761538 h 3053690"/>
                <a:gd name="csX48" fmla="*/ 630697 w 2580890"/>
                <a:gd name="csY48" fmla="*/ 761981 h 3053690"/>
                <a:gd name="csX49" fmla="*/ 630697 w 2580890"/>
                <a:gd name="csY49" fmla="*/ 753998 h 3053690"/>
                <a:gd name="csX50" fmla="*/ 636906 w 2580890"/>
                <a:gd name="csY50" fmla="*/ 754441 h 3053690"/>
                <a:gd name="csX51" fmla="*/ 625375 w 2580890"/>
                <a:gd name="csY51" fmla="*/ 743797 h 3053690"/>
                <a:gd name="csX52" fmla="*/ 629810 w 2580890"/>
                <a:gd name="csY52" fmla="*/ 717629 h 3053690"/>
                <a:gd name="csX53" fmla="*/ 637793 w 2580890"/>
                <a:gd name="csY53" fmla="*/ 730934 h 3053690"/>
                <a:gd name="csX54" fmla="*/ 649325 w 2580890"/>
                <a:gd name="csY54" fmla="*/ 723394 h 3053690"/>
                <a:gd name="csX55" fmla="*/ 638680 w 2580890"/>
                <a:gd name="csY55" fmla="*/ 706097 h 3053690"/>
                <a:gd name="csX56" fmla="*/ 649769 w 2580890"/>
                <a:gd name="csY56" fmla="*/ 714524 h 3053690"/>
                <a:gd name="csX57" fmla="*/ 655978 w 2580890"/>
                <a:gd name="csY57" fmla="*/ 694565 h 3053690"/>
                <a:gd name="csX58" fmla="*/ 677711 w 2580890"/>
                <a:gd name="csY58" fmla="*/ 698113 h 3053690"/>
                <a:gd name="csX59" fmla="*/ 687469 w 2580890"/>
                <a:gd name="csY59" fmla="*/ 708758 h 3053690"/>
                <a:gd name="csX60" fmla="*/ 689243 w 2580890"/>
                <a:gd name="csY60" fmla="*/ 696783 h 3053690"/>
                <a:gd name="csX61" fmla="*/ 699444 w 2580890"/>
                <a:gd name="csY61" fmla="*/ 715411 h 3053690"/>
                <a:gd name="csX62" fmla="*/ 703879 w 2580890"/>
                <a:gd name="csY62" fmla="*/ 708758 h 3053690"/>
                <a:gd name="csX63" fmla="*/ 717628 w 2580890"/>
                <a:gd name="csY63" fmla="*/ 711863 h 3053690"/>
                <a:gd name="csX64" fmla="*/ 720290 w 2580890"/>
                <a:gd name="csY64" fmla="*/ 727830 h 3053690"/>
                <a:gd name="csX65" fmla="*/ 729604 w 2580890"/>
                <a:gd name="csY65" fmla="*/ 716298 h 3053690"/>
                <a:gd name="csX66" fmla="*/ 728273 w 2580890"/>
                <a:gd name="csY66" fmla="*/ 705210 h 3053690"/>
                <a:gd name="csX67" fmla="*/ 733596 w 2580890"/>
                <a:gd name="csY67" fmla="*/ 719403 h 3053690"/>
                <a:gd name="csX68" fmla="*/ 739805 w 2580890"/>
                <a:gd name="csY68" fmla="*/ 697670 h 3053690"/>
                <a:gd name="csX69" fmla="*/ 748675 w 2580890"/>
                <a:gd name="csY69" fmla="*/ 707871 h 3053690"/>
                <a:gd name="csX70" fmla="*/ 740692 w 2580890"/>
                <a:gd name="csY70" fmla="*/ 712306 h 3053690"/>
                <a:gd name="csX71" fmla="*/ 744240 w 2580890"/>
                <a:gd name="csY71" fmla="*/ 722064 h 3053690"/>
                <a:gd name="csX72" fmla="*/ 752667 w 2580890"/>
                <a:gd name="csY72" fmla="*/ 714524 h 3053690"/>
                <a:gd name="csX73" fmla="*/ 767304 w 2580890"/>
                <a:gd name="csY73" fmla="*/ 734483 h 3053690"/>
                <a:gd name="csX74" fmla="*/ 759763 w 2580890"/>
                <a:gd name="csY74" fmla="*/ 715854 h 3053690"/>
                <a:gd name="csX75" fmla="*/ 762425 w 2580890"/>
                <a:gd name="csY75" fmla="*/ 705210 h 3053690"/>
                <a:gd name="csX76" fmla="*/ 768634 w 2580890"/>
                <a:gd name="csY76" fmla="*/ 711863 h 3053690"/>
                <a:gd name="csX77" fmla="*/ 770852 w 2580890"/>
                <a:gd name="csY77" fmla="*/ 703879 h 3053690"/>
                <a:gd name="csX78" fmla="*/ 762425 w 2580890"/>
                <a:gd name="csY78" fmla="*/ 691904 h 3053690"/>
                <a:gd name="csX79" fmla="*/ 808108 w 2580890"/>
                <a:gd name="csY79" fmla="*/ 681703 h 3053690"/>
                <a:gd name="csX80" fmla="*/ 813874 w 2580890"/>
                <a:gd name="csY80" fmla="*/ 697670 h 3053690"/>
                <a:gd name="csX81" fmla="*/ 828954 w 2580890"/>
                <a:gd name="csY81" fmla="*/ 690130 h 3053690"/>
                <a:gd name="csX82" fmla="*/ 828954 w 2580890"/>
                <a:gd name="csY82" fmla="*/ 703436 h 3053690"/>
                <a:gd name="csX83" fmla="*/ 843147 w 2580890"/>
                <a:gd name="csY83" fmla="*/ 696783 h 3053690"/>
                <a:gd name="csX84" fmla="*/ 860445 w 2580890"/>
                <a:gd name="csY84" fmla="*/ 700331 h 3053690"/>
                <a:gd name="csX85" fmla="*/ 860445 w 2580890"/>
                <a:gd name="csY85" fmla="*/ 718516 h 3053690"/>
                <a:gd name="csX86" fmla="*/ 870202 w 2580890"/>
                <a:gd name="csY86" fmla="*/ 706097 h 3053690"/>
                <a:gd name="csX87" fmla="*/ 892378 w 2580890"/>
                <a:gd name="csY87" fmla="*/ 717629 h 3053690"/>
                <a:gd name="csX88" fmla="*/ 851131 w 2580890"/>
                <a:gd name="csY88" fmla="*/ 746901 h 3053690"/>
                <a:gd name="csX89" fmla="*/ 851574 w 2580890"/>
                <a:gd name="csY89" fmla="*/ 765086 h 3053690"/>
                <a:gd name="csX90" fmla="*/ 900805 w 2580890"/>
                <a:gd name="csY90" fmla="*/ 753111 h 3053690"/>
                <a:gd name="csX91" fmla="*/ 900362 w 2580890"/>
                <a:gd name="csY91" fmla="*/ 762868 h 3053690"/>
                <a:gd name="csX92" fmla="*/ 868872 w 2580890"/>
                <a:gd name="csY92" fmla="*/ 766860 h 3053690"/>
                <a:gd name="csX93" fmla="*/ 868428 w 2580890"/>
                <a:gd name="csY93" fmla="*/ 774844 h 3053690"/>
                <a:gd name="csX94" fmla="*/ 849800 w 2580890"/>
                <a:gd name="csY94" fmla="*/ 784158 h 3053690"/>
                <a:gd name="csX95" fmla="*/ 887500 w 2580890"/>
                <a:gd name="csY95" fmla="*/ 794802 h 3053690"/>
                <a:gd name="csX96" fmla="*/ 913668 w 2580890"/>
                <a:gd name="csY96" fmla="*/ 785932 h 3053690"/>
                <a:gd name="csX97" fmla="*/ 930966 w 2580890"/>
                <a:gd name="csY97" fmla="*/ 797907 h 3053690"/>
                <a:gd name="csX98" fmla="*/ 929635 w 2580890"/>
                <a:gd name="csY98" fmla="*/ 808995 h 3053690"/>
                <a:gd name="csX99" fmla="*/ 939392 w 2580890"/>
                <a:gd name="csY99" fmla="*/ 809439 h 3053690"/>
                <a:gd name="csX100" fmla="*/ 932296 w 2580890"/>
                <a:gd name="csY100" fmla="*/ 827180 h 3053690"/>
                <a:gd name="csX101" fmla="*/ 942497 w 2580890"/>
                <a:gd name="csY101" fmla="*/ 823632 h 3053690"/>
                <a:gd name="csX102" fmla="*/ 923869 w 2580890"/>
                <a:gd name="csY102" fmla="*/ 840929 h 3053690"/>
                <a:gd name="csX103" fmla="*/ 899031 w 2580890"/>
                <a:gd name="csY103" fmla="*/ 832502 h 3053690"/>
                <a:gd name="csX104" fmla="*/ 897257 w 2580890"/>
                <a:gd name="csY104" fmla="*/ 824519 h 3053690"/>
                <a:gd name="csX105" fmla="*/ 857783 w 2580890"/>
                <a:gd name="csY105" fmla="*/ 814761 h 3053690"/>
                <a:gd name="csX106" fmla="*/ 853348 w 2580890"/>
                <a:gd name="csY106" fmla="*/ 818309 h 3053690"/>
                <a:gd name="csX107" fmla="*/ 866654 w 2580890"/>
                <a:gd name="csY107" fmla="*/ 827180 h 3053690"/>
                <a:gd name="csX108" fmla="*/ 862662 w 2580890"/>
                <a:gd name="csY108" fmla="*/ 829841 h 3053690"/>
                <a:gd name="csX109" fmla="*/ 889274 w 2580890"/>
                <a:gd name="csY109" fmla="*/ 836494 h 3053690"/>
                <a:gd name="csX110" fmla="*/ 942941 w 2580890"/>
                <a:gd name="csY110" fmla="*/ 883064 h 3053690"/>
                <a:gd name="csX111" fmla="*/ 949150 w 2580890"/>
                <a:gd name="csY111" fmla="*/ 869315 h 3053690"/>
                <a:gd name="csX112" fmla="*/ 931409 w 2580890"/>
                <a:gd name="csY112" fmla="*/ 845808 h 3053690"/>
                <a:gd name="csX113" fmla="*/ 968665 w 2580890"/>
                <a:gd name="csY113" fmla="*/ 873307 h 3053690"/>
                <a:gd name="csX114" fmla="*/ 956690 w 2580890"/>
                <a:gd name="csY114" fmla="*/ 873307 h 3053690"/>
                <a:gd name="csX115" fmla="*/ 943384 w 2580890"/>
                <a:gd name="csY115" fmla="*/ 895040 h 3053690"/>
                <a:gd name="csX116" fmla="*/ 949150 w 2580890"/>
                <a:gd name="csY116" fmla="*/ 901693 h 3053690"/>
                <a:gd name="csX117" fmla="*/ 960238 w 2580890"/>
                <a:gd name="csY117" fmla="*/ 895483 h 3053690"/>
                <a:gd name="csX118" fmla="*/ 987293 w 2580890"/>
                <a:gd name="csY118" fmla="*/ 925643 h 3053690"/>
                <a:gd name="csX119" fmla="*/ 1001486 w 2580890"/>
                <a:gd name="csY119" fmla="*/ 930078 h 3053690"/>
                <a:gd name="csX120" fmla="*/ 1011687 w 2580890"/>
                <a:gd name="csY120" fmla="*/ 941610 h 3053690"/>
                <a:gd name="csX121" fmla="*/ 1009913 w 2580890"/>
                <a:gd name="csY121" fmla="*/ 951811 h 3053690"/>
                <a:gd name="csX122" fmla="*/ 1028542 w 2580890"/>
                <a:gd name="csY122" fmla="*/ 943384 h 3053690"/>
                <a:gd name="csX123" fmla="*/ 1039186 w 2580890"/>
                <a:gd name="csY123" fmla="*/ 956247 h 3053690"/>
                <a:gd name="csX124" fmla="*/ 1064024 w 2580890"/>
                <a:gd name="csY124" fmla="*/ 959795 h 3053690"/>
                <a:gd name="csX125" fmla="*/ 1063580 w 2580890"/>
                <a:gd name="csY125" fmla="*/ 942941 h 3053690"/>
                <a:gd name="csX126" fmla="*/ 1081765 w 2580890"/>
                <a:gd name="csY126" fmla="*/ 967335 h 3053690"/>
                <a:gd name="csX127" fmla="*/ 1089305 w 2580890"/>
                <a:gd name="csY127" fmla="*/ 966891 h 3053690"/>
                <a:gd name="csX128" fmla="*/ 1100837 w 2580890"/>
                <a:gd name="csY128" fmla="*/ 938062 h 3053690"/>
                <a:gd name="csX129" fmla="*/ 1093297 w 2580890"/>
                <a:gd name="csY129" fmla="*/ 891935 h 3053690"/>
                <a:gd name="csX130" fmla="*/ 1106159 w 2580890"/>
                <a:gd name="csY130" fmla="*/ 883952 h 3053690"/>
                <a:gd name="csX131" fmla="*/ 1092853 w 2580890"/>
                <a:gd name="csY131" fmla="*/ 882621 h 3053690"/>
                <a:gd name="csX132" fmla="*/ 1084426 w 2580890"/>
                <a:gd name="csY132" fmla="*/ 851130 h 3053690"/>
                <a:gd name="csX133" fmla="*/ 1079991 w 2580890"/>
                <a:gd name="csY133" fmla="*/ 783271 h 3053690"/>
                <a:gd name="csX134" fmla="*/ 1091966 w 2580890"/>
                <a:gd name="csY134" fmla="*/ 773070 h 3053690"/>
                <a:gd name="csX135" fmla="*/ 1107933 w 2580890"/>
                <a:gd name="csY135" fmla="*/ 777505 h 3053690"/>
                <a:gd name="csX136" fmla="*/ 1111925 w 2580890"/>
                <a:gd name="csY136" fmla="*/ 783714 h 3053690"/>
                <a:gd name="csX137" fmla="*/ 1091523 w 2580890"/>
                <a:gd name="csY137" fmla="*/ 775731 h 3053690"/>
                <a:gd name="csX138" fmla="*/ 1088862 w 2580890"/>
                <a:gd name="csY138" fmla="*/ 799681 h 3053690"/>
                <a:gd name="csX139" fmla="*/ 1120795 w 2580890"/>
                <a:gd name="csY139" fmla="*/ 819196 h 3053690"/>
                <a:gd name="csX140" fmla="*/ 1162930 w 2580890"/>
                <a:gd name="csY140" fmla="*/ 824519 h 3053690"/>
                <a:gd name="csX141" fmla="*/ 1189986 w 2580890"/>
                <a:gd name="csY141" fmla="*/ 808995 h 3053690"/>
                <a:gd name="csX142" fmla="*/ 1197969 w 2580890"/>
                <a:gd name="csY142" fmla="*/ 810769 h 3053690"/>
                <a:gd name="csX143" fmla="*/ 1198856 w 2580890"/>
                <a:gd name="csY143" fmla="*/ 820971 h 3053690"/>
                <a:gd name="csX144" fmla="*/ 1201961 w 2580890"/>
                <a:gd name="csY144" fmla="*/ 824519 h 3053690"/>
                <a:gd name="csX145" fmla="*/ 1198856 w 2580890"/>
                <a:gd name="csY145" fmla="*/ 809882 h 3053690"/>
                <a:gd name="csX146" fmla="*/ 1192203 w 2580890"/>
                <a:gd name="csY146" fmla="*/ 804560 h 3053690"/>
                <a:gd name="csX147" fmla="*/ 1192647 w 2580890"/>
                <a:gd name="csY147" fmla="*/ 794802 h 3053690"/>
                <a:gd name="csX148" fmla="*/ 1197082 w 2580890"/>
                <a:gd name="csY148" fmla="*/ 782827 h 3053690"/>
                <a:gd name="csX149" fmla="*/ 1212606 w 2580890"/>
                <a:gd name="csY149" fmla="*/ 775287 h 3053690"/>
                <a:gd name="csX150" fmla="*/ 1207283 w 2580890"/>
                <a:gd name="csY150" fmla="*/ 773070 h 3053690"/>
                <a:gd name="csX151" fmla="*/ 1213936 w 2580890"/>
                <a:gd name="csY151" fmla="*/ 759764 h 3053690"/>
                <a:gd name="csX152" fmla="*/ 1248975 w 2580890"/>
                <a:gd name="csY152" fmla="*/ 746458 h 3053690"/>
                <a:gd name="csX153" fmla="*/ 1260063 w 2580890"/>
                <a:gd name="csY153" fmla="*/ 756215 h 3053690"/>
                <a:gd name="csX154" fmla="*/ 1265385 w 2580890"/>
                <a:gd name="csY154" fmla="*/ 745127 h 3053690"/>
                <a:gd name="csX155" fmla="*/ 1305747 w 2580890"/>
                <a:gd name="csY155" fmla="*/ 749119 h 3053690"/>
                <a:gd name="csX156" fmla="*/ 1306634 w 2580890"/>
                <a:gd name="csY156" fmla="*/ 758433 h 3053690"/>
                <a:gd name="csX157" fmla="*/ 1314617 w 2580890"/>
                <a:gd name="csY157" fmla="*/ 760207 h 3053690"/>
                <a:gd name="csX158" fmla="*/ 1318165 w 2580890"/>
                <a:gd name="csY158" fmla="*/ 751337 h 3053690"/>
                <a:gd name="csX159" fmla="*/ 1322601 w 2580890"/>
                <a:gd name="csY159" fmla="*/ 759320 h 3053690"/>
                <a:gd name="csX160" fmla="*/ 1316391 w 2580890"/>
                <a:gd name="csY160" fmla="*/ 763312 h 3053690"/>
                <a:gd name="csX161" fmla="*/ 1334576 w 2580890"/>
                <a:gd name="csY161" fmla="*/ 768191 h 3053690"/>
                <a:gd name="csX162" fmla="*/ 1342116 w 2580890"/>
                <a:gd name="csY162" fmla="*/ 758433 h 3053690"/>
                <a:gd name="csX163" fmla="*/ 1323931 w 2580890"/>
                <a:gd name="csY163" fmla="*/ 757103 h 3053690"/>
                <a:gd name="csX164" fmla="*/ 1336794 w 2580890"/>
                <a:gd name="csY164" fmla="*/ 749562 h 3053690"/>
                <a:gd name="csX165" fmla="*/ 1339455 w 2580890"/>
                <a:gd name="csY165" fmla="*/ 739361 h 3053690"/>
                <a:gd name="csX166" fmla="*/ 1328367 w 2580890"/>
                <a:gd name="csY166" fmla="*/ 742466 h 3053690"/>
                <a:gd name="csX167" fmla="*/ 1340785 w 2580890"/>
                <a:gd name="csY167" fmla="*/ 731378 h 3053690"/>
                <a:gd name="csX168" fmla="*/ 1315504 w 2580890"/>
                <a:gd name="csY168" fmla="*/ 736257 h 3053690"/>
                <a:gd name="csX169" fmla="*/ 1311069 w 2580890"/>
                <a:gd name="csY169" fmla="*/ 706984 h 3053690"/>
                <a:gd name="csX170" fmla="*/ 1323931 w 2580890"/>
                <a:gd name="csY170" fmla="*/ 693678 h 3053690"/>
                <a:gd name="csX171" fmla="*/ 1327479 w 2580890"/>
                <a:gd name="csY171" fmla="*/ 703879 h 3053690"/>
                <a:gd name="csX172" fmla="*/ 1331471 w 2580890"/>
                <a:gd name="csY172" fmla="*/ 683920 h 3053690"/>
                <a:gd name="csX173" fmla="*/ 1347882 w 2580890"/>
                <a:gd name="csY173" fmla="*/ 685694 h 3053690"/>
                <a:gd name="csX174" fmla="*/ 1365179 w 2580890"/>
                <a:gd name="csY174" fmla="*/ 699887 h 3053690"/>
                <a:gd name="csX175" fmla="*/ 1368284 w 2580890"/>
                <a:gd name="csY175" fmla="*/ 684364 h 3053690"/>
                <a:gd name="csX176" fmla="*/ 1391791 w 2580890"/>
                <a:gd name="csY176" fmla="*/ 672389 h 3053690"/>
                <a:gd name="csX177" fmla="*/ 1365179 w 2580890"/>
                <a:gd name="csY177" fmla="*/ 656422 h 3053690"/>
                <a:gd name="csX178" fmla="*/ 1353648 w 2580890"/>
                <a:gd name="csY178" fmla="*/ 632915 h 3053690"/>
                <a:gd name="csX179" fmla="*/ 1329254 w 2580890"/>
                <a:gd name="csY179" fmla="*/ 634245 h 3053690"/>
                <a:gd name="csX180" fmla="*/ 1339898 w 2580890"/>
                <a:gd name="csY180" fmla="*/ 626705 h 3053690"/>
                <a:gd name="csX181" fmla="*/ 1331471 w 2580890"/>
                <a:gd name="csY181" fmla="*/ 595215 h 3053690"/>
                <a:gd name="csX182" fmla="*/ 1342559 w 2580890"/>
                <a:gd name="csY182" fmla="*/ 591666 h 3053690"/>
                <a:gd name="csX183" fmla="*/ 1339898 w 2580890"/>
                <a:gd name="csY183" fmla="*/ 583239 h 3053690"/>
                <a:gd name="csX184" fmla="*/ 1315948 w 2580890"/>
                <a:gd name="csY184" fmla="*/ 596545 h 3053690"/>
                <a:gd name="csX185" fmla="*/ 1319940 w 2580890"/>
                <a:gd name="csY185" fmla="*/ 604972 h 3053690"/>
                <a:gd name="csX186" fmla="*/ 1308851 w 2580890"/>
                <a:gd name="csY186" fmla="*/ 609851 h 3053690"/>
                <a:gd name="csX187" fmla="*/ 1315504 w 2580890"/>
                <a:gd name="csY187" fmla="*/ 612512 h 3053690"/>
                <a:gd name="csX188" fmla="*/ 1297763 w 2580890"/>
                <a:gd name="csY188" fmla="*/ 605859 h 3053690"/>
                <a:gd name="csX189" fmla="*/ 1294659 w 2580890"/>
                <a:gd name="csY189" fmla="*/ 566385 h 3053690"/>
                <a:gd name="csX190" fmla="*/ 1331471 w 2580890"/>
                <a:gd name="csY190" fmla="*/ 541548 h 3053690"/>
                <a:gd name="csX191" fmla="*/ 1343003 w 2580890"/>
                <a:gd name="csY191" fmla="*/ 518484 h 3053690"/>
                <a:gd name="csX192" fmla="*/ 1335906 w 2580890"/>
                <a:gd name="csY192" fmla="*/ 521145 h 3053690"/>
                <a:gd name="csX193" fmla="*/ 1329254 w 2580890"/>
                <a:gd name="csY193" fmla="*/ 507396 h 3053690"/>
                <a:gd name="csX194" fmla="*/ 1302642 w 2580890"/>
                <a:gd name="csY194" fmla="*/ 499413 h 3053690"/>
                <a:gd name="csX195" fmla="*/ 1305303 w 2580890"/>
                <a:gd name="csY195" fmla="*/ 492316 h 3053690"/>
                <a:gd name="csX196" fmla="*/ 1372719 w 2580890"/>
                <a:gd name="csY196" fmla="*/ 477680 h 3053690"/>
                <a:gd name="csX197" fmla="*/ 1447676 w 2580890"/>
                <a:gd name="csY197" fmla="*/ 431553 h 3053690"/>
                <a:gd name="csX198" fmla="*/ 1557670 w 2580890"/>
                <a:gd name="csY198" fmla="*/ 394296 h 3053690"/>
                <a:gd name="csX199" fmla="*/ 1508882 w 2580890"/>
                <a:gd name="csY199" fmla="*/ 435545 h 3053690"/>
                <a:gd name="csX200" fmla="*/ 1486706 w 2580890"/>
                <a:gd name="csY200" fmla="*/ 436875 h 3053690"/>
                <a:gd name="csX201" fmla="*/ 1490698 w 2580890"/>
                <a:gd name="csY201" fmla="*/ 471470 h 3053690"/>
                <a:gd name="csX202" fmla="*/ 1478723 w 2580890"/>
                <a:gd name="csY202" fmla="*/ 468809 h 3053690"/>
                <a:gd name="csX203" fmla="*/ 1471626 w 2580890"/>
                <a:gd name="csY203" fmla="*/ 476793 h 3053690"/>
                <a:gd name="csX204" fmla="*/ 1493802 w 2580890"/>
                <a:gd name="csY204" fmla="*/ 478567 h 3053690"/>
                <a:gd name="csX205" fmla="*/ 1505778 w 2580890"/>
                <a:gd name="csY205" fmla="*/ 452399 h 3053690"/>
                <a:gd name="csX206" fmla="*/ 1563880 w 2580890"/>
                <a:gd name="csY206" fmla="*/ 396514 h 3053690"/>
                <a:gd name="csX207" fmla="*/ 1571864 w 2580890"/>
                <a:gd name="csY207" fmla="*/ 471914 h 3053690"/>
                <a:gd name="csX208" fmla="*/ 1557227 w 2580890"/>
                <a:gd name="csY208" fmla="*/ 452399 h 3053690"/>
                <a:gd name="csX209" fmla="*/ 1560775 w 2580890"/>
                <a:gd name="csY209" fmla="*/ 432440 h 3053690"/>
                <a:gd name="csX210" fmla="*/ 1547913 w 2580890"/>
                <a:gd name="csY210" fmla="*/ 435101 h 3053690"/>
                <a:gd name="csX211" fmla="*/ 1552792 w 2580890"/>
                <a:gd name="csY211" fmla="*/ 448850 h 3053690"/>
                <a:gd name="csX212" fmla="*/ 1537268 w 2580890"/>
                <a:gd name="csY212" fmla="*/ 435545 h 3053690"/>
                <a:gd name="csX213" fmla="*/ 1525737 w 2580890"/>
                <a:gd name="csY213" fmla="*/ 439980 h 3053690"/>
                <a:gd name="csX214" fmla="*/ 1559888 w 2580890"/>
                <a:gd name="csY214" fmla="*/ 468366 h 3053690"/>
                <a:gd name="csX215" fmla="*/ 1548800 w 2580890"/>
                <a:gd name="csY215" fmla="*/ 487881 h 3053690"/>
                <a:gd name="csX216" fmla="*/ 1527067 w 2580890"/>
                <a:gd name="csY216" fmla="*/ 486107 h 3053690"/>
                <a:gd name="csX217" fmla="*/ 1547026 w 2580890"/>
                <a:gd name="csY217" fmla="*/ 494090 h 3053690"/>
                <a:gd name="csX218" fmla="*/ 1541704 w 2580890"/>
                <a:gd name="csY218" fmla="*/ 510944 h 3053690"/>
                <a:gd name="csX219" fmla="*/ 1550574 w 2580890"/>
                <a:gd name="csY219" fmla="*/ 521145 h 3053690"/>
                <a:gd name="csX220" fmla="*/ 1566984 w 2580890"/>
                <a:gd name="csY220" fmla="*/ 510501 h 3053690"/>
                <a:gd name="csX221" fmla="*/ 1581178 w 2580890"/>
                <a:gd name="csY221" fmla="*/ 470583 h 3053690"/>
                <a:gd name="csX222" fmla="*/ 1570976 w 2580890"/>
                <a:gd name="csY222" fmla="*/ 387200 h 3053690"/>
                <a:gd name="csX223" fmla="*/ 1612225 w 2580890"/>
                <a:gd name="csY223" fmla="*/ 355266 h 3053690"/>
                <a:gd name="csX224" fmla="*/ 1666335 w 2580890"/>
                <a:gd name="csY224" fmla="*/ 337081 h 3053690"/>
                <a:gd name="csX225" fmla="*/ 1706696 w 2580890"/>
                <a:gd name="csY225" fmla="*/ 352605 h 3053690"/>
                <a:gd name="csX226" fmla="*/ 1703148 w 2580890"/>
                <a:gd name="csY226" fmla="*/ 373894 h 3053690"/>
                <a:gd name="csX227" fmla="*/ 1680971 w 2580890"/>
                <a:gd name="csY227" fmla="*/ 369459 h 3053690"/>
                <a:gd name="csX228" fmla="*/ 1686294 w 2580890"/>
                <a:gd name="csY228" fmla="*/ 389418 h 3053690"/>
                <a:gd name="csX229" fmla="*/ 1672101 w 2580890"/>
                <a:gd name="csY229" fmla="*/ 394296 h 3053690"/>
                <a:gd name="csX230" fmla="*/ 1683633 w 2580890"/>
                <a:gd name="csY230" fmla="*/ 394296 h 3053690"/>
                <a:gd name="csX231" fmla="*/ 1684519 w 2580890"/>
                <a:gd name="csY231" fmla="*/ 408933 h 3053690"/>
                <a:gd name="csX232" fmla="*/ 1722219 w 2580890"/>
                <a:gd name="csY232" fmla="*/ 375668 h 3053690"/>
                <a:gd name="csX233" fmla="*/ 1733751 w 2580890"/>
                <a:gd name="csY233" fmla="*/ 379217 h 3053690"/>
                <a:gd name="csX234" fmla="*/ 1729316 w 2580890"/>
                <a:gd name="csY234" fmla="*/ 384095 h 3053690"/>
                <a:gd name="csX235" fmla="*/ 1738630 w 2580890"/>
                <a:gd name="csY235" fmla="*/ 399619 h 3053690"/>
                <a:gd name="csX236" fmla="*/ 1759032 w 2580890"/>
                <a:gd name="csY236" fmla="*/ 370790 h 3053690"/>
                <a:gd name="csX237" fmla="*/ 1771007 w 2580890"/>
                <a:gd name="csY237" fmla="*/ 391635 h 3053690"/>
                <a:gd name="csX238" fmla="*/ 1767459 w 2580890"/>
                <a:gd name="csY238" fmla="*/ 408046 h 3053690"/>
                <a:gd name="csX239" fmla="*/ 1768346 w 2580890"/>
                <a:gd name="csY239" fmla="*/ 420021 h 3053690"/>
                <a:gd name="csX240" fmla="*/ 1773225 w 2580890"/>
                <a:gd name="csY240" fmla="*/ 401393 h 3053690"/>
                <a:gd name="csX241" fmla="*/ 1771451 w 2580890"/>
                <a:gd name="csY241" fmla="*/ 382765 h 3053690"/>
                <a:gd name="csX242" fmla="*/ 1780322 w 2580890"/>
                <a:gd name="csY242" fmla="*/ 396071 h 3053690"/>
                <a:gd name="csX243" fmla="*/ 1783426 w 2580890"/>
                <a:gd name="csY243" fmla="*/ 370790 h 3053690"/>
                <a:gd name="csX244" fmla="*/ 1809595 w 2580890"/>
                <a:gd name="csY244" fmla="*/ 361919 h 3053690"/>
                <a:gd name="csX245" fmla="*/ 1856165 w 2580890"/>
                <a:gd name="csY245" fmla="*/ 373894 h 3053690"/>
                <a:gd name="csX246" fmla="*/ 1845077 w 2580890"/>
                <a:gd name="csY246" fmla="*/ 392522 h 3053690"/>
                <a:gd name="csX247" fmla="*/ 1884551 w 2580890"/>
                <a:gd name="csY247" fmla="*/ 378773 h 3053690"/>
                <a:gd name="csX248" fmla="*/ 1891204 w 2580890"/>
                <a:gd name="csY248" fmla="*/ 383208 h 3053690"/>
                <a:gd name="csX249" fmla="*/ 1908501 w 2580890"/>
                <a:gd name="csY249" fmla="*/ 347726 h 3053690"/>
                <a:gd name="csX250" fmla="*/ 1920920 w 2580890"/>
                <a:gd name="csY250" fmla="*/ 339299 h 3053690"/>
                <a:gd name="csX251" fmla="*/ 1928904 w 2580890"/>
                <a:gd name="csY251" fmla="*/ 310470 h 3053690"/>
                <a:gd name="csX252" fmla="*/ 1958177 w 2580890"/>
                <a:gd name="csY252" fmla="*/ 259464 h 3053690"/>
                <a:gd name="csX253" fmla="*/ 1968377 w 2580890"/>
                <a:gd name="csY253" fmla="*/ 266117 h 3053690"/>
                <a:gd name="csX254" fmla="*/ 1961281 w 2580890"/>
                <a:gd name="csY254" fmla="*/ 255029 h 3053690"/>
                <a:gd name="csX255" fmla="*/ 1968377 w 2580890"/>
                <a:gd name="csY255" fmla="*/ 240836 h 3053690"/>
                <a:gd name="csX256" fmla="*/ 2035794 w 2580890"/>
                <a:gd name="csY256" fmla="*/ 175194 h 3053690"/>
                <a:gd name="csX257" fmla="*/ 2096114 w 2580890"/>
                <a:gd name="csY257" fmla="*/ 150800 h 3053690"/>
                <a:gd name="csX258" fmla="*/ 2140467 w 2580890"/>
                <a:gd name="csY258" fmla="*/ 150800 h 3053690"/>
                <a:gd name="csX259" fmla="*/ 2177280 w 2580890"/>
                <a:gd name="csY259" fmla="*/ 165436 h 3053690"/>
                <a:gd name="csX260" fmla="*/ 2192803 w 2580890"/>
                <a:gd name="csY260" fmla="*/ 187169 h 3053690"/>
                <a:gd name="csX261" fmla="*/ 2184376 w 2580890"/>
                <a:gd name="csY261" fmla="*/ 196039 h 3053690"/>
                <a:gd name="csX262" fmla="*/ 2195021 w 2580890"/>
                <a:gd name="csY262" fmla="*/ 190717 h 3053690"/>
                <a:gd name="csX263" fmla="*/ 2208770 w 2580890"/>
                <a:gd name="csY263" fmla="*/ 215555 h 3053690"/>
                <a:gd name="csX264" fmla="*/ 2227398 w 2580890"/>
                <a:gd name="csY264" fmla="*/ 225756 h 3053690"/>
                <a:gd name="csX265" fmla="*/ 2246913 w 2580890"/>
                <a:gd name="csY265" fmla="*/ 211119 h 3053690"/>
                <a:gd name="csX266" fmla="*/ 2255784 w 2580890"/>
                <a:gd name="csY266" fmla="*/ 214224 h 3053690"/>
                <a:gd name="csX267" fmla="*/ 2258445 w 2580890"/>
                <a:gd name="csY267" fmla="*/ 204023 h 3053690"/>
                <a:gd name="csX268" fmla="*/ 2275299 w 2580890"/>
                <a:gd name="csY268" fmla="*/ 192048 h 3053690"/>
                <a:gd name="csX269" fmla="*/ 2336062 w 2580890"/>
                <a:gd name="csY269" fmla="*/ 237288 h 3053690"/>
                <a:gd name="csX270" fmla="*/ 2363561 w 2580890"/>
                <a:gd name="csY270" fmla="*/ 229748 h 3053690"/>
                <a:gd name="csX271" fmla="*/ 2395939 w 2580890"/>
                <a:gd name="csY271" fmla="*/ 274544 h 3053690"/>
                <a:gd name="csX272" fmla="*/ 2389729 w 2580890"/>
                <a:gd name="csY272" fmla="*/ 292285 h 3053690"/>
                <a:gd name="csX273" fmla="*/ 2395495 w 2580890"/>
                <a:gd name="csY273" fmla="*/ 292729 h 3053690"/>
                <a:gd name="csX274" fmla="*/ 2401705 w 2580890"/>
                <a:gd name="csY274" fmla="*/ 277205 h 3053690"/>
                <a:gd name="csX275" fmla="*/ 2375093 w 2580890"/>
                <a:gd name="csY275" fmla="*/ 228861 h 3053690"/>
                <a:gd name="csX276" fmla="*/ 2320095 w 2580890"/>
                <a:gd name="csY276" fmla="*/ 195152 h 3053690"/>
                <a:gd name="csX277" fmla="*/ 2310338 w 2580890"/>
                <a:gd name="csY277" fmla="*/ 133058 h 3053690"/>
                <a:gd name="csX278" fmla="*/ 2316104 w 2580890"/>
                <a:gd name="csY278" fmla="*/ 130841 h 3053690"/>
                <a:gd name="csX279" fmla="*/ 2343603 w 2580890"/>
                <a:gd name="csY279" fmla="*/ 155235 h 3053690"/>
                <a:gd name="csX280" fmla="*/ 2380859 w 2580890"/>
                <a:gd name="csY280" fmla="*/ 157896 h 3053690"/>
                <a:gd name="csX281" fmla="*/ 2382189 w 2580890"/>
                <a:gd name="csY281" fmla="*/ 175637 h 3053690"/>
                <a:gd name="csX282" fmla="*/ 2394608 w 2580890"/>
                <a:gd name="csY282" fmla="*/ 183621 h 3053690"/>
                <a:gd name="csX283" fmla="*/ 2419446 w 2580890"/>
                <a:gd name="csY283" fmla="*/ 182290 h 3053690"/>
                <a:gd name="csX284" fmla="*/ 2419889 w 2580890"/>
                <a:gd name="csY284" fmla="*/ 198257 h 3053690"/>
                <a:gd name="csX285" fmla="*/ 2445614 w 2580890"/>
                <a:gd name="csY285" fmla="*/ 209345 h 3053690"/>
                <a:gd name="csX286" fmla="*/ 2470008 w 2580890"/>
                <a:gd name="csY286" fmla="*/ 245715 h 3053690"/>
                <a:gd name="csX287" fmla="*/ 2426986 w 2580890"/>
                <a:gd name="csY287" fmla="*/ 279423 h 3053690"/>
                <a:gd name="csX288" fmla="*/ 2426099 w 2580890"/>
                <a:gd name="csY288" fmla="*/ 305591 h 3053690"/>
                <a:gd name="csX289" fmla="*/ 2391947 w 2580890"/>
                <a:gd name="csY289" fmla="*/ 353935 h 3053690"/>
                <a:gd name="csX290" fmla="*/ 2397269 w 2580890"/>
                <a:gd name="csY290" fmla="*/ 362806 h 3053690"/>
                <a:gd name="csX291" fmla="*/ 2386625 w 2580890"/>
                <a:gd name="csY291" fmla="*/ 369015 h 3053690"/>
                <a:gd name="csX292" fmla="*/ 2363117 w 2580890"/>
                <a:gd name="csY292" fmla="*/ 425787 h 3053690"/>
                <a:gd name="csX293" fmla="*/ 2374206 w 2580890"/>
                <a:gd name="csY293" fmla="*/ 460382 h 3053690"/>
                <a:gd name="csX294" fmla="*/ 2399044 w 2580890"/>
                <a:gd name="csY294" fmla="*/ 463043 h 3053690"/>
                <a:gd name="csX295" fmla="*/ 2386625 w 2580890"/>
                <a:gd name="csY295" fmla="*/ 479897 h 3053690"/>
                <a:gd name="csX296" fmla="*/ 2389286 w 2580890"/>
                <a:gd name="csY296" fmla="*/ 494977 h 3053690"/>
                <a:gd name="csX297" fmla="*/ 2434082 w 2580890"/>
                <a:gd name="csY297" fmla="*/ 525137 h 3053690"/>
                <a:gd name="csX298" fmla="*/ 2486862 w 2580890"/>
                <a:gd name="csY298" fmla="*/ 510057 h 3053690"/>
                <a:gd name="csX299" fmla="*/ 2520570 w 2580890"/>
                <a:gd name="csY299" fmla="*/ 524250 h 3053690"/>
                <a:gd name="csX300" fmla="*/ 2539642 w 2580890"/>
                <a:gd name="csY300" fmla="*/ 579248 h 3053690"/>
                <a:gd name="csX301" fmla="*/ 2556052 w 2580890"/>
                <a:gd name="csY301" fmla="*/ 580578 h 3053690"/>
                <a:gd name="csX302" fmla="*/ 2563149 w 2580890"/>
                <a:gd name="csY302" fmla="*/ 596545 h 3053690"/>
                <a:gd name="csX303" fmla="*/ 2580890 w 2580890"/>
                <a:gd name="csY303" fmla="*/ 605416 h 3053690"/>
                <a:gd name="csX304" fmla="*/ 2563592 w 2580890"/>
                <a:gd name="csY304" fmla="*/ 616504 h 3053690"/>
                <a:gd name="csX305" fmla="*/ 2553391 w 2580890"/>
                <a:gd name="csY305" fmla="*/ 637793 h 3053690"/>
                <a:gd name="csX306" fmla="*/ 2552948 w 2580890"/>
                <a:gd name="csY306" fmla="*/ 663074 h 3053690"/>
                <a:gd name="csX307" fmla="*/ 2560931 w 2580890"/>
                <a:gd name="csY307" fmla="*/ 668840 h 3053690"/>
                <a:gd name="csX308" fmla="*/ 2552504 w 2580890"/>
                <a:gd name="csY308" fmla="*/ 681259 h 3053690"/>
                <a:gd name="csX309" fmla="*/ 2539642 w 2580890"/>
                <a:gd name="csY309" fmla="*/ 685251 h 3053690"/>
                <a:gd name="csX310" fmla="*/ 2534320 w 2580890"/>
                <a:gd name="csY310" fmla="*/ 676824 h 3053690"/>
                <a:gd name="csX311" fmla="*/ 2503716 w 2580890"/>
                <a:gd name="csY311" fmla="*/ 675050 h 3053690"/>
                <a:gd name="csX312" fmla="*/ 2507264 w 2580890"/>
                <a:gd name="csY312" fmla="*/ 700774 h 3053690"/>
                <a:gd name="csX313" fmla="*/ 2489523 w 2580890"/>
                <a:gd name="csY313" fmla="*/ 713193 h 3053690"/>
                <a:gd name="csX314" fmla="*/ 2473999 w 2580890"/>
                <a:gd name="csY314" fmla="*/ 713193 h 3053690"/>
                <a:gd name="csX315" fmla="*/ 2460694 w 2580890"/>
                <a:gd name="csY315" fmla="*/ 735370 h 3053690"/>
                <a:gd name="csX316" fmla="*/ 2447832 w 2580890"/>
                <a:gd name="csY316" fmla="*/ 734926 h 3053690"/>
                <a:gd name="csX317" fmla="*/ 2444727 w 2580890"/>
                <a:gd name="csY317" fmla="*/ 753998 h 3053690"/>
                <a:gd name="csX318" fmla="*/ 2421220 w 2580890"/>
                <a:gd name="csY318" fmla="*/ 757546 h 3053690"/>
                <a:gd name="csX319" fmla="*/ 2418558 w 2580890"/>
                <a:gd name="csY319" fmla="*/ 766860 h 3053690"/>
                <a:gd name="csX320" fmla="*/ 2426099 w 2580890"/>
                <a:gd name="csY320" fmla="*/ 787706 h 3053690"/>
                <a:gd name="csX321" fmla="*/ 2444727 w 2580890"/>
                <a:gd name="csY321" fmla="*/ 793028 h 3053690"/>
                <a:gd name="csX322" fmla="*/ 2451380 w 2580890"/>
                <a:gd name="csY322" fmla="*/ 808552 h 3053690"/>
                <a:gd name="csX323" fmla="*/ 2448275 w 2580890"/>
                <a:gd name="csY323" fmla="*/ 819640 h 3053690"/>
                <a:gd name="csX324" fmla="*/ 2437630 w 2580890"/>
                <a:gd name="csY324" fmla="*/ 814318 h 3053690"/>
                <a:gd name="csX325" fmla="*/ 2424325 w 2580890"/>
                <a:gd name="csY325" fmla="*/ 826736 h 3053690"/>
                <a:gd name="csX326" fmla="*/ 2421663 w 2580890"/>
                <a:gd name="csY326" fmla="*/ 841373 h 3053690"/>
                <a:gd name="csX327" fmla="*/ 2467790 w 2580890"/>
                <a:gd name="csY327" fmla="*/ 887943 h 3053690"/>
                <a:gd name="csX328" fmla="*/ 2449162 w 2580890"/>
                <a:gd name="csY328" fmla="*/ 932740 h 3053690"/>
                <a:gd name="csX329" fmla="*/ 2467790 w 2580890"/>
                <a:gd name="csY329" fmla="*/ 954029 h 3053690"/>
                <a:gd name="csX330" fmla="*/ 2470895 w 2580890"/>
                <a:gd name="csY330" fmla="*/ 969996 h 3053690"/>
                <a:gd name="csX331" fmla="*/ 2506821 w 2580890"/>
                <a:gd name="csY331" fmla="*/ 985076 h 3053690"/>
                <a:gd name="csX332" fmla="*/ 2506377 w 2580890"/>
                <a:gd name="csY332" fmla="*/ 1019228 h 3053690"/>
                <a:gd name="csX333" fmla="*/ 2520570 w 2580890"/>
                <a:gd name="csY333" fmla="*/ 1027211 h 3053690"/>
                <a:gd name="csX334" fmla="*/ 2517022 w 2580890"/>
                <a:gd name="csY334" fmla="*/ 1039186 h 3053690"/>
                <a:gd name="csX335" fmla="*/ 2511256 w 2580890"/>
                <a:gd name="csY335" fmla="*/ 1044509 h 3053690"/>
                <a:gd name="csX336" fmla="*/ 2493958 w 2580890"/>
                <a:gd name="csY336" fmla="*/ 1033864 h 3053690"/>
                <a:gd name="csX337" fmla="*/ 2477548 w 2580890"/>
                <a:gd name="csY337" fmla="*/ 1063137 h 3053690"/>
                <a:gd name="csX338" fmla="*/ 2487749 w 2580890"/>
                <a:gd name="csY338" fmla="*/ 1080878 h 3053690"/>
                <a:gd name="csX339" fmla="*/ 2470452 w 2580890"/>
                <a:gd name="csY339" fmla="*/ 1081765 h 3053690"/>
                <a:gd name="csX340" fmla="*/ 2451380 w 2580890"/>
                <a:gd name="csY340" fmla="*/ 1108820 h 3053690"/>
                <a:gd name="csX341" fmla="*/ 2466460 w 2580890"/>
                <a:gd name="csY341" fmla="*/ 1126561 h 3053690"/>
                <a:gd name="csX342" fmla="*/ 2442509 w 2580890"/>
                <a:gd name="csY342" fmla="*/ 1137650 h 3053690"/>
                <a:gd name="csX343" fmla="*/ 2422107 w 2580890"/>
                <a:gd name="csY343" fmla="*/ 1130553 h 3053690"/>
                <a:gd name="csX344" fmla="*/ 2411906 w 2580890"/>
                <a:gd name="csY344" fmla="*/ 1114586 h 3053690"/>
                <a:gd name="csX345" fmla="*/ 2392834 w 2580890"/>
                <a:gd name="csY345" fmla="*/ 1117247 h 3053690"/>
                <a:gd name="csX346" fmla="*/ 2381746 w 2580890"/>
                <a:gd name="csY346" fmla="*/ 1157608 h 3053690"/>
                <a:gd name="csX347" fmla="*/ 2353360 w 2580890"/>
                <a:gd name="csY347" fmla="*/ 1180672 h 3053690"/>
                <a:gd name="csX348" fmla="*/ 2327192 w 2580890"/>
                <a:gd name="csY348" fmla="*/ 1178454 h 3053690"/>
                <a:gd name="csX349" fmla="*/ 2325862 w 2580890"/>
                <a:gd name="csY349" fmla="*/ 1202848 h 3053690"/>
                <a:gd name="csX350" fmla="*/ 2331627 w 2580890"/>
                <a:gd name="csY350" fmla="*/ 1210832 h 3053690"/>
                <a:gd name="csX351" fmla="*/ 2354691 w 2580890"/>
                <a:gd name="csY351" fmla="*/ 1213936 h 3053690"/>
                <a:gd name="csX352" fmla="*/ 2367553 w 2580890"/>
                <a:gd name="csY352" fmla="*/ 1258289 h 3053690"/>
                <a:gd name="csX353" fmla="*/ 2343603 w 2580890"/>
                <a:gd name="csY353" fmla="*/ 1260950 h 3053690"/>
                <a:gd name="csX354" fmla="*/ 2332070 w 2580890"/>
                <a:gd name="csY354" fmla="*/ 1246314 h 3053690"/>
                <a:gd name="csX355" fmla="*/ 2320982 w 2580890"/>
                <a:gd name="csY355" fmla="*/ 1263612 h 3053690"/>
                <a:gd name="csX356" fmla="*/ 2326748 w 2580890"/>
                <a:gd name="csY356" fmla="*/ 1272926 h 3053690"/>
                <a:gd name="csX357" fmla="*/ 2305459 w 2580890"/>
                <a:gd name="csY357" fmla="*/ 1273369 h 3053690"/>
                <a:gd name="csX358" fmla="*/ 2272194 w 2580890"/>
                <a:gd name="csY358" fmla="*/ 1290223 h 3053690"/>
                <a:gd name="csX359" fmla="*/ 2282839 w 2580890"/>
                <a:gd name="csY359" fmla="*/ 1330141 h 3053690"/>
                <a:gd name="csX360" fmla="*/ 2266872 w 2580890"/>
                <a:gd name="csY360" fmla="*/ 1363849 h 3053690"/>
                <a:gd name="csX361" fmla="*/ 2285500 w 2580890"/>
                <a:gd name="csY361" fmla="*/ 1378042 h 3053690"/>
                <a:gd name="csX362" fmla="*/ 2309007 w 2580890"/>
                <a:gd name="csY362" fmla="*/ 1445902 h 3053690"/>
                <a:gd name="csX363" fmla="*/ 2351142 w 2580890"/>
                <a:gd name="csY363" fmla="*/ 1491585 h 3053690"/>
                <a:gd name="csX364" fmla="*/ 2376867 w 2580890"/>
                <a:gd name="csY364" fmla="*/ 1507552 h 3053690"/>
                <a:gd name="csX365" fmla="*/ 2364448 w 2580890"/>
                <a:gd name="csY365" fmla="*/ 1528841 h 3053690"/>
                <a:gd name="csX366" fmla="*/ 2385738 w 2580890"/>
                <a:gd name="csY366" fmla="*/ 1549687 h 3053690"/>
                <a:gd name="csX367" fmla="*/ 2379085 w 2580890"/>
                <a:gd name="csY367" fmla="*/ 1562106 h 3053690"/>
                <a:gd name="csX368" fmla="*/ 2385738 w 2580890"/>
                <a:gd name="csY368" fmla="*/ 1568315 h 3053690"/>
                <a:gd name="csX369" fmla="*/ 2379085 w 2580890"/>
                <a:gd name="csY369" fmla="*/ 1585169 h 3053690"/>
                <a:gd name="csX370" fmla="*/ 2384407 w 2580890"/>
                <a:gd name="csY370" fmla="*/ 1593153 h 3053690"/>
                <a:gd name="csX371" fmla="*/ 2390616 w 2580890"/>
                <a:gd name="csY371" fmla="*/ 1622869 h 3053690"/>
                <a:gd name="csX372" fmla="*/ 2385294 w 2580890"/>
                <a:gd name="csY372" fmla="*/ 1649481 h 3053690"/>
                <a:gd name="csX373" fmla="*/ 2367997 w 2580890"/>
                <a:gd name="csY373" fmla="*/ 1657908 h 3053690"/>
                <a:gd name="csX374" fmla="*/ 2347594 w 2580890"/>
                <a:gd name="csY374" fmla="*/ 1632184 h 3053690"/>
                <a:gd name="csX375" fmla="*/ 2343603 w 2580890"/>
                <a:gd name="csY375" fmla="*/ 1656578 h 3053690"/>
                <a:gd name="csX376" fmla="*/ 2328523 w 2580890"/>
                <a:gd name="csY376" fmla="*/ 1640610 h 3053690"/>
                <a:gd name="csX377" fmla="*/ 2315660 w 2580890"/>
                <a:gd name="csY377" fmla="*/ 1650368 h 3053690"/>
                <a:gd name="csX378" fmla="*/ 2300137 w 2580890"/>
                <a:gd name="csY378" fmla="*/ 1645933 h 3053690"/>
                <a:gd name="csX379" fmla="*/ 2305903 w 2580890"/>
                <a:gd name="csY379" fmla="*/ 1678754 h 3053690"/>
                <a:gd name="csX380" fmla="*/ 2284613 w 2580890"/>
                <a:gd name="csY380" fmla="*/ 1684076 h 3053690"/>
                <a:gd name="csX381" fmla="*/ 2280178 w 2580890"/>
                <a:gd name="csY381" fmla="*/ 1704479 h 3053690"/>
                <a:gd name="csX382" fmla="*/ 2248688 w 2580890"/>
                <a:gd name="csY382" fmla="*/ 1688955 h 3053690"/>
                <a:gd name="csX383" fmla="*/ 2237156 w 2580890"/>
                <a:gd name="csY383" fmla="*/ 1707583 h 3053690"/>
                <a:gd name="csX384" fmla="*/ 2232721 w 2580890"/>
                <a:gd name="csY384" fmla="*/ 1700043 h 3053690"/>
                <a:gd name="csX385" fmla="*/ 2226511 w 2580890"/>
                <a:gd name="csY385" fmla="*/ 1706252 h 3053690"/>
                <a:gd name="csX386" fmla="*/ 2207883 w 2580890"/>
                <a:gd name="csY386" fmla="*/ 1701817 h 3053690"/>
                <a:gd name="csX387" fmla="*/ 2173731 w 2580890"/>
                <a:gd name="csY387" fmla="*/ 1681415 h 3053690"/>
                <a:gd name="csX388" fmla="*/ 2165304 w 2580890"/>
                <a:gd name="csY388" fmla="*/ 1692060 h 3053690"/>
                <a:gd name="csX389" fmla="*/ 2156877 w 2580890"/>
                <a:gd name="csY389" fmla="*/ 1684963 h 3053690"/>
                <a:gd name="csX390" fmla="*/ 2132039 w 2580890"/>
                <a:gd name="csY390" fmla="*/ 1687181 h 3053690"/>
                <a:gd name="csX391" fmla="*/ 2140023 w 2580890"/>
                <a:gd name="csY391" fmla="*/ 1707583 h 3053690"/>
                <a:gd name="csX392" fmla="*/ 2128048 w 2580890"/>
                <a:gd name="csY392" fmla="*/ 1721776 h 3053690"/>
                <a:gd name="csX393" fmla="*/ 2151111 w 2580890"/>
                <a:gd name="csY393" fmla="*/ 1763468 h 3053690"/>
                <a:gd name="csX394" fmla="*/ 2141797 w 2580890"/>
                <a:gd name="csY394" fmla="*/ 1782539 h 3053690"/>
                <a:gd name="csX395" fmla="*/ 2151111 w 2580890"/>
                <a:gd name="csY395" fmla="*/ 1801168 h 3053690"/>
                <a:gd name="csX396" fmla="*/ 2157321 w 2580890"/>
                <a:gd name="csY396" fmla="*/ 1857496 h 3053690"/>
                <a:gd name="csX397" fmla="*/ 2135144 w 2580890"/>
                <a:gd name="csY397" fmla="*/ 1877898 h 3053690"/>
                <a:gd name="csX398" fmla="*/ 2135588 w 2580890"/>
                <a:gd name="csY398" fmla="*/ 1899631 h 3053690"/>
                <a:gd name="csX399" fmla="*/ 2123169 w 2580890"/>
                <a:gd name="csY399" fmla="*/ 1903179 h 3053690"/>
                <a:gd name="csX400" fmla="*/ 2132927 w 2580890"/>
                <a:gd name="csY400" fmla="*/ 1922251 h 3053690"/>
                <a:gd name="csX401" fmla="*/ 2116516 w 2580890"/>
                <a:gd name="csY401" fmla="*/ 1947088 h 3053690"/>
                <a:gd name="csX402" fmla="*/ 2127604 w 2580890"/>
                <a:gd name="csY402" fmla="*/ 1958177 h 3053690"/>
                <a:gd name="csX403" fmla="*/ 2127161 w 2580890"/>
                <a:gd name="csY403" fmla="*/ 1977248 h 3053690"/>
                <a:gd name="csX404" fmla="*/ 2157764 w 2580890"/>
                <a:gd name="csY404" fmla="*/ 1993215 h 3053690"/>
                <a:gd name="csX405" fmla="*/ 2160869 w 2580890"/>
                <a:gd name="csY405" fmla="*/ 2022488 h 3053690"/>
                <a:gd name="csX406" fmla="*/ 2173731 w 2580890"/>
                <a:gd name="csY406" fmla="*/ 2031802 h 3053690"/>
                <a:gd name="csX407" fmla="*/ 2177723 w 2580890"/>
                <a:gd name="csY407" fmla="*/ 2053979 h 3053690"/>
                <a:gd name="csX408" fmla="*/ 2203891 w 2580890"/>
                <a:gd name="csY408" fmla="*/ 2085913 h 3053690"/>
                <a:gd name="csX409" fmla="*/ 2207439 w 2580890"/>
                <a:gd name="csY409" fmla="*/ 2104097 h 3053690"/>
                <a:gd name="csX410" fmla="*/ 2221188 w 2580890"/>
                <a:gd name="csY410" fmla="*/ 2112968 h 3053690"/>
                <a:gd name="csX411" fmla="*/ 2219415 w 2580890"/>
                <a:gd name="csY411" fmla="*/ 2121838 h 3053690"/>
                <a:gd name="csX412" fmla="*/ 2209657 w 2580890"/>
                <a:gd name="csY412" fmla="*/ 2126717 h 3053690"/>
                <a:gd name="csX413" fmla="*/ 2199899 w 2580890"/>
                <a:gd name="csY413" fmla="*/ 2114742 h 3053690"/>
                <a:gd name="csX414" fmla="*/ 2181715 w 2580890"/>
                <a:gd name="csY414" fmla="*/ 2136031 h 3053690"/>
                <a:gd name="csX415" fmla="*/ 2179497 w 2580890"/>
                <a:gd name="csY415" fmla="*/ 2154660 h 3053690"/>
                <a:gd name="csX416" fmla="*/ 2186594 w 2580890"/>
                <a:gd name="csY416" fmla="*/ 2163530 h 3053690"/>
                <a:gd name="csX417" fmla="*/ 2159538 w 2580890"/>
                <a:gd name="csY417" fmla="*/ 2214092 h 3053690"/>
                <a:gd name="csX418" fmla="*/ 2112968 w 2580890"/>
                <a:gd name="csY418" fmla="*/ 2230059 h 3053690"/>
                <a:gd name="csX419" fmla="*/ 2086356 w 2580890"/>
                <a:gd name="csY419" fmla="*/ 2228729 h 3053690"/>
                <a:gd name="csX420" fmla="*/ 2076155 w 2580890"/>
                <a:gd name="csY420" fmla="*/ 2258002 h 3053690"/>
                <a:gd name="csX421" fmla="*/ 2081034 w 2580890"/>
                <a:gd name="csY421" fmla="*/ 2299693 h 3053690"/>
                <a:gd name="csX422" fmla="*/ 2060188 w 2580890"/>
                <a:gd name="csY422" fmla="*/ 2310338 h 3053690"/>
                <a:gd name="csX423" fmla="*/ 2045995 w 2580890"/>
                <a:gd name="csY423" fmla="*/ 2304129 h 3053690"/>
                <a:gd name="csX424" fmla="*/ 2038012 w 2580890"/>
                <a:gd name="csY424" fmla="*/ 2319208 h 3053690"/>
                <a:gd name="csX425" fmla="*/ 2001199 w 2580890"/>
                <a:gd name="csY425" fmla="*/ 2322313 h 3053690"/>
                <a:gd name="csX426" fmla="*/ 1976805 w 2580890"/>
                <a:gd name="csY426" fmla="*/ 2339611 h 3053690"/>
                <a:gd name="csX427" fmla="*/ 1968377 w 2580890"/>
                <a:gd name="csY427" fmla="*/ 2334288 h 3053690"/>
                <a:gd name="csX428" fmla="*/ 1936444 w 2580890"/>
                <a:gd name="csY428" fmla="*/ 2381302 h 3053690"/>
                <a:gd name="csX429" fmla="*/ 1949306 w 2580890"/>
                <a:gd name="csY429" fmla="*/ 2411019 h 3053690"/>
                <a:gd name="csX430" fmla="*/ 1935557 w 2580890"/>
                <a:gd name="csY430" fmla="*/ 2416785 h 3053690"/>
                <a:gd name="csX431" fmla="*/ 1949749 w 2580890"/>
                <a:gd name="csY431" fmla="*/ 2448275 h 3053690"/>
                <a:gd name="csX432" fmla="*/ 1945314 w 2580890"/>
                <a:gd name="csY432" fmla="*/ 2470452 h 3053690"/>
                <a:gd name="csX433" fmla="*/ 1951080 w 2580890"/>
                <a:gd name="csY433" fmla="*/ 2474000 h 3053690"/>
                <a:gd name="csX434" fmla="*/ 1932008 w 2580890"/>
                <a:gd name="csY434" fmla="*/ 2483314 h 3053690"/>
                <a:gd name="csX435" fmla="*/ 1952410 w 2580890"/>
                <a:gd name="csY435" fmla="*/ 2511700 h 3053690"/>
                <a:gd name="csX436" fmla="*/ 1944427 w 2580890"/>
                <a:gd name="csY436" fmla="*/ 2523231 h 3053690"/>
                <a:gd name="csX437" fmla="*/ 1948863 w 2580890"/>
                <a:gd name="csY437" fmla="*/ 2533876 h 3053690"/>
                <a:gd name="csX438" fmla="*/ 1960394 w 2580890"/>
                <a:gd name="csY438" fmla="*/ 2537424 h 3053690"/>
                <a:gd name="csX439" fmla="*/ 1957733 w 2580890"/>
                <a:gd name="csY439" fmla="*/ 2544964 h 3053690"/>
                <a:gd name="csX440" fmla="*/ 1925799 w 2580890"/>
                <a:gd name="csY440" fmla="*/ 2536537 h 3053690"/>
                <a:gd name="csX441" fmla="*/ 1910275 w 2580890"/>
                <a:gd name="csY441" fmla="*/ 2546295 h 3053690"/>
                <a:gd name="csX442" fmla="*/ 1980796 w 2580890"/>
                <a:gd name="csY442" fmla="*/ 2589761 h 3053690"/>
                <a:gd name="csX443" fmla="*/ 1980796 w 2580890"/>
                <a:gd name="csY443" fmla="*/ 2602179 h 3053690"/>
                <a:gd name="csX444" fmla="*/ 1963942 w 2580890"/>
                <a:gd name="csY444" fmla="*/ 2614155 h 3053690"/>
                <a:gd name="csX445" fmla="*/ 1970152 w 2580890"/>
                <a:gd name="csY445" fmla="*/ 2619477 h 3053690"/>
                <a:gd name="csX446" fmla="*/ 1965273 w 2580890"/>
                <a:gd name="csY446" fmla="*/ 2635000 h 3053690"/>
                <a:gd name="csX447" fmla="*/ 1974587 w 2580890"/>
                <a:gd name="csY447" fmla="*/ 2650967 h 3053690"/>
                <a:gd name="csX448" fmla="*/ 1971482 w 2580890"/>
                <a:gd name="csY448" fmla="*/ 2660282 h 3053690"/>
                <a:gd name="csX449" fmla="*/ 1951524 w 2580890"/>
                <a:gd name="csY449" fmla="*/ 2661169 h 3053690"/>
                <a:gd name="csX450" fmla="*/ 1945758 w 2580890"/>
                <a:gd name="csY450" fmla="*/ 2675805 h 3053690"/>
                <a:gd name="csX451" fmla="*/ 1958177 w 2580890"/>
                <a:gd name="csY451" fmla="*/ 2685563 h 3053690"/>
                <a:gd name="csX452" fmla="*/ 1961281 w 2580890"/>
                <a:gd name="csY452" fmla="*/ 2678466 h 3053690"/>
                <a:gd name="csX453" fmla="*/ 1980796 w 2580890"/>
                <a:gd name="csY453" fmla="*/ 2682458 h 3053690"/>
                <a:gd name="csX454" fmla="*/ 2025149 w 2580890"/>
                <a:gd name="csY454" fmla="*/ 2716166 h 3053690"/>
                <a:gd name="csX455" fmla="*/ 2020714 w 2580890"/>
                <a:gd name="csY455" fmla="*/ 2729472 h 3053690"/>
                <a:gd name="csX456" fmla="*/ 2035351 w 2580890"/>
                <a:gd name="csY456" fmla="*/ 2752979 h 3053690"/>
                <a:gd name="csX457" fmla="*/ 2029141 w 2580890"/>
                <a:gd name="csY457" fmla="*/ 2756971 h 3053690"/>
                <a:gd name="csX458" fmla="*/ 2015392 w 2580890"/>
                <a:gd name="csY458" fmla="*/ 2748544 h 3053690"/>
                <a:gd name="csX459" fmla="*/ 2017165 w 2580890"/>
                <a:gd name="csY459" fmla="*/ 2768059 h 3053690"/>
                <a:gd name="csX460" fmla="*/ 2006077 w 2580890"/>
                <a:gd name="csY460" fmla="*/ 2761849 h 3053690"/>
                <a:gd name="csX461" fmla="*/ 1998981 w 2580890"/>
                <a:gd name="csY461" fmla="*/ 2778704 h 3053690"/>
                <a:gd name="csX462" fmla="*/ 2009626 w 2580890"/>
                <a:gd name="csY462" fmla="*/ 2805759 h 3053690"/>
                <a:gd name="csX463" fmla="*/ 2005634 w 2580890"/>
                <a:gd name="csY463" fmla="*/ 2819952 h 3053690"/>
                <a:gd name="csX464" fmla="*/ 2013618 w 2580890"/>
                <a:gd name="csY464" fmla="*/ 2854103 h 3053690"/>
                <a:gd name="csX465" fmla="*/ 2030915 w 2580890"/>
                <a:gd name="csY465" fmla="*/ 2878497 h 3053690"/>
                <a:gd name="csX466" fmla="*/ 2012287 w 2580890"/>
                <a:gd name="csY466" fmla="*/ 2880715 h 3053690"/>
                <a:gd name="csX467" fmla="*/ 1967047 w 2580890"/>
                <a:gd name="csY467" fmla="*/ 2908214 h 3053690"/>
                <a:gd name="csX468" fmla="*/ 1955515 w 2580890"/>
                <a:gd name="csY468" fmla="*/ 2906440 h 3053690"/>
                <a:gd name="csX469" fmla="*/ 1926242 w 2580890"/>
                <a:gd name="csY469" fmla="*/ 2921519 h 3053690"/>
                <a:gd name="csX470" fmla="*/ 1900074 w 2580890"/>
                <a:gd name="csY470" fmla="*/ 2945470 h 3053690"/>
                <a:gd name="csX471" fmla="*/ 1910719 w 2580890"/>
                <a:gd name="csY471" fmla="*/ 2959663 h 3053690"/>
                <a:gd name="csX472" fmla="*/ 1904953 w 2580890"/>
                <a:gd name="csY472" fmla="*/ 2972082 h 3053690"/>
                <a:gd name="csX473" fmla="*/ 1869028 w 2580890"/>
                <a:gd name="csY473" fmla="*/ 2980509 h 3053690"/>
                <a:gd name="csX474" fmla="*/ 1841085 w 2580890"/>
                <a:gd name="csY474" fmla="*/ 2970308 h 3053690"/>
                <a:gd name="csX475" fmla="*/ 1821126 w 2580890"/>
                <a:gd name="csY475" fmla="*/ 2985388 h 3053690"/>
                <a:gd name="csX476" fmla="*/ 1800724 w 2580890"/>
                <a:gd name="csY476" fmla="*/ 2984944 h 3053690"/>
                <a:gd name="csX477" fmla="*/ 1794071 w 2580890"/>
                <a:gd name="csY477" fmla="*/ 3008007 h 3053690"/>
                <a:gd name="csX478" fmla="*/ 1765685 w 2580890"/>
                <a:gd name="csY478" fmla="*/ 2999137 h 3053690"/>
                <a:gd name="csX479" fmla="*/ 1748388 w 2580890"/>
                <a:gd name="csY479" fmla="*/ 3007121 h 3053690"/>
                <a:gd name="csX480" fmla="*/ 1747944 w 2580890"/>
                <a:gd name="csY480" fmla="*/ 3018209 h 3053690"/>
                <a:gd name="csX481" fmla="*/ 1737299 w 2580890"/>
                <a:gd name="csY481" fmla="*/ 3025749 h 3053690"/>
                <a:gd name="csX482" fmla="*/ 1726211 w 2580890"/>
                <a:gd name="csY482" fmla="*/ 3021757 h 3053690"/>
                <a:gd name="csX483" fmla="*/ 1717784 w 2580890"/>
                <a:gd name="csY483" fmla="*/ 3040385 h 3053690"/>
                <a:gd name="csX484" fmla="*/ 1690285 w 2580890"/>
                <a:gd name="csY484" fmla="*/ 3047038 h 3053690"/>
                <a:gd name="csX485" fmla="*/ 1692060 w 2580890"/>
                <a:gd name="csY485" fmla="*/ 3038168 h 3053690"/>
                <a:gd name="csX486" fmla="*/ 1683189 w 2580890"/>
                <a:gd name="csY486" fmla="*/ 3030184 h 3053690"/>
                <a:gd name="csX487" fmla="*/ 1661900 w 2580890"/>
                <a:gd name="csY487" fmla="*/ 3026636 h 3053690"/>
                <a:gd name="csX488" fmla="*/ 1644602 w 2580890"/>
                <a:gd name="csY488" fmla="*/ 3042159 h 3053690"/>
                <a:gd name="csX489" fmla="*/ 1630409 w 2580890"/>
                <a:gd name="csY489" fmla="*/ 3031515 h 3053690"/>
                <a:gd name="csX490" fmla="*/ 1615773 w 2580890"/>
                <a:gd name="csY490" fmla="*/ 3031958 h 3053690"/>
                <a:gd name="csX491" fmla="*/ 1597588 w 2580890"/>
                <a:gd name="csY491" fmla="*/ 3047482 h 3053690"/>
                <a:gd name="csX492" fmla="*/ 1573194 w 2580890"/>
                <a:gd name="csY492" fmla="*/ 3044820 h 3053690"/>
                <a:gd name="csX493" fmla="*/ 1561662 w 2580890"/>
                <a:gd name="csY493" fmla="*/ 3053691 h 3053690"/>
                <a:gd name="csX494" fmla="*/ 1494690 w 2580890"/>
                <a:gd name="csY494" fmla="*/ 3003129 h 3053690"/>
                <a:gd name="csX495" fmla="*/ 1447232 w 2580890"/>
                <a:gd name="csY495" fmla="*/ 3013330 h 3053690"/>
                <a:gd name="csX496" fmla="*/ 1409976 w 2580890"/>
                <a:gd name="csY496" fmla="*/ 3000911 h 3053690"/>
                <a:gd name="csX497" fmla="*/ 1407314 w 2580890"/>
                <a:gd name="csY497" fmla="*/ 3016878 h 3053690"/>
                <a:gd name="csX498" fmla="*/ 1393565 w 2580890"/>
                <a:gd name="csY498" fmla="*/ 3022644 h 3053690"/>
                <a:gd name="csX499" fmla="*/ 1351430 w 2580890"/>
                <a:gd name="csY499" fmla="*/ 3000024 h 3053690"/>
                <a:gd name="csX500" fmla="*/ 1310626 w 2580890"/>
                <a:gd name="csY500" fmla="*/ 3012886 h 3053690"/>
                <a:gd name="csX501" fmla="*/ 1287562 w 2580890"/>
                <a:gd name="csY501" fmla="*/ 2986275 h 3053690"/>
                <a:gd name="csX502" fmla="*/ 1230347 w 2580890"/>
                <a:gd name="csY502" fmla="*/ 2996032 h 3053690"/>
                <a:gd name="csX503" fmla="*/ 1205953 w 2580890"/>
                <a:gd name="csY503" fmla="*/ 3008007 h 3053690"/>
                <a:gd name="csX504" fmla="*/ 1181559 w 2580890"/>
                <a:gd name="csY504" fmla="*/ 3032401 h 3053690"/>
                <a:gd name="csX505" fmla="*/ 1156278 w 2580890"/>
                <a:gd name="csY505" fmla="*/ 3020870 h 3053690"/>
                <a:gd name="csX506" fmla="*/ 1154947 w 2580890"/>
                <a:gd name="csY506" fmla="*/ 2999137 h 3053690"/>
                <a:gd name="csX507" fmla="*/ 1124344 w 2580890"/>
                <a:gd name="csY507" fmla="*/ 2969421 h 3053690"/>
                <a:gd name="csX508" fmla="*/ 1124344 w 2580890"/>
                <a:gd name="csY508" fmla="*/ 2946801 h 3053690"/>
                <a:gd name="csX509" fmla="*/ 1111038 w 2580890"/>
                <a:gd name="csY509" fmla="*/ 2947244 h 3053690"/>
                <a:gd name="csX510" fmla="*/ 1106603 w 2580890"/>
                <a:gd name="csY510" fmla="*/ 2964098 h 3053690"/>
                <a:gd name="csX511" fmla="*/ 1101280 w 2580890"/>
                <a:gd name="csY511" fmla="*/ 2961437 h 3053690"/>
                <a:gd name="csX512" fmla="*/ 1095958 w 2580890"/>
                <a:gd name="csY512" fmla="*/ 2939261 h 3053690"/>
                <a:gd name="csX513" fmla="*/ 1086200 w 2580890"/>
                <a:gd name="csY513" fmla="*/ 2935269 h 3053690"/>
                <a:gd name="csX514" fmla="*/ 1082209 w 2580890"/>
                <a:gd name="csY514" fmla="*/ 2891803 h 3053690"/>
                <a:gd name="csX515" fmla="*/ 1071564 w 2580890"/>
                <a:gd name="csY515" fmla="*/ 2868296 h 3053690"/>
                <a:gd name="csX516" fmla="*/ 1062693 w 2580890"/>
                <a:gd name="csY516" fmla="*/ 2832814 h 3053690"/>
                <a:gd name="csX517" fmla="*/ 1033420 w 2580890"/>
                <a:gd name="csY517" fmla="*/ 2823056 h 3053690"/>
                <a:gd name="csX518" fmla="*/ 1033864 w 2580890"/>
                <a:gd name="csY518" fmla="*/ 2793340 h 3053690"/>
                <a:gd name="csX519" fmla="*/ 1022332 w 2580890"/>
                <a:gd name="csY519" fmla="*/ 2782695 h 3053690"/>
                <a:gd name="csX520" fmla="*/ 1022776 w 2580890"/>
                <a:gd name="csY520" fmla="*/ 2766285 h 3053690"/>
                <a:gd name="csX521" fmla="*/ 1010801 w 2580890"/>
                <a:gd name="csY521" fmla="*/ 2761849 h 3053690"/>
                <a:gd name="csX522" fmla="*/ 1004591 w 2580890"/>
                <a:gd name="csY522" fmla="*/ 2744552 h 3053690"/>
                <a:gd name="csX523" fmla="*/ 1011244 w 2580890"/>
                <a:gd name="csY523" fmla="*/ 2728141 h 3053690"/>
                <a:gd name="csX524" fmla="*/ 999712 w 2580890"/>
                <a:gd name="csY524" fmla="*/ 2713061 h 3053690"/>
                <a:gd name="csX525" fmla="*/ 961125 w 2580890"/>
                <a:gd name="csY525" fmla="*/ 2695320 h 3053690"/>
                <a:gd name="csX526" fmla="*/ 946932 w 2580890"/>
                <a:gd name="csY526" fmla="*/ 2703304 h 3053690"/>
                <a:gd name="csX527" fmla="*/ 940280 w 2580890"/>
                <a:gd name="csY527" fmla="*/ 2725924 h 3053690"/>
                <a:gd name="csX528" fmla="*/ 928304 w 2580890"/>
                <a:gd name="csY528" fmla="*/ 2714835 h 3053690"/>
                <a:gd name="csX529" fmla="*/ 919877 w 2580890"/>
                <a:gd name="csY529" fmla="*/ 2726811 h 3053690"/>
                <a:gd name="csX530" fmla="*/ 893266 w 2580890"/>
                <a:gd name="csY530" fmla="*/ 2725037 h 3053690"/>
                <a:gd name="csX531" fmla="*/ 880847 w 2580890"/>
                <a:gd name="csY531" fmla="*/ 2719714 h 3053690"/>
                <a:gd name="csX532" fmla="*/ 883064 w 2580890"/>
                <a:gd name="csY532" fmla="*/ 2687780 h 3053690"/>
                <a:gd name="csX533" fmla="*/ 867984 w 2580890"/>
                <a:gd name="csY533" fmla="*/ 2675805 h 3053690"/>
                <a:gd name="csX534" fmla="*/ 879516 w 2580890"/>
                <a:gd name="csY534" fmla="*/ 2657177 h 3053690"/>
                <a:gd name="csX535" fmla="*/ 863106 w 2580890"/>
                <a:gd name="csY535" fmla="*/ 2658951 h 3053690"/>
                <a:gd name="csX536" fmla="*/ 853348 w 2580890"/>
                <a:gd name="csY536" fmla="*/ 2644314 h 3053690"/>
                <a:gd name="csX537" fmla="*/ 821414 w 2580890"/>
                <a:gd name="csY537" fmla="*/ 2623025 h 3053690"/>
                <a:gd name="csX538" fmla="*/ 785045 w 2580890"/>
                <a:gd name="csY538" fmla="*/ 2624356 h 3053690"/>
                <a:gd name="csX539" fmla="*/ 756659 w 2580890"/>
                <a:gd name="csY539" fmla="*/ 2614155 h 3053690"/>
                <a:gd name="csX540" fmla="*/ 728273 w 2580890"/>
                <a:gd name="csY540" fmla="*/ 2631896 h 3053690"/>
                <a:gd name="csX541" fmla="*/ 708758 w 2580890"/>
                <a:gd name="csY541" fmla="*/ 2674475 h 3053690"/>
                <a:gd name="csX542" fmla="*/ 699444 w 2580890"/>
                <a:gd name="csY542" fmla="*/ 2671813 h 3053690"/>
                <a:gd name="csX543" fmla="*/ 692347 w 2580890"/>
                <a:gd name="csY543" fmla="*/ 2689554 h 3053690"/>
                <a:gd name="csX544" fmla="*/ 697669 w 2580890"/>
                <a:gd name="csY544" fmla="*/ 2703747 h 3053690"/>
                <a:gd name="csX545" fmla="*/ 678155 w 2580890"/>
                <a:gd name="csY545" fmla="*/ 2744108 h 3053690"/>
                <a:gd name="csX546" fmla="*/ 644003 w 2580890"/>
                <a:gd name="csY546" fmla="*/ 2778704 h 3053690"/>
                <a:gd name="csX547" fmla="*/ 637793 w 2580890"/>
                <a:gd name="csY547" fmla="*/ 2806202 h 3053690"/>
                <a:gd name="csX548" fmla="*/ 643559 w 2580890"/>
                <a:gd name="csY548" fmla="*/ 2822613 h 3053690"/>
                <a:gd name="csX549" fmla="*/ 632914 w 2580890"/>
                <a:gd name="csY549" fmla="*/ 2839910 h 3053690"/>
                <a:gd name="csX550" fmla="*/ 608964 w 2580890"/>
                <a:gd name="csY550" fmla="*/ 2845233 h 3053690"/>
                <a:gd name="csX551" fmla="*/ 592997 w 2580890"/>
                <a:gd name="csY551" fmla="*/ 2865635 h 3053690"/>
                <a:gd name="csX552" fmla="*/ 586787 w 2580890"/>
                <a:gd name="csY552" fmla="*/ 2861643 h 3053690"/>
                <a:gd name="csX553" fmla="*/ 592997 w 2580890"/>
                <a:gd name="csY553" fmla="*/ 2875836 h 3053690"/>
                <a:gd name="csX554" fmla="*/ 587231 w 2580890"/>
                <a:gd name="csY554" fmla="*/ 2890029 h 3053690"/>
                <a:gd name="csX555" fmla="*/ 577030 w 2580890"/>
                <a:gd name="csY555" fmla="*/ 2854990 h 3053690"/>
                <a:gd name="csX556" fmla="*/ 584570 w 2580890"/>
                <a:gd name="csY556" fmla="*/ 2827048 h 3053690"/>
                <a:gd name="csX557" fmla="*/ 561506 w 2580890"/>
                <a:gd name="csY557" fmla="*/ 2832814 h 3053690"/>
                <a:gd name="csX558" fmla="*/ 554854 w 2580890"/>
                <a:gd name="csY558" fmla="*/ 2805315 h 3053690"/>
                <a:gd name="csX559" fmla="*/ 537999 w 2580890"/>
                <a:gd name="csY559" fmla="*/ 2840798 h 3053690"/>
                <a:gd name="csX560" fmla="*/ 518484 w 2580890"/>
                <a:gd name="csY560" fmla="*/ 2854103 h 3053690"/>
                <a:gd name="csX561" fmla="*/ 505179 w 2580890"/>
                <a:gd name="csY561" fmla="*/ 2847450 h 3053690"/>
                <a:gd name="csX562" fmla="*/ 486550 w 2580890"/>
                <a:gd name="csY562" fmla="*/ 2862087 h 3053690"/>
                <a:gd name="csX563" fmla="*/ 451955 w 2580890"/>
                <a:gd name="csY563" fmla="*/ 2858095 h 3053690"/>
                <a:gd name="csX564" fmla="*/ 444415 w 2580890"/>
                <a:gd name="csY564" fmla="*/ 2887811 h 3053690"/>
                <a:gd name="csX565" fmla="*/ 428448 w 2580890"/>
                <a:gd name="csY565" fmla="*/ 2901117 h 3053690"/>
                <a:gd name="csX566" fmla="*/ 396514 w 2580890"/>
                <a:gd name="csY566" fmla="*/ 2905996 h 3053690"/>
                <a:gd name="csX567" fmla="*/ 388974 w 2580890"/>
                <a:gd name="csY567" fmla="*/ 2894908 h 3053690"/>
                <a:gd name="csX568" fmla="*/ 382321 w 2580890"/>
                <a:gd name="csY568" fmla="*/ 2896682 h 3053690"/>
                <a:gd name="csX569" fmla="*/ 368128 w 2580890"/>
                <a:gd name="csY569" fmla="*/ 2866078 h 3053690"/>
                <a:gd name="csX570" fmla="*/ 350387 w 2580890"/>
                <a:gd name="csY570" fmla="*/ 2863861 h 3053690"/>
                <a:gd name="csX571" fmla="*/ 354822 w 2580890"/>
                <a:gd name="csY571" fmla="*/ 2850555 h 3053690"/>
                <a:gd name="csX572" fmla="*/ 348170 w 2580890"/>
                <a:gd name="csY572" fmla="*/ 2844346 h 3053690"/>
                <a:gd name="csX573" fmla="*/ 362362 w 2580890"/>
                <a:gd name="csY573" fmla="*/ 2815960 h 3053690"/>
                <a:gd name="csX574" fmla="*/ 358370 w 2580890"/>
                <a:gd name="csY574" fmla="*/ 2799993 h 3053690"/>
                <a:gd name="csX575" fmla="*/ 370789 w 2580890"/>
                <a:gd name="csY575" fmla="*/ 2760075 h 3053690"/>
                <a:gd name="csX576" fmla="*/ 364580 w 2580890"/>
                <a:gd name="csY576" fmla="*/ 2732577 h 3053690"/>
                <a:gd name="csX577" fmla="*/ 382764 w 2580890"/>
                <a:gd name="csY577" fmla="*/ 2677579 h 3053690"/>
                <a:gd name="csX578" fmla="*/ 376555 w 2580890"/>
                <a:gd name="csY578" fmla="*/ 2666491 h 3053690"/>
                <a:gd name="csX579" fmla="*/ 390748 w 2580890"/>
                <a:gd name="csY579" fmla="*/ 2660725 h 3053690"/>
                <a:gd name="csX580" fmla="*/ 385869 w 2580890"/>
                <a:gd name="csY580" fmla="*/ 2642984 h 3053690"/>
                <a:gd name="csX581" fmla="*/ 396958 w 2580890"/>
                <a:gd name="csY581" fmla="*/ 2617703 h 3053690"/>
                <a:gd name="csX582" fmla="*/ 396958 w 2580890"/>
                <a:gd name="csY582" fmla="*/ 2596413 h 3053690"/>
                <a:gd name="csX583" fmla="*/ 388974 w 2580890"/>
                <a:gd name="csY583" fmla="*/ 2591535 h 3053690"/>
                <a:gd name="csX584" fmla="*/ 375668 w 2580890"/>
                <a:gd name="csY584" fmla="*/ 2597301 h 3053690"/>
                <a:gd name="csX585" fmla="*/ 365911 w 2580890"/>
                <a:gd name="csY585" fmla="*/ 2582220 h 3053690"/>
                <a:gd name="csX586" fmla="*/ 345952 w 2580890"/>
                <a:gd name="csY586" fmla="*/ 2577342 h 3053690"/>
                <a:gd name="csX587" fmla="*/ 346839 w 2580890"/>
                <a:gd name="csY587" fmla="*/ 2547182 h 3053690"/>
                <a:gd name="csX588" fmla="*/ 326880 w 2580890"/>
                <a:gd name="csY588" fmla="*/ 2523675 h 3053690"/>
                <a:gd name="csX589" fmla="*/ 322445 w 2580890"/>
                <a:gd name="csY589" fmla="*/ 2502385 h 3053690"/>
                <a:gd name="csX590" fmla="*/ 341960 w 2580890"/>
                <a:gd name="csY590" fmla="*/ 2457589 h 3053690"/>
                <a:gd name="csX591" fmla="*/ 339299 w 2580890"/>
                <a:gd name="csY591" fmla="*/ 2439848 h 3053690"/>
                <a:gd name="csX592" fmla="*/ 331315 w 2580890"/>
                <a:gd name="csY592" fmla="*/ 2423437 h 3053690"/>
                <a:gd name="csX593" fmla="*/ 304260 w 2580890"/>
                <a:gd name="csY593" fmla="*/ 2427429 h 3053690"/>
                <a:gd name="csX594" fmla="*/ 288293 w 2580890"/>
                <a:gd name="csY594" fmla="*/ 2413680 h 3053690"/>
                <a:gd name="csX595" fmla="*/ 306034 w 2580890"/>
                <a:gd name="csY595" fmla="*/ 2367553 h 3053690"/>
                <a:gd name="csX596" fmla="*/ 292729 w 2580890"/>
                <a:gd name="csY596" fmla="*/ 2354247 h 3053690"/>
                <a:gd name="csX597" fmla="*/ 278092 w 2580890"/>
                <a:gd name="csY597" fmla="*/ 2296145 h 3053690"/>
                <a:gd name="csX598" fmla="*/ 254585 w 2580890"/>
                <a:gd name="csY598" fmla="*/ 2270864 h 3053690"/>
                <a:gd name="csX599" fmla="*/ 224869 w 2580890"/>
                <a:gd name="csY599" fmla="*/ 2268203 h 3053690"/>
                <a:gd name="csX600" fmla="*/ 198700 w 2580890"/>
                <a:gd name="csY600" fmla="*/ 2275299 h 3053690"/>
                <a:gd name="csX601" fmla="*/ 204023 w 2580890"/>
                <a:gd name="csY601" fmla="*/ 2240704 h 3053690"/>
                <a:gd name="csX602" fmla="*/ 226199 w 2580890"/>
                <a:gd name="csY602" fmla="*/ 2241148 h 3053690"/>
                <a:gd name="csX603" fmla="*/ 231965 w 2580890"/>
                <a:gd name="csY603" fmla="*/ 2228729 h 3053690"/>
                <a:gd name="csX604" fmla="*/ 211119 w 2580890"/>
                <a:gd name="csY604" fmla="*/ 2195908 h 3053690"/>
                <a:gd name="csX605" fmla="*/ 205797 w 2580890"/>
                <a:gd name="csY605" fmla="*/ 2172401 h 3053690"/>
                <a:gd name="csX606" fmla="*/ 180959 w 2580890"/>
                <a:gd name="csY606" fmla="*/ 2183932 h 3053690"/>
                <a:gd name="csX607" fmla="*/ 171645 w 2580890"/>
                <a:gd name="csY607" fmla="*/ 2191029 h 3053690"/>
                <a:gd name="csX608" fmla="*/ 152574 w 2580890"/>
                <a:gd name="csY608" fmla="*/ 2176836 h 3053690"/>
                <a:gd name="csX609" fmla="*/ 138824 w 2580890"/>
                <a:gd name="csY609" fmla="*/ 2185263 h 3053690"/>
                <a:gd name="csX610" fmla="*/ 131284 w 2580890"/>
                <a:gd name="csY610" fmla="*/ 2174618 h 3053690"/>
                <a:gd name="csX611" fmla="*/ 101124 w 2580890"/>
                <a:gd name="csY611" fmla="*/ 2164861 h 3053690"/>
                <a:gd name="csX612" fmla="*/ 92254 w 2580890"/>
                <a:gd name="csY612" fmla="*/ 2152442 h 3053690"/>
                <a:gd name="csX613" fmla="*/ 91810 w 2580890"/>
                <a:gd name="csY613" fmla="*/ 2162200 h 3053690"/>
                <a:gd name="csX614" fmla="*/ 67859 w 2580890"/>
                <a:gd name="csY614" fmla="*/ 2170626 h 3053690"/>
                <a:gd name="csX615" fmla="*/ 58989 w 2580890"/>
                <a:gd name="csY615" fmla="*/ 2155547 h 3053690"/>
                <a:gd name="csX616" fmla="*/ 44353 w 2580890"/>
                <a:gd name="csY616" fmla="*/ 2160425 h 3053690"/>
                <a:gd name="csX617" fmla="*/ 37256 w 2580890"/>
                <a:gd name="csY617" fmla="*/ 2136918 h 3053690"/>
                <a:gd name="csX618" fmla="*/ 47014 w 2580890"/>
                <a:gd name="csY618" fmla="*/ 2136031 h 3053690"/>
                <a:gd name="csX619" fmla="*/ 48788 w 2580890"/>
                <a:gd name="csY619" fmla="*/ 2102323 h 3053690"/>
                <a:gd name="csX620" fmla="*/ 64755 w 2580890"/>
                <a:gd name="csY620" fmla="*/ 2105871 h 3053690"/>
                <a:gd name="csX621" fmla="*/ 48788 w 2580890"/>
                <a:gd name="csY621" fmla="*/ 2083251 h 3053690"/>
                <a:gd name="csX622" fmla="*/ 76287 w 2580890"/>
                <a:gd name="csY622" fmla="*/ 2055309 h 3053690"/>
                <a:gd name="csX623" fmla="*/ 71851 w 2580890"/>
                <a:gd name="csY623" fmla="*/ 2041116 h 3053690"/>
                <a:gd name="csX624" fmla="*/ 81165 w 2580890"/>
                <a:gd name="csY624" fmla="*/ 2028254 h 3053690"/>
                <a:gd name="csX625" fmla="*/ 93141 w 2580890"/>
                <a:gd name="csY625" fmla="*/ 2029585 h 3053690"/>
                <a:gd name="csX626" fmla="*/ 98463 w 2580890"/>
                <a:gd name="csY626" fmla="*/ 2010956 h 3053690"/>
                <a:gd name="csX627" fmla="*/ 65642 w 2580890"/>
                <a:gd name="csY627" fmla="*/ 1990110 h 3053690"/>
                <a:gd name="csX628" fmla="*/ 63868 w 2580890"/>
                <a:gd name="csY628" fmla="*/ 1942209 h 3053690"/>
                <a:gd name="csX629" fmla="*/ 54554 w 2580890"/>
                <a:gd name="csY629" fmla="*/ 1922694 h 3053690"/>
                <a:gd name="csX630" fmla="*/ 41692 w 2580890"/>
                <a:gd name="csY630" fmla="*/ 1917372 h 3053690"/>
                <a:gd name="csX631" fmla="*/ 38587 w 2580890"/>
                <a:gd name="csY631" fmla="*/ 1892091 h 3053690"/>
                <a:gd name="csX632" fmla="*/ 49232 w 2580890"/>
                <a:gd name="csY632" fmla="*/ 1876567 h 3053690"/>
                <a:gd name="csX633" fmla="*/ 37700 w 2580890"/>
                <a:gd name="csY633" fmla="*/ 1832215 h 3053690"/>
                <a:gd name="csX634" fmla="*/ 27942 w 2580890"/>
                <a:gd name="csY634" fmla="*/ 1834432 h 3053690"/>
                <a:gd name="csX635" fmla="*/ 29273 w 2580890"/>
                <a:gd name="csY635" fmla="*/ 1819352 h 3053690"/>
                <a:gd name="csX636" fmla="*/ 8871 w 2580890"/>
                <a:gd name="csY636" fmla="*/ 1814917 h 3053690"/>
                <a:gd name="csX637" fmla="*/ 0 w 2580890"/>
                <a:gd name="csY637" fmla="*/ 1803829 h 3053690"/>
                <a:gd name="csX638" fmla="*/ 18628 w 2580890"/>
                <a:gd name="csY638" fmla="*/ 1799393 h 3053690"/>
                <a:gd name="csX639" fmla="*/ 25724 w 2580890"/>
                <a:gd name="csY639" fmla="*/ 1781209 h 3053690"/>
                <a:gd name="csX640" fmla="*/ 47457 w 2580890"/>
                <a:gd name="csY640" fmla="*/ 1762581 h 3053690"/>
                <a:gd name="csX641" fmla="*/ 57659 w 2580890"/>
                <a:gd name="csY641" fmla="*/ 1767016 h 3053690"/>
                <a:gd name="csX642" fmla="*/ 63424 w 2580890"/>
                <a:gd name="csY642" fmla="*/ 1751936 h 3053690"/>
                <a:gd name="csX643" fmla="*/ 46127 w 2580890"/>
                <a:gd name="csY643" fmla="*/ 1539486 h 3053690"/>
                <a:gd name="csX644" fmla="*/ 1774 w 2580890"/>
                <a:gd name="csY644" fmla="*/ 1464086 h 3053690"/>
                <a:gd name="csX645" fmla="*/ 14636 w 2580890"/>
                <a:gd name="csY645" fmla="*/ 1442353 h 3053690"/>
                <a:gd name="csX646" fmla="*/ 34151 w 2580890"/>
                <a:gd name="csY646" fmla="*/ 1447676 h 3053690"/>
                <a:gd name="csX647" fmla="*/ 84270 w 2580890"/>
                <a:gd name="csY647" fmla="*/ 1419290 h 3053690"/>
                <a:gd name="csX648" fmla="*/ 98906 w 2580890"/>
                <a:gd name="csY648" fmla="*/ 1392678 h 3053690"/>
                <a:gd name="csX649" fmla="*/ 145921 w 2580890"/>
                <a:gd name="csY649" fmla="*/ 1398000 h 3053690"/>
                <a:gd name="csX650" fmla="*/ 153461 w 2580890"/>
                <a:gd name="csY650" fmla="*/ 1360301 h 3053690"/>
                <a:gd name="csX651" fmla="*/ 139268 w 2580890"/>
                <a:gd name="csY651" fmla="*/ 1337237 h 3053690"/>
                <a:gd name="csX652" fmla="*/ 150356 w 2580890"/>
                <a:gd name="csY652" fmla="*/ 1328367 h 3053690"/>
                <a:gd name="csX653" fmla="*/ 151243 w 2580890"/>
                <a:gd name="csY653" fmla="*/ 1311956 h 3053690"/>
                <a:gd name="csX654" fmla="*/ 180959 w 2580890"/>
                <a:gd name="csY654" fmla="*/ 1300424 h 3053690"/>
                <a:gd name="csX655" fmla="*/ 169428 w 2580890"/>
                <a:gd name="csY655" fmla="*/ 1273369 h 3053690"/>
                <a:gd name="csX656" fmla="*/ 184508 w 2580890"/>
                <a:gd name="csY656" fmla="*/ 1259176 h 3053690"/>
                <a:gd name="csX657" fmla="*/ 185838 w 2580890"/>
                <a:gd name="csY657" fmla="*/ 1247201 h 3053690"/>
                <a:gd name="csX658" fmla="*/ 220877 w 2580890"/>
                <a:gd name="csY658" fmla="*/ 1233452 h 3053690"/>
                <a:gd name="csX659" fmla="*/ 249263 w 2580890"/>
                <a:gd name="csY659" fmla="*/ 1199300 h 3053690"/>
                <a:gd name="csX660" fmla="*/ 258577 w 2580890"/>
                <a:gd name="csY660" fmla="*/ 1205953 h 3053690"/>
                <a:gd name="csX661" fmla="*/ 273213 w 2580890"/>
                <a:gd name="csY661" fmla="*/ 1173132 h 3053690"/>
                <a:gd name="csX662" fmla="*/ 268335 w 2580890"/>
                <a:gd name="csY662" fmla="*/ 1163818 h 3053690"/>
                <a:gd name="csX663" fmla="*/ 263012 w 2580890"/>
                <a:gd name="csY663" fmla="*/ 1167810 h 3053690"/>
                <a:gd name="csX664" fmla="*/ 237288 w 2580890"/>
                <a:gd name="csY664" fmla="*/ 1152729 h 3053690"/>
                <a:gd name="csX665" fmla="*/ 219103 w 2580890"/>
                <a:gd name="csY665" fmla="*/ 1053823 h 3053690"/>
                <a:gd name="csX666" fmla="*/ 208902 w 2580890"/>
                <a:gd name="csY666" fmla="*/ 1053823 h 3053690"/>
                <a:gd name="csX667" fmla="*/ 196039 w 2580890"/>
                <a:gd name="csY667" fmla="*/ 1032090 h 3053690"/>
                <a:gd name="csX668" fmla="*/ 173863 w 2580890"/>
                <a:gd name="csY668" fmla="*/ 1027654 h 3053690"/>
                <a:gd name="csX669" fmla="*/ 180072 w 2580890"/>
                <a:gd name="csY669" fmla="*/ 1007696 h 3053690"/>
                <a:gd name="csX670" fmla="*/ 150356 w 2580890"/>
                <a:gd name="csY670" fmla="*/ 989955 h 3053690"/>
                <a:gd name="csX671" fmla="*/ 144147 w 2580890"/>
                <a:gd name="csY671" fmla="*/ 959795 h 3053690"/>
                <a:gd name="csX672" fmla="*/ 151686 w 2580890"/>
                <a:gd name="csY672" fmla="*/ 936731 h 3053690"/>
                <a:gd name="csX673" fmla="*/ 143703 w 2580890"/>
                <a:gd name="csY673" fmla="*/ 921208 h 3053690"/>
                <a:gd name="csX674" fmla="*/ 128623 w 2580890"/>
                <a:gd name="csY674" fmla="*/ 921208 h 3053690"/>
                <a:gd name="csX675" fmla="*/ 134389 w 2580890"/>
                <a:gd name="csY675" fmla="*/ 907902 h 3053690"/>
                <a:gd name="csX676" fmla="*/ 113987 w 2580890"/>
                <a:gd name="csY676" fmla="*/ 894153 h 3053690"/>
                <a:gd name="csX677" fmla="*/ 129067 w 2580890"/>
                <a:gd name="csY677" fmla="*/ 891048 h 3053690"/>
                <a:gd name="csX678" fmla="*/ 137494 w 2580890"/>
                <a:gd name="csY678" fmla="*/ 867985 h 3053690"/>
                <a:gd name="csX679" fmla="*/ 146808 w 2580890"/>
                <a:gd name="csY679" fmla="*/ 863549 h 3053690"/>
                <a:gd name="csX680" fmla="*/ 137937 w 2580890"/>
                <a:gd name="csY680" fmla="*/ 849800 h 3053690"/>
                <a:gd name="csX681" fmla="*/ 134833 w 2580890"/>
                <a:gd name="csY681" fmla="*/ 840042 h 3053690"/>
                <a:gd name="csX682" fmla="*/ 149025 w 2580890"/>
                <a:gd name="csY682" fmla="*/ 823632 h 3053690"/>
                <a:gd name="csX683" fmla="*/ 2360900 w 2580890"/>
                <a:gd name="csY683" fmla="*/ 223095 h 3053690"/>
                <a:gd name="csX684" fmla="*/ 2371988 w 2580890"/>
                <a:gd name="csY684" fmla="*/ 230191 h 3053690"/>
                <a:gd name="csX685" fmla="*/ 2373319 w 2580890"/>
                <a:gd name="csY685" fmla="*/ 237731 h 3053690"/>
                <a:gd name="csX686" fmla="*/ 2362674 w 2580890"/>
                <a:gd name="csY686" fmla="*/ 226643 h 3053690"/>
                <a:gd name="csX687" fmla="*/ 2342715 w 2580890"/>
                <a:gd name="csY687" fmla="*/ 231522 h 3053690"/>
                <a:gd name="csX688" fmla="*/ 2304572 w 2580890"/>
                <a:gd name="csY688" fmla="*/ 206241 h 3053690"/>
                <a:gd name="csX689" fmla="*/ 2298806 w 2580890"/>
                <a:gd name="csY689" fmla="*/ 183621 h 3053690"/>
                <a:gd name="csX690" fmla="*/ 2331627 w 2580890"/>
                <a:gd name="csY690" fmla="*/ 211563 h 3053690"/>
                <a:gd name="csX691" fmla="*/ 2360900 w 2580890"/>
                <a:gd name="csY691" fmla="*/ 223095 h 3053690"/>
                <a:gd name="csX692" fmla="*/ 1421951 w 2580890"/>
                <a:gd name="csY692" fmla="*/ 1331 h 3053690"/>
                <a:gd name="csX693" fmla="*/ 1427273 w 2580890"/>
                <a:gd name="csY693" fmla="*/ 0 h 3053690"/>
                <a:gd name="csX694" fmla="*/ 1441023 w 2580890"/>
                <a:gd name="csY694" fmla="*/ 33708 h 3053690"/>
                <a:gd name="csX695" fmla="*/ 1427717 w 2580890"/>
                <a:gd name="csY695" fmla="*/ 69190 h 3053690"/>
                <a:gd name="csX696" fmla="*/ 1413967 w 2580890"/>
                <a:gd name="csY696" fmla="*/ 82940 h 3053690"/>
                <a:gd name="csX697" fmla="*/ 1380259 w 2580890"/>
                <a:gd name="csY697" fmla="*/ 104673 h 3053690"/>
                <a:gd name="csX698" fmla="*/ 1282240 w 2580890"/>
                <a:gd name="csY698" fmla="*/ 110438 h 3053690"/>
                <a:gd name="csX699" fmla="*/ 1261837 w 2580890"/>
                <a:gd name="csY699" fmla="*/ 65199 h 3053690"/>
                <a:gd name="csX700" fmla="*/ 1279135 w 2580890"/>
                <a:gd name="csY700" fmla="*/ 66529 h 3053690"/>
                <a:gd name="csX701" fmla="*/ 1281353 w 2580890"/>
                <a:gd name="csY701" fmla="*/ 76730 h 3053690"/>
                <a:gd name="csX702" fmla="*/ 1291997 w 2580890"/>
                <a:gd name="csY702" fmla="*/ 80279 h 3053690"/>
                <a:gd name="csX703" fmla="*/ 1308408 w 2580890"/>
                <a:gd name="csY703" fmla="*/ 69634 h 3053690"/>
                <a:gd name="csX704" fmla="*/ 1302642 w 2580890"/>
                <a:gd name="csY704" fmla="*/ 72295 h 3053690"/>
                <a:gd name="csX705" fmla="*/ 1307964 w 2580890"/>
                <a:gd name="csY705" fmla="*/ 62981 h 3053690"/>
                <a:gd name="csX706" fmla="*/ 1301755 w 2580890"/>
                <a:gd name="csY706" fmla="*/ 58989 h 3053690"/>
                <a:gd name="csX707" fmla="*/ 1332359 w 2580890"/>
                <a:gd name="csY707" fmla="*/ 36369 h 3053690"/>
                <a:gd name="csX708" fmla="*/ 1356309 w 2580890"/>
                <a:gd name="csY708" fmla="*/ 51893 h 3053690"/>
                <a:gd name="csX709" fmla="*/ 1365623 w 2580890"/>
                <a:gd name="csY709" fmla="*/ 33708 h 3053690"/>
                <a:gd name="csX710" fmla="*/ 1397114 w 2580890"/>
                <a:gd name="csY710" fmla="*/ 13306 h 3053690"/>
                <a:gd name="csX711" fmla="*/ 1419290 w 2580890"/>
                <a:gd name="csY711" fmla="*/ 16411 h 3053690"/>
                <a:gd name="csX712" fmla="*/ 1421951 w 2580890"/>
                <a:gd name="csY712" fmla="*/ 1331 h 3053690"/>
                <a:gd name="csX713" fmla="*/ 1363405 w 2580890"/>
                <a:gd name="csY713" fmla="*/ 378330 h 3053690"/>
                <a:gd name="csX714" fmla="*/ 1374494 w 2580890"/>
                <a:gd name="csY714" fmla="*/ 389418 h 3053690"/>
                <a:gd name="csX715" fmla="*/ 1365623 w 2580890"/>
                <a:gd name="csY715" fmla="*/ 401836 h 3053690"/>
                <a:gd name="csX716" fmla="*/ 1300424 w 2580890"/>
                <a:gd name="csY716" fmla="*/ 428448 h 3053690"/>
                <a:gd name="csX717" fmla="*/ 1267160 w 2580890"/>
                <a:gd name="csY717" fmla="*/ 433327 h 3053690"/>
                <a:gd name="csX718" fmla="*/ 1245871 w 2580890"/>
                <a:gd name="csY718" fmla="*/ 461713 h 3053690"/>
                <a:gd name="csX719" fmla="*/ 1232121 w 2580890"/>
                <a:gd name="csY719" fmla="*/ 455947 h 3053690"/>
                <a:gd name="csX720" fmla="*/ 1233008 w 2580890"/>
                <a:gd name="csY720" fmla="*/ 446633 h 3053690"/>
                <a:gd name="csX721" fmla="*/ 1251636 w 2580890"/>
                <a:gd name="csY721" fmla="*/ 431553 h 3053690"/>
                <a:gd name="csX722" fmla="*/ 1241435 w 2580890"/>
                <a:gd name="csY722" fmla="*/ 372564 h 3053690"/>
                <a:gd name="csX723" fmla="*/ 1268490 w 2580890"/>
                <a:gd name="csY723" fmla="*/ 347283 h 3053690"/>
                <a:gd name="csX724" fmla="*/ 1293328 w 2580890"/>
                <a:gd name="csY724" fmla="*/ 344621 h 3053690"/>
                <a:gd name="csX725" fmla="*/ 1343003 w 2580890"/>
                <a:gd name="csY725" fmla="*/ 355710 h 3053690"/>
                <a:gd name="csX726" fmla="*/ 1363405 w 2580890"/>
                <a:gd name="csY726" fmla="*/ 378330 h 3053690"/>
                <a:gd name="csX727" fmla="*/ 1236556 w 2580890"/>
                <a:gd name="csY727" fmla="*/ 95802 h 3053690"/>
                <a:gd name="csX728" fmla="*/ 1227242 w 2580890"/>
                <a:gd name="csY728" fmla="*/ 121527 h 3053690"/>
                <a:gd name="csX729" fmla="*/ 1234338 w 2580890"/>
                <a:gd name="csY729" fmla="*/ 133946 h 3053690"/>
                <a:gd name="csX730" fmla="*/ 1246757 w 2580890"/>
                <a:gd name="csY730" fmla="*/ 133502 h 3053690"/>
                <a:gd name="csX731" fmla="*/ 1248532 w 2580890"/>
                <a:gd name="csY731" fmla="*/ 151243 h 3053690"/>
                <a:gd name="csX732" fmla="*/ 1248088 w 2580890"/>
                <a:gd name="csY732" fmla="*/ 169871 h 3053690"/>
                <a:gd name="csX733" fmla="*/ 1239218 w 2580890"/>
                <a:gd name="csY733" fmla="*/ 181403 h 3053690"/>
                <a:gd name="csX734" fmla="*/ 1196195 w 2580890"/>
                <a:gd name="csY734" fmla="*/ 193822 h 3053690"/>
                <a:gd name="csX735" fmla="*/ 1166036 w 2580890"/>
                <a:gd name="csY735" fmla="*/ 177411 h 3053690"/>
                <a:gd name="csX736" fmla="*/ 1159383 w 2580890"/>
                <a:gd name="csY736" fmla="*/ 165436 h 3053690"/>
                <a:gd name="csX737" fmla="*/ 1163374 w 2580890"/>
                <a:gd name="csY737" fmla="*/ 141485 h 3053690"/>
                <a:gd name="csX738" fmla="*/ 1154503 w 2580890"/>
                <a:gd name="csY738" fmla="*/ 130397 h 3053690"/>
                <a:gd name="csX739" fmla="*/ 1134101 w 2580890"/>
                <a:gd name="csY739" fmla="*/ 142816 h 3053690"/>
                <a:gd name="csX740" fmla="*/ 1140754 w 2580890"/>
                <a:gd name="csY740" fmla="*/ 147695 h 3053690"/>
                <a:gd name="csX741" fmla="*/ 1129222 w 2580890"/>
                <a:gd name="csY741" fmla="*/ 156565 h 3053690"/>
                <a:gd name="csX742" fmla="*/ 1137206 w 2580890"/>
                <a:gd name="csY742" fmla="*/ 155678 h 3053690"/>
                <a:gd name="csX743" fmla="*/ 1132327 w 2580890"/>
                <a:gd name="csY743" fmla="*/ 161001 h 3053690"/>
                <a:gd name="csX744" fmla="*/ 1178454 w 2580890"/>
                <a:gd name="csY744" fmla="*/ 197370 h 3053690"/>
                <a:gd name="csX745" fmla="*/ 1194421 w 2580890"/>
                <a:gd name="csY745" fmla="*/ 204910 h 3053690"/>
                <a:gd name="csX746" fmla="*/ 1229016 w 2580890"/>
                <a:gd name="csY746" fmla="*/ 191604 h 3053690"/>
                <a:gd name="csX747" fmla="*/ 1237443 w 2580890"/>
                <a:gd name="csY747" fmla="*/ 197814 h 3053690"/>
                <a:gd name="csX748" fmla="*/ 1211275 w 2580890"/>
                <a:gd name="csY748" fmla="*/ 224869 h 3053690"/>
                <a:gd name="csX749" fmla="*/ 1211275 w 2580890"/>
                <a:gd name="csY749" fmla="*/ 237731 h 3053690"/>
                <a:gd name="csX750" fmla="*/ 1185550 w 2580890"/>
                <a:gd name="csY750" fmla="*/ 236844 h 3053690"/>
                <a:gd name="csX751" fmla="*/ 1197526 w 2580890"/>
                <a:gd name="csY751" fmla="*/ 228861 h 3053690"/>
                <a:gd name="csX752" fmla="*/ 1186881 w 2580890"/>
                <a:gd name="csY752" fmla="*/ 224425 h 3053690"/>
                <a:gd name="csX753" fmla="*/ 1176236 w 2580890"/>
                <a:gd name="csY753" fmla="*/ 232852 h 3053690"/>
                <a:gd name="csX754" fmla="*/ 1134545 w 2580890"/>
                <a:gd name="csY754" fmla="*/ 290067 h 3053690"/>
                <a:gd name="csX755" fmla="*/ 1109707 w 2580890"/>
                <a:gd name="csY755" fmla="*/ 281640 h 3053690"/>
                <a:gd name="csX756" fmla="*/ 1107489 w 2580890"/>
                <a:gd name="csY756" fmla="*/ 291398 h 3053690"/>
                <a:gd name="csX757" fmla="*/ 1115030 w 2580890"/>
                <a:gd name="csY757" fmla="*/ 298494 h 3053690"/>
                <a:gd name="csX758" fmla="*/ 1116360 w 2580890"/>
                <a:gd name="csY758" fmla="*/ 292285 h 3053690"/>
                <a:gd name="csX759" fmla="*/ 1120795 w 2580890"/>
                <a:gd name="csY759" fmla="*/ 309139 h 3053690"/>
                <a:gd name="csX760" fmla="*/ 1117691 w 2580890"/>
                <a:gd name="csY760" fmla="*/ 329985 h 3053690"/>
                <a:gd name="csX761" fmla="*/ 1072895 w 2580890"/>
                <a:gd name="csY761" fmla="*/ 335751 h 3053690"/>
                <a:gd name="csX762" fmla="*/ 1002373 w 2580890"/>
                <a:gd name="csY762" fmla="*/ 303817 h 3053690"/>
                <a:gd name="csX763" fmla="*/ 994390 w 2580890"/>
                <a:gd name="csY763" fmla="*/ 294946 h 3053690"/>
                <a:gd name="csX764" fmla="*/ 1008583 w 2580890"/>
                <a:gd name="csY764" fmla="*/ 290067 h 3053690"/>
                <a:gd name="csX765" fmla="*/ 1010357 w 2580890"/>
                <a:gd name="csY765" fmla="*/ 280753 h 3053690"/>
                <a:gd name="csX766" fmla="*/ 1000156 w 2580890"/>
                <a:gd name="csY766" fmla="*/ 283858 h 3053690"/>
                <a:gd name="csX767" fmla="*/ 991285 w 2580890"/>
                <a:gd name="csY767" fmla="*/ 259020 h 3053690"/>
                <a:gd name="csX768" fmla="*/ 975318 w 2580890"/>
                <a:gd name="csY768" fmla="*/ 249263 h 3053690"/>
                <a:gd name="csX769" fmla="*/ 974874 w 2580890"/>
                <a:gd name="csY769" fmla="*/ 239505 h 3053690"/>
                <a:gd name="csX770" fmla="*/ 994390 w 2580890"/>
                <a:gd name="csY770" fmla="*/ 233739 h 3053690"/>
                <a:gd name="csX771" fmla="*/ 970439 w 2580890"/>
                <a:gd name="csY771" fmla="*/ 216442 h 3053690"/>
                <a:gd name="csX772" fmla="*/ 982858 w 2580890"/>
                <a:gd name="csY772" fmla="*/ 196483 h 3053690"/>
                <a:gd name="csX773" fmla="*/ 981527 w 2580890"/>
                <a:gd name="csY773" fmla="*/ 188943 h 3053690"/>
                <a:gd name="csX774" fmla="*/ 979310 w 2580890"/>
                <a:gd name="csY774" fmla="*/ 193822 h 3053690"/>
                <a:gd name="csX775" fmla="*/ 984632 w 2580890"/>
                <a:gd name="csY775" fmla="*/ 175637 h 3053690"/>
                <a:gd name="csX776" fmla="*/ 993060 w 2580890"/>
                <a:gd name="csY776" fmla="*/ 184951 h 3053690"/>
                <a:gd name="csX777" fmla="*/ 986850 w 2580890"/>
                <a:gd name="csY777" fmla="*/ 169428 h 3053690"/>
                <a:gd name="csX778" fmla="*/ 998382 w 2580890"/>
                <a:gd name="csY778" fmla="*/ 153461 h 3053690"/>
                <a:gd name="csX779" fmla="*/ 1003704 w 2580890"/>
                <a:gd name="csY779" fmla="*/ 164993 h 3053690"/>
                <a:gd name="csX780" fmla="*/ 1040960 w 2580890"/>
                <a:gd name="csY780" fmla="*/ 168097 h 3053690"/>
                <a:gd name="csX781" fmla="*/ 1047613 w 2580890"/>
                <a:gd name="csY781" fmla="*/ 178742 h 3053690"/>
                <a:gd name="csX782" fmla="*/ 1075112 w 2580890"/>
                <a:gd name="csY782" fmla="*/ 174307 h 3053690"/>
                <a:gd name="csX783" fmla="*/ 1085313 w 2580890"/>
                <a:gd name="csY783" fmla="*/ 191161 h 3053690"/>
                <a:gd name="csX784" fmla="*/ 1102167 w 2580890"/>
                <a:gd name="csY784" fmla="*/ 178298 h 3053690"/>
                <a:gd name="csX785" fmla="*/ 1089305 w 2580890"/>
                <a:gd name="csY785" fmla="*/ 172532 h 3053690"/>
                <a:gd name="csX786" fmla="*/ 1069790 w 2580890"/>
                <a:gd name="csY786" fmla="*/ 137937 h 3053690"/>
                <a:gd name="csX787" fmla="*/ 1090636 w 2580890"/>
                <a:gd name="csY787" fmla="*/ 126849 h 3053690"/>
                <a:gd name="csX788" fmla="*/ 1068459 w 2580890"/>
                <a:gd name="csY788" fmla="*/ 114874 h 3053690"/>
                <a:gd name="csX789" fmla="*/ 1129222 w 2580890"/>
                <a:gd name="csY789" fmla="*/ 123744 h 3053690"/>
                <a:gd name="csX790" fmla="*/ 1148294 w 2580890"/>
                <a:gd name="csY790" fmla="*/ 118866 h 3053690"/>
                <a:gd name="csX791" fmla="*/ 1158495 w 2580890"/>
                <a:gd name="csY791" fmla="*/ 100681 h 3053690"/>
                <a:gd name="csX792" fmla="*/ 1171801 w 2580890"/>
                <a:gd name="csY792" fmla="*/ 96689 h 3053690"/>
                <a:gd name="csX793" fmla="*/ 1236556 w 2580890"/>
                <a:gd name="csY793" fmla="*/ 95802 h 3053690"/>
                <a:gd name="csX794" fmla="*/ 1219702 w 2580890"/>
                <a:gd name="csY794" fmla="*/ 343291 h 3053690"/>
                <a:gd name="csX795" fmla="*/ 1229016 w 2580890"/>
                <a:gd name="csY795" fmla="*/ 364137 h 3053690"/>
                <a:gd name="csX796" fmla="*/ 1216597 w 2580890"/>
                <a:gd name="csY796" fmla="*/ 384982 h 3053690"/>
                <a:gd name="csX797" fmla="*/ 1195308 w 2580890"/>
                <a:gd name="csY797" fmla="*/ 373007 h 3053690"/>
                <a:gd name="csX798" fmla="*/ 1185994 w 2580890"/>
                <a:gd name="csY798" fmla="*/ 354822 h 3053690"/>
                <a:gd name="csX799" fmla="*/ 1202848 w 2580890"/>
                <a:gd name="csY799" fmla="*/ 333533 h 3053690"/>
                <a:gd name="csX800" fmla="*/ 1219702 w 2580890"/>
                <a:gd name="csY800" fmla="*/ 343291 h 3053690"/>
                <a:gd name="csX801" fmla="*/ 955803 w 2580890"/>
                <a:gd name="csY801" fmla="*/ 292285 h 3053690"/>
                <a:gd name="csX802" fmla="*/ 962899 w 2580890"/>
                <a:gd name="csY802" fmla="*/ 305147 h 3053690"/>
                <a:gd name="csX803" fmla="*/ 948707 w 2580890"/>
                <a:gd name="csY803" fmla="*/ 319784 h 3053690"/>
                <a:gd name="csX804" fmla="*/ 922982 w 2580890"/>
                <a:gd name="csY804" fmla="*/ 258577 h 3053690"/>
                <a:gd name="csX805" fmla="*/ 955803 w 2580890"/>
                <a:gd name="csY805" fmla="*/ 278536 h 3053690"/>
                <a:gd name="csX806" fmla="*/ 955803 w 2580890"/>
                <a:gd name="csY806" fmla="*/ 292285 h 3053690"/>
                <a:gd name="csX807" fmla="*/ 216441 w 2580890"/>
                <a:gd name="csY807" fmla="*/ 731378 h 3053690"/>
                <a:gd name="csX808" fmla="*/ 214668 w 2580890"/>
                <a:gd name="csY808" fmla="*/ 759320 h 3053690"/>
                <a:gd name="csX809" fmla="*/ 201805 w 2580890"/>
                <a:gd name="csY809" fmla="*/ 783714 h 3053690"/>
                <a:gd name="csX810" fmla="*/ 176968 w 2580890"/>
                <a:gd name="csY810" fmla="*/ 781497 h 3053690"/>
                <a:gd name="csX811" fmla="*/ 145477 w 2580890"/>
                <a:gd name="csY811" fmla="*/ 762868 h 3053690"/>
                <a:gd name="csX812" fmla="*/ 151243 w 2580890"/>
                <a:gd name="csY812" fmla="*/ 752667 h 3053690"/>
                <a:gd name="csX813" fmla="*/ 162775 w 2580890"/>
                <a:gd name="csY813" fmla="*/ 751780 h 3053690"/>
                <a:gd name="csX814" fmla="*/ 164549 w 2580890"/>
                <a:gd name="csY814" fmla="*/ 726499 h 3053690"/>
                <a:gd name="csX815" fmla="*/ 216441 w 2580890"/>
                <a:gd name="csY815" fmla="*/ 731378 h 3053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</a:cxnLst>
              <a:rect l="l" t="t" r="r" b="b"/>
              <a:pathLst>
                <a:path w="2580890" h="3053690">
                  <a:moveTo>
                    <a:pt x="149025" y="823632"/>
                  </a:moveTo>
                  <a:lnTo>
                    <a:pt x="172089" y="836938"/>
                  </a:lnTo>
                  <a:lnTo>
                    <a:pt x="195596" y="837825"/>
                  </a:lnTo>
                  <a:lnTo>
                    <a:pt x="215998" y="822301"/>
                  </a:lnTo>
                  <a:lnTo>
                    <a:pt x="205797" y="795246"/>
                  </a:lnTo>
                  <a:lnTo>
                    <a:pt x="219990" y="807221"/>
                  </a:lnTo>
                  <a:lnTo>
                    <a:pt x="239949" y="842703"/>
                  </a:lnTo>
                  <a:lnTo>
                    <a:pt x="232409" y="866654"/>
                  </a:lnTo>
                  <a:lnTo>
                    <a:pt x="250150" y="878186"/>
                  </a:lnTo>
                  <a:lnTo>
                    <a:pt x="257690" y="909676"/>
                  </a:lnTo>
                  <a:lnTo>
                    <a:pt x="259907" y="929191"/>
                  </a:lnTo>
                  <a:lnTo>
                    <a:pt x="248376" y="951368"/>
                  </a:lnTo>
                  <a:lnTo>
                    <a:pt x="254141" y="964230"/>
                  </a:lnTo>
                  <a:lnTo>
                    <a:pt x="263456" y="970440"/>
                  </a:lnTo>
                  <a:lnTo>
                    <a:pt x="294946" y="972657"/>
                  </a:lnTo>
                  <a:lnTo>
                    <a:pt x="263899" y="968222"/>
                  </a:lnTo>
                  <a:lnTo>
                    <a:pt x="250150" y="950924"/>
                  </a:lnTo>
                  <a:lnTo>
                    <a:pt x="262125" y="926974"/>
                  </a:lnTo>
                  <a:lnTo>
                    <a:pt x="255029" y="889274"/>
                  </a:lnTo>
                  <a:lnTo>
                    <a:pt x="271439" y="872863"/>
                  </a:lnTo>
                  <a:lnTo>
                    <a:pt x="260794" y="873750"/>
                  </a:lnTo>
                  <a:lnTo>
                    <a:pt x="244384" y="856453"/>
                  </a:lnTo>
                  <a:lnTo>
                    <a:pt x="267447" y="838268"/>
                  </a:lnTo>
                  <a:lnTo>
                    <a:pt x="290067" y="834276"/>
                  </a:lnTo>
                  <a:lnTo>
                    <a:pt x="315348" y="812100"/>
                  </a:lnTo>
                  <a:lnTo>
                    <a:pt x="399175" y="808552"/>
                  </a:lnTo>
                  <a:lnTo>
                    <a:pt x="438205" y="797464"/>
                  </a:lnTo>
                  <a:lnTo>
                    <a:pt x="463487" y="804560"/>
                  </a:lnTo>
                  <a:lnTo>
                    <a:pt x="453729" y="813874"/>
                  </a:lnTo>
                  <a:lnTo>
                    <a:pt x="443085" y="812100"/>
                  </a:lnTo>
                  <a:lnTo>
                    <a:pt x="449294" y="844477"/>
                  </a:lnTo>
                  <a:lnTo>
                    <a:pt x="501630" y="855566"/>
                  </a:lnTo>
                  <a:lnTo>
                    <a:pt x="512718" y="865767"/>
                  </a:lnTo>
                  <a:lnTo>
                    <a:pt x="548644" y="867097"/>
                  </a:lnTo>
                  <a:lnTo>
                    <a:pt x="512718" y="859114"/>
                  </a:lnTo>
                  <a:lnTo>
                    <a:pt x="567273" y="852905"/>
                  </a:lnTo>
                  <a:lnTo>
                    <a:pt x="594328" y="837381"/>
                  </a:lnTo>
                  <a:lnTo>
                    <a:pt x="634245" y="845365"/>
                  </a:lnTo>
                  <a:lnTo>
                    <a:pt x="616504" y="833833"/>
                  </a:lnTo>
                  <a:lnTo>
                    <a:pt x="644446" y="832502"/>
                  </a:lnTo>
                  <a:lnTo>
                    <a:pt x="620052" y="828511"/>
                  </a:lnTo>
                  <a:lnTo>
                    <a:pt x="619165" y="822745"/>
                  </a:lnTo>
                  <a:lnTo>
                    <a:pt x="652430" y="825406"/>
                  </a:lnTo>
                  <a:lnTo>
                    <a:pt x="655978" y="801012"/>
                  </a:lnTo>
                  <a:lnTo>
                    <a:pt x="648881" y="789480"/>
                  </a:lnTo>
                  <a:lnTo>
                    <a:pt x="659083" y="786375"/>
                  </a:lnTo>
                  <a:lnTo>
                    <a:pt x="641785" y="773070"/>
                  </a:lnTo>
                  <a:lnTo>
                    <a:pt x="639124" y="761538"/>
                  </a:lnTo>
                  <a:lnTo>
                    <a:pt x="630697" y="761981"/>
                  </a:lnTo>
                  <a:lnTo>
                    <a:pt x="630697" y="753998"/>
                  </a:lnTo>
                  <a:lnTo>
                    <a:pt x="636906" y="754441"/>
                  </a:lnTo>
                  <a:lnTo>
                    <a:pt x="625375" y="743797"/>
                  </a:lnTo>
                  <a:lnTo>
                    <a:pt x="629810" y="717629"/>
                  </a:lnTo>
                  <a:lnTo>
                    <a:pt x="637793" y="730934"/>
                  </a:lnTo>
                  <a:lnTo>
                    <a:pt x="649325" y="723394"/>
                  </a:lnTo>
                  <a:lnTo>
                    <a:pt x="638680" y="706097"/>
                  </a:lnTo>
                  <a:lnTo>
                    <a:pt x="649769" y="714524"/>
                  </a:lnTo>
                  <a:lnTo>
                    <a:pt x="655978" y="694565"/>
                  </a:lnTo>
                  <a:lnTo>
                    <a:pt x="677711" y="698113"/>
                  </a:lnTo>
                  <a:lnTo>
                    <a:pt x="687469" y="708758"/>
                  </a:lnTo>
                  <a:lnTo>
                    <a:pt x="689243" y="696783"/>
                  </a:lnTo>
                  <a:lnTo>
                    <a:pt x="699444" y="715411"/>
                  </a:lnTo>
                  <a:lnTo>
                    <a:pt x="703879" y="708758"/>
                  </a:lnTo>
                  <a:lnTo>
                    <a:pt x="717628" y="711863"/>
                  </a:lnTo>
                  <a:lnTo>
                    <a:pt x="720290" y="727830"/>
                  </a:lnTo>
                  <a:lnTo>
                    <a:pt x="729604" y="716298"/>
                  </a:lnTo>
                  <a:lnTo>
                    <a:pt x="728273" y="705210"/>
                  </a:lnTo>
                  <a:lnTo>
                    <a:pt x="733596" y="719403"/>
                  </a:lnTo>
                  <a:lnTo>
                    <a:pt x="739805" y="697670"/>
                  </a:lnTo>
                  <a:lnTo>
                    <a:pt x="748675" y="707871"/>
                  </a:lnTo>
                  <a:lnTo>
                    <a:pt x="740692" y="712306"/>
                  </a:lnTo>
                  <a:lnTo>
                    <a:pt x="744240" y="722064"/>
                  </a:lnTo>
                  <a:lnTo>
                    <a:pt x="752667" y="714524"/>
                  </a:lnTo>
                  <a:lnTo>
                    <a:pt x="767304" y="734483"/>
                  </a:lnTo>
                  <a:lnTo>
                    <a:pt x="759763" y="715854"/>
                  </a:lnTo>
                  <a:lnTo>
                    <a:pt x="762425" y="705210"/>
                  </a:lnTo>
                  <a:lnTo>
                    <a:pt x="768634" y="711863"/>
                  </a:lnTo>
                  <a:lnTo>
                    <a:pt x="770852" y="703879"/>
                  </a:lnTo>
                  <a:lnTo>
                    <a:pt x="762425" y="691904"/>
                  </a:lnTo>
                  <a:lnTo>
                    <a:pt x="808108" y="681703"/>
                  </a:lnTo>
                  <a:lnTo>
                    <a:pt x="813874" y="697670"/>
                  </a:lnTo>
                  <a:lnTo>
                    <a:pt x="828954" y="690130"/>
                  </a:lnTo>
                  <a:lnTo>
                    <a:pt x="828954" y="703436"/>
                  </a:lnTo>
                  <a:lnTo>
                    <a:pt x="843147" y="696783"/>
                  </a:lnTo>
                  <a:lnTo>
                    <a:pt x="860445" y="700331"/>
                  </a:lnTo>
                  <a:lnTo>
                    <a:pt x="860445" y="718516"/>
                  </a:lnTo>
                  <a:lnTo>
                    <a:pt x="870202" y="706097"/>
                  </a:lnTo>
                  <a:lnTo>
                    <a:pt x="892378" y="717629"/>
                  </a:lnTo>
                  <a:lnTo>
                    <a:pt x="851131" y="746901"/>
                  </a:lnTo>
                  <a:lnTo>
                    <a:pt x="851574" y="765086"/>
                  </a:lnTo>
                  <a:lnTo>
                    <a:pt x="900805" y="753111"/>
                  </a:lnTo>
                  <a:lnTo>
                    <a:pt x="900362" y="762868"/>
                  </a:lnTo>
                  <a:lnTo>
                    <a:pt x="868872" y="766860"/>
                  </a:lnTo>
                  <a:lnTo>
                    <a:pt x="868428" y="774844"/>
                  </a:lnTo>
                  <a:lnTo>
                    <a:pt x="849800" y="784158"/>
                  </a:lnTo>
                  <a:lnTo>
                    <a:pt x="887500" y="794802"/>
                  </a:lnTo>
                  <a:lnTo>
                    <a:pt x="913668" y="785932"/>
                  </a:lnTo>
                  <a:lnTo>
                    <a:pt x="930966" y="797907"/>
                  </a:lnTo>
                  <a:lnTo>
                    <a:pt x="929635" y="808995"/>
                  </a:lnTo>
                  <a:lnTo>
                    <a:pt x="939392" y="809439"/>
                  </a:lnTo>
                  <a:lnTo>
                    <a:pt x="932296" y="827180"/>
                  </a:lnTo>
                  <a:lnTo>
                    <a:pt x="942497" y="823632"/>
                  </a:lnTo>
                  <a:lnTo>
                    <a:pt x="923869" y="840929"/>
                  </a:lnTo>
                  <a:lnTo>
                    <a:pt x="899031" y="832502"/>
                  </a:lnTo>
                  <a:lnTo>
                    <a:pt x="897257" y="824519"/>
                  </a:lnTo>
                  <a:lnTo>
                    <a:pt x="857783" y="814761"/>
                  </a:lnTo>
                  <a:lnTo>
                    <a:pt x="853348" y="818309"/>
                  </a:lnTo>
                  <a:lnTo>
                    <a:pt x="866654" y="827180"/>
                  </a:lnTo>
                  <a:lnTo>
                    <a:pt x="862662" y="829841"/>
                  </a:lnTo>
                  <a:lnTo>
                    <a:pt x="889274" y="836494"/>
                  </a:lnTo>
                  <a:lnTo>
                    <a:pt x="942941" y="883064"/>
                  </a:lnTo>
                  <a:lnTo>
                    <a:pt x="949150" y="869315"/>
                  </a:lnTo>
                  <a:lnTo>
                    <a:pt x="931409" y="845808"/>
                  </a:lnTo>
                  <a:lnTo>
                    <a:pt x="968665" y="873307"/>
                  </a:lnTo>
                  <a:lnTo>
                    <a:pt x="956690" y="873307"/>
                  </a:lnTo>
                  <a:lnTo>
                    <a:pt x="943384" y="895040"/>
                  </a:lnTo>
                  <a:lnTo>
                    <a:pt x="949150" y="901693"/>
                  </a:lnTo>
                  <a:lnTo>
                    <a:pt x="960238" y="895483"/>
                  </a:lnTo>
                  <a:lnTo>
                    <a:pt x="987293" y="925643"/>
                  </a:lnTo>
                  <a:lnTo>
                    <a:pt x="1001486" y="930078"/>
                  </a:lnTo>
                  <a:lnTo>
                    <a:pt x="1011687" y="941610"/>
                  </a:lnTo>
                  <a:lnTo>
                    <a:pt x="1009913" y="951811"/>
                  </a:lnTo>
                  <a:lnTo>
                    <a:pt x="1028542" y="943384"/>
                  </a:lnTo>
                  <a:lnTo>
                    <a:pt x="1039186" y="956247"/>
                  </a:lnTo>
                  <a:lnTo>
                    <a:pt x="1064024" y="959795"/>
                  </a:lnTo>
                  <a:lnTo>
                    <a:pt x="1063580" y="942941"/>
                  </a:lnTo>
                  <a:lnTo>
                    <a:pt x="1081765" y="967335"/>
                  </a:lnTo>
                  <a:lnTo>
                    <a:pt x="1089305" y="966891"/>
                  </a:lnTo>
                  <a:lnTo>
                    <a:pt x="1100837" y="938062"/>
                  </a:lnTo>
                  <a:lnTo>
                    <a:pt x="1093297" y="891935"/>
                  </a:lnTo>
                  <a:lnTo>
                    <a:pt x="1106159" y="883952"/>
                  </a:lnTo>
                  <a:lnTo>
                    <a:pt x="1092853" y="882621"/>
                  </a:lnTo>
                  <a:lnTo>
                    <a:pt x="1084426" y="851130"/>
                  </a:lnTo>
                  <a:lnTo>
                    <a:pt x="1079991" y="783271"/>
                  </a:lnTo>
                  <a:lnTo>
                    <a:pt x="1091966" y="773070"/>
                  </a:lnTo>
                  <a:lnTo>
                    <a:pt x="1107933" y="777505"/>
                  </a:lnTo>
                  <a:lnTo>
                    <a:pt x="1111925" y="783714"/>
                  </a:lnTo>
                  <a:lnTo>
                    <a:pt x="1091523" y="775731"/>
                  </a:lnTo>
                  <a:lnTo>
                    <a:pt x="1088862" y="799681"/>
                  </a:lnTo>
                  <a:lnTo>
                    <a:pt x="1120795" y="819196"/>
                  </a:lnTo>
                  <a:lnTo>
                    <a:pt x="1162930" y="824519"/>
                  </a:lnTo>
                  <a:lnTo>
                    <a:pt x="1189986" y="808995"/>
                  </a:lnTo>
                  <a:lnTo>
                    <a:pt x="1197969" y="810769"/>
                  </a:lnTo>
                  <a:lnTo>
                    <a:pt x="1198856" y="820971"/>
                  </a:lnTo>
                  <a:lnTo>
                    <a:pt x="1201961" y="824519"/>
                  </a:lnTo>
                  <a:lnTo>
                    <a:pt x="1198856" y="809882"/>
                  </a:lnTo>
                  <a:lnTo>
                    <a:pt x="1192203" y="804560"/>
                  </a:lnTo>
                  <a:lnTo>
                    <a:pt x="1192647" y="794802"/>
                  </a:lnTo>
                  <a:lnTo>
                    <a:pt x="1197082" y="782827"/>
                  </a:lnTo>
                  <a:lnTo>
                    <a:pt x="1212606" y="775287"/>
                  </a:lnTo>
                  <a:lnTo>
                    <a:pt x="1207283" y="773070"/>
                  </a:lnTo>
                  <a:lnTo>
                    <a:pt x="1213936" y="759764"/>
                  </a:lnTo>
                  <a:lnTo>
                    <a:pt x="1248975" y="746458"/>
                  </a:lnTo>
                  <a:lnTo>
                    <a:pt x="1260063" y="756215"/>
                  </a:lnTo>
                  <a:lnTo>
                    <a:pt x="1265385" y="745127"/>
                  </a:lnTo>
                  <a:lnTo>
                    <a:pt x="1305747" y="749119"/>
                  </a:lnTo>
                  <a:lnTo>
                    <a:pt x="1306634" y="758433"/>
                  </a:lnTo>
                  <a:lnTo>
                    <a:pt x="1314617" y="760207"/>
                  </a:lnTo>
                  <a:lnTo>
                    <a:pt x="1318165" y="751337"/>
                  </a:lnTo>
                  <a:lnTo>
                    <a:pt x="1322601" y="759320"/>
                  </a:lnTo>
                  <a:lnTo>
                    <a:pt x="1316391" y="763312"/>
                  </a:lnTo>
                  <a:lnTo>
                    <a:pt x="1334576" y="768191"/>
                  </a:lnTo>
                  <a:lnTo>
                    <a:pt x="1342116" y="758433"/>
                  </a:lnTo>
                  <a:lnTo>
                    <a:pt x="1323931" y="757103"/>
                  </a:lnTo>
                  <a:lnTo>
                    <a:pt x="1336794" y="749562"/>
                  </a:lnTo>
                  <a:lnTo>
                    <a:pt x="1339455" y="739361"/>
                  </a:lnTo>
                  <a:lnTo>
                    <a:pt x="1328367" y="742466"/>
                  </a:lnTo>
                  <a:lnTo>
                    <a:pt x="1340785" y="731378"/>
                  </a:lnTo>
                  <a:lnTo>
                    <a:pt x="1315504" y="736257"/>
                  </a:lnTo>
                  <a:lnTo>
                    <a:pt x="1311069" y="706984"/>
                  </a:lnTo>
                  <a:lnTo>
                    <a:pt x="1323931" y="693678"/>
                  </a:lnTo>
                  <a:lnTo>
                    <a:pt x="1327479" y="703879"/>
                  </a:lnTo>
                  <a:lnTo>
                    <a:pt x="1331471" y="683920"/>
                  </a:lnTo>
                  <a:lnTo>
                    <a:pt x="1347882" y="685694"/>
                  </a:lnTo>
                  <a:lnTo>
                    <a:pt x="1365179" y="699887"/>
                  </a:lnTo>
                  <a:lnTo>
                    <a:pt x="1368284" y="684364"/>
                  </a:lnTo>
                  <a:lnTo>
                    <a:pt x="1391791" y="672389"/>
                  </a:lnTo>
                  <a:lnTo>
                    <a:pt x="1365179" y="656422"/>
                  </a:lnTo>
                  <a:lnTo>
                    <a:pt x="1353648" y="632915"/>
                  </a:lnTo>
                  <a:lnTo>
                    <a:pt x="1329254" y="634245"/>
                  </a:lnTo>
                  <a:lnTo>
                    <a:pt x="1339898" y="626705"/>
                  </a:lnTo>
                  <a:lnTo>
                    <a:pt x="1331471" y="595215"/>
                  </a:lnTo>
                  <a:lnTo>
                    <a:pt x="1342559" y="591666"/>
                  </a:lnTo>
                  <a:lnTo>
                    <a:pt x="1339898" y="583239"/>
                  </a:lnTo>
                  <a:lnTo>
                    <a:pt x="1315948" y="596545"/>
                  </a:lnTo>
                  <a:lnTo>
                    <a:pt x="1319940" y="604972"/>
                  </a:lnTo>
                  <a:lnTo>
                    <a:pt x="1308851" y="609851"/>
                  </a:lnTo>
                  <a:lnTo>
                    <a:pt x="1315504" y="612512"/>
                  </a:lnTo>
                  <a:lnTo>
                    <a:pt x="1297763" y="605859"/>
                  </a:lnTo>
                  <a:lnTo>
                    <a:pt x="1294659" y="566385"/>
                  </a:lnTo>
                  <a:lnTo>
                    <a:pt x="1331471" y="541548"/>
                  </a:lnTo>
                  <a:lnTo>
                    <a:pt x="1343003" y="518484"/>
                  </a:lnTo>
                  <a:lnTo>
                    <a:pt x="1335906" y="521145"/>
                  </a:lnTo>
                  <a:lnTo>
                    <a:pt x="1329254" y="507396"/>
                  </a:lnTo>
                  <a:lnTo>
                    <a:pt x="1302642" y="499413"/>
                  </a:lnTo>
                  <a:lnTo>
                    <a:pt x="1305303" y="492316"/>
                  </a:lnTo>
                  <a:lnTo>
                    <a:pt x="1372719" y="477680"/>
                  </a:lnTo>
                  <a:lnTo>
                    <a:pt x="1447676" y="431553"/>
                  </a:lnTo>
                  <a:lnTo>
                    <a:pt x="1557670" y="394296"/>
                  </a:lnTo>
                  <a:lnTo>
                    <a:pt x="1508882" y="435545"/>
                  </a:lnTo>
                  <a:lnTo>
                    <a:pt x="1486706" y="436875"/>
                  </a:lnTo>
                  <a:lnTo>
                    <a:pt x="1490698" y="471470"/>
                  </a:lnTo>
                  <a:lnTo>
                    <a:pt x="1478723" y="468809"/>
                  </a:lnTo>
                  <a:lnTo>
                    <a:pt x="1471626" y="476793"/>
                  </a:lnTo>
                  <a:lnTo>
                    <a:pt x="1493802" y="478567"/>
                  </a:lnTo>
                  <a:lnTo>
                    <a:pt x="1505778" y="452399"/>
                  </a:lnTo>
                  <a:lnTo>
                    <a:pt x="1563880" y="396514"/>
                  </a:lnTo>
                  <a:lnTo>
                    <a:pt x="1571864" y="471914"/>
                  </a:lnTo>
                  <a:lnTo>
                    <a:pt x="1557227" y="452399"/>
                  </a:lnTo>
                  <a:lnTo>
                    <a:pt x="1560775" y="432440"/>
                  </a:lnTo>
                  <a:lnTo>
                    <a:pt x="1547913" y="435101"/>
                  </a:lnTo>
                  <a:lnTo>
                    <a:pt x="1552792" y="448850"/>
                  </a:lnTo>
                  <a:lnTo>
                    <a:pt x="1537268" y="435545"/>
                  </a:lnTo>
                  <a:lnTo>
                    <a:pt x="1525737" y="439980"/>
                  </a:lnTo>
                  <a:lnTo>
                    <a:pt x="1559888" y="468366"/>
                  </a:lnTo>
                  <a:lnTo>
                    <a:pt x="1548800" y="487881"/>
                  </a:lnTo>
                  <a:lnTo>
                    <a:pt x="1527067" y="486107"/>
                  </a:lnTo>
                  <a:lnTo>
                    <a:pt x="1547026" y="494090"/>
                  </a:lnTo>
                  <a:lnTo>
                    <a:pt x="1541704" y="510944"/>
                  </a:lnTo>
                  <a:lnTo>
                    <a:pt x="1550574" y="521145"/>
                  </a:lnTo>
                  <a:lnTo>
                    <a:pt x="1566984" y="510501"/>
                  </a:lnTo>
                  <a:lnTo>
                    <a:pt x="1581178" y="470583"/>
                  </a:lnTo>
                  <a:lnTo>
                    <a:pt x="1570976" y="387200"/>
                  </a:lnTo>
                  <a:lnTo>
                    <a:pt x="1612225" y="355266"/>
                  </a:lnTo>
                  <a:lnTo>
                    <a:pt x="1666335" y="337081"/>
                  </a:lnTo>
                  <a:lnTo>
                    <a:pt x="1706696" y="352605"/>
                  </a:lnTo>
                  <a:lnTo>
                    <a:pt x="1703148" y="373894"/>
                  </a:lnTo>
                  <a:lnTo>
                    <a:pt x="1680971" y="369459"/>
                  </a:lnTo>
                  <a:lnTo>
                    <a:pt x="1686294" y="389418"/>
                  </a:lnTo>
                  <a:lnTo>
                    <a:pt x="1672101" y="394296"/>
                  </a:lnTo>
                  <a:lnTo>
                    <a:pt x="1683633" y="394296"/>
                  </a:lnTo>
                  <a:lnTo>
                    <a:pt x="1684519" y="408933"/>
                  </a:lnTo>
                  <a:lnTo>
                    <a:pt x="1722219" y="375668"/>
                  </a:lnTo>
                  <a:lnTo>
                    <a:pt x="1733751" y="379217"/>
                  </a:lnTo>
                  <a:lnTo>
                    <a:pt x="1729316" y="384095"/>
                  </a:lnTo>
                  <a:lnTo>
                    <a:pt x="1738630" y="399619"/>
                  </a:lnTo>
                  <a:lnTo>
                    <a:pt x="1759032" y="370790"/>
                  </a:lnTo>
                  <a:lnTo>
                    <a:pt x="1771007" y="391635"/>
                  </a:lnTo>
                  <a:lnTo>
                    <a:pt x="1767459" y="408046"/>
                  </a:lnTo>
                  <a:lnTo>
                    <a:pt x="1768346" y="420021"/>
                  </a:lnTo>
                  <a:lnTo>
                    <a:pt x="1773225" y="401393"/>
                  </a:lnTo>
                  <a:lnTo>
                    <a:pt x="1771451" y="382765"/>
                  </a:lnTo>
                  <a:lnTo>
                    <a:pt x="1780322" y="396071"/>
                  </a:lnTo>
                  <a:lnTo>
                    <a:pt x="1783426" y="370790"/>
                  </a:lnTo>
                  <a:lnTo>
                    <a:pt x="1809595" y="361919"/>
                  </a:lnTo>
                  <a:lnTo>
                    <a:pt x="1856165" y="373894"/>
                  </a:lnTo>
                  <a:lnTo>
                    <a:pt x="1845077" y="392522"/>
                  </a:lnTo>
                  <a:lnTo>
                    <a:pt x="1884551" y="378773"/>
                  </a:lnTo>
                  <a:lnTo>
                    <a:pt x="1891204" y="383208"/>
                  </a:lnTo>
                  <a:lnTo>
                    <a:pt x="1908501" y="347726"/>
                  </a:lnTo>
                  <a:lnTo>
                    <a:pt x="1920920" y="339299"/>
                  </a:lnTo>
                  <a:lnTo>
                    <a:pt x="1928904" y="310470"/>
                  </a:lnTo>
                  <a:lnTo>
                    <a:pt x="1958177" y="259464"/>
                  </a:lnTo>
                  <a:lnTo>
                    <a:pt x="1968377" y="266117"/>
                  </a:lnTo>
                  <a:lnTo>
                    <a:pt x="1961281" y="255029"/>
                  </a:lnTo>
                  <a:lnTo>
                    <a:pt x="1968377" y="240836"/>
                  </a:lnTo>
                  <a:lnTo>
                    <a:pt x="2035794" y="175194"/>
                  </a:lnTo>
                  <a:lnTo>
                    <a:pt x="2096114" y="150800"/>
                  </a:lnTo>
                  <a:lnTo>
                    <a:pt x="2140467" y="150800"/>
                  </a:lnTo>
                  <a:lnTo>
                    <a:pt x="2177280" y="165436"/>
                  </a:lnTo>
                  <a:lnTo>
                    <a:pt x="2192803" y="187169"/>
                  </a:lnTo>
                  <a:lnTo>
                    <a:pt x="2184376" y="196039"/>
                  </a:lnTo>
                  <a:lnTo>
                    <a:pt x="2195021" y="190717"/>
                  </a:lnTo>
                  <a:lnTo>
                    <a:pt x="2208770" y="215555"/>
                  </a:lnTo>
                  <a:lnTo>
                    <a:pt x="2227398" y="225756"/>
                  </a:lnTo>
                  <a:lnTo>
                    <a:pt x="2246913" y="211119"/>
                  </a:lnTo>
                  <a:lnTo>
                    <a:pt x="2255784" y="214224"/>
                  </a:lnTo>
                  <a:lnTo>
                    <a:pt x="2258445" y="204023"/>
                  </a:lnTo>
                  <a:lnTo>
                    <a:pt x="2275299" y="192048"/>
                  </a:lnTo>
                  <a:lnTo>
                    <a:pt x="2336062" y="237288"/>
                  </a:lnTo>
                  <a:lnTo>
                    <a:pt x="2363561" y="229748"/>
                  </a:lnTo>
                  <a:lnTo>
                    <a:pt x="2395939" y="274544"/>
                  </a:lnTo>
                  <a:lnTo>
                    <a:pt x="2389729" y="292285"/>
                  </a:lnTo>
                  <a:lnTo>
                    <a:pt x="2395495" y="292729"/>
                  </a:lnTo>
                  <a:lnTo>
                    <a:pt x="2401705" y="277205"/>
                  </a:lnTo>
                  <a:lnTo>
                    <a:pt x="2375093" y="228861"/>
                  </a:lnTo>
                  <a:lnTo>
                    <a:pt x="2320095" y="195152"/>
                  </a:lnTo>
                  <a:lnTo>
                    <a:pt x="2310338" y="133058"/>
                  </a:lnTo>
                  <a:lnTo>
                    <a:pt x="2316104" y="130841"/>
                  </a:lnTo>
                  <a:lnTo>
                    <a:pt x="2343603" y="155235"/>
                  </a:lnTo>
                  <a:lnTo>
                    <a:pt x="2380859" y="157896"/>
                  </a:lnTo>
                  <a:lnTo>
                    <a:pt x="2382189" y="175637"/>
                  </a:lnTo>
                  <a:lnTo>
                    <a:pt x="2394608" y="183621"/>
                  </a:lnTo>
                  <a:lnTo>
                    <a:pt x="2419446" y="182290"/>
                  </a:lnTo>
                  <a:lnTo>
                    <a:pt x="2419889" y="198257"/>
                  </a:lnTo>
                  <a:lnTo>
                    <a:pt x="2445614" y="209345"/>
                  </a:lnTo>
                  <a:lnTo>
                    <a:pt x="2470008" y="245715"/>
                  </a:lnTo>
                  <a:lnTo>
                    <a:pt x="2426986" y="279423"/>
                  </a:lnTo>
                  <a:lnTo>
                    <a:pt x="2426099" y="305591"/>
                  </a:lnTo>
                  <a:lnTo>
                    <a:pt x="2391947" y="353935"/>
                  </a:lnTo>
                  <a:lnTo>
                    <a:pt x="2397269" y="362806"/>
                  </a:lnTo>
                  <a:lnTo>
                    <a:pt x="2386625" y="369015"/>
                  </a:lnTo>
                  <a:lnTo>
                    <a:pt x="2363117" y="425787"/>
                  </a:lnTo>
                  <a:lnTo>
                    <a:pt x="2374206" y="460382"/>
                  </a:lnTo>
                  <a:lnTo>
                    <a:pt x="2399044" y="463043"/>
                  </a:lnTo>
                  <a:lnTo>
                    <a:pt x="2386625" y="479897"/>
                  </a:lnTo>
                  <a:lnTo>
                    <a:pt x="2389286" y="494977"/>
                  </a:lnTo>
                  <a:lnTo>
                    <a:pt x="2434082" y="525137"/>
                  </a:lnTo>
                  <a:lnTo>
                    <a:pt x="2486862" y="510057"/>
                  </a:lnTo>
                  <a:lnTo>
                    <a:pt x="2520570" y="524250"/>
                  </a:lnTo>
                  <a:lnTo>
                    <a:pt x="2539642" y="579248"/>
                  </a:lnTo>
                  <a:lnTo>
                    <a:pt x="2556052" y="580578"/>
                  </a:lnTo>
                  <a:lnTo>
                    <a:pt x="2563149" y="596545"/>
                  </a:lnTo>
                  <a:lnTo>
                    <a:pt x="2580890" y="605416"/>
                  </a:lnTo>
                  <a:lnTo>
                    <a:pt x="2563592" y="616504"/>
                  </a:lnTo>
                  <a:lnTo>
                    <a:pt x="2553391" y="637793"/>
                  </a:lnTo>
                  <a:lnTo>
                    <a:pt x="2552948" y="663074"/>
                  </a:lnTo>
                  <a:lnTo>
                    <a:pt x="2560931" y="668840"/>
                  </a:lnTo>
                  <a:lnTo>
                    <a:pt x="2552504" y="681259"/>
                  </a:lnTo>
                  <a:lnTo>
                    <a:pt x="2539642" y="685251"/>
                  </a:lnTo>
                  <a:lnTo>
                    <a:pt x="2534320" y="676824"/>
                  </a:lnTo>
                  <a:lnTo>
                    <a:pt x="2503716" y="675050"/>
                  </a:lnTo>
                  <a:lnTo>
                    <a:pt x="2507264" y="700774"/>
                  </a:lnTo>
                  <a:lnTo>
                    <a:pt x="2489523" y="713193"/>
                  </a:lnTo>
                  <a:lnTo>
                    <a:pt x="2473999" y="713193"/>
                  </a:lnTo>
                  <a:lnTo>
                    <a:pt x="2460694" y="735370"/>
                  </a:lnTo>
                  <a:lnTo>
                    <a:pt x="2447832" y="734926"/>
                  </a:lnTo>
                  <a:lnTo>
                    <a:pt x="2444727" y="753998"/>
                  </a:lnTo>
                  <a:lnTo>
                    <a:pt x="2421220" y="757546"/>
                  </a:lnTo>
                  <a:lnTo>
                    <a:pt x="2418558" y="766860"/>
                  </a:lnTo>
                  <a:lnTo>
                    <a:pt x="2426099" y="787706"/>
                  </a:lnTo>
                  <a:lnTo>
                    <a:pt x="2444727" y="793028"/>
                  </a:lnTo>
                  <a:lnTo>
                    <a:pt x="2451380" y="808552"/>
                  </a:lnTo>
                  <a:lnTo>
                    <a:pt x="2448275" y="819640"/>
                  </a:lnTo>
                  <a:lnTo>
                    <a:pt x="2437630" y="814318"/>
                  </a:lnTo>
                  <a:lnTo>
                    <a:pt x="2424325" y="826736"/>
                  </a:lnTo>
                  <a:lnTo>
                    <a:pt x="2421663" y="841373"/>
                  </a:lnTo>
                  <a:lnTo>
                    <a:pt x="2467790" y="887943"/>
                  </a:lnTo>
                  <a:lnTo>
                    <a:pt x="2449162" y="932740"/>
                  </a:lnTo>
                  <a:lnTo>
                    <a:pt x="2467790" y="954029"/>
                  </a:lnTo>
                  <a:lnTo>
                    <a:pt x="2470895" y="969996"/>
                  </a:lnTo>
                  <a:lnTo>
                    <a:pt x="2506821" y="985076"/>
                  </a:lnTo>
                  <a:lnTo>
                    <a:pt x="2506377" y="1019228"/>
                  </a:lnTo>
                  <a:lnTo>
                    <a:pt x="2520570" y="1027211"/>
                  </a:lnTo>
                  <a:lnTo>
                    <a:pt x="2517022" y="1039186"/>
                  </a:lnTo>
                  <a:lnTo>
                    <a:pt x="2511256" y="1044509"/>
                  </a:lnTo>
                  <a:lnTo>
                    <a:pt x="2493958" y="1033864"/>
                  </a:lnTo>
                  <a:lnTo>
                    <a:pt x="2477548" y="1063137"/>
                  </a:lnTo>
                  <a:lnTo>
                    <a:pt x="2487749" y="1080878"/>
                  </a:lnTo>
                  <a:lnTo>
                    <a:pt x="2470452" y="1081765"/>
                  </a:lnTo>
                  <a:lnTo>
                    <a:pt x="2451380" y="1108820"/>
                  </a:lnTo>
                  <a:lnTo>
                    <a:pt x="2466460" y="1126561"/>
                  </a:lnTo>
                  <a:lnTo>
                    <a:pt x="2442509" y="1137650"/>
                  </a:lnTo>
                  <a:lnTo>
                    <a:pt x="2422107" y="1130553"/>
                  </a:lnTo>
                  <a:lnTo>
                    <a:pt x="2411906" y="1114586"/>
                  </a:lnTo>
                  <a:lnTo>
                    <a:pt x="2392834" y="1117247"/>
                  </a:lnTo>
                  <a:lnTo>
                    <a:pt x="2381746" y="1157608"/>
                  </a:lnTo>
                  <a:lnTo>
                    <a:pt x="2353360" y="1180672"/>
                  </a:lnTo>
                  <a:lnTo>
                    <a:pt x="2327192" y="1178454"/>
                  </a:lnTo>
                  <a:lnTo>
                    <a:pt x="2325862" y="1202848"/>
                  </a:lnTo>
                  <a:lnTo>
                    <a:pt x="2331627" y="1210832"/>
                  </a:lnTo>
                  <a:lnTo>
                    <a:pt x="2354691" y="1213936"/>
                  </a:lnTo>
                  <a:lnTo>
                    <a:pt x="2367553" y="1258289"/>
                  </a:lnTo>
                  <a:lnTo>
                    <a:pt x="2343603" y="1260950"/>
                  </a:lnTo>
                  <a:lnTo>
                    <a:pt x="2332070" y="1246314"/>
                  </a:lnTo>
                  <a:lnTo>
                    <a:pt x="2320982" y="1263612"/>
                  </a:lnTo>
                  <a:lnTo>
                    <a:pt x="2326748" y="1272926"/>
                  </a:lnTo>
                  <a:lnTo>
                    <a:pt x="2305459" y="1273369"/>
                  </a:lnTo>
                  <a:lnTo>
                    <a:pt x="2272194" y="1290223"/>
                  </a:lnTo>
                  <a:lnTo>
                    <a:pt x="2282839" y="1330141"/>
                  </a:lnTo>
                  <a:lnTo>
                    <a:pt x="2266872" y="1363849"/>
                  </a:lnTo>
                  <a:lnTo>
                    <a:pt x="2285500" y="1378042"/>
                  </a:lnTo>
                  <a:lnTo>
                    <a:pt x="2309007" y="1445902"/>
                  </a:lnTo>
                  <a:lnTo>
                    <a:pt x="2351142" y="1491585"/>
                  </a:lnTo>
                  <a:lnTo>
                    <a:pt x="2376867" y="1507552"/>
                  </a:lnTo>
                  <a:lnTo>
                    <a:pt x="2364448" y="1528841"/>
                  </a:lnTo>
                  <a:lnTo>
                    <a:pt x="2385738" y="1549687"/>
                  </a:lnTo>
                  <a:lnTo>
                    <a:pt x="2379085" y="1562106"/>
                  </a:lnTo>
                  <a:lnTo>
                    <a:pt x="2385738" y="1568315"/>
                  </a:lnTo>
                  <a:lnTo>
                    <a:pt x="2379085" y="1585169"/>
                  </a:lnTo>
                  <a:lnTo>
                    <a:pt x="2384407" y="1593153"/>
                  </a:lnTo>
                  <a:lnTo>
                    <a:pt x="2390616" y="1622869"/>
                  </a:lnTo>
                  <a:lnTo>
                    <a:pt x="2385294" y="1649481"/>
                  </a:lnTo>
                  <a:lnTo>
                    <a:pt x="2367997" y="1657908"/>
                  </a:lnTo>
                  <a:lnTo>
                    <a:pt x="2347594" y="1632184"/>
                  </a:lnTo>
                  <a:lnTo>
                    <a:pt x="2343603" y="1656578"/>
                  </a:lnTo>
                  <a:lnTo>
                    <a:pt x="2328523" y="1640610"/>
                  </a:lnTo>
                  <a:lnTo>
                    <a:pt x="2315660" y="1650368"/>
                  </a:lnTo>
                  <a:lnTo>
                    <a:pt x="2300137" y="1645933"/>
                  </a:lnTo>
                  <a:lnTo>
                    <a:pt x="2305903" y="1678754"/>
                  </a:lnTo>
                  <a:lnTo>
                    <a:pt x="2284613" y="1684076"/>
                  </a:lnTo>
                  <a:lnTo>
                    <a:pt x="2280178" y="1704479"/>
                  </a:lnTo>
                  <a:lnTo>
                    <a:pt x="2248688" y="1688955"/>
                  </a:lnTo>
                  <a:lnTo>
                    <a:pt x="2237156" y="1707583"/>
                  </a:lnTo>
                  <a:lnTo>
                    <a:pt x="2232721" y="1700043"/>
                  </a:lnTo>
                  <a:lnTo>
                    <a:pt x="2226511" y="1706252"/>
                  </a:lnTo>
                  <a:lnTo>
                    <a:pt x="2207883" y="1701817"/>
                  </a:lnTo>
                  <a:lnTo>
                    <a:pt x="2173731" y="1681415"/>
                  </a:lnTo>
                  <a:lnTo>
                    <a:pt x="2165304" y="1692060"/>
                  </a:lnTo>
                  <a:lnTo>
                    <a:pt x="2156877" y="1684963"/>
                  </a:lnTo>
                  <a:lnTo>
                    <a:pt x="2132039" y="1687181"/>
                  </a:lnTo>
                  <a:lnTo>
                    <a:pt x="2140023" y="1707583"/>
                  </a:lnTo>
                  <a:lnTo>
                    <a:pt x="2128048" y="1721776"/>
                  </a:lnTo>
                  <a:lnTo>
                    <a:pt x="2151111" y="1763468"/>
                  </a:lnTo>
                  <a:lnTo>
                    <a:pt x="2141797" y="1782539"/>
                  </a:lnTo>
                  <a:lnTo>
                    <a:pt x="2151111" y="1801168"/>
                  </a:lnTo>
                  <a:lnTo>
                    <a:pt x="2157321" y="1857496"/>
                  </a:lnTo>
                  <a:lnTo>
                    <a:pt x="2135144" y="1877898"/>
                  </a:lnTo>
                  <a:lnTo>
                    <a:pt x="2135588" y="1899631"/>
                  </a:lnTo>
                  <a:lnTo>
                    <a:pt x="2123169" y="1903179"/>
                  </a:lnTo>
                  <a:lnTo>
                    <a:pt x="2132927" y="1922251"/>
                  </a:lnTo>
                  <a:lnTo>
                    <a:pt x="2116516" y="1947088"/>
                  </a:lnTo>
                  <a:lnTo>
                    <a:pt x="2127604" y="1958177"/>
                  </a:lnTo>
                  <a:lnTo>
                    <a:pt x="2127161" y="1977248"/>
                  </a:lnTo>
                  <a:lnTo>
                    <a:pt x="2157764" y="1993215"/>
                  </a:lnTo>
                  <a:lnTo>
                    <a:pt x="2160869" y="2022488"/>
                  </a:lnTo>
                  <a:lnTo>
                    <a:pt x="2173731" y="2031802"/>
                  </a:lnTo>
                  <a:lnTo>
                    <a:pt x="2177723" y="2053979"/>
                  </a:lnTo>
                  <a:lnTo>
                    <a:pt x="2203891" y="2085913"/>
                  </a:lnTo>
                  <a:lnTo>
                    <a:pt x="2207439" y="2104097"/>
                  </a:lnTo>
                  <a:lnTo>
                    <a:pt x="2221188" y="2112968"/>
                  </a:lnTo>
                  <a:lnTo>
                    <a:pt x="2219415" y="2121838"/>
                  </a:lnTo>
                  <a:lnTo>
                    <a:pt x="2209657" y="2126717"/>
                  </a:lnTo>
                  <a:lnTo>
                    <a:pt x="2199899" y="2114742"/>
                  </a:lnTo>
                  <a:lnTo>
                    <a:pt x="2181715" y="2136031"/>
                  </a:lnTo>
                  <a:lnTo>
                    <a:pt x="2179497" y="2154660"/>
                  </a:lnTo>
                  <a:lnTo>
                    <a:pt x="2186594" y="2163530"/>
                  </a:lnTo>
                  <a:lnTo>
                    <a:pt x="2159538" y="2214092"/>
                  </a:lnTo>
                  <a:lnTo>
                    <a:pt x="2112968" y="2230059"/>
                  </a:lnTo>
                  <a:lnTo>
                    <a:pt x="2086356" y="2228729"/>
                  </a:lnTo>
                  <a:lnTo>
                    <a:pt x="2076155" y="2258002"/>
                  </a:lnTo>
                  <a:lnTo>
                    <a:pt x="2081034" y="2299693"/>
                  </a:lnTo>
                  <a:lnTo>
                    <a:pt x="2060188" y="2310338"/>
                  </a:lnTo>
                  <a:lnTo>
                    <a:pt x="2045995" y="2304129"/>
                  </a:lnTo>
                  <a:lnTo>
                    <a:pt x="2038012" y="2319208"/>
                  </a:lnTo>
                  <a:lnTo>
                    <a:pt x="2001199" y="2322313"/>
                  </a:lnTo>
                  <a:lnTo>
                    <a:pt x="1976805" y="2339611"/>
                  </a:lnTo>
                  <a:lnTo>
                    <a:pt x="1968377" y="2334288"/>
                  </a:lnTo>
                  <a:lnTo>
                    <a:pt x="1936444" y="2381302"/>
                  </a:lnTo>
                  <a:lnTo>
                    <a:pt x="1949306" y="2411019"/>
                  </a:lnTo>
                  <a:lnTo>
                    <a:pt x="1935557" y="2416785"/>
                  </a:lnTo>
                  <a:lnTo>
                    <a:pt x="1949749" y="2448275"/>
                  </a:lnTo>
                  <a:lnTo>
                    <a:pt x="1945314" y="2470452"/>
                  </a:lnTo>
                  <a:lnTo>
                    <a:pt x="1951080" y="2474000"/>
                  </a:lnTo>
                  <a:lnTo>
                    <a:pt x="1932008" y="2483314"/>
                  </a:lnTo>
                  <a:lnTo>
                    <a:pt x="1952410" y="2511700"/>
                  </a:lnTo>
                  <a:lnTo>
                    <a:pt x="1944427" y="2523231"/>
                  </a:lnTo>
                  <a:lnTo>
                    <a:pt x="1948863" y="2533876"/>
                  </a:lnTo>
                  <a:lnTo>
                    <a:pt x="1960394" y="2537424"/>
                  </a:lnTo>
                  <a:lnTo>
                    <a:pt x="1957733" y="2544964"/>
                  </a:lnTo>
                  <a:lnTo>
                    <a:pt x="1925799" y="2536537"/>
                  </a:lnTo>
                  <a:lnTo>
                    <a:pt x="1910275" y="2546295"/>
                  </a:lnTo>
                  <a:lnTo>
                    <a:pt x="1980796" y="2589761"/>
                  </a:lnTo>
                  <a:lnTo>
                    <a:pt x="1980796" y="2602179"/>
                  </a:lnTo>
                  <a:lnTo>
                    <a:pt x="1963942" y="2614155"/>
                  </a:lnTo>
                  <a:lnTo>
                    <a:pt x="1970152" y="2619477"/>
                  </a:lnTo>
                  <a:lnTo>
                    <a:pt x="1965273" y="2635000"/>
                  </a:lnTo>
                  <a:lnTo>
                    <a:pt x="1974587" y="2650967"/>
                  </a:lnTo>
                  <a:lnTo>
                    <a:pt x="1971482" y="2660282"/>
                  </a:lnTo>
                  <a:lnTo>
                    <a:pt x="1951524" y="2661169"/>
                  </a:lnTo>
                  <a:lnTo>
                    <a:pt x="1945758" y="2675805"/>
                  </a:lnTo>
                  <a:lnTo>
                    <a:pt x="1958177" y="2685563"/>
                  </a:lnTo>
                  <a:lnTo>
                    <a:pt x="1961281" y="2678466"/>
                  </a:lnTo>
                  <a:lnTo>
                    <a:pt x="1980796" y="2682458"/>
                  </a:lnTo>
                  <a:lnTo>
                    <a:pt x="2025149" y="2716166"/>
                  </a:lnTo>
                  <a:lnTo>
                    <a:pt x="2020714" y="2729472"/>
                  </a:lnTo>
                  <a:lnTo>
                    <a:pt x="2035351" y="2752979"/>
                  </a:lnTo>
                  <a:lnTo>
                    <a:pt x="2029141" y="2756971"/>
                  </a:lnTo>
                  <a:lnTo>
                    <a:pt x="2015392" y="2748544"/>
                  </a:lnTo>
                  <a:lnTo>
                    <a:pt x="2017165" y="2768059"/>
                  </a:lnTo>
                  <a:lnTo>
                    <a:pt x="2006077" y="2761849"/>
                  </a:lnTo>
                  <a:lnTo>
                    <a:pt x="1998981" y="2778704"/>
                  </a:lnTo>
                  <a:lnTo>
                    <a:pt x="2009626" y="2805759"/>
                  </a:lnTo>
                  <a:lnTo>
                    <a:pt x="2005634" y="2819952"/>
                  </a:lnTo>
                  <a:lnTo>
                    <a:pt x="2013618" y="2854103"/>
                  </a:lnTo>
                  <a:lnTo>
                    <a:pt x="2030915" y="2878497"/>
                  </a:lnTo>
                  <a:lnTo>
                    <a:pt x="2012287" y="2880715"/>
                  </a:lnTo>
                  <a:lnTo>
                    <a:pt x="1967047" y="2908214"/>
                  </a:lnTo>
                  <a:lnTo>
                    <a:pt x="1955515" y="2906440"/>
                  </a:lnTo>
                  <a:lnTo>
                    <a:pt x="1926242" y="2921519"/>
                  </a:lnTo>
                  <a:lnTo>
                    <a:pt x="1900074" y="2945470"/>
                  </a:lnTo>
                  <a:lnTo>
                    <a:pt x="1910719" y="2959663"/>
                  </a:lnTo>
                  <a:lnTo>
                    <a:pt x="1904953" y="2972082"/>
                  </a:lnTo>
                  <a:lnTo>
                    <a:pt x="1869028" y="2980509"/>
                  </a:lnTo>
                  <a:lnTo>
                    <a:pt x="1841085" y="2970308"/>
                  </a:lnTo>
                  <a:lnTo>
                    <a:pt x="1821126" y="2985388"/>
                  </a:lnTo>
                  <a:lnTo>
                    <a:pt x="1800724" y="2984944"/>
                  </a:lnTo>
                  <a:lnTo>
                    <a:pt x="1794071" y="3008007"/>
                  </a:lnTo>
                  <a:lnTo>
                    <a:pt x="1765685" y="2999137"/>
                  </a:lnTo>
                  <a:lnTo>
                    <a:pt x="1748388" y="3007121"/>
                  </a:lnTo>
                  <a:lnTo>
                    <a:pt x="1747944" y="3018209"/>
                  </a:lnTo>
                  <a:lnTo>
                    <a:pt x="1737299" y="3025749"/>
                  </a:lnTo>
                  <a:lnTo>
                    <a:pt x="1726211" y="3021757"/>
                  </a:lnTo>
                  <a:lnTo>
                    <a:pt x="1717784" y="3040385"/>
                  </a:lnTo>
                  <a:lnTo>
                    <a:pt x="1690285" y="3047038"/>
                  </a:lnTo>
                  <a:lnTo>
                    <a:pt x="1692060" y="3038168"/>
                  </a:lnTo>
                  <a:lnTo>
                    <a:pt x="1683189" y="3030184"/>
                  </a:lnTo>
                  <a:lnTo>
                    <a:pt x="1661900" y="3026636"/>
                  </a:lnTo>
                  <a:lnTo>
                    <a:pt x="1644602" y="3042159"/>
                  </a:lnTo>
                  <a:lnTo>
                    <a:pt x="1630409" y="3031515"/>
                  </a:lnTo>
                  <a:lnTo>
                    <a:pt x="1615773" y="3031958"/>
                  </a:lnTo>
                  <a:lnTo>
                    <a:pt x="1597588" y="3047482"/>
                  </a:lnTo>
                  <a:lnTo>
                    <a:pt x="1573194" y="3044820"/>
                  </a:lnTo>
                  <a:lnTo>
                    <a:pt x="1561662" y="3053691"/>
                  </a:lnTo>
                  <a:lnTo>
                    <a:pt x="1494690" y="3003129"/>
                  </a:lnTo>
                  <a:lnTo>
                    <a:pt x="1447232" y="3013330"/>
                  </a:lnTo>
                  <a:lnTo>
                    <a:pt x="1409976" y="3000911"/>
                  </a:lnTo>
                  <a:lnTo>
                    <a:pt x="1407314" y="3016878"/>
                  </a:lnTo>
                  <a:lnTo>
                    <a:pt x="1393565" y="3022644"/>
                  </a:lnTo>
                  <a:lnTo>
                    <a:pt x="1351430" y="3000024"/>
                  </a:lnTo>
                  <a:lnTo>
                    <a:pt x="1310626" y="3012886"/>
                  </a:lnTo>
                  <a:lnTo>
                    <a:pt x="1287562" y="2986275"/>
                  </a:lnTo>
                  <a:lnTo>
                    <a:pt x="1230347" y="2996032"/>
                  </a:lnTo>
                  <a:lnTo>
                    <a:pt x="1205953" y="3008007"/>
                  </a:lnTo>
                  <a:lnTo>
                    <a:pt x="1181559" y="3032401"/>
                  </a:lnTo>
                  <a:lnTo>
                    <a:pt x="1156278" y="3020870"/>
                  </a:lnTo>
                  <a:lnTo>
                    <a:pt x="1154947" y="2999137"/>
                  </a:lnTo>
                  <a:lnTo>
                    <a:pt x="1124344" y="2969421"/>
                  </a:lnTo>
                  <a:lnTo>
                    <a:pt x="1124344" y="2946801"/>
                  </a:lnTo>
                  <a:lnTo>
                    <a:pt x="1111038" y="2947244"/>
                  </a:lnTo>
                  <a:lnTo>
                    <a:pt x="1106603" y="2964098"/>
                  </a:lnTo>
                  <a:lnTo>
                    <a:pt x="1101280" y="2961437"/>
                  </a:lnTo>
                  <a:lnTo>
                    <a:pt x="1095958" y="2939261"/>
                  </a:lnTo>
                  <a:lnTo>
                    <a:pt x="1086200" y="2935269"/>
                  </a:lnTo>
                  <a:lnTo>
                    <a:pt x="1082209" y="2891803"/>
                  </a:lnTo>
                  <a:lnTo>
                    <a:pt x="1071564" y="2868296"/>
                  </a:lnTo>
                  <a:lnTo>
                    <a:pt x="1062693" y="2832814"/>
                  </a:lnTo>
                  <a:lnTo>
                    <a:pt x="1033420" y="2823056"/>
                  </a:lnTo>
                  <a:lnTo>
                    <a:pt x="1033864" y="2793340"/>
                  </a:lnTo>
                  <a:lnTo>
                    <a:pt x="1022332" y="2782695"/>
                  </a:lnTo>
                  <a:lnTo>
                    <a:pt x="1022776" y="2766285"/>
                  </a:lnTo>
                  <a:lnTo>
                    <a:pt x="1010801" y="2761849"/>
                  </a:lnTo>
                  <a:lnTo>
                    <a:pt x="1004591" y="2744552"/>
                  </a:lnTo>
                  <a:lnTo>
                    <a:pt x="1011244" y="2728141"/>
                  </a:lnTo>
                  <a:lnTo>
                    <a:pt x="999712" y="2713061"/>
                  </a:lnTo>
                  <a:lnTo>
                    <a:pt x="961125" y="2695320"/>
                  </a:lnTo>
                  <a:lnTo>
                    <a:pt x="946932" y="2703304"/>
                  </a:lnTo>
                  <a:lnTo>
                    <a:pt x="940280" y="2725924"/>
                  </a:lnTo>
                  <a:lnTo>
                    <a:pt x="928304" y="2714835"/>
                  </a:lnTo>
                  <a:lnTo>
                    <a:pt x="919877" y="2726811"/>
                  </a:lnTo>
                  <a:lnTo>
                    <a:pt x="893266" y="2725037"/>
                  </a:lnTo>
                  <a:lnTo>
                    <a:pt x="880847" y="2719714"/>
                  </a:lnTo>
                  <a:lnTo>
                    <a:pt x="883064" y="2687780"/>
                  </a:lnTo>
                  <a:lnTo>
                    <a:pt x="867984" y="2675805"/>
                  </a:lnTo>
                  <a:lnTo>
                    <a:pt x="879516" y="2657177"/>
                  </a:lnTo>
                  <a:lnTo>
                    <a:pt x="863106" y="2658951"/>
                  </a:lnTo>
                  <a:lnTo>
                    <a:pt x="853348" y="2644314"/>
                  </a:lnTo>
                  <a:lnTo>
                    <a:pt x="821414" y="2623025"/>
                  </a:lnTo>
                  <a:lnTo>
                    <a:pt x="785045" y="2624356"/>
                  </a:lnTo>
                  <a:lnTo>
                    <a:pt x="756659" y="2614155"/>
                  </a:lnTo>
                  <a:lnTo>
                    <a:pt x="728273" y="2631896"/>
                  </a:lnTo>
                  <a:lnTo>
                    <a:pt x="708758" y="2674475"/>
                  </a:lnTo>
                  <a:lnTo>
                    <a:pt x="699444" y="2671813"/>
                  </a:lnTo>
                  <a:lnTo>
                    <a:pt x="692347" y="2689554"/>
                  </a:lnTo>
                  <a:lnTo>
                    <a:pt x="697669" y="2703747"/>
                  </a:lnTo>
                  <a:lnTo>
                    <a:pt x="678155" y="2744108"/>
                  </a:lnTo>
                  <a:lnTo>
                    <a:pt x="644003" y="2778704"/>
                  </a:lnTo>
                  <a:lnTo>
                    <a:pt x="637793" y="2806202"/>
                  </a:lnTo>
                  <a:lnTo>
                    <a:pt x="643559" y="2822613"/>
                  </a:lnTo>
                  <a:lnTo>
                    <a:pt x="632914" y="2839910"/>
                  </a:lnTo>
                  <a:lnTo>
                    <a:pt x="608964" y="2845233"/>
                  </a:lnTo>
                  <a:lnTo>
                    <a:pt x="592997" y="2865635"/>
                  </a:lnTo>
                  <a:lnTo>
                    <a:pt x="586787" y="2861643"/>
                  </a:lnTo>
                  <a:lnTo>
                    <a:pt x="592997" y="2875836"/>
                  </a:lnTo>
                  <a:lnTo>
                    <a:pt x="587231" y="2890029"/>
                  </a:lnTo>
                  <a:lnTo>
                    <a:pt x="577030" y="2854990"/>
                  </a:lnTo>
                  <a:lnTo>
                    <a:pt x="584570" y="2827048"/>
                  </a:lnTo>
                  <a:lnTo>
                    <a:pt x="561506" y="2832814"/>
                  </a:lnTo>
                  <a:lnTo>
                    <a:pt x="554854" y="2805315"/>
                  </a:lnTo>
                  <a:lnTo>
                    <a:pt x="537999" y="2840798"/>
                  </a:lnTo>
                  <a:lnTo>
                    <a:pt x="518484" y="2854103"/>
                  </a:lnTo>
                  <a:lnTo>
                    <a:pt x="505179" y="2847450"/>
                  </a:lnTo>
                  <a:lnTo>
                    <a:pt x="486550" y="2862087"/>
                  </a:lnTo>
                  <a:lnTo>
                    <a:pt x="451955" y="2858095"/>
                  </a:lnTo>
                  <a:lnTo>
                    <a:pt x="444415" y="2887811"/>
                  </a:lnTo>
                  <a:lnTo>
                    <a:pt x="428448" y="2901117"/>
                  </a:lnTo>
                  <a:lnTo>
                    <a:pt x="396514" y="2905996"/>
                  </a:lnTo>
                  <a:lnTo>
                    <a:pt x="388974" y="2894908"/>
                  </a:lnTo>
                  <a:lnTo>
                    <a:pt x="382321" y="2896682"/>
                  </a:lnTo>
                  <a:lnTo>
                    <a:pt x="368128" y="2866078"/>
                  </a:lnTo>
                  <a:lnTo>
                    <a:pt x="350387" y="2863861"/>
                  </a:lnTo>
                  <a:lnTo>
                    <a:pt x="354822" y="2850555"/>
                  </a:lnTo>
                  <a:lnTo>
                    <a:pt x="348170" y="2844346"/>
                  </a:lnTo>
                  <a:lnTo>
                    <a:pt x="362362" y="2815960"/>
                  </a:lnTo>
                  <a:lnTo>
                    <a:pt x="358370" y="2799993"/>
                  </a:lnTo>
                  <a:lnTo>
                    <a:pt x="370789" y="2760075"/>
                  </a:lnTo>
                  <a:lnTo>
                    <a:pt x="364580" y="2732577"/>
                  </a:lnTo>
                  <a:lnTo>
                    <a:pt x="382764" y="2677579"/>
                  </a:lnTo>
                  <a:lnTo>
                    <a:pt x="376555" y="2666491"/>
                  </a:lnTo>
                  <a:lnTo>
                    <a:pt x="390748" y="2660725"/>
                  </a:lnTo>
                  <a:lnTo>
                    <a:pt x="385869" y="2642984"/>
                  </a:lnTo>
                  <a:lnTo>
                    <a:pt x="396958" y="2617703"/>
                  </a:lnTo>
                  <a:lnTo>
                    <a:pt x="396958" y="2596413"/>
                  </a:lnTo>
                  <a:lnTo>
                    <a:pt x="388974" y="2591535"/>
                  </a:lnTo>
                  <a:lnTo>
                    <a:pt x="375668" y="2597301"/>
                  </a:lnTo>
                  <a:lnTo>
                    <a:pt x="365911" y="2582220"/>
                  </a:lnTo>
                  <a:lnTo>
                    <a:pt x="345952" y="2577342"/>
                  </a:lnTo>
                  <a:lnTo>
                    <a:pt x="346839" y="2547182"/>
                  </a:lnTo>
                  <a:lnTo>
                    <a:pt x="326880" y="2523675"/>
                  </a:lnTo>
                  <a:lnTo>
                    <a:pt x="322445" y="2502385"/>
                  </a:lnTo>
                  <a:lnTo>
                    <a:pt x="341960" y="2457589"/>
                  </a:lnTo>
                  <a:lnTo>
                    <a:pt x="339299" y="2439848"/>
                  </a:lnTo>
                  <a:lnTo>
                    <a:pt x="331315" y="2423437"/>
                  </a:lnTo>
                  <a:lnTo>
                    <a:pt x="304260" y="2427429"/>
                  </a:lnTo>
                  <a:lnTo>
                    <a:pt x="288293" y="2413680"/>
                  </a:lnTo>
                  <a:lnTo>
                    <a:pt x="306034" y="2367553"/>
                  </a:lnTo>
                  <a:lnTo>
                    <a:pt x="292729" y="2354247"/>
                  </a:lnTo>
                  <a:lnTo>
                    <a:pt x="278092" y="2296145"/>
                  </a:lnTo>
                  <a:lnTo>
                    <a:pt x="254585" y="2270864"/>
                  </a:lnTo>
                  <a:lnTo>
                    <a:pt x="224869" y="2268203"/>
                  </a:lnTo>
                  <a:lnTo>
                    <a:pt x="198700" y="2275299"/>
                  </a:lnTo>
                  <a:lnTo>
                    <a:pt x="204023" y="2240704"/>
                  </a:lnTo>
                  <a:lnTo>
                    <a:pt x="226199" y="2241148"/>
                  </a:lnTo>
                  <a:lnTo>
                    <a:pt x="231965" y="2228729"/>
                  </a:lnTo>
                  <a:lnTo>
                    <a:pt x="211119" y="2195908"/>
                  </a:lnTo>
                  <a:lnTo>
                    <a:pt x="205797" y="2172401"/>
                  </a:lnTo>
                  <a:lnTo>
                    <a:pt x="180959" y="2183932"/>
                  </a:lnTo>
                  <a:lnTo>
                    <a:pt x="171645" y="2191029"/>
                  </a:lnTo>
                  <a:lnTo>
                    <a:pt x="152574" y="2176836"/>
                  </a:lnTo>
                  <a:lnTo>
                    <a:pt x="138824" y="2185263"/>
                  </a:lnTo>
                  <a:lnTo>
                    <a:pt x="131284" y="2174618"/>
                  </a:lnTo>
                  <a:lnTo>
                    <a:pt x="101124" y="2164861"/>
                  </a:lnTo>
                  <a:lnTo>
                    <a:pt x="92254" y="2152442"/>
                  </a:lnTo>
                  <a:lnTo>
                    <a:pt x="91810" y="2162200"/>
                  </a:lnTo>
                  <a:lnTo>
                    <a:pt x="67859" y="2170626"/>
                  </a:lnTo>
                  <a:lnTo>
                    <a:pt x="58989" y="2155547"/>
                  </a:lnTo>
                  <a:lnTo>
                    <a:pt x="44353" y="2160425"/>
                  </a:lnTo>
                  <a:lnTo>
                    <a:pt x="37256" y="2136918"/>
                  </a:lnTo>
                  <a:lnTo>
                    <a:pt x="47014" y="2136031"/>
                  </a:lnTo>
                  <a:lnTo>
                    <a:pt x="48788" y="2102323"/>
                  </a:lnTo>
                  <a:lnTo>
                    <a:pt x="64755" y="2105871"/>
                  </a:lnTo>
                  <a:lnTo>
                    <a:pt x="48788" y="2083251"/>
                  </a:lnTo>
                  <a:lnTo>
                    <a:pt x="76287" y="2055309"/>
                  </a:lnTo>
                  <a:lnTo>
                    <a:pt x="71851" y="2041116"/>
                  </a:lnTo>
                  <a:lnTo>
                    <a:pt x="81165" y="2028254"/>
                  </a:lnTo>
                  <a:lnTo>
                    <a:pt x="93141" y="2029585"/>
                  </a:lnTo>
                  <a:lnTo>
                    <a:pt x="98463" y="2010956"/>
                  </a:lnTo>
                  <a:lnTo>
                    <a:pt x="65642" y="1990110"/>
                  </a:lnTo>
                  <a:lnTo>
                    <a:pt x="63868" y="1942209"/>
                  </a:lnTo>
                  <a:lnTo>
                    <a:pt x="54554" y="1922694"/>
                  </a:lnTo>
                  <a:lnTo>
                    <a:pt x="41692" y="1917372"/>
                  </a:lnTo>
                  <a:lnTo>
                    <a:pt x="38587" y="1892091"/>
                  </a:lnTo>
                  <a:lnTo>
                    <a:pt x="49232" y="1876567"/>
                  </a:lnTo>
                  <a:lnTo>
                    <a:pt x="37700" y="1832215"/>
                  </a:lnTo>
                  <a:lnTo>
                    <a:pt x="27942" y="1834432"/>
                  </a:lnTo>
                  <a:lnTo>
                    <a:pt x="29273" y="1819352"/>
                  </a:lnTo>
                  <a:lnTo>
                    <a:pt x="8871" y="1814917"/>
                  </a:lnTo>
                  <a:lnTo>
                    <a:pt x="0" y="1803829"/>
                  </a:lnTo>
                  <a:lnTo>
                    <a:pt x="18628" y="1799393"/>
                  </a:lnTo>
                  <a:lnTo>
                    <a:pt x="25724" y="1781209"/>
                  </a:lnTo>
                  <a:lnTo>
                    <a:pt x="47457" y="1762581"/>
                  </a:lnTo>
                  <a:lnTo>
                    <a:pt x="57659" y="1767016"/>
                  </a:lnTo>
                  <a:lnTo>
                    <a:pt x="63424" y="1751936"/>
                  </a:lnTo>
                  <a:lnTo>
                    <a:pt x="46127" y="1539486"/>
                  </a:lnTo>
                  <a:lnTo>
                    <a:pt x="1774" y="1464086"/>
                  </a:lnTo>
                  <a:lnTo>
                    <a:pt x="14636" y="1442353"/>
                  </a:lnTo>
                  <a:lnTo>
                    <a:pt x="34151" y="1447676"/>
                  </a:lnTo>
                  <a:lnTo>
                    <a:pt x="84270" y="1419290"/>
                  </a:lnTo>
                  <a:lnTo>
                    <a:pt x="98906" y="1392678"/>
                  </a:lnTo>
                  <a:lnTo>
                    <a:pt x="145921" y="1398000"/>
                  </a:lnTo>
                  <a:lnTo>
                    <a:pt x="153461" y="1360301"/>
                  </a:lnTo>
                  <a:lnTo>
                    <a:pt x="139268" y="1337237"/>
                  </a:lnTo>
                  <a:lnTo>
                    <a:pt x="150356" y="1328367"/>
                  </a:lnTo>
                  <a:lnTo>
                    <a:pt x="151243" y="1311956"/>
                  </a:lnTo>
                  <a:lnTo>
                    <a:pt x="180959" y="1300424"/>
                  </a:lnTo>
                  <a:lnTo>
                    <a:pt x="169428" y="1273369"/>
                  </a:lnTo>
                  <a:lnTo>
                    <a:pt x="184508" y="1259176"/>
                  </a:lnTo>
                  <a:lnTo>
                    <a:pt x="185838" y="1247201"/>
                  </a:lnTo>
                  <a:lnTo>
                    <a:pt x="220877" y="1233452"/>
                  </a:lnTo>
                  <a:lnTo>
                    <a:pt x="249263" y="1199300"/>
                  </a:lnTo>
                  <a:lnTo>
                    <a:pt x="258577" y="1205953"/>
                  </a:lnTo>
                  <a:lnTo>
                    <a:pt x="273213" y="1173132"/>
                  </a:lnTo>
                  <a:lnTo>
                    <a:pt x="268335" y="1163818"/>
                  </a:lnTo>
                  <a:lnTo>
                    <a:pt x="263012" y="1167810"/>
                  </a:lnTo>
                  <a:lnTo>
                    <a:pt x="237288" y="1152729"/>
                  </a:lnTo>
                  <a:lnTo>
                    <a:pt x="219103" y="1053823"/>
                  </a:lnTo>
                  <a:lnTo>
                    <a:pt x="208902" y="1053823"/>
                  </a:lnTo>
                  <a:lnTo>
                    <a:pt x="196039" y="1032090"/>
                  </a:lnTo>
                  <a:lnTo>
                    <a:pt x="173863" y="1027654"/>
                  </a:lnTo>
                  <a:lnTo>
                    <a:pt x="180072" y="1007696"/>
                  </a:lnTo>
                  <a:lnTo>
                    <a:pt x="150356" y="989955"/>
                  </a:lnTo>
                  <a:lnTo>
                    <a:pt x="144147" y="959795"/>
                  </a:lnTo>
                  <a:lnTo>
                    <a:pt x="151686" y="936731"/>
                  </a:lnTo>
                  <a:lnTo>
                    <a:pt x="143703" y="921208"/>
                  </a:lnTo>
                  <a:lnTo>
                    <a:pt x="128623" y="921208"/>
                  </a:lnTo>
                  <a:lnTo>
                    <a:pt x="134389" y="907902"/>
                  </a:lnTo>
                  <a:lnTo>
                    <a:pt x="113987" y="894153"/>
                  </a:lnTo>
                  <a:lnTo>
                    <a:pt x="129067" y="891048"/>
                  </a:lnTo>
                  <a:lnTo>
                    <a:pt x="137494" y="867985"/>
                  </a:lnTo>
                  <a:lnTo>
                    <a:pt x="146808" y="863549"/>
                  </a:lnTo>
                  <a:lnTo>
                    <a:pt x="137937" y="849800"/>
                  </a:lnTo>
                  <a:lnTo>
                    <a:pt x="134833" y="840042"/>
                  </a:lnTo>
                  <a:lnTo>
                    <a:pt x="149025" y="823632"/>
                  </a:lnTo>
                  <a:close/>
                  <a:moveTo>
                    <a:pt x="2360900" y="223095"/>
                  </a:moveTo>
                  <a:lnTo>
                    <a:pt x="2371988" y="230191"/>
                  </a:lnTo>
                  <a:lnTo>
                    <a:pt x="2373319" y="237731"/>
                  </a:lnTo>
                  <a:lnTo>
                    <a:pt x="2362674" y="226643"/>
                  </a:lnTo>
                  <a:lnTo>
                    <a:pt x="2342715" y="231522"/>
                  </a:lnTo>
                  <a:lnTo>
                    <a:pt x="2304572" y="206241"/>
                  </a:lnTo>
                  <a:lnTo>
                    <a:pt x="2298806" y="183621"/>
                  </a:lnTo>
                  <a:lnTo>
                    <a:pt x="2331627" y="211563"/>
                  </a:lnTo>
                  <a:lnTo>
                    <a:pt x="2360900" y="223095"/>
                  </a:lnTo>
                  <a:close/>
                  <a:moveTo>
                    <a:pt x="1421951" y="1331"/>
                  </a:moveTo>
                  <a:lnTo>
                    <a:pt x="1427273" y="0"/>
                  </a:lnTo>
                  <a:lnTo>
                    <a:pt x="1441023" y="33708"/>
                  </a:lnTo>
                  <a:lnTo>
                    <a:pt x="1427717" y="69190"/>
                  </a:lnTo>
                  <a:lnTo>
                    <a:pt x="1413967" y="82940"/>
                  </a:lnTo>
                  <a:lnTo>
                    <a:pt x="1380259" y="104673"/>
                  </a:lnTo>
                  <a:lnTo>
                    <a:pt x="1282240" y="110438"/>
                  </a:lnTo>
                  <a:lnTo>
                    <a:pt x="1261837" y="65199"/>
                  </a:lnTo>
                  <a:lnTo>
                    <a:pt x="1279135" y="66529"/>
                  </a:lnTo>
                  <a:lnTo>
                    <a:pt x="1281353" y="76730"/>
                  </a:lnTo>
                  <a:lnTo>
                    <a:pt x="1291997" y="80279"/>
                  </a:lnTo>
                  <a:lnTo>
                    <a:pt x="1308408" y="69634"/>
                  </a:lnTo>
                  <a:lnTo>
                    <a:pt x="1302642" y="72295"/>
                  </a:lnTo>
                  <a:lnTo>
                    <a:pt x="1307964" y="62981"/>
                  </a:lnTo>
                  <a:lnTo>
                    <a:pt x="1301755" y="58989"/>
                  </a:lnTo>
                  <a:lnTo>
                    <a:pt x="1332359" y="36369"/>
                  </a:lnTo>
                  <a:lnTo>
                    <a:pt x="1356309" y="51893"/>
                  </a:lnTo>
                  <a:lnTo>
                    <a:pt x="1365623" y="33708"/>
                  </a:lnTo>
                  <a:lnTo>
                    <a:pt x="1397114" y="13306"/>
                  </a:lnTo>
                  <a:lnTo>
                    <a:pt x="1419290" y="16411"/>
                  </a:lnTo>
                  <a:lnTo>
                    <a:pt x="1421951" y="1331"/>
                  </a:lnTo>
                  <a:close/>
                  <a:moveTo>
                    <a:pt x="1363405" y="378330"/>
                  </a:moveTo>
                  <a:lnTo>
                    <a:pt x="1374494" y="389418"/>
                  </a:lnTo>
                  <a:lnTo>
                    <a:pt x="1365623" y="401836"/>
                  </a:lnTo>
                  <a:lnTo>
                    <a:pt x="1300424" y="428448"/>
                  </a:lnTo>
                  <a:lnTo>
                    <a:pt x="1267160" y="433327"/>
                  </a:lnTo>
                  <a:lnTo>
                    <a:pt x="1245871" y="461713"/>
                  </a:lnTo>
                  <a:lnTo>
                    <a:pt x="1232121" y="455947"/>
                  </a:lnTo>
                  <a:lnTo>
                    <a:pt x="1233008" y="446633"/>
                  </a:lnTo>
                  <a:lnTo>
                    <a:pt x="1251636" y="431553"/>
                  </a:lnTo>
                  <a:lnTo>
                    <a:pt x="1241435" y="372564"/>
                  </a:lnTo>
                  <a:lnTo>
                    <a:pt x="1268490" y="347283"/>
                  </a:lnTo>
                  <a:lnTo>
                    <a:pt x="1293328" y="344621"/>
                  </a:lnTo>
                  <a:lnTo>
                    <a:pt x="1343003" y="355710"/>
                  </a:lnTo>
                  <a:lnTo>
                    <a:pt x="1363405" y="378330"/>
                  </a:lnTo>
                  <a:close/>
                  <a:moveTo>
                    <a:pt x="1236556" y="95802"/>
                  </a:moveTo>
                  <a:lnTo>
                    <a:pt x="1227242" y="121527"/>
                  </a:lnTo>
                  <a:lnTo>
                    <a:pt x="1234338" y="133946"/>
                  </a:lnTo>
                  <a:lnTo>
                    <a:pt x="1246757" y="133502"/>
                  </a:lnTo>
                  <a:lnTo>
                    <a:pt x="1248532" y="151243"/>
                  </a:lnTo>
                  <a:lnTo>
                    <a:pt x="1248088" y="169871"/>
                  </a:lnTo>
                  <a:lnTo>
                    <a:pt x="1239218" y="181403"/>
                  </a:lnTo>
                  <a:lnTo>
                    <a:pt x="1196195" y="193822"/>
                  </a:lnTo>
                  <a:lnTo>
                    <a:pt x="1166036" y="177411"/>
                  </a:lnTo>
                  <a:lnTo>
                    <a:pt x="1159383" y="165436"/>
                  </a:lnTo>
                  <a:lnTo>
                    <a:pt x="1163374" y="141485"/>
                  </a:lnTo>
                  <a:lnTo>
                    <a:pt x="1154503" y="130397"/>
                  </a:lnTo>
                  <a:lnTo>
                    <a:pt x="1134101" y="142816"/>
                  </a:lnTo>
                  <a:lnTo>
                    <a:pt x="1140754" y="147695"/>
                  </a:lnTo>
                  <a:lnTo>
                    <a:pt x="1129222" y="156565"/>
                  </a:lnTo>
                  <a:lnTo>
                    <a:pt x="1137206" y="155678"/>
                  </a:lnTo>
                  <a:lnTo>
                    <a:pt x="1132327" y="161001"/>
                  </a:lnTo>
                  <a:lnTo>
                    <a:pt x="1178454" y="197370"/>
                  </a:lnTo>
                  <a:lnTo>
                    <a:pt x="1194421" y="204910"/>
                  </a:lnTo>
                  <a:lnTo>
                    <a:pt x="1229016" y="191604"/>
                  </a:lnTo>
                  <a:lnTo>
                    <a:pt x="1237443" y="197814"/>
                  </a:lnTo>
                  <a:lnTo>
                    <a:pt x="1211275" y="224869"/>
                  </a:lnTo>
                  <a:lnTo>
                    <a:pt x="1211275" y="237731"/>
                  </a:lnTo>
                  <a:lnTo>
                    <a:pt x="1185550" y="236844"/>
                  </a:lnTo>
                  <a:lnTo>
                    <a:pt x="1197526" y="228861"/>
                  </a:lnTo>
                  <a:lnTo>
                    <a:pt x="1186881" y="224425"/>
                  </a:lnTo>
                  <a:lnTo>
                    <a:pt x="1176236" y="232852"/>
                  </a:lnTo>
                  <a:lnTo>
                    <a:pt x="1134545" y="290067"/>
                  </a:lnTo>
                  <a:lnTo>
                    <a:pt x="1109707" y="281640"/>
                  </a:lnTo>
                  <a:lnTo>
                    <a:pt x="1107489" y="291398"/>
                  </a:lnTo>
                  <a:lnTo>
                    <a:pt x="1115030" y="298494"/>
                  </a:lnTo>
                  <a:lnTo>
                    <a:pt x="1116360" y="292285"/>
                  </a:lnTo>
                  <a:lnTo>
                    <a:pt x="1120795" y="309139"/>
                  </a:lnTo>
                  <a:lnTo>
                    <a:pt x="1117691" y="329985"/>
                  </a:lnTo>
                  <a:lnTo>
                    <a:pt x="1072895" y="335751"/>
                  </a:lnTo>
                  <a:lnTo>
                    <a:pt x="1002373" y="303817"/>
                  </a:lnTo>
                  <a:lnTo>
                    <a:pt x="994390" y="294946"/>
                  </a:lnTo>
                  <a:lnTo>
                    <a:pt x="1008583" y="290067"/>
                  </a:lnTo>
                  <a:lnTo>
                    <a:pt x="1010357" y="280753"/>
                  </a:lnTo>
                  <a:lnTo>
                    <a:pt x="1000156" y="283858"/>
                  </a:lnTo>
                  <a:lnTo>
                    <a:pt x="991285" y="259020"/>
                  </a:lnTo>
                  <a:lnTo>
                    <a:pt x="975318" y="249263"/>
                  </a:lnTo>
                  <a:lnTo>
                    <a:pt x="974874" y="239505"/>
                  </a:lnTo>
                  <a:lnTo>
                    <a:pt x="994390" y="233739"/>
                  </a:lnTo>
                  <a:lnTo>
                    <a:pt x="970439" y="216442"/>
                  </a:lnTo>
                  <a:lnTo>
                    <a:pt x="982858" y="196483"/>
                  </a:lnTo>
                  <a:lnTo>
                    <a:pt x="981527" y="188943"/>
                  </a:lnTo>
                  <a:lnTo>
                    <a:pt x="979310" y="193822"/>
                  </a:lnTo>
                  <a:lnTo>
                    <a:pt x="984632" y="175637"/>
                  </a:lnTo>
                  <a:lnTo>
                    <a:pt x="993060" y="184951"/>
                  </a:lnTo>
                  <a:lnTo>
                    <a:pt x="986850" y="169428"/>
                  </a:lnTo>
                  <a:lnTo>
                    <a:pt x="998382" y="153461"/>
                  </a:lnTo>
                  <a:lnTo>
                    <a:pt x="1003704" y="164993"/>
                  </a:lnTo>
                  <a:lnTo>
                    <a:pt x="1040960" y="168097"/>
                  </a:lnTo>
                  <a:lnTo>
                    <a:pt x="1047613" y="178742"/>
                  </a:lnTo>
                  <a:lnTo>
                    <a:pt x="1075112" y="174307"/>
                  </a:lnTo>
                  <a:lnTo>
                    <a:pt x="1085313" y="191161"/>
                  </a:lnTo>
                  <a:lnTo>
                    <a:pt x="1102167" y="178298"/>
                  </a:lnTo>
                  <a:lnTo>
                    <a:pt x="1089305" y="172532"/>
                  </a:lnTo>
                  <a:lnTo>
                    <a:pt x="1069790" y="137937"/>
                  </a:lnTo>
                  <a:lnTo>
                    <a:pt x="1090636" y="126849"/>
                  </a:lnTo>
                  <a:lnTo>
                    <a:pt x="1068459" y="114874"/>
                  </a:lnTo>
                  <a:lnTo>
                    <a:pt x="1129222" y="123744"/>
                  </a:lnTo>
                  <a:lnTo>
                    <a:pt x="1148294" y="118866"/>
                  </a:lnTo>
                  <a:lnTo>
                    <a:pt x="1158495" y="100681"/>
                  </a:lnTo>
                  <a:lnTo>
                    <a:pt x="1171801" y="96689"/>
                  </a:lnTo>
                  <a:lnTo>
                    <a:pt x="1236556" y="95802"/>
                  </a:lnTo>
                  <a:close/>
                  <a:moveTo>
                    <a:pt x="1219702" y="343291"/>
                  </a:moveTo>
                  <a:lnTo>
                    <a:pt x="1229016" y="364137"/>
                  </a:lnTo>
                  <a:lnTo>
                    <a:pt x="1216597" y="384982"/>
                  </a:lnTo>
                  <a:lnTo>
                    <a:pt x="1195308" y="373007"/>
                  </a:lnTo>
                  <a:lnTo>
                    <a:pt x="1185994" y="354822"/>
                  </a:lnTo>
                  <a:lnTo>
                    <a:pt x="1202848" y="333533"/>
                  </a:lnTo>
                  <a:lnTo>
                    <a:pt x="1219702" y="343291"/>
                  </a:lnTo>
                  <a:close/>
                  <a:moveTo>
                    <a:pt x="955803" y="292285"/>
                  </a:moveTo>
                  <a:lnTo>
                    <a:pt x="962899" y="305147"/>
                  </a:lnTo>
                  <a:lnTo>
                    <a:pt x="948707" y="319784"/>
                  </a:lnTo>
                  <a:lnTo>
                    <a:pt x="922982" y="258577"/>
                  </a:lnTo>
                  <a:lnTo>
                    <a:pt x="955803" y="278536"/>
                  </a:lnTo>
                  <a:lnTo>
                    <a:pt x="955803" y="292285"/>
                  </a:lnTo>
                  <a:close/>
                  <a:moveTo>
                    <a:pt x="216441" y="731378"/>
                  </a:moveTo>
                  <a:lnTo>
                    <a:pt x="214668" y="759320"/>
                  </a:lnTo>
                  <a:lnTo>
                    <a:pt x="201805" y="783714"/>
                  </a:lnTo>
                  <a:lnTo>
                    <a:pt x="176968" y="781497"/>
                  </a:lnTo>
                  <a:lnTo>
                    <a:pt x="145477" y="762868"/>
                  </a:lnTo>
                  <a:lnTo>
                    <a:pt x="151243" y="752667"/>
                  </a:lnTo>
                  <a:lnTo>
                    <a:pt x="162775" y="751780"/>
                  </a:lnTo>
                  <a:lnTo>
                    <a:pt x="164549" y="726499"/>
                  </a:lnTo>
                  <a:lnTo>
                    <a:pt x="216441" y="731378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C7BA19D-D69A-5D2A-4FB8-C3F543077D6E}"/>
                </a:ext>
              </a:extLst>
            </p:cNvPr>
            <p:cNvSpPr/>
            <p:nvPr/>
          </p:nvSpPr>
          <p:spPr>
            <a:xfrm>
              <a:off x="10035481" y="3801563"/>
              <a:ext cx="1287562" cy="1405983"/>
            </a:xfrm>
            <a:custGeom>
              <a:avLst/>
              <a:gdLst>
                <a:gd name="csX0" fmla="*/ 1272482 w 1287562"/>
                <a:gd name="csY0" fmla="*/ 826293 h 1405983"/>
                <a:gd name="csX1" fmla="*/ 1287562 w 1287562"/>
                <a:gd name="csY1" fmla="*/ 808552 h 1405983"/>
                <a:gd name="csX2" fmla="*/ 1286675 w 1287562"/>
                <a:gd name="csY2" fmla="*/ 886169 h 1405983"/>
                <a:gd name="csX3" fmla="*/ 1278248 w 1287562"/>
                <a:gd name="csY3" fmla="*/ 933627 h 1405983"/>
                <a:gd name="csX4" fmla="*/ 1265829 w 1287562"/>
                <a:gd name="csY4" fmla="*/ 949594 h 1405983"/>
                <a:gd name="csX5" fmla="*/ 1257846 w 1287562"/>
                <a:gd name="csY5" fmla="*/ 907015 h 1405983"/>
                <a:gd name="csX6" fmla="*/ 1265829 w 1287562"/>
                <a:gd name="csY6" fmla="*/ 894596 h 1405983"/>
                <a:gd name="csX7" fmla="*/ 1263168 w 1287562"/>
                <a:gd name="csY7" fmla="*/ 860888 h 1405983"/>
                <a:gd name="csX8" fmla="*/ 1272482 w 1287562"/>
                <a:gd name="csY8" fmla="*/ 826293 h 1405983"/>
                <a:gd name="csX9" fmla="*/ 1234339 w 1287562"/>
                <a:gd name="csY9" fmla="*/ 1009026 h 1405983"/>
                <a:gd name="csX10" fmla="*/ 1243209 w 1287562"/>
                <a:gd name="csY10" fmla="*/ 1016566 h 1405983"/>
                <a:gd name="csX11" fmla="*/ 1213049 w 1287562"/>
                <a:gd name="csY11" fmla="*/ 1063580 h 1405983"/>
                <a:gd name="csX12" fmla="*/ 1209058 w 1287562"/>
                <a:gd name="csY12" fmla="*/ 1114586 h 1405983"/>
                <a:gd name="csX13" fmla="*/ 1199744 w 1287562"/>
                <a:gd name="csY13" fmla="*/ 1126118 h 1405983"/>
                <a:gd name="csX14" fmla="*/ 1186438 w 1287562"/>
                <a:gd name="csY14" fmla="*/ 1128336 h 1405983"/>
                <a:gd name="csX15" fmla="*/ 1193535 w 1287562"/>
                <a:gd name="csY15" fmla="*/ 1137650 h 1405983"/>
                <a:gd name="csX16" fmla="*/ 1190429 w 1287562"/>
                <a:gd name="csY16" fmla="*/ 1199300 h 1405983"/>
                <a:gd name="csX17" fmla="*/ 1181116 w 1287562"/>
                <a:gd name="csY17" fmla="*/ 1215267 h 1405983"/>
                <a:gd name="csX18" fmla="*/ 1183776 w 1287562"/>
                <a:gd name="csY18" fmla="*/ 1233895 h 1405983"/>
                <a:gd name="csX19" fmla="*/ 1174463 w 1287562"/>
                <a:gd name="csY19" fmla="*/ 1237443 h 1405983"/>
                <a:gd name="csX20" fmla="*/ 1164261 w 1287562"/>
                <a:gd name="csY20" fmla="*/ 1213493 h 1405983"/>
                <a:gd name="csX21" fmla="*/ 1174463 w 1287562"/>
                <a:gd name="csY21" fmla="*/ 1215710 h 1405983"/>
                <a:gd name="csX22" fmla="*/ 1165592 w 1287562"/>
                <a:gd name="csY22" fmla="*/ 1205510 h 1405983"/>
                <a:gd name="csX23" fmla="*/ 1174906 w 1287562"/>
                <a:gd name="csY23" fmla="*/ 1202405 h 1405983"/>
                <a:gd name="csX24" fmla="*/ 1176236 w 1287562"/>
                <a:gd name="csY24" fmla="*/ 1187324 h 1405983"/>
                <a:gd name="csX25" fmla="*/ 1159382 w 1287562"/>
                <a:gd name="csY25" fmla="*/ 1181116 h 1405983"/>
                <a:gd name="csX26" fmla="*/ 1170470 w 1287562"/>
                <a:gd name="csY26" fmla="*/ 1177124 h 1405983"/>
                <a:gd name="csX27" fmla="*/ 1174463 w 1287562"/>
                <a:gd name="csY27" fmla="*/ 1143416 h 1405983"/>
                <a:gd name="csX28" fmla="*/ 1167366 w 1287562"/>
                <a:gd name="csY28" fmla="*/ 1127892 h 1405983"/>
                <a:gd name="csX29" fmla="*/ 1177567 w 1287562"/>
                <a:gd name="csY29" fmla="*/ 1123013 h 1405983"/>
                <a:gd name="csX30" fmla="*/ 1184220 w 1287562"/>
                <a:gd name="csY30" fmla="*/ 1088418 h 1405983"/>
                <a:gd name="csX31" fmla="*/ 1169583 w 1287562"/>
                <a:gd name="csY31" fmla="*/ 1077330 h 1405983"/>
                <a:gd name="csX32" fmla="*/ 1169141 w 1287562"/>
                <a:gd name="csY32" fmla="*/ 1064467 h 1405983"/>
                <a:gd name="csX33" fmla="*/ 1194864 w 1287562"/>
                <a:gd name="csY33" fmla="*/ 1074225 h 1405983"/>
                <a:gd name="csX34" fmla="*/ 1210832 w 1287562"/>
                <a:gd name="csY34" fmla="*/ 1056040 h 1405983"/>
                <a:gd name="csX35" fmla="*/ 1218815 w 1287562"/>
                <a:gd name="csY35" fmla="*/ 1002817 h 1405983"/>
                <a:gd name="csX36" fmla="*/ 1232121 w 1287562"/>
                <a:gd name="csY36" fmla="*/ 998825 h 1405983"/>
                <a:gd name="csX37" fmla="*/ 1234339 w 1287562"/>
                <a:gd name="csY37" fmla="*/ 1009026 h 1405983"/>
                <a:gd name="csX38" fmla="*/ 1213936 w 1287562"/>
                <a:gd name="csY38" fmla="*/ 10201 h 1405983"/>
                <a:gd name="csX39" fmla="*/ 1227686 w 1287562"/>
                <a:gd name="csY39" fmla="*/ 19515 h 1405983"/>
                <a:gd name="csX40" fmla="*/ 1239217 w 1287562"/>
                <a:gd name="csY40" fmla="*/ 62094 h 1405983"/>
                <a:gd name="csX41" fmla="*/ 1228129 w 1287562"/>
                <a:gd name="csY41" fmla="*/ 98463 h 1405983"/>
                <a:gd name="csX42" fmla="*/ 1236113 w 1287562"/>
                <a:gd name="csY42" fmla="*/ 118865 h 1405983"/>
                <a:gd name="csX43" fmla="*/ 1229460 w 1287562"/>
                <a:gd name="csY43" fmla="*/ 115317 h 1405983"/>
                <a:gd name="csX44" fmla="*/ 1219702 w 1287562"/>
                <a:gd name="csY44" fmla="*/ 124188 h 1405983"/>
                <a:gd name="csX45" fmla="*/ 1193535 w 1287562"/>
                <a:gd name="csY45" fmla="*/ 103342 h 1405983"/>
                <a:gd name="csX46" fmla="*/ 1212163 w 1287562"/>
                <a:gd name="csY46" fmla="*/ 60763 h 1405983"/>
                <a:gd name="csX47" fmla="*/ 1194421 w 1287562"/>
                <a:gd name="csY47" fmla="*/ 20402 h 1405983"/>
                <a:gd name="csX48" fmla="*/ 1195752 w 1287562"/>
                <a:gd name="csY48" fmla="*/ 0 h 1405983"/>
                <a:gd name="csX49" fmla="*/ 1213936 w 1287562"/>
                <a:gd name="csY49" fmla="*/ 10201 h 1405983"/>
                <a:gd name="csX50" fmla="*/ 1145189 w 1287562"/>
                <a:gd name="csY50" fmla="*/ 1264498 h 1405983"/>
                <a:gd name="csX51" fmla="*/ 1151399 w 1287562"/>
                <a:gd name="csY51" fmla="*/ 1255628 h 1405983"/>
                <a:gd name="csX52" fmla="*/ 1154504 w 1287562"/>
                <a:gd name="csY52" fmla="*/ 1268490 h 1405983"/>
                <a:gd name="csX53" fmla="*/ 1132770 w 1287562"/>
                <a:gd name="csY53" fmla="*/ 1305747 h 1405983"/>
                <a:gd name="csX54" fmla="*/ 1133658 w 1287562"/>
                <a:gd name="csY54" fmla="*/ 1362075 h 1405983"/>
                <a:gd name="csX55" fmla="*/ 1126117 w 1287562"/>
                <a:gd name="csY55" fmla="*/ 1383364 h 1405983"/>
                <a:gd name="csX56" fmla="*/ 1140311 w 1287562"/>
                <a:gd name="csY56" fmla="*/ 1405984 h 1405983"/>
                <a:gd name="csX57" fmla="*/ 1134545 w 1287562"/>
                <a:gd name="csY57" fmla="*/ 1399775 h 1405983"/>
                <a:gd name="csX58" fmla="*/ 1124788 w 1287562"/>
                <a:gd name="csY58" fmla="*/ 1405984 h 1405983"/>
                <a:gd name="csX59" fmla="*/ 1112812 w 1287562"/>
                <a:gd name="csY59" fmla="*/ 1395783 h 1405983"/>
                <a:gd name="csX60" fmla="*/ 1120352 w 1287562"/>
                <a:gd name="csY60" fmla="*/ 1353204 h 1405983"/>
                <a:gd name="csX61" fmla="*/ 1111038 w 1287562"/>
                <a:gd name="csY61" fmla="*/ 1279135 h 1405983"/>
                <a:gd name="csX62" fmla="*/ 1145189 w 1287562"/>
                <a:gd name="csY62" fmla="*/ 1264498 h 1405983"/>
                <a:gd name="csX63" fmla="*/ 16410 w 1287562"/>
                <a:gd name="csY63" fmla="*/ 402280 h 1405983"/>
                <a:gd name="csX64" fmla="*/ 24394 w 1287562"/>
                <a:gd name="csY64" fmla="*/ 407602 h 1405983"/>
                <a:gd name="csX65" fmla="*/ 18628 w 1287562"/>
                <a:gd name="csY65" fmla="*/ 378329 h 1405983"/>
                <a:gd name="csX66" fmla="*/ 61207 w 1287562"/>
                <a:gd name="csY66" fmla="*/ 397845 h 1405983"/>
                <a:gd name="csX67" fmla="*/ 73182 w 1287562"/>
                <a:gd name="csY67" fmla="*/ 435101 h 1405983"/>
                <a:gd name="csX68" fmla="*/ 79835 w 1287562"/>
                <a:gd name="csY68" fmla="*/ 432440 h 1405983"/>
                <a:gd name="csX69" fmla="*/ 97576 w 1287562"/>
                <a:gd name="csY69" fmla="*/ 447076 h 1405983"/>
                <a:gd name="csX70" fmla="*/ 81609 w 1287562"/>
                <a:gd name="csY70" fmla="*/ 435988 h 1405983"/>
                <a:gd name="csX71" fmla="*/ 85601 w 1287562"/>
                <a:gd name="csY71" fmla="*/ 443972 h 1405983"/>
                <a:gd name="csX72" fmla="*/ 110882 w 1287562"/>
                <a:gd name="csY72" fmla="*/ 455060 h 1405983"/>
                <a:gd name="csX73" fmla="*/ 108220 w 1287562"/>
                <a:gd name="csY73" fmla="*/ 463043 h 1405983"/>
                <a:gd name="csX74" fmla="*/ 120639 w 1287562"/>
                <a:gd name="csY74" fmla="*/ 461713 h 1405983"/>
                <a:gd name="csX75" fmla="*/ 130397 w 1287562"/>
                <a:gd name="csY75" fmla="*/ 478123 h 1405983"/>
                <a:gd name="csX76" fmla="*/ 139711 w 1287562"/>
                <a:gd name="csY76" fmla="*/ 474575 h 1405983"/>
                <a:gd name="csX77" fmla="*/ 191161 w 1287562"/>
                <a:gd name="csY77" fmla="*/ 522476 h 1405983"/>
                <a:gd name="csX78" fmla="*/ 222208 w 1287562"/>
                <a:gd name="csY78" fmla="*/ 572595 h 1405983"/>
                <a:gd name="csX79" fmla="*/ 225312 w 1287562"/>
                <a:gd name="csY79" fmla="*/ 590779 h 1405983"/>
                <a:gd name="csX80" fmla="*/ 208014 w 1287562"/>
                <a:gd name="csY80" fmla="*/ 557515 h 1405983"/>
                <a:gd name="csX81" fmla="*/ 219990 w 1287562"/>
                <a:gd name="csY81" fmla="*/ 594771 h 1405983"/>
                <a:gd name="csX82" fmla="*/ 251480 w 1287562"/>
                <a:gd name="csY82" fmla="*/ 636019 h 1405983"/>
                <a:gd name="csX83" fmla="*/ 286962 w 1287562"/>
                <a:gd name="csY83" fmla="*/ 655091 h 1405983"/>
                <a:gd name="csX84" fmla="*/ 295833 w 1287562"/>
                <a:gd name="csY84" fmla="*/ 680816 h 1405983"/>
                <a:gd name="csX85" fmla="*/ 304704 w 1287562"/>
                <a:gd name="csY85" fmla="*/ 676380 h 1405983"/>
                <a:gd name="csX86" fmla="*/ 295390 w 1287562"/>
                <a:gd name="csY86" fmla="*/ 659526 h 1405983"/>
                <a:gd name="csX87" fmla="*/ 328211 w 1287562"/>
                <a:gd name="csY87" fmla="*/ 687469 h 1405983"/>
                <a:gd name="csX88" fmla="*/ 321114 w 1287562"/>
                <a:gd name="csY88" fmla="*/ 691904 h 1405983"/>
                <a:gd name="csX89" fmla="*/ 339743 w 1287562"/>
                <a:gd name="csY89" fmla="*/ 701661 h 1405983"/>
                <a:gd name="csX90" fmla="*/ 336637 w 1287562"/>
                <a:gd name="csY90" fmla="*/ 691460 h 1405983"/>
                <a:gd name="csX91" fmla="*/ 437762 w 1287562"/>
                <a:gd name="csY91" fmla="*/ 785932 h 1405983"/>
                <a:gd name="csX92" fmla="*/ 507396 w 1287562"/>
                <a:gd name="csY92" fmla="*/ 828067 h 1405983"/>
                <a:gd name="csX93" fmla="*/ 563281 w 1287562"/>
                <a:gd name="csY93" fmla="*/ 875968 h 1405983"/>
                <a:gd name="csX94" fmla="*/ 590779 w 1287562"/>
                <a:gd name="csY94" fmla="*/ 891935 h 1405983"/>
                <a:gd name="csX95" fmla="*/ 624931 w 1287562"/>
                <a:gd name="csY95" fmla="*/ 894596 h 1405983"/>
                <a:gd name="csX96" fmla="*/ 649769 w 1287562"/>
                <a:gd name="csY96" fmla="*/ 915885 h 1405983"/>
                <a:gd name="csX97" fmla="*/ 642672 w 1287562"/>
                <a:gd name="csY97" fmla="*/ 918990 h 1405983"/>
                <a:gd name="csX98" fmla="*/ 604972 w 1287562"/>
                <a:gd name="csY98" fmla="*/ 896814 h 1405983"/>
                <a:gd name="csX99" fmla="*/ 546870 w 1287562"/>
                <a:gd name="csY99" fmla="*/ 888387 h 1405983"/>
                <a:gd name="csX100" fmla="*/ 476793 w 1287562"/>
                <a:gd name="csY100" fmla="*/ 916773 h 1405983"/>
                <a:gd name="csX101" fmla="*/ 488768 w 1287562"/>
                <a:gd name="csY101" fmla="*/ 921651 h 1405983"/>
                <a:gd name="csX102" fmla="*/ 513162 w 1287562"/>
                <a:gd name="csY102" fmla="*/ 903023 h 1405983"/>
                <a:gd name="csX103" fmla="*/ 483002 w 1287562"/>
                <a:gd name="csY103" fmla="*/ 938062 h 1405983"/>
                <a:gd name="csX104" fmla="*/ 481228 w 1287562"/>
                <a:gd name="csY104" fmla="*/ 960682 h 1405983"/>
                <a:gd name="csX105" fmla="*/ 496751 w 1287562"/>
                <a:gd name="csY105" fmla="*/ 985076 h 1405983"/>
                <a:gd name="csX106" fmla="*/ 538000 w 1287562"/>
                <a:gd name="csY106" fmla="*/ 1111038 h 1405983"/>
                <a:gd name="csX107" fmla="*/ 558401 w 1287562"/>
                <a:gd name="csY107" fmla="*/ 1138093 h 1405983"/>
                <a:gd name="csX108" fmla="*/ 598319 w 1287562"/>
                <a:gd name="csY108" fmla="*/ 1165148 h 1405983"/>
                <a:gd name="csX109" fmla="*/ 615173 w 1287562"/>
                <a:gd name="csY109" fmla="*/ 1161157 h 1405983"/>
                <a:gd name="csX110" fmla="*/ 636907 w 1287562"/>
                <a:gd name="csY110" fmla="*/ 1168697 h 1405983"/>
                <a:gd name="csX111" fmla="*/ 674163 w 1287562"/>
                <a:gd name="csY111" fmla="*/ 1205953 h 1405983"/>
                <a:gd name="csX112" fmla="*/ 681260 w 1287562"/>
                <a:gd name="csY112" fmla="*/ 1202848 h 1405983"/>
                <a:gd name="csX113" fmla="*/ 679929 w 1287562"/>
                <a:gd name="csY113" fmla="*/ 1214380 h 1405983"/>
                <a:gd name="csX114" fmla="*/ 694121 w 1287562"/>
                <a:gd name="csY114" fmla="*/ 1220146 h 1405983"/>
                <a:gd name="csX115" fmla="*/ 709201 w 1287562"/>
                <a:gd name="csY115" fmla="*/ 1213049 h 1405983"/>
                <a:gd name="csX116" fmla="*/ 706983 w 1287562"/>
                <a:gd name="csY116" fmla="*/ 1205066 h 1405983"/>
                <a:gd name="csX117" fmla="*/ 689686 w 1287562"/>
                <a:gd name="csY117" fmla="*/ 1210832 h 1405983"/>
                <a:gd name="csX118" fmla="*/ 683920 w 1287562"/>
                <a:gd name="csY118" fmla="*/ 1205953 h 1405983"/>
                <a:gd name="csX119" fmla="*/ 704323 w 1287562"/>
                <a:gd name="csY119" fmla="*/ 1197526 h 1405983"/>
                <a:gd name="csX120" fmla="*/ 704323 w 1287562"/>
                <a:gd name="csY120" fmla="*/ 1188212 h 1405983"/>
                <a:gd name="csX121" fmla="*/ 750006 w 1287562"/>
                <a:gd name="csY121" fmla="*/ 1232121 h 1405983"/>
                <a:gd name="csX122" fmla="*/ 757102 w 1287562"/>
                <a:gd name="csY122" fmla="*/ 1230347 h 1405983"/>
                <a:gd name="csX123" fmla="*/ 770852 w 1287562"/>
                <a:gd name="csY123" fmla="*/ 1280465 h 1405983"/>
                <a:gd name="csX124" fmla="*/ 722064 w 1287562"/>
                <a:gd name="csY124" fmla="*/ 1225468 h 1405983"/>
                <a:gd name="csX125" fmla="*/ 714524 w 1287562"/>
                <a:gd name="csY125" fmla="*/ 1230347 h 1405983"/>
                <a:gd name="csX126" fmla="*/ 720289 w 1287562"/>
                <a:gd name="csY126" fmla="*/ 1233895 h 1405983"/>
                <a:gd name="csX127" fmla="*/ 702105 w 1287562"/>
                <a:gd name="csY127" fmla="*/ 1233008 h 1405983"/>
                <a:gd name="csX128" fmla="*/ 674163 w 1287562"/>
                <a:gd name="csY128" fmla="*/ 1254298 h 1405983"/>
                <a:gd name="csX129" fmla="*/ 656422 w 1287562"/>
                <a:gd name="csY129" fmla="*/ 1242322 h 1405983"/>
                <a:gd name="csX130" fmla="*/ 650213 w 1287562"/>
                <a:gd name="csY130" fmla="*/ 1250749 h 1405983"/>
                <a:gd name="csX131" fmla="*/ 644889 w 1287562"/>
                <a:gd name="csY131" fmla="*/ 1269821 h 1405983"/>
                <a:gd name="csX132" fmla="*/ 674607 w 1287562"/>
                <a:gd name="csY132" fmla="*/ 1372719 h 1405983"/>
                <a:gd name="csX133" fmla="*/ 651542 w 1287562"/>
                <a:gd name="csY133" fmla="*/ 1366510 h 1405983"/>
                <a:gd name="csX134" fmla="*/ 601867 w 1287562"/>
                <a:gd name="csY134" fmla="*/ 1316835 h 1405983"/>
                <a:gd name="csX135" fmla="*/ 578804 w 1287562"/>
                <a:gd name="csY135" fmla="*/ 1245427 h 1405983"/>
                <a:gd name="csX136" fmla="*/ 526468 w 1287562"/>
                <a:gd name="csY136" fmla="*/ 1187768 h 1405983"/>
                <a:gd name="csX137" fmla="*/ 514937 w 1287562"/>
                <a:gd name="csY137" fmla="*/ 1135432 h 1405983"/>
                <a:gd name="csX138" fmla="*/ 480784 w 1287562"/>
                <a:gd name="csY138" fmla="*/ 1097289 h 1405983"/>
                <a:gd name="csX139" fmla="*/ 424013 w 1287562"/>
                <a:gd name="csY139" fmla="*/ 1062693 h 1405983"/>
                <a:gd name="csX140" fmla="*/ 425343 w 1287562"/>
                <a:gd name="csY140" fmla="*/ 1046726 h 1405983"/>
                <a:gd name="csX141" fmla="*/ 388087 w 1287562"/>
                <a:gd name="csY141" fmla="*/ 970439 h 1405983"/>
                <a:gd name="csX142" fmla="*/ 340186 w 1287562"/>
                <a:gd name="csY142" fmla="*/ 897257 h 1405983"/>
                <a:gd name="csX143" fmla="*/ 292729 w 1287562"/>
                <a:gd name="csY143" fmla="*/ 851574 h 1405983"/>
                <a:gd name="csX144" fmla="*/ 263012 w 1287562"/>
                <a:gd name="csY144" fmla="*/ 776618 h 1405983"/>
                <a:gd name="csX145" fmla="*/ 219990 w 1287562"/>
                <a:gd name="csY145" fmla="*/ 745571 h 1405983"/>
                <a:gd name="csX146" fmla="*/ 169871 w 1287562"/>
                <a:gd name="csY146" fmla="*/ 734039 h 1405983"/>
                <a:gd name="csX147" fmla="*/ 180073 w 1287562"/>
                <a:gd name="csY147" fmla="*/ 728273 h 1405983"/>
                <a:gd name="csX148" fmla="*/ 173420 w 1287562"/>
                <a:gd name="csY148" fmla="*/ 721177 h 1405983"/>
                <a:gd name="csX149" fmla="*/ 155235 w 1287562"/>
                <a:gd name="csY149" fmla="*/ 720733 h 1405983"/>
                <a:gd name="csX150" fmla="*/ 136607 w 1287562"/>
                <a:gd name="csY150" fmla="*/ 685694 h 1405983"/>
                <a:gd name="csX151" fmla="*/ 120197 w 1287562"/>
                <a:gd name="csY151" fmla="*/ 671058 h 1405983"/>
                <a:gd name="csX152" fmla="*/ 111769 w 1287562"/>
                <a:gd name="csY152" fmla="*/ 629810 h 1405983"/>
                <a:gd name="csX153" fmla="*/ 82053 w 1287562"/>
                <a:gd name="csY153" fmla="*/ 576587 h 1405983"/>
                <a:gd name="csX154" fmla="*/ 42579 w 1287562"/>
                <a:gd name="csY154" fmla="*/ 544209 h 1405983"/>
                <a:gd name="csX155" fmla="*/ 61207 w 1287562"/>
                <a:gd name="csY155" fmla="*/ 503404 h 1405983"/>
                <a:gd name="csX156" fmla="*/ 75400 w 1287562"/>
                <a:gd name="csY156" fmla="*/ 519371 h 1405983"/>
                <a:gd name="csX157" fmla="*/ 87819 w 1287562"/>
                <a:gd name="csY157" fmla="*/ 510057 h 1405983"/>
                <a:gd name="csX158" fmla="*/ 90923 w 1287562"/>
                <a:gd name="csY158" fmla="*/ 481671 h 1405983"/>
                <a:gd name="csX159" fmla="*/ 80279 w 1287562"/>
                <a:gd name="csY159" fmla="*/ 481228 h 1405983"/>
                <a:gd name="csX160" fmla="*/ 78061 w 1287562"/>
                <a:gd name="csY160" fmla="*/ 488324 h 1405983"/>
                <a:gd name="csX161" fmla="*/ 67860 w 1287562"/>
                <a:gd name="csY161" fmla="*/ 476349 h 1405983"/>
                <a:gd name="csX162" fmla="*/ 83826 w 1287562"/>
                <a:gd name="csY162" fmla="*/ 467479 h 1405983"/>
                <a:gd name="csX163" fmla="*/ 84270 w 1287562"/>
                <a:gd name="csY163" fmla="*/ 457277 h 1405983"/>
                <a:gd name="csX164" fmla="*/ 67860 w 1287562"/>
                <a:gd name="csY164" fmla="*/ 443528 h 1405983"/>
                <a:gd name="csX165" fmla="*/ 71408 w 1287562"/>
                <a:gd name="csY165" fmla="*/ 466592 h 1405983"/>
                <a:gd name="csX166" fmla="*/ 57659 w 1287562"/>
                <a:gd name="csY166" fmla="*/ 433327 h 1405983"/>
                <a:gd name="csX167" fmla="*/ 0 w 1287562"/>
                <a:gd name="csY167" fmla="*/ 413368 h 1405983"/>
                <a:gd name="csX168" fmla="*/ 16410 w 1287562"/>
                <a:gd name="csY168" fmla="*/ 402280 h 1405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</a:cxnLst>
              <a:rect l="l" t="t" r="r" b="b"/>
              <a:pathLst>
                <a:path w="1287562" h="1405983">
                  <a:moveTo>
                    <a:pt x="1272482" y="826293"/>
                  </a:moveTo>
                  <a:lnTo>
                    <a:pt x="1287562" y="808552"/>
                  </a:lnTo>
                  <a:lnTo>
                    <a:pt x="1286675" y="886169"/>
                  </a:lnTo>
                  <a:lnTo>
                    <a:pt x="1278248" y="933627"/>
                  </a:lnTo>
                  <a:lnTo>
                    <a:pt x="1265829" y="949594"/>
                  </a:lnTo>
                  <a:lnTo>
                    <a:pt x="1257846" y="907015"/>
                  </a:lnTo>
                  <a:lnTo>
                    <a:pt x="1265829" y="894596"/>
                  </a:lnTo>
                  <a:lnTo>
                    <a:pt x="1263168" y="860888"/>
                  </a:lnTo>
                  <a:lnTo>
                    <a:pt x="1272482" y="826293"/>
                  </a:lnTo>
                  <a:close/>
                  <a:moveTo>
                    <a:pt x="1234339" y="1009026"/>
                  </a:moveTo>
                  <a:lnTo>
                    <a:pt x="1243209" y="1016566"/>
                  </a:lnTo>
                  <a:lnTo>
                    <a:pt x="1213049" y="1063580"/>
                  </a:lnTo>
                  <a:lnTo>
                    <a:pt x="1209058" y="1114586"/>
                  </a:lnTo>
                  <a:lnTo>
                    <a:pt x="1199744" y="1126118"/>
                  </a:lnTo>
                  <a:lnTo>
                    <a:pt x="1186438" y="1128336"/>
                  </a:lnTo>
                  <a:lnTo>
                    <a:pt x="1193535" y="1137650"/>
                  </a:lnTo>
                  <a:lnTo>
                    <a:pt x="1190429" y="1199300"/>
                  </a:lnTo>
                  <a:lnTo>
                    <a:pt x="1181116" y="1215267"/>
                  </a:lnTo>
                  <a:lnTo>
                    <a:pt x="1183776" y="1233895"/>
                  </a:lnTo>
                  <a:lnTo>
                    <a:pt x="1174463" y="1237443"/>
                  </a:lnTo>
                  <a:lnTo>
                    <a:pt x="1164261" y="1213493"/>
                  </a:lnTo>
                  <a:lnTo>
                    <a:pt x="1174463" y="1215710"/>
                  </a:lnTo>
                  <a:lnTo>
                    <a:pt x="1165592" y="1205510"/>
                  </a:lnTo>
                  <a:lnTo>
                    <a:pt x="1174906" y="1202405"/>
                  </a:lnTo>
                  <a:lnTo>
                    <a:pt x="1176236" y="1187324"/>
                  </a:lnTo>
                  <a:lnTo>
                    <a:pt x="1159382" y="1181116"/>
                  </a:lnTo>
                  <a:lnTo>
                    <a:pt x="1170470" y="1177124"/>
                  </a:lnTo>
                  <a:lnTo>
                    <a:pt x="1174463" y="1143416"/>
                  </a:lnTo>
                  <a:lnTo>
                    <a:pt x="1167366" y="1127892"/>
                  </a:lnTo>
                  <a:lnTo>
                    <a:pt x="1177567" y="1123013"/>
                  </a:lnTo>
                  <a:lnTo>
                    <a:pt x="1184220" y="1088418"/>
                  </a:lnTo>
                  <a:lnTo>
                    <a:pt x="1169583" y="1077330"/>
                  </a:lnTo>
                  <a:lnTo>
                    <a:pt x="1169141" y="1064467"/>
                  </a:lnTo>
                  <a:lnTo>
                    <a:pt x="1194864" y="1074225"/>
                  </a:lnTo>
                  <a:lnTo>
                    <a:pt x="1210832" y="1056040"/>
                  </a:lnTo>
                  <a:lnTo>
                    <a:pt x="1218815" y="1002817"/>
                  </a:lnTo>
                  <a:lnTo>
                    <a:pt x="1232121" y="998825"/>
                  </a:lnTo>
                  <a:lnTo>
                    <a:pt x="1234339" y="1009026"/>
                  </a:lnTo>
                  <a:close/>
                  <a:moveTo>
                    <a:pt x="1213936" y="10201"/>
                  </a:moveTo>
                  <a:lnTo>
                    <a:pt x="1227686" y="19515"/>
                  </a:lnTo>
                  <a:lnTo>
                    <a:pt x="1239217" y="62094"/>
                  </a:lnTo>
                  <a:lnTo>
                    <a:pt x="1228129" y="98463"/>
                  </a:lnTo>
                  <a:lnTo>
                    <a:pt x="1236113" y="118865"/>
                  </a:lnTo>
                  <a:lnTo>
                    <a:pt x="1229460" y="115317"/>
                  </a:lnTo>
                  <a:lnTo>
                    <a:pt x="1219702" y="124188"/>
                  </a:lnTo>
                  <a:lnTo>
                    <a:pt x="1193535" y="103342"/>
                  </a:lnTo>
                  <a:lnTo>
                    <a:pt x="1212163" y="60763"/>
                  </a:lnTo>
                  <a:lnTo>
                    <a:pt x="1194421" y="20402"/>
                  </a:lnTo>
                  <a:lnTo>
                    <a:pt x="1195752" y="0"/>
                  </a:lnTo>
                  <a:lnTo>
                    <a:pt x="1213936" y="10201"/>
                  </a:lnTo>
                  <a:close/>
                  <a:moveTo>
                    <a:pt x="1145189" y="1264498"/>
                  </a:moveTo>
                  <a:lnTo>
                    <a:pt x="1151399" y="1255628"/>
                  </a:lnTo>
                  <a:lnTo>
                    <a:pt x="1154504" y="1268490"/>
                  </a:lnTo>
                  <a:lnTo>
                    <a:pt x="1132770" y="1305747"/>
                  </a:lnTo>
                  <a:lnTo>
                    <a:pt x="1133658" y="1362075"/>
                  </a:lnTo>
                  <a:lnTo>
                    <a:pt x="1126117" y="1383364"/>
                  </a:lnTo>
                  <a:lnTo>
                    <a:pt x="1140311" y="1405984"/>
                  </a:lnTo>
                  <a:lnTo>
                    <a:pt x="1134545" y="1399775"/>
                  </a:lnTo>
                  <a:lnTo>
                    <a:pt x="1124788" y="1405984"/>
                  </a:lnTo>
                  <a:lnTo>
                    <a:pt x="1112812" y="1395783"/>
                  </a:lnTo>
                  <a:lnTo>
                    <a:pt x="1120352" y="1353204"/>
                  </a:lnTo>
                  <a:lnTo>
                    <a:pt x="1111038" y="1279135"/>
                  </a:lnTo>
                  <a:lnTo>
                    <a:pt x="1145189" y="1264498"/>
                  </a:lnTo>
                  <a:close/>
                  <a:moveTo>
                    <a:pt x="16410" y="402280"/>
                  </a:moveTo>
                  <a:lnTo>
                    <a:pt x="24394" y="407602"/>
                  </a:lnTo>
                  <a:lnTo>
                    <a:pt x="18628" y="378329"/>
                  </a:lnTo>
                  <a:lnTo>
                    <a:pt x="61207" y="397845"/>
                  </a:lnTo>
                  <a:lnTo>
                    <a:pt x="73182" y="435101"/>
                  </a:lnTo>
                  <a:lnTo>
                    <a:pt x="79835" y="432440"/>
                  </a:lnTo>
                  <a:lnTo>
                    <a:pt x="97576" y="447076"/>
                  </a:lnTo>
                  <a:lnTo>
                    <a:pt x="81609" y="435988"/>
                  </a:lnTo>
                  <a:lnTo>
                    <a:pt x="85601" y="443972"/>
                  </a:lnTo>
                  <a:lnTo>
                    <a:pt x="110882" y="455060"/>
                  </a:lnTo>
                  <a:lnTo>
                    <a:pt x="108220" y="463043"/>
                  </a:lnTo>
                  <a:lnTo>
                    <a:pt x="120639" y="461713"/>
                  </a:lnTo>
                  <a:lnTo>
                    <a:pt x="130397" y="478123"/>
                  </a:lnTo>
                  <a:lnTo>
                    <a:pt x="139711" y="474575"/>
                  </a:lnTo>
                  <a:lnTo>
                    <a:pt x="191161" y="522476"/>
                  </a:lnTo>
                  <a:lnTo>
                    <a:pt x="222208" y="572595"/>
                  </a:lnTo>
                  <a:lnTo>
                    <a:pt x="225312" y="590779"/>
                  </a:lnTo>
                  <a:lnTo>
                    <a:pt x="208014" y="557515"/>
                  </a:lnTo>
                  <a:lnTo>
                    <a:pt x="219990" y="594771"/>
                  </a:lnTo>
                  <a:lnTo>
                    <a:pt x="251480" y="636019"/>
                  </a:lnTo>
                  <a:lnTo>
                    <a:pt x="286962" y="655091"/>
                  </a:lnTo>
                  <a:lnTo>
                    <a:pt x="295833" y="680816"/>
                  </a:lnTo>
                  <a:lnTo>
                    <a:pt x="304704" y="676380"/>
                  </a:lnTo>
                  <a:lnTo>
                    <a:pt x="295390" y="659526"/>
                  </a:lnTo>
                  <a:lnTo>
                    <a:pt x="328211" y="687469"/>
                  </a:lnTo>
                  <a:lnTo>
                    <a:pt x="321114" y="691904"/>
                  </a:lnTo>
                  <a:lnTo>
                    <a:pt x="339743" y="701661"/>
                  </a:lnTo>
                  <a:lnTo>
                    <a:pt x="336637" y="691460"/>
                  </a:lnTo>
                  <a:lnTo>
                    <a:pt x="437762" y="785932"/>
                  </a:lnTo>
                  <a:lnTo>
                    <a:pt x="507396" y="828067"/>
                  </a:lnTo>
                  <a:lnTo>
                    <a:pt x="563281" y="875968"/>
                  </a:lnTo>
                  <a:lnTo>
                    <a:pt x="590779" y="891935"/>
                  </a:lnTo>
                  <a:lnTo>
                    <a:pt x="624931" y="894596"/>
                  </a:lnTo>
                  <a:lnTo>
                    <a:pt x="649769" y="915885"/>
                  </a:lnTo>
                  <a:lnTo>
                    <a:pt x="642672" y="918990"/>
                  </a:lnTo>
                  <a:lnTo>
                    <a:pt x="604972" y="896814"/>
                  </a:lnTo>
                  <a:lnTo>
                    <a:pt x="546870" y="888387"/>
                  </a:lnTo>
                  <a:lnTo>
                    <a:pt x="476793" y="916773"/>
                  </a:lnTo>
                  <a:lnTo>
                    <a:pt x="488768" y="921651"/>
                  </a:lnTo>
                  <a:lnTo>
                    <a:pt x="513162" y="903023"/>
                  </a:lnTo>
                  <a:lnTo>
                    <a:pt x="483002" y="938062"/>
                  </a:lnTo>
                  <a:lnTo>
                    <a:pt x="481228" y="960682"/>
                  </a:lnTo>
                  <a:lnTo>
                    <a:pt x="496751" y="985076"/>
                  </a:lnTo>
                  <a:lnTo>
                    <a:pt x="538000" y="1111038"/>
                  </a:lnTo>
                  <a:lnTo>
                    <a:pt x="558401" y="1138093"/>
                  </a:lnTo>
                  <a:lnTo>
                    <a:pt x="598319" y="1165148"/>
                  </a:lnTo>
                  <a:lnTo>
                    <a:pt x="615173" y="1161157"/>
                  </a:lnTo>
                  <a:lnTo>
                    <a:pt x="636907" y="1168697"/>
                  </a:lnTo>
                  <a:lnTo>
                    <a:pt x="674163" y="1205953"/>
                  </a:lnTo>
                  <a:lnTo>
                    <a:pt x="681260" y="1202848"/>
                  </a:lnTo>
                  <a:lnTo>
                    <a:pt x="679929" y="1214380"/>
                  </a:lnTo>
                  <a:lnTo>
                    <a:pt x="694121" y="1220146"/>
                  </a:lnTo>
                  <a:lnTo>
                    <a:pt x="709201" y="1213049"/>
                  </a:lnTo>
                  <a:lnTo>
                    <a:pt x="706983" y="1205066"/>
                  </a:lnTo>
                  <a:lnTo>
                    <a:pt x="689686" y="1210832"/>
                  </a:lnTo>
                  <a:lnTo>
                    <a:pt x="683920" y="1205953"/>
                  </a:lnTo>
                  <a:lnTo>
                    <a:pt x="704323" y="1197526"/>
                  </a:lnTo>
                  <a:lnTo>
                    <a:pt x="704323" y="1188212"/>
                  </a:lnTo>
                  <a:lnTo>
                    <a:pt x="750006" y="1232121"/>
                  </a:lnTo>
                  <a:lnTo>
                    <a:pt x="757102" y="1230347"/>
                  </a:lnTo>
                  <a:lnTo>
                    <a:pt x="770852" y="1280465"/>
                  </a:lnTo>
                  <a:lnTo>
                    <a:pt x="722064" y="1225468"/>
                  </a:lnTo>
                  <a:lnTo>
                    <a:pt x="714524" y="1230347"/>
                  </a:lnTo>
                  <a:lnTo>
                    <a:pt x="720289" y="1233895"/>
                  </a:lnTo>
                  <a:lnTo>
                    <a:pt x="702105" y="1233008"/>
                  </a:lnTo>
                  <a:lnTo>
                    <a:pt x="674163" y="1254298"/>
                  </a:lnTo>
                  <a:lnTo>
                    <a:pt x="656422" y="1242322"/>
                  </a:lnTo>
                  <a:lnTo>
                    <a:pt x="650213" y="1250749"/>
                  </a:lnTo>
                  <a:lnTo>
                    <a:pt x="644889" y="1269821"/>
                  </a:lnTo>
                  <a:lnTo>
                    <a:pt x="674607" y="1372719"/>
                  </a:lnTo>
                  <a:lnTo>
                    <a:pt x="651542" y="1366510"/>
                  </a:lnTo>
                  <a:lnTo>
                    <a:pt x="601867" y="1316835"/>
                  </a:lnTo>
                  <a:lnTo>
                    <a:pt x="578804" y="1245427"/>
                  </a:lnTo>
                  <a:lnTo>
                    <a:pt x="526468" y="1187768"/>
                  </a:lnTo>
                  <a:lnTo>
                    <a:pt x="514937" y="1135432"/>
                  </a:lnTo>
                  <a:lnTo>
                    <a:pt x="480784" y="1097289"/>
                  </a:lnTo>
                  <a:lnTo>
                    <a:pt x="424013" y="1062693"/>
                  </a:lnTo>
                  <a:lnTo>
                    <a:pt x="425343" y="1046726"/>
                  </a:lnTo>
                  <a:lnTo>
                    <a:pt x="388087" y="970439"/>
                  </a:lnTo>
                  <a:lnTo>
                    <a:pt x="340186" y="897257"/>
                  </a:lnTo>
                  <a:lnTo>
                    <a:pt x="292729" y="851574"/>
                  </a:lnTo>
                  <a:lnTo>
                    <a:pt x="263012" y="776618"/>
                  </a:lnTo>
                  <a:lnTo>
                    <a:pt x="219990" y="745571"/>
                  </a:lnTo>
                  <a:lnTo>
                    <a:pt x="169871" y="734039"/>
                  </a:lnTo>
                  <a:lnTo>
                    <a:pt x="180073" y="728273"/>
                  </a:lnTo>
                  <a:lnTo>
                    <a:pt x="173420" y="721177"/>
                  </a:lnTo>
                  <a:lnTo>
                    <a:pt x="155235" y="720733"/>
                  </a:lnTo>
                  <a:lnTo>
                    <a:pt x="136607" y="685694"/>
                  </a:lnTo>
                  <a:lnTo>
                    <a:pt x="120197" y="671058"/>
                  </a:lnTo>
                  <a:lnTo>
                    <a:pt x="111769" y="629810"/>
                  </a:lnTo>
                  <a:lnTo>
                    <a:pt x="82053" y="576587"/>
                  </a:lnTo>
                  <a:lnTo>
                    <a:pt x="42579" y="544209"/>
                  </a:lnTo>
                  <a:lnTo>
                    <a:pt x="61207" y="503404"/>
                  </a:lnTo>
                  <a:lnTo>
                    <a:pt x="75400" y="519371"/>
                  </a:lnTo>
                  <a:lnTo>
                    <a:pt x="87819" y="510057"/>
                  </a:lnTo>
                  <a:lnTo>
                    <a:pt x="90923" y="481671"/>
                  </a:lnTo>
                  <a:lnTo>
                    <a:pt x="80279" y="481228"/>
                  </a:lnTo>
                  <a:lnTo>
                    <a:pt x="78061" y="488324"/>
                  </a:lnTo>
                  <a:lnTo>
                    <a:pt x="67860" y="476349"/>
                  </a:lnTo>
                  <a:lnTo>
                    <a:pt x="83826" y="467479"/>
                  </a:lnTo>
                  <a:lnTo>
                    <a:pt x="84270" y="457277"/>
                  </a:lnTo>
                  <a:lnTo>
                    <a:pt x="67860" y="443528"/>
                  </a:lnTo>
                  <a:lnTo>
                    <a:pt x="71408" y="466592"/>
                  </a:lnTo>
                  <a:lnTo>
                    <a:pt x="57659" y="433327"/>
                  </a:lnTo>
                  <a:lnTo>
                    <a:pt x="0" y="413368"/>
                  </a:lnTo>
                  <a:lnTo>
                    <a:pt x="16410" y="40228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12502AE4-B434-2A1E-37ED-A6CC59FBE15F}"/>
                </a:ext>
              </a:extLst>
            </p:cNvPr>
            <p:cNvSpPr/>
            <p:nvPr/>
          </p:nvSpPr>
          <p:spPr>
            <a:xfrm>
              <a:off x="2888913" y="3787813"/>
              <a:ext cx="420907" cy="339742"/>
            </a:xfrm>
            <a:custGeom>
              <a:avLst/>
              <a:gdLst>
                <a:gd name="csX0" fmla="*/ 417804 w 420907"/>
                <a:gd name="csY0" fmla="*/ 159226 h 339742"/>
                <a:gd name="csX1" fmla="*/ 410707 w 420907"/>
                <a:gd name="csY1" fmla="*/ 163662 h 339742"/>
                <a:gd name="csX2" fmla="*/ 389861 w 420907"/>
                <a:gd name="csY2" fmla="*/ 150356 h 339742"/>
                <a:gd name="csX3" fmla="*/ 391192 w 420907"/>
                <a:gd name="csY3" fmla="*/ 166323 h 339742"/>
                <a:gd name="csX4" fmla="*/ 377442 w 420907"/>
                <a:gd name="csY4" fmla="*/ 172976 h 339742"/>
                <a:gd name="csX5" fmla="*/ 385869 w 420907"/>
                <a:gd name="csY5" fmla="*/ 178742 h 339742"/>
                <a:gd name="csX6" fmla="*/ 384982 w 420907"/>
                <a:gd name="csY6" fmla="*/ 190717 h 339742"/>
                <a:gd name="csX7" fmla="*/ 333533 w 420907"/>
                <a:gd name="csY7" fmla="*/ 221764 h 339742"/>
                <a:gd name="csX8" fmla="*/ 310026 w 420907"/>
                <a:gd name="csY8" fmla="*/ 227086 h 339742"/>
                <a:gd name="csX9" fmla="*/ 304260 w 420907"/>
                <a:gd name="csY9" fmla="*/ 247932 h 339742"/>
                <a:gd name="csX10" fmla="*/ 274100 w 420907"/>
                <a:gd name="csY10" fmla="*/ 266117 h 339742"/>
                <a:gd name="csX11" fmla="*/ 277205 w 420907"/>
                <a:gd name="csY11" fmla="*/ 274987 h 339742"/>
                <a:gd name="csX12" fmla="*/ 260351 w 420907"/>
                <a:gd name="csY12" fmla="*/ 281197 h 339742"/>
                <a:gd name="csX13" fmla="*/ 228417 w 420907"/>
                <a:gd name="csY13" fmla="*/ 276318 h 339742"/>
                <a:gd name="csX14" fmla="*/ 209345 w 420907"/>
                <a:gd name="csY14" fmla="*/ 298051 h 339742"/>
                <a:gd name="csX15" fmla="*/ 198701 w 420907"/>
                <a:gd name="csY15" fmla="*/ 286076 h 339742"/>
                <a:gd name="csX16" fmla="*/ 180516 w 420907"/>
                <a:gd name="csY16" fmla="*/ 298051 h 339742"/>
                <a:gd name="csX17" fmla="*/ 178742 w 420907"/>
                <a:gd name="csY17" fmla="*/ 311800 h 339742"/>
                <a:gd name="csX18" fmla="*/ 160114 w 420907"/>
                <a:gd name="csY18" fmla="*/ 313574 h 339742"/>
                <a:gd name="csX19" fmla="*/ 137494 w 420907"/>
                <a:gd name="csY19" fmla="*/ 339742 h 339742"/>
                <a:gd name="csX20" fmla="*/ 63868 w 420907"/>
                <a:gd name="csY20" fmla="*/ 338412 h 339742"/>
                <a:gd name="csX21" fmla="*/ 76730 w 420907"/>
                <a:gd name="csY21" fmla="*/ 318453 h 339742"/>
                <a:gd name="csX22" fmla="*/ 63868 w 420907"/>
                <a:gd name="csY22" fmla="*/ 282527 h 339742"/>
                <a:gd name="csX23" fmla="*/ 50562 w 420907"/>
                <a:gd name="csY23" fmla="*/ 276318 h 339742"/>
                <a:gd name="csX24" fmla="*/ 63868 w 420907"/>
                <a:gd name="csY24" fmla="*/ 268778 h 339742"/>
                <a:gd name="csX25" fmla="*/ 57215 w 420907"/>
                <a:gd name="csY25" fmla="*/ 248819 h 339742"/>
                <a:gd name="csX26" fmla="*/ 44353 w 420907"/>
                <a:gd name="csY26" fmla="*/ 238174 h 339742"/>
                <a:gd name="csX27" fmla="*/ 46570 w 420907"/>
                <a:gd name="csY27" fmla="*/ 222207 h 339742"/>
                <a:gd name="csX28" fmla="*/ 41248 w 420907"/>
                <a:gd name="csY28" fmla="*/ 221320 h 339742"/>
                <a:gd name="csX29" fmla="*/ 49675 w 420907"/>
                <a:gd name="csY29" fmla="*/ 204023 h 339742"/>
                <a:gd name="csX30" fmla="*/ 36369 w 420907"/>
                <a:gd name="csY30" fmla="*/ 204910 h 339742"/>
                <a:gd name="csX31" fmla="*/ 38143 w 420907"/>
                <a:gd name="csY31" fmla="*/ 172089 h 339742"/>
                <a:gd name="csX32" fmla="*/ 19515 w 420907"/>
                <a:gd name="csY32" fmla="*/ 158783 h 339742"/>
                <a:gd name="csX33" fmla="*/ 7983 w 420907"/>
                <a:gd name="csY33" fmla="*/ 162331 h 339742"/>
                <a:gd name="csX34" fmla="*/ 18185 w 420907"/>
                <a:gd name="csY34" fmla="*/ 126849 h 339742"/>
                <a:gd name="csX35" fmla="*/ 0 w 420907"/>
                <a:gd name="csY35" fmla="*/ 105116 h 339742"/>
                <a:gd name="csX36" fmla="*/ 15967 w 420907"/>
                <a:gd name="csY36" fmla="*/ 98463 h 339742"/>
                <a:gd name="csX37" fmla="*/ 39030 w 420907"/>
                <a:gd name="csY37" fmla="*/ 93141 h 339742"/>
                <a:gd name="csX38" fmla="*/ 40361 w 420907"/>
                <a:gd name="csY38" fmla="*/ 83383 h 339742"/>
                <a:gd name="csX39" fmla="*/ 29273 w 420907"/>
                <a:gd name="csY39" fmla="*/ 70964 h 339742"/>
                <a:gd name="csX40" fmla="*/ 39030 w 420907"/>
                <a:gd name="csY40" fmla="*/ 64755 h 339742"/>
                <a:gd name="csX41" fmla="*/ 24394 w 420907"/>
                <a:gd name="csY41" fmla="*/ 63868 h 339742"/>
                <a:gd name="csX42" fmla="*/ 25725 w 420907"/>
                <a:gd name="csY42" fmla="*/ 53223 h 339742"/>
                <a:gd name="csX43" fmla="*/ 37700 w 420907"/>
                <a:gd name="csY43" fmla="*/ 47457 h 339742"/>
                <a:gd name="csX44" fmla="*/ 44796 w 420907"/>
                <a:gd name="csY44" fmla="*/ 9757 h 339742"/>
                <a:gd name="csX45" fmla="*/ 61650 w 420907"/>
                <a:gd name="csY45" fmla="*/ 6209 h 339742"/>
                <a:gd name="csX46" fmla="*/ 66529 w 420907"/>
                <a:gd name="csY46" fmla="*/ 19959 h 339742"/>
                <a:gd name="csX47" fmla="*/ 79835 w 420907"/>
                <a:gd name="csY47" fmla="*/ 24837 h 339742"/>
                <a:gd name="csX48" fmla="*/ 94028 w 420907"/>
                <a:gd name="csY48" fmla="*/ 17297 h 339742"/>
                <a:gd name="csX49" fmla="*/ 95802 w 420907"/>
                <a:gd name="csY49" fmla="*/ 2661 h 339742"/>
                <a:gd name="csX50" fmla="*/ 112213 w 420907"/>
                <a:gd name="csY50" fmla="*/ 17741 h 339742"/>
                <a:gd name="csX51" fmla="*/ 114874 w 420907"/>
                <a:gd name="csY51" fmla="*/ 0 h 339742"/>
                <a:gd name="csX52" fmla="*/ 131728 w 420907"/>
                <a:gd name="csY52" fmla="*/ 27055 h 339742"/>
                <a:gd name="csX53" fmla="*/ 156565 w 420907"/>
                <a:gd name="csY53" fmla="*/ 23063 h 339742"/>
                <a:gd name="csX54" fmla="*/ 180516 w 420907"/>
                <a:gd name="csY54" fmla="*/ 43466 h 339742"/>
                <a:gd name="csX55" fmla="*/ 187169 w 420907"/>
                <a:gd name="csY55" fmla="*/ 60320 h 339742"/>
                <a:gd name="csX56" fmla="*/ 206684 w 420907"/>
                <a:gd name="csY56" fmla="*/ 64312 h 339742"/>
                <a:gd name="csX57" fmla="*/ 204023 w 420907"/>
                <a:gd name="csY57" fmla="*/ 70964 h 339742"/>
                <a:gd name="csX58" fmla="*/ 213780 w 420907"/>
                <a:gd name="csY58" fmla="*/ 82053 h 339742"/>
                <a:gd name="csX59" fmla="*/ 222651 w 420907"/>
                <a:gd name="csY59" fmla="*/ 65198 h 339742"/>
                <a:gd name="csX60" fmla="*/ 243497 w 420907"/>
                <a:gd name="csY60" fmla="*/ 69190 h 339742"/>
                <a:gd name="csX61" fmla="*/ 271439 w 420907"/>
                <a:gd name="csY61" fmla="*/ 46127 h 339742"/>
                <a:gd name="csX62" fmla="*/ 282084 w 420907"/>
                <a:gd name="csY62" fmla="*/ 12862 h 339742"/>
                <a:gd name="csX63" fmla="*/ 286963 w 420907"/>
                <a:gd name="csY63" fmla="*/ 31490 h 339742"/>
                <a:gd name="csX64" fmla="*/ 297164 w 420907"/>
                <a:gd name="csY64" fmla="*/ 32821 h 339742"/>
                <a:gd name="csX65" fmla="*/ 290067 w 420907"/>
                <a:gd name="csY65" fmla="*/ 56328 h 339742"/>
                <a:gd name="csX66" fmla="*/ 310470 w 420907"/>
                <a:gd name="csY66" fmla="*/ 55884 h 339742"/>
                <a:gd name="csX67" fmla="*/ 316679 w 420907"/>
                <a:gd name="csY67" fmla="*/ 78061 h 339742"/>
                <a:gd name="csX68" fmla="*/ 340186 w 420907"/>
                <a:gd name="csY68" fmla="*/ 60320 h 339742"/>
                <a:gd name="csX69" fmla="*/ 375225 w 420907"/>
                <a:gd name="csY69" fmla="*/ 66529 h 339742"/>
                <a:gd name="csX70" fmla="*/ 369015 w 420907"/>
                <a:gd name="csY70" fmla="*/ 76730 h 339742"/>
                <a:gd name="csX71" fmla="*/ 379217 w 420907"/>
                <a:gd name="csY71" fmla="*/ 77617 h 339742"/>
                <a:gd name="csX72" fmla="*/ 394740 w 420907"/>
                <a:gd name="csY72" fmla="*/ 110882 h 339742"/>
                <a:gd name="csX73" fmla="*/ 385869 w 420907"/>
                <a:gd name="csY73" fmla="*/ 121083 h 339742"/>
                <a:gd name="csX74" fmla="*/ 386313 w 420907"/>
                <a:gd name="csY74" fmla="*/ 138824 h 339742"/>
                <a:gd name="csX75" fmla="*/ 403611 w 420907"/>
                <a:gd name="csY75" fmla="*/ 135276 h 339742"/>
                <a:gd name="csX76" fmla="*/ 413812 w 420907"/>
                <a:gd name="csY76" fmla="*/ 141042 h 339742"/>
                <a:gd name="csX77" fmla="*/ 411151 w 420907"/>
                <a:gd name="csY77" fmla="*/ 145921 h 339742"/>
                <a:gd name="csX78" fmla="*/ 420908 w 420907"/>
                <a:gd name="csY78" fmla="*/ 143260 h 339742"/>
                <a:gd name="csX79" fmla="*/ 417804 w 420907"/>
                <a:gd name="csY79" fmla="*/ 159226 h 3397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20907" h="339742">
                  <a:moveTo>
                    <a:pt x="417804" y="159226"/>
                  </a:moveTo>
                  <a:lnTo>
                    <a:pt x="410707" y="163662"/>
                  </a:lnTo>
                  <a:lnTo>
                    <a:pt x="389861" y="150356"/>
                  </a:lnTo>
                  <a:lnTo>
                    <a:pt x="391192" y="166323"/>
                  </a:lnTo>
                  <a:lnTo>
                    <a:pt x="377442" y="172976"/>
                  </a:lnTo>
                  <a:lnTo>
                    <a:pt x="385869" y="178742"/>
                  </a:lnTo>
                  <a:lnTo>
                    <a:pt x="384982" y="190717"/>
                  </a:lnTo>
                  <a:lnTo>
                    <a:pt x="333533" y="221764"/>
                  </a:lnTo>
                  <a:lnTo>
                    <a:pt x="310026" y="227086"/>
                  </a:lnTo>
                  <a:lnTo>
                    <a:pt x="304260" y="247932"/>
                  </a:lnTo>
                  <a:lnTo>
                    <a:pt x="274100" y="266117"/>
                  </a:lnTo>
                  <a:lnTo>
                    <a:pt x="277205" y="274987"/>
                  </a:lnTo>
                  <a:lnTo>
                    <a:pt x="260351" y="281197"/>
                  </a:lnTo>
                  <a:lnTo>
                    <a:pt x="228417" y="276318"/>
                  </a:lnTo>
                  <a:lnTo>
                    <a:pt x="209345" y="298051"/>
                  </a:lnTo>
                  <a:lnTo>
                    <a:pt x="198701" y="286076"/>
                  </a:lnTo>
                  <a:lnTo>
                    <a:pt x="180516" y="298051"/>
                  </a:lnTo>
                  <a:lnTo>
                    <a:pt x="178742" y="311800"/>
                  </a:lnTo>
                  <a:lnTo>
                    <a:pt x="160114" y="313574"/>
                  </a:lnTo>
                  <a:lnTo>
                    <a:pt x="137494" y="339742"/>
                  </a:lnTo>
                  <a:lnTo>
                    <a:pt x="63868" y="338412"/>
                  </a:lnTo>
                  <a:lnTo>
                    <a:pt x="76730" y="318453"/>
                  </a:lnTo>
                  <a:lnTo>
                    <a:pt x="63868" y="282527"/>
                  </a:lnTo>
                  <a:lnTo>
                    <a:pt x="50562" y="276318"/>
                  </a:lnTo>
                  <a:lnTo>
                    <a:pt x="63868" y="268778"/>
                  </a:lnTo>
                  <a:lnTo>
                    <a:pt x="57215" y="248819"/>
                  </a:lnTo>
                  <a:lnTo>
                    <a:pt x="44353" y="238174"/>
                  </a:lnTo>
                  <a:lnTo>
                    <a:pt x="46570" y="222207"/>
                  </a:lnTo>
                  <a:lnTo>
                    <a:pt x="41248" y="221320"/>
                  </a:lnTo>
                  <a:lnTo>
                    <a:pt x="49675" y="204023"/>
                  </a:lnTo>
                  <a:lnTo>
                    <a:pt x="36369" y="204910"/>
                  </a:lnTo>
                  <a:lnTo>
                    <a:pt x="38143" y="172089"/>
                  </a:lnTo>
                  <a:lnTo>
                    <a:pt x="19515" y="158783"/>
                  </a:lnTo>
                  <a:lnTo>
                    <a:pt x="7983" y="162331"/>
                  </a:lnTo>
                  <a:lnTo>
                    <a:pt x="18185" y="126849"/>
                  </a:lnTo>
                  <a:lnTo>
                    <a:pt x="0" y="105116"/>
                  </a:lnTo>
                  <a:lnTo>
                    <a:pt x="15967" y="98463"/>
                  </a:lnTo>
                  <a:lnTo>
                    <a:pt x="39030" y="93141"/>
                  </a:lnTo>
                  <a:lnTo>
                    <a:pt x="40361" y="83383"/>
                  </a:lnTo>
                  <a:lnTo>
                    <a:pt x="29273" y="70964"/>
                  </a:lnTo>
                  <a:lnTo>
                    <a:pt x="39030" y="64755"/>
                  </a:lnTo>
                  <a:lnTo>
                    <a:pt x="24394" y="63868"/>
                  </a:lnTo>
                  <a:lnTo>
                    <a:pt x="25725" y="53223"/>
                  </a:lnTo>
                  <a:lnTo>
                    <a:pt x="37700" y="47457"/>
                  </a:lnTo>
                  <a:lnTo>
                    <a:pt x="44796" y="9757"/>
                  </a:lnTo>
                  <a:lnTo>
                    <a:pt x="61650" y="6209"/>
                  </a:lnTo>
                  <a:lnTo>
                    <a:pt x="66529" y="19959"/>
                  </a:lnTo>
                  <a:lnTo>
                    <a:pt x="79835" y="24837"/>
                  </a:lnTo>
                  <a:lnTo>
                    <a:pt x="94028" y="17297"/>
                  </a:lnTo>
                  <a:lnTo>
                    <a:pt x="95802" y="2661"/>
                  </a:lnTo>
                  <a:lnTo>
                    <a:pt x="112213" y="17741"/>
                  </a:lnTo>
                  <a:lnTo>
                    <a:pt x="114874" y="0"/>
                  </a:lnTo>
                  <a:lnTo>
                    <a:pt x="131728" y="27055"/>
                  </a:lnTo>
                  <a:lnTo>
                    <a:pt x="156565" y="23063"/>
                  </a:lnTo>
                  <a:lnTo>
                    <a:pt x="180516" y="43466"/>
                  </a:lnTo>
                  <a:lnTo>
                    <a:pt x="187169" y="60320"/>
                  </a:lnTo>
                  <a:lnTo>
                    <a:pt x="206684" y="64312"/>
                  </a:lnTo>
                  <a:lnTo>
                    <a:pt x="204023" y="70964"/>
                  </a:lnTo>
                  <a:lnTo>
                    <a:pt x="213780" y="82053"/>
                  </a:lnTo>
                  <a:lnTo>
                    <a:pt x="222651" y="65198"/>
                  </a:lnTo>
                  <a:lnTo>
                    <a:pt x="243497" y="69190"/>
                  </a:lnTo>
                  <a:lnTo>
                    <a:pt x="271439" y="46127"/>
                  </a:lnTo>
                  <a:lnTo>
                    <a:pt x="282084" y="12862"/>
                  </a:lnTo>
                  <a:lnTo>
                    <a:pt x="286963" y="31490"/>
                  </a:lnTo>
                  <a:lnTo>
                    <a:pt x="297164" y="32821"/>
                  </a:lnTo>
                  <a:lnTo>
                    <a:pt x="290067" y="56328"/>
                  </a:lnTo>
                  <a:lnTo>
                    <a:pt x="310470" y="55884"/>
                  </a:lnTo>
                  <a:lnTo>
                    <a:pt x="316679" y="78061"/>
                  </a:lnTo>
                  <a:lnTo>
                    <a:pt x="340186" y="60320"/>
                  </a:lnTo>
                  <a:lnTo>
                    <a:pt x="375225" y="66529"/>
                  </a:lnTo>
                  <a:lnTo>
                    <a:pt x="369015" y="76730"/>
                  </a:lnTo>
                  <a:lnTo>
                    <a:pt x="379217" y="77617"/>
                  </a:lnTo>
                  <a:lnTo>
                    <a:pt x="394740" y="110882"/>
                  </a:lnTo>
                  <a:lnTo>
                    <a:pt x="385869" y="121083"/>
                  </a:lnTo>
                  <a:lnTo>
                    <a:pt x="386313" y="138824"/>
                  </a:lnTo>
                  <a:lnTo>
                    <a:pt x="403611" y="135276"/>
                  </a:lnTo>
                  <a:lnTo>
                    <a:pt x="413812" y="141042"/>
                  </a:lnTo>
                  <a:lnTo>
                    <a:pt x="411151" y="145921"/>
                  </a:lnTo>
                  <a:lnTo>
                    <a:pt x="420908" y="143260"/>
                  </a:lnTo>
                  <a:lnTo>
                    <a:pt x="417804" y="159226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6FBD9807-D870-D6CA-D21C-9C946371B429}"/>
                </a:ext>
              </a:extLst>
            </p:cNvPr>
            <p:cNvSpPr/>
            <p:nvPr/>
          </p:nvSpPr>
          <p:spPr>
            <a:xfrm>
              <a:off x="2418329" y="3588226"/>
              <a:ext cx="547313" cy="606746"/>
            </a:xfrm>
            <a:custGeom>
              <a:avLst/>
              <a:gdLst>
                <a:gd name="csX0" fmla="*/ 534451 w 547313"/>
                <a:gd name="csY0" fmla="*/ 538000 h 606746"/>
                <a:gd name="csX1" fmla="*/ 520702 w 547313"/>
                <a:gd name="csY1" fmla="*/ 556184 h 606746"/>
                <a:gd name="csX2" fmla="*/ 510057 w 547313"/>
                <a:gd name="csY2" fmla="*/ 552636 h 606746"/>
                <a:gd name="csX3" fmla="*/ 515823 w 547313"/>
                <a:gd name="csY3" fmla="*/ 549531 h 606746"/>
                <a:gd name="csX4" fmla="*/ 510944 w 547313"/>
                <a:gd name="csY4" fmla="*/ 540217 h 606746"/>
                <a:gd name="csX5" fmla="*/ 491873 w 547313"/>
                <a:gd name="csY5" fmla="*/ 554410 h 606746"/>
                <a:gd name="csX6" fmla="*/ 475462 w 547313"/>
                <a:gd name="csY6" fmla="*/ 550418 h 606746"/>
                <a:gd name="csX7" fmla="*/ 463043 w 547313"/>
                <a:gd name="csY7" fmla="*/ 559732 h 606746"/>
                <a:gd name="csX8" fmla="*/ 434214 w 547313"/>
                <a:gd name="csY8" fmla="*/ 547314 h 606746"/>
                <a:gd name="csX9" fmla="*/ 408933 w 547313"/>
                <a:gd name="csY9" fmla="*/ 548201 h 606746"/>
                <a:gd name="csX10" fmla="*/ 387644 w 547313"/>
                <a:gd name="csY10" fmla="*/ 526468 h 606746"/>
                <a:gd name="csX11" fmla="*/ 367685 w 547313"/>
                <a:gd name="csY11" fmla="*/ 536225 h 606746"/>
                <a:gd name="csX12" fmla="*/ 360588 w 547313"/>
                <a:gd name="csY12" fmla="*/ 551749 h 606746"/>
                <a:gd name="csX13" fmla="*/ 337081 w 547313"/>
                <a:gd name="csY13" fmla="*/ 542878 h 606746"/>
                <a:gd name="csX14" fmla="*/ 299381 w 547313"/>
                <a:gd name="csY14" fmla="*/ 542435 h 606746"/>
                <a:gd name="csX15" fmla="*/ 286519 w 547313"/>
                <a:gd name="csY15" fmla="*/ 522032 h 606746"/>
                <a:gd name="csX16" fmla="*/ 287406 w 547313"/>
                <a:gd name="csY16" fmla="*/ 534451 h 606746"/>
                <a:gd name="csX17" fmla="*/ 249263 w 547313"/>
                <a:gd name="csY17" fmla="*/ 588562 h 606746"/>
                <a:gd name="csX18" fmla="*/ 251480 w 547313"/>
                <a:gd name="csY18" fmla="*/ 598319 h 606746"/>
                <a:gd name="csX19" fmla="*/ 232409 w 547313"/>
                <a:gd name="csY19" fmla="*/ 606746 h 606746"/>
                <a:gd name="csX20" fmla="*/ 197370 w 547313"/>
                <a:gd name="csY20" fmla="*/ 596989 h 606746"/>
                <a:gd name="csX21" fmla="*/ 190274 w 547313"/>
                <a:gd name="csY21" fmla="*/ 579248 h 606746"/>
                <a:gd name="csX22" fmla="*/ 205353 w 547313"/>
                <a:gd name="csY22" fmla="*/ 532234 h 606746"/>
                <a:gd name="csX23" fmla="*/ 207128 w 547313"/>
                <a:gd name="csY23" fmla="*/ 483446 h 606746"/>
                <a:gd name="csX24" fmla="*/ 188943 w 547313"/>
                <a:gd name="csY24" fmla="*/ 477680 h 606746"/>
                <a:gd name="csX25" fmla="*/ 176968 w 547313"/>
                <a:gd name="csY25" fmla="*/ 465261 h 606746"/>
                <a:gd name="csX26" fmla="*/ 186725 w 547313"/>
                <a:gd name="csY26" fmla="*/ 449294 h 606746"/>
                <a:gd name="csX27" fmla="*/ 168541 w 547313"/>
                <a:gd name="csY27" fmla="*/ 434214 h 606746"/>
                <a:gd name="csX28" fmla="*/ 174306 w 547313"/>
                <a:gd name="csY28" fmla="*/ 400949 h 606746"/>
                <a:gd name="csX29" fmla="*/ 167210 w 547313"/>
                <a:gd name="csY29" fmla="*/ 391635 h 606746"/>
                <a:gd name="csX30" fmla="*/ 145477 w 547313"/>
                <a:gd name="csY30" fmla="*/ 399619 h 606746"/>
                <a:gd name="csX31" fmla="*/ 119753 w 547313"/>
                <a:gd name="csY31" fmla="*/ 377886 h 606746"/>
                <a:gd name="csX32" fmla="*/ 132171 w 547313"/>
                <a:gd name="csY32" fmla="*/ 362806 h 606746"/>
                <a:gd name="csX33" fmla="*/ 127292 w 547313"/>
                <a:gd name="csY33" fmla="*/ 335751 h 606746"/>
                <a:gd name="csX34" fmla="*/ 114874 w 547313"/>
                <a:gd name="csY34" fmla="*/ 331759 h 606746"/>
                <a:gd name="csX35" fmla="*/ 100681 w 547313"/>
                <a:gd name="csY35" fmla="*/ 344178 h 606746"/>
                <a:gd name="csX36" fmla="*/ 73182 w 547313"/>
                <a:gd name="csY36" fmla="*/ 316235 h 606746"/>
                <a:gd name="csX37" fmla="*/ 83827 w 547313"/>
                <a:gd name="csY37" fmla="*/ 309583 h 606746"/>
                <a:gd name="csX38" fmla="*/ 82496 w 547313"/>
                <a:gd name="csY38" fmla="*/ 300268 h 606746"/>
                <a:gd name="csX39" fmla="*/ 92254 w 547313"/>
                <a:gd name="csY39" fmla="*/ 303373 h 606746"/>
                <a:gd name="csX40" fmla="*/ 107334 w 547313"/>
                <a:gd name="csY40" fmla="*/ 294059 h 606746"/>
                <a:gd name="csX41" fmla="*/ 116648 w 547313"/>
                <a:gd name="csY41" fmla="*/ 252811 h 606746"/>
                <a:gd name="csX42" fmla="*/ 98020 w 547313"/>
                <a:gd name="csY42" fmla="*/ 222651 h 606746"/>
                <a:gd name="csX43" fmla="*/ 90036 w 547313"/>
                <a:gd name="csY43" fmla="*/ 222207 h 606746"/>
                <a:gd name="csX44" fmla="*/ 90036 w 547313"/>
                <a:gd name="csY44" fmla="*/ 206684 h 606746"/>
                <a:gd name="csX45" fmla="*/ 74069 w 547313"/>
                <a:gd name="csY45" fmla="*/ 192935 h 606746"/>
                <a:gd name="csX46" fmla="*/ 60763 w 547313"/>
                <a:gd name="csY46" fmla="*/ 199588 h 606746"/>
                <a:gd name="csX47" fmla="*/ 51006 w 547313"/>
                <a:gd name="csY47" fmla="*/ 190273 h 606746"/>
                <a:gd name="csX48" fmla="*/ 58546 w 547313"/>
                <a:gd name="csY48" fmla="*/ 180072 h 606746"/>
                <a:gd name="csX49" fmla="*/ 5766 w 547313"/>
                <a:gd name="csY49" fmla="*/ 154348 h 606746"/>
                <a:gd name="csX50" fmla="*/ 0 w 547313"/>
                <a:gd name="csY50" fmla="*/ 102455 h 606746"/>
                <a:gd name="csX51" fmla="*/ 15080 w 547313"/>
                <a:gd name="csY51" fmla="*/ 87819 h 606746"/>
                <a:gd name="csX52" fmla="*/ 17741 w 547313"/>
                <a:gd name="csY52" fmla="*/ 42579 h 606746"/>
                <a:gd name="csX53" fmla="*/ 69634 w 547313"/>
                <a:gd name="csY53" fmla="*/ 22176 h 606746"/>
                <a:gd name="csX54" fmla="*/ 78504 w 547313"/>
                <a:gd name="csY54" fmla="*/ 25725 h 606746"/>
                <a:gd name="csX55" fmla="*/ 92697 w 547313"/>
                <a:gd name="csY55" fmla="*/ 7540 h 606746"/>
                <a:gd name="csX56" fmla="*/ 122857 w 547313"/>
                <a:gd name="csY56" fmla="*/ 0 h 606746"/>
                <a:gd name="csX57" fmla="*/ 135276 w 547313"/>
                <a:gd name="csY57" fmla="*/ 7096 h 606746"/>
                <a:gd name="csX58" fmla="*/ 146808 w 547313"/>
                <a:gd name="csY58" fmla="*/ 7983 h 606746"/>
                <a:gd name="csX59" fmla="*/ 149469 w 547313"/>
                <a:gd name="csY59" fmla="*/ 25725 h 606746"/>
                <a:gd name="csX60" fmla="*/ 176081 w 547313"/>
                <a:gd name="csY60" fmla="*/ 46570 h 606746"/>
                <a:gd name="csX61" fmla="*/ 198257 w 547313"/>
                <a:gd name="csY61" fmla="*/ 95359 h 606746"/>
                <a:gd name="csX62" fmla="*/ 212893 w 547313"/>
                <a:gd name="csY62" fmla="*/ 90480 h 606746"/>
                <a:gd name="csX63" fmla="*/ 220433 w 547313"/>
                <a:gd name="csY63" fmla="*/ 96689 h 606746"/>
                <a:gd name="csX64" fmla="*/ 234183 w 547313"/>
                <a:gd name="csY64" fmla="*/ 85601 h 606746"/>
                <a:gd name="csX65" fmla="*/ 239062 w 547313"/>
                <a:gd name="csY65" fmla="*/ 138824 h 606746"/>
                <a:gd name="csX66" fmla="*/ 255029 w 547313"/>
                <a:gd name="csY66" fmla="*/ 134832 h 606746"/>
                <a:gd name="csX67" fmla="*/ 269665 w 547313"/>
                <a:gd name="csY67" fmla="*/ 154791 h 606746"/>
                <a:gd name="csX68" fmla="*/ 294503 w 547313"/>
                <a:gd name="csY68" fmla="*/ 156565 h 606746"/>
                <a:gd name="csX69" fmla="*/ 302930 w 547313"/>
                <a:gd name="csY69" fmla="*/ 188056 h 606746"/>
                <a:gd name="csX70" fmla="*/ 310913 w 547313"/>
                <a:gd name="csY70" fmla="*/ 179185 h 606746"/>
                <a:gd name="csX71" fmla="*/ 332203 w 547313"/>
                <a:gd name="csY71" fmla="*/ 179629 h 606746"/>
                <a:gd name="csX72" fmla="*/ 370790 w 547313"/>
                <a:gd name="csY72" fmla="*/ 192935 h 606746"/>
                <a:gd name="csX73" fmla="*/ 366354 w 547313"/>
                <a:gd name="csY73" fmla="*/ 200918 h 606746"/>
                <a:gd name="csX74" fmla="*/ 373894 w 547313"/>
                <a:gd name="csY74" fmla="*/ 219103 h 606746"/>
                <a:gd name="csX75" fmla="*/ 382765 w 547313"/>
                <a:gd name="csY75" fmla="*/ 223982 h 606746"/>
                <a:gd name="csX76" fmla="*/ 383208 w 547313"/>
                <a:gd name="csY76" fmla="*/ 237288 h 606746"/>
                <a:gd name="csX77" fmla="*/ 418247 w 547313"/>
                <a:gd name="csY77" fmla="*/ 263456 h 606746"/>
                <a:gd name="csX78" fmla="*/ 424013 w 547313"/>
                <a:gd name="csY78" fmla="*/ 275431 h 606746"/>
                <a:gd name="csX79" fmla="*/ 445302 w 547313"/>
                <a:gd name="csY79" fmla="*/ 268778 h 606746"/>
                <a:gd name="csX80" fmla="*/ 444859 w 547313"/>
                <a:gd name="csY80" fmla="*/ 279423 h 606746"/>
                <a:gd name="csX81" fmla="*/ 455503 w 547313"/>
                <a:gd name="csY81" fmla="*/ 284301 h 606746"/>
                <a:gd name="csX82" fmla="*/ 456390 w 547313"/>
                <a:gd name="csY82" fmla="*/ 274987 h 606746"/>
                <a:gd name="csX83" fmla="*/ 468366 w 547313"/>
                <a:gd name="csY83" fmla="*/ 276761 h 606746"/>
                <a:gd name="csX84" fmla="*/ 486550 w 547313"/>
                <a:gd name="csY84" fmla="*/ 298051 h 606746"/>
                <a:gd name="csX85" fmla="*/ 470583 w 547313"/>
                <a:gd name="csY85" fmla="*/ 304704 h 606746"/>
                <a:gd name="csX86" fmla="*/ 488768 w 547313"/>
                <a:gd name="csY86" fmla="*/ 326437 h 606746"/>
                <a:gd name="csX87" fmla="*/ 478567 w 547313"/>
                <a:gd name="csY87" fmla="*/ 361919 h 606746"/>
                <a:gd name="csX88" fmla="*/ 490099 w 547313"/>
                <a:gd name="csY88" fmla="*/ 358371 h 606746"/>
                <a:gd name="csX89" fmla="*/ 508727 w 547313"/>
                <a:gd name="csY89" fmla="*/ 371676 h 606746"/>
                <a:gd name="csX90" fmla="*/ 506953 w 547313"/>
                <a:gd name="csY90" fmla="*/ 404497 h 606746"/>
                <a:gd name="csX91" fmla="*/ 520258 w 547313"/>
                <a:gd name="csY91" fmla="*/ 403611 h 606746"/>
                <a:gd name="csX92" fmla="*/ 511831 w 547313"/>
                <a:gd name="csY92" fmla="*/ 420908 h 606746"/>
                <a:gd name="csX93" fmla="*/ 517154 w 547313"/>
                <a:gd name="csY93" fmla="*/ 421795 h 606746"/>
                <a:gd name="csX94" fmla="*/ 514936 w 547313"/>
                <a:gd name="csY94" fmla="*/ 437762 h 606746"/>
                <a:gd name="csX95" fmla="*/ 527798 w 547313"/>
                <a:gd name="csY95" fmla="*/ 448407 h 606746"/>
                <a:gd name="csX96" fmla="*/ 534451 w 547313"/>
                <a:gd name="csY96" fmla="*/ 468366 h 606746"/>
                <a:gd name="csX97" fmla="*/ 521146 w 547313"/>
                <a:gd name="csY97" fmla="*/ 475906 h 606746"/>
                <a:gd name="csX98" fmla="*/ 534451 w 547313"/>
                <a:gd name="csY98" fmla="*/ 482115 h 606746"/>
                <a:gd name="csX99" fmla="*/ 547314 w 547313"/>
                <a:gd name="csY99" fmla="*/ 518041 h 606746"/>
                <a:gd name="csX100" fmla="*/ 534451 w 547313"/>
                <a:gd name="csY100" fmla="*/ 538000 h 606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</a:cxnLst>
              <a:rect l="l" t="t" r="r" b="b"/>
              <a:pathLst>
                <a:path w="547313" h="606746">
                  <a:moveTo>
                    <a:pt x="534451" y="538000"/>
                  </a:moveTo>
                  <a:lnTo>
                    <a:pt x="520702" y="556184"/>
                  </a:lnTo>
                  <a:lnTo>
                    <a:pt x="510057" y="552636"/>
                  </a:lnTo>
                  <a:lnTo>
                    <a:pt x="515823" y="549531"/>
                  </a:lnTo>
                  <a:lnTo>
                    <a:pt x="510944" y="540217"/>
                  </a:lnTo>
                  <a:lnTo>
                    <a:pt x="491873" y="554410"/>
                  </a:lnTo>
                  <a:lnTo>
                    <a:pt x="475462" y="550418"/>
                  </a:lnTo>
                  <a:lnTo>
                    <a:pt x="463043" y="559732"/>
                  </a:lnTo>
                  <a:lnTo>
                    <a:pt x="434214" y="547314"/>
                  </a:lnTo>
                  <a:lnTo>
                    <a:pt x="408933" y="548201"/>
                  </a:lnTo>
                  <a:lnTo>
                    <a:pt x="387644" y="526468"/>
                  </a:lnTo>
                  <a:lnTo>
                    <a:pt x="367685" y="536225"/>
                  </a:lnTo>
                  <a:lnTo>
                    <a:pt x="360588" y="551749"/>
                  </a:lnTo>
                  <a:lnTo>
                    <a:pt x="337081" y="542878"/>
                  </a:lnTo>
                  <a:lnTo>
                    <a:pt x="299381" y="542435"/>
                  </a:lnTo>
                  <a:lnTo>
                    <a:pt x="286519" y="522032"/>
                  </a:lnTo>
                  <a:lnTo>
                    <a:pt x="287406" y="534451"/>
                  </a:lnTo>
                  <a:lnTo>
                    <a:pt x="249263" y="588562"/>
                  </a:lnTo>
                  <a:lnTo>
                    <a:pt x="251480" y="598319"/>
                  </a:lnTo>
                  <a:lnTo>
                    <a:pt x="232409" y="606746"/>
                  </a:lnTo>
                  <a:lnTo>
                    <a:pt x="197370" y="596989"/>
                  </a:lnTo>
                  <a:lnTo>
                    <a:pt x="190274" y="579248"/>
                  </a:lnTo>
                  <a:lnTo>
                    <a:pt x="205353" y="532234"/>
                  </a:lnTo>
                  <a:lnTo>
                    <a:pt x="207128" y="483446"/>
                  </a:lnTo>
                  <a:lnTo>
                    <a:pt x="188943" y="477680"/>
                  </a:lnTo>
                  <a:lnTo>
                    <a:pt x="176968" y="465261"/>
                  </a:lnTo>
                  <a:lnTo>
                    <a:pt x="186725" y="449294"/>
                  </a:lnTo>
                  <a:lnTo>
                    <a:pt x="168541" y="434214"/>
                  </a:lnTo>
                  <a:lnTo>
                    <a:pt x="174306" y="400949"/>
                  </a:lnTo>
                  <a:lnTo>
                    <a:pt x="167210" y="391635"/>
                  </a:lnTo>
                  <a:lnTo>
                    <a:pt x="145477" y="399619"/>
                  </a:lnTo>
                  <a:lnTo>
                    <a:pt x="119753" y="377886"/>
                  </a:lnTo>
                  <a:lnTo>
                    <a:pt x="132171" y="362806"/>
                  </a:lnTo>
                  <a:lnTo>
                    <a:pt x="127292" y="335751"/>
                  </a:lnTo>
                  <a:lnTo>
                    <a:pt x="114874" y="331759"/>
                  </a:lnTo>
                  <a:lnTo>
                    <a:pt x="100681" y="344178"/>
                  </a:lnTo>
                  <a:lnTo>
                    <a:pt x="73182" y="316235"/>
                  </a:lnTo>
                  <a:lnTo>
                    <a:pt x="83827" y="309583"/>
                  </a:lnTo>
                  <a:lnTo>
                    <a:pt x="82496" y="300268"/>
                  </a:lnTo>
                  <a:lnTo>
                    <a:pt x="92254" y="303373"/>
                  </a:lnTo>
                  <a:lnTo>
                    <a:pt x="107334" y="294059"/>
                  </a:lnTo>
                  <a:lnTo>
                    <a:pt x="116648" y="252811"/>
                  </a:lnTo>
                  <a:lnTo>
                    <a:pt x="98020" y="222651"/>
                  </a:lnTo>
                  <a:lnTo>
                    <a:pt x="90036" y="222207"/>
                  </a:lnTo>
                  <a:lnTo>
                    <a:pt x="90036" y="206684"/>
                  </a:lnTo>
                  <a:lnTo>
                    <a:pt x="74069" y="192935"/>
                  </a:lnTo>
                  <a:lnTo>
                    <a:pt x="60763" y="199588"/>
                  </a:lnTo>
                  <a:lnTo>
                    <a:pt x="51006" y="190273"/>
                  </a:lnTo>
                  <a:lnTo>
                    <a:pt x="58546" y="180072"/>
                  </a:lnTo>
                  <a:lnTo>
                    <a:pt x="5766" y="154348"/>
                  </a:lnTo>
                  <a:lnTo>
                    <a:pt x="0" y="102455"/>
                  </a:lnTo>
                  <a:lnTo>
                    <a:pt x="15080" y="87819"/>
                  </a:lnTo>
                  <a:lnTo>
                    <a:pt x="17741" y="42579"/>
                  </a:lnTo>
                  <a:lnTo>
                    <a:pt x="69634" y="22176"/>
                  </a:lnTo>
                  <a:lnTo>
                    <a:pt x="78504" y="25725"/>
                  </a:lnTo>
                  <a:lnTo>
                    <a:pt x="92697" y="7540"/>
                  </a:lnTo>
                  <a:lnTo>
                    <a:pt x="122857" y="0"/>
                  </a:lnTo>
                  <a:lnTo>
                    <a:pt x="135276" y="7096"/>
                  </a:lnTo>
                  <a:lnTo>
                    <a:pt x="146808" y="7983"/>
                  </a:lnTo>
                  <a:lnTo>
                    <a:pt x="149469" y="25725"/>
                  </a:lnTo>
                  <a:lnTo>
                    <a:pt x="176081" y="46570"/>
                  </a:lnTo>
                  <a:lnTo>
                    <a:pt x="198257" y="95359"/>
                  </a:lnTo>
                  <a:lnTo>
                    <a:pt x="212893" y="90480"/>
                  </a:lnTo>
                  <a:lnTo>
                    <a:pt x="220433" y="96689"/>
                  </a:lnTo>
                  <a:lnTo>
                    <a:pt x="234183" y="85601"/>
                  </a:lnTo>
                  <a:lnTo>
                    <a:pt x="239062" y="138824"/>
                  </a:lnTo>
                  <a:lnTo>
                    <a:pt x="255029" y="134832"/>
                  </a:lnTo>
                  <a:lnTo>
                    <a:pt x="269665" y="154791"/>
                  </a:lnTo>
                  <a:lnTo>
                    <a:pt x="294503" y="156565"/>
                  </a:lnTo>
                  <a:lnTo>
                    <a:pt x="302930" y="188056"/>
                  </a:lnTo>
                  <a:lnTo>
                    <a:pt x="310913" y="179185"/>
                  </a:lnTo>
                  <a:lnTo>
                    <a:pt x="332203" y="179629"/>
                  </a:lnTo>
                  <a:lnTo>
                    <a:pt x="370790" y="192935"/>
                  </a:lnTo>
                  <a:lnTo>
                    <a:pt x="366354" y="200918"/>
                  </a:lnTo>
                  <a:lnTo>
                    <a:pt x="373894" y="219103"/>
                  </a:lnTo>
                  <a:lnTo>
                    <a:pt x="382765" y="223982"/>
                  </a:lnTo>
                  <a:lnTo>
                    <a:pt x="383208" y="237288"/>
                  </a:lnTo>
                  <a:lnTo>
                    <a:pt x="418247" y="263456"/>
                  </a:lnTo>
                  <a:lnTo>
                    <a:pt x="424013" y="275431"/>
                  </a:lnTo>
                  <a:lnTo>
                    <a:pt x="445302" y="268778"/>
                  </a:lnTo>
                  <a:lnTo>
                    <a:pt x="444859" y="279423"/>
                  </a:lnTo>
                  <a:lnTo>
                    <a:pt x="455503" y="284301"/>
                  </a:lnTo>
                  <a:lnTo>
                    <a:pt x="456390" y="274987"/>
                  </a:lnTo>
                  <a:lnTo>
                    <a:pt x="468366" y="276761"/>
                  </a:lnTo>
                  <a:lnTo>
                    <a:pt x="486550" y="298051"/>
                  </a:lnTo>
                  <a:lnTo>
                    <a:pt x="470583" y="304704"/>
                  </a:lnTo>
                  <a:lnTo>
                    <a:pt x="488768" y="326437"/>
                  </a:lnTo>
                  <a:lnTo>
                    <a:pt x="478567" y="361919"/>
                  </a:lnTo>
                  <a:lnTo>
                    <a:pt x="490099" y="358371"/>
                  </a:lnTo>
                  <a:lnTo>
                    <a:pt x="508727" y="371676"/>
                  </a:lnTo>
                  <a:lnTo>
                    <a:pt x="506953" y="404497"/>
                  </a:lnTo>
                  <a:lnTo>
                    <a:pt x="520258" y="403611"/>
                  </a:lnTo>
                  <a:lnTo>
                    <a:pt x="511831" y="420908"/>
                  </a:lnTo>
                  <a:lnTo>
                    <a:pt x="517154" y="421795"/>
                  </a:lnTo>
                  <a:lnTo>
                    <a:pt x="514936" y="437762"/>
                  </a:lnTo>
                  <a:lnTo>
                    <a:pt x="527798" y="448407"/>
                  </a:lnTo>
                  <a:lnTo>
                    <a:pt x="534451" y="468366"/>
                  </a:lnTo>
                  <a:lnTo>
                    <a:pt x="521146" y="475906"/>
                  </a:lnTo>
                  <a:lnTo>
                    <a:pt x="534451" y="482115"/>
                  </a:lnTo>
                  <a:lnTo>
                    <a:pt x="547314" y="518041"/>
                  </a:lnTo>
                  <a:lnTo>
                    <a:pt x="534451" y="53800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CB8A3768-ADD1-AE14-295D-360F22CD0BCE}"/>
                </a:ext>
              </a:extLst>
            </p:cNvPr>
            <p:cNvSpPr/>
            <p:nvPr/>
          </p:nvSpPr>
          <p:spPr>
            <a:xfrm>
              <a:off x="1142743" y="3531010"/>
              <a:ext cx="43465" cy="55441"/>
            </a:xfrm>
            <a:custGeom>
              <a:avLst/>
              <a:gdLst>
                <a:gd name="csX0" fmla="*/ 0 w 43465"/>
                <a:gd name="csY0" fmla="*/ 47901 h 55441"/>
                <a:gd name="csX1" fmla="*/ 444 w 43465"/>
                <a:gd name="csY1" fmla="*/ 3992 h 55441"/>
                <a:gd name="csX2" fmla="*/ 16854 w 43465"/>
                <a:gd name="csY2" fmla="*/ 17741 h 55441"/>
                <a:gd name="csX3" fmla="*/ 16854 w 43465"/>
                <a:gd name="csY3" fmla="*/ 10645 h 55441"/>
                <a:gd name="csX4" fmla="*/ 43466 w 43465"/>
                <a:gd name="csY4" fmla="*/ 0 h 55441"/>
                <a:gd name="csX5" fmla="*/ 38587 w 43465"/>
                <a:gd name="csY5" fmla="*/ 17298 h 55441"/>
                <a:gd name="csX6" fmla="*/ 24394 w 43465"/>
                <a:gd name="csY6" fmla="*/ 19072 h 55441"/>
                <a:gd name="csX7" fmla="*/ 29716 w 43465"/>
                <a:gd name="csY7" fmla="*/ 25725 h 55441"/>
                <a:gd name="csX8" fmla="*/ 10645 w 43465"/>
                <a:gd name="csY8" fmla="*/ 55441 h 55441"/>
                <a:gd name="csX9" fmla="*/ 0 w 43465"/>
                <a:gd name="csY9" fmla="*/ 47901 h 55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3465" h="55441">
                  <a:moveTo>
                    <a:pt x="0" y="47901"/>
                  </a:moveTo>
                  <a:lnTo>
                    <a:pt x="444" y="3992"/>
                  </a:lnTo>
                  <a:lnTo>
                    <a:pt x="16854" y="17741"/>
                  </a:lnTo>
                  <a:lnTo>
                    <a:pt x="16854" y="10645"/>
                  </a:lnTo>
                  <a:lnTo>
                    <a:pt x="43466" y="0"/>
                  </a:lnTo>
                  <a:lnTo>
                    <a:pt x="38587" y="17298"/>
                  </a:lnTo>
                  <a:lnTo>
                    <a:pt x="24394" y="19072"/>
                  </a:lnTo>
                  <a:lnTo>
                    <a:pt x="29716" y="25725"/>
                  </a:lnTo>
                  <a:lnTo>
                    <a:pt x="10645" y="55441"/>
                  </a:lnTo>
                  <a:lnTo>
                    <a:pt x="0" y="47901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EB52C553-CF7D-1DFB-59FF-099D7C11B301}"/>
                </a:ext>
              </a:extLst>
            </p:cNvPr>
            <p:cNvSpPr/>
            <p:nvPr/>
          </p:nvSpPr>
          <p:spPr>
            <a:xfrm>
              <a:off x="2145560" y="2527306"/>
              <a:ext cx="404497" cy="333089"/>
            </a:xfrm>
            <a:custGeom>
              <a:avLst/>
              <a:gdLst>
                <a:gd name="csX0" fmla="*/ 180072 w 404497"/>
                <a:gd name="csY0" fmla="*/ 4435 h 333089"/>
                <a:gd name="csX1" fmla="*/ 208902 w 404497"/>
                <a:gd name="csY1" fmla="*/ 0 h 333089"/>
                <a:gd name="csX2" fmla="*/ 220877 w 404497"/>
                <a:gd name="csY2" fmla="*/ 30603 h 333089"/>
                <a:gd name="csX3" fmla="*/ 231078 w 404497"/>
                <a:gd name="csY3" fmla="*/ 51006 h 333089"/>
                <a:gd name="csX4" fmla="*/ 244384 w 404497"/>
                <a:gd name="csY4" fmla="*/ 56772 h 333089"/>
                <a:gd name="csX5" fmla="*/ 243497 w 404497"/>
                <a:gd name="csY5" fmla="*/ 74069 h 333089"/>
                <a:gd name="csX6" fmla="*/ 236844 w 404497"/>
                <a:gd name="csY6" fmla="*/ 74513 h 333089"/>
                <a:gd name="csX7" fmla="*/ 254585 w 404497"/>
                <a:gd name="csY7" fmla="*/ 89593 h 333089"/>
                <a:gd name="csX8" fmla="*/ 280753 w 404497"/>
                <a:gd name="csY8" fmla="*/ 148138 h 333089"/>
                <a:gd name="csX9" fmla="*/ 309139 w 404497"/>
                <a:gd name="csY9" fmla="*/ 162775 h 333089"/>
                <a:gd name="csX10" fmla="*/ 329541 w 404497"/>
                <a:gd name="csY10" fmla="*/ 164993 h 333089"/>
                <a:gd name="csX11" fmla="*/ 338412 w 404497"/>
                <a:gd name="csY11" fmla="*/ 157896 h 333089"/>
                <a:gd name="csX12" fmla="*/ 343734 w 404497"/>
                <a:gd name="csY12" fmla="*/ 170315 h 333089"/>
                <a:gd name="csX13" fmla="*/ 363693 w 404497"/>
                <a:gd name="csY13" fmla="*/ 164105 h 333089"/>
                <a:gd name="csX14" fmla="*/ 377886 w 404497"/>
                <a:gd name="csY14" fmla="*/ 185395 h 333089"/>
                <a:gd name="csX15" fmla="*/ 376999 w 404497"/>
                <a:gd name="csY15" fmla="*/ 223095 h 333089"/>
                <a:gd name="csX16" fmla="*/ 402280 w 404497"/>
                <a:gd name="csY16" fmla="*/ 243053 h 333089"/>
                <a:gd name="csX17" fmla="*/ 404498 w 404497"/>
                <a:gd name="csY17" fmla="*/ 255029 h 333089"/>
                <a:gd name="csX18" fmla="*/ 392966 w 404497"/>
                <a:gd name="csY18" fmla="*/ 280310 h 333089"/>
                <a:gd name="csX19" fmla="*/ 371676 w 404497"/>
                <a:gd name="csY19" fmla="*/ 298938 h 333089"/>
                <a:gd name="csX20" fmla="*/ 364137 w 404497"/>
                <a:gd name="csY20" fmla="*/ 293616 h 333089"/>
                <a:gd name="csX21" fmla="*/ 330872 w 404497"/>
                <a:gd name="csY21" fmla="*/ 325106 h 333089"/>
                <a:gd name="csX22" fmla="*/ 288737 w 404497"/>
                <a:gd name="csY22" fmla="*/ 332202 h 333089"/>
                <a:gd name="csX23" fmla="*/ 267004 w 404497"/>
                <a:gd name="csY23" fmla="*/ 320671 h 333089"/>
                <a:gd name="csX24" fmla="*/ 256803 w 404497"/>
                <a:gd name="csY24" fmla="*/ 333089 h 333089"/>
                <a:gd name="csX25" fmla="*/ 244827 w 404497"/>
                <a:gd name="csY25" fmla="*/ 331316 h 333089"/>
                <a:gd name="csX26" fmla="*/ 231522 w 404497"/>
                <a:gd name="csY26" fmla="*/ 324219 h 333089"/>
                <a:gd name="csX27" fmla="*/ 222651 w 404497"/>
                <a:gd name="csY27" fmla="*/ 306478 h 333089"/>
                <a:gd name="csX28" fmla="*/ 221320 w 404497"/>
                <a:gd name="csY28" fmla="*/ 316235 h 333089"/>
                <a:gd name="csX29" fmla="*/ 191604 w 404497"/>
                <a:gd name="csY29" fmla="*/ 325106 h 333089"/>
                <a:gd name="csX30" fmla="*/ 193822 w 404497"/>
                <a:gd name="csY30" fmla="*/ 296720 h 333089"/>
                <a:gd name="csX31" fmla="*/ 177855 w 404497"/>
                <a:gd name="csY31" fmla="*/ 270108 h 333089"/>
                <a:gd name="csX32" fmla="*/ 164549 w 404497"/>
                <a:gd name="csY32" fmla="*/ 270996 h 333089"/>
                <a:gd name="csX33" fmla="*/ 129067 w 404497"/>
                <a:gd name="csY33" fmla="*/ 292285 h 333089"/>
                <a:gd name="csX34" fmla="*/ 104673 w 404497"/>
                <a:gd name="csY34" fmla="*/ 289624 h 333089"/>
                <a:gd name="csX35" fmla="*/ 104229 w 404497"/>
                <a:gd name="csY35" fmla="*/ 297164 h 333089"/>
                <a:gd name="csX36" fmla="*/ 85601 w 404497"/>
                <a:gd name="csY36" fmla="*/ 284745 h 333089"/>
                <a:gd name="csX37" fmla="*/ 71851 w 404497"/>
                <a:gd name="csY37" fmla="*/ 297607 h 333089"/>
                <a:gd name="csX38" fmla="*/ 56772 w 404497"/>
                <a:gd name="csY38" fmla="*/ 298494 h 333089"/>
                <a:gd name="csX39" fmla="*/ 27942 w 404497"/>
                <a:gd name="csY39" fmla="*/ 290067 h 333089"/>
                <a:gd name="csX40" fmla="*/ 5766 w 404497"/>
                <a:gd name="csY40" fmla="*/ 296720 h 333089"/>
                <a:gd name="csX41" fmla="*/ 0 w 404497"/>
                <a:gd name="csY41" fmla="*/ 287850 h 333089"/>
                <a:gd name="csX42" fmla="*/ 2661 w 404497"/>
                <a:gd name="csY42" fmla="*/ 258133 h 333089"/>
                <a:gd name="csX43" fmla="*/ 21289 w 404497"/>
                <a:gd name="csY43" fmla="*/ 249263 h 333089"/>
                <a:gd name="csX44" fmla="*/ 17741 w 404497"/>
                <a:gd name="csY44" fmla="*/ 216885 h 333089"/>
                <a:gd name="csX45" fmla="*/ 444 w 404497"/>
                <a:gd name="csY45" fmla="*/ 192935 h 333089"/>
                <a:gd name="csX46" fmla="*/ 34595 w 404497"/>
                <a:gd name="csY46" fmla="*/ 179185 h 333089"/>
                <a:gd name="csX47" fmla="*/ 34595 w 404497"/>
                <a:gd name="csY47" fmla="*/ 131728 h 333089"/>
                <a:gd name="csX48" fmla="*/ 55885 w 404497"/>
                <a:gd name="csY48" fmla="*/ 107334 h 333089"/>
                <a:gd name="csX49" fmla="*/ 55441 w 404497"/>
                <a:gd name="csY49" fmla="*/ 94471 h 333089"/>
                <a:gd name="csX50" fmla="*/ 75400 w 404497"/>
                <a:gd name="csY50" fmla="*/ 91810 h 333089"/>
                <a:gd name="csX51" fmla="*/ 78504 w 404497"/>
                <a:gd name="csY51" fmla="*/ 52780 h 333089"/>
                <a:gd name="csX52" fmla="*/ 97576 w 404497"/>
                <a:gd name="csY52" fmla="*/ 45240 h 333089"/>
                <a:gd name="csX53" fmla="*/ 105116 w 404497"/>
                <a:gd name="csY53" fmla="*/ 50562 h 333089"/>
                <a:gd name="csX54" fmla="*/ 113543 w 404497"/>
                <a:gd name="csY54" fmla="*/ 45240 h 333089"/>
                <a:gd name="csX55" fmla="*/ 117091 w 404497"/>
                <a:gd name="csY55" fmla="*/ 51449 h 333089"/>
                <a:gd name="csX56" fmla="*/ 140155 w 404497"/>
                <a:gd name="csY56" fmla="*/ 18185 h 333089"/>
                <a:gd name="csX57" fmla="*/ 157452 w 404497"/>
                <a:gd name="csY57" fmla="*/ 19072 h 333089"/>
                <a:gd name="csX58" fmla="*/ 180072 w 404497"/>
                <a:gd name="csY58" fmla="*/ 4435 h 333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04497" h="333089">
                  <a:moveTo>
                    <a:pt x="180072" y="4435"/>
                  </a:moveTo>
                  <a:lnTo>
                    <a:pt x="208902" y="0"/>
                  </a:lnTo>
                  <a:lnTo>
                    <a:pt x="220877" y="30603"/>
                  </a:lnTo>
                  <a:lnTo>
                    <a:pt x="231078" y="51006"/>
                  </a:lnTo>
                  <a:lnTo>
                    <a:pt x="244384" y="56772"/>
                  </a:lnTo>
                  <a:lnTo>
                    <a:pt x="243497" y="74069"/>
                  </a:lnTo>
                  <a:lnTo>
                    <a:pt x="236844" y="74513"/>
                  </a:lnTo>
                  <a:lnTo>
                    <a:pt x="254585" y="89593"/>
                  </a:lnTo>
                  <a:lnTo>
                    <a:pt x="280753" y="148138"/>
                  </a:lnTo>
                  <a:lnTo>
                    <a:pt x="309139" y="162775"/>
                  </a:lnTo>
                  <a:lnTo>
                    <a:pt x="329541" y="164993"/>
                  </a:lnTo>
                  <a:lnTo>
                    <a:pt x="338412" y="157896"/>
                  </a:lnTo>
                  <a:lnTo>
                    <a:pt x="343734" y="170315"/>
                  </a:lnTo>
                  <a:lnTo>
                    <a:pt x="363693" y="164105"/>
                  </a:lnTo>
                  <a:lnTo>
                    <a:pt x="377886" y="185395"/>
                  </a:lnTo>
                  <a:lnTo>
                    <a:pt x="376999" y="223095"/>
                  </a:lnTo>
                  <a:lnTo>
                    <a:pt x="402280" y="243053"/>
                  </a:lnTo>
                  <a:lnTo>
                    <a:pt x="404498" y="255029"/>
                  </a:lnTo>
                  <a:lnTo>
                    <a:pt x="392966" y="280310"/>
                  </a:lnTo>
                  <a:lnTo>
                    <a:pt x="371676" y="298938"/>
                  </a:lnTo>
                  <a:lnTo>
                    <a:pt x="364137" y="293616"/>
                  </a:lnTo>
                  <a:lnTo>
                    <a:pt x="330872" y="325106"/>
                  </a:lnTo>
                  <a:lnTo>
                    <a:pt x="288737" y="332202"/>
                  </a:lnTo>
                  <a:lnTo>
                    <a:pt x="267004" y="320671"/>
                  </a:lnTo>
                  <a:lnTo>
                    <a:pt x="256803" y="333089"/>
                  </a:lnTo>
                  <a:lnTo>
                    <a:pt x="244827" y="331316"/>
                  </a:lnTo>
                  <a:lnTo>
                    <a:pt x="231522" y="324219"/>
                  </a:lnTo>
                  <a:lnTo>
                    <a:pt x="222651" y="306478"/>
                  </a:lnTo>
                  <a:lnTo>
                    <a:pt x="221320" y="316235"/>
                  </a:lnTo>
                  <a:lnTo>
                    <a:pt x="191604" y="325106"/>
                  </a:lnTo>
                  <a:lnTo>
                    <a:pt x="193822" y="296720"/>
                  </a:lnTo>
                  <a:lnTo>
                    <a:pt x="177855" y="270108"/>
                  </a:lnTo>
                  <a:lnTo>
                    <a:pt x="164549" y="270996"/>
                  </a:lnTo>
                  <a:lnTo>
                    <a:pt x="129067" y="292285"/>
                  </a:lnTo>
                  <a:lnTo>
                    <a:pt x="104673" y="289624"/>
                  </a:lnTo>
                  <a:lnTo>
                    <a:pt x="104229" y="297164"/>
                  </a:lnTo>
                  <a:lnTo>
                    <a:pt x="85601" y="284745"/>
                  </a:lnTo>
                  <a:lnTo>
                    <a:pt x="71851" y="297607"/>
                  </a:lnTo>
                  <a:lnTo>
                    <a:pt x="56772" y="298494"/>
                  </a:lnTo>
                  <a:lnTo>
                    <a:pt x="27942" y="290067"/>
                  </a:lnTo>
                  <a:lnTo>
                    <a:pt x="5766" y="296720"/>
                  </a:lnTo>
                  <a:lnTo>
                    <a:pt x="0" y="287850"/>
                  </a:lnTo>
                  <a:lnTo>
                    <a:pt x="2661" y="258133"/>
                  </a:lnTo>
                  <a:lnTo>
                    <a:pt x="21289" y="249263"/>
                  </a:lnTo>
                  <a:lnTo>
                    <a:pt x="17741" y="216885"/>
                  </a:lnTo>
                  <a:lnTo>
                    <a:pt x="444" y="192935"/>
                  </a:lnTo>
                  <a:lnTo>
                    <a:pt x="34595" y="179185"/>
                  </a:lnTo>
                  <a:lnTo>
                    <a:pt x="34595" y="131728"/>
                  </a:lnTo>
                  <a:lnTo>
                    <a:pt x="55885" y="107334"/>
                  </a:lnTo>
                  <a:lnTo>
                    <a:pt x="55441" y="94471"/>
                  </a:lnTo>
                  <a:lnTo>
                    <a:pt x="75400" y="91810"/>
                  </a:lnTo>
                  <a:lnTo>
                    <a:pt x="78504" y="52780"/>
                  </a:lnTo>
                  <a:lnTo>
                    <a:pt x="97576" y="45240"/>
                  </a:lnTo>
                  <a:lnTo>
                    <a:pt x="105116" y="50562"/>
                  </a:lnTo>
                  <a:lnTo>
                    <a:pt x="113543" y="45240"/>
                  </a:lnTo>
                  <a:lnTo>
                    <a:pt x="117091" y="51449"/>
                  </a:lnTo>
                  <a:lnTo>
                    <a:pt x="140155" y="18185"/>
                  </a:lnTo>
                  <a:lnTo>
                    <a:pt x="157452" y="19072"/>
                  </a:lnTo>
                  <a:lnTo>
                    <a:pt x="180072" y="4435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741679CE-DEF6-BF8D-3FA7-F7FCA65B9F76}"/>
                </a:ext>
              </a:extLst>
            </p:cNvPr>
            <p:cNvSpPr/>
            <p:nvPr/>
          </p:nvSpPr>
          <p:spPr>
            <a:xfrm>
              <a:off x="1628849" y="4046834"/>
              <a:ext cx="338411" cy="510944"/>
            </a:xfrm>
            <a:custGeom>
              <a:avLst/>
              <a:gdLst>
                <a:gd name="csX0" fmla="*/ 168097 w 338411"/>
                <a:gd name="csY0" fmla="*/ 37700 h 510944"/>
                <a:gd name="csX1" fmla="*/ 186282 w 338411"/>
                <a:gd name="csY1" fmla="*/ 73626 h 510944"/>
                <a:gd name="csX2" fmla="*/ 208458 w 338411"/>
                <a:gd name="csY2" fmla="*/ 63424 h 510944"/>
                <a:gd name="csX3" fmla="*/ 220433 w 338411"/>
                <a:gd name="csY3" fmla="*/ 71852 h 510944"/>
                <a:gd name="csX4" fmla="*/ 204466 w 338411"/>
                <a:gd name="csY4" fmla="*/ 84714 h 510944"/>
                <a:gd name="csX5" fmla="*/ 218659 w 338411"/>
                <a:gd name="csY5" fmla="*/ 98463 h 510944"/>
                <a:gd name="csX6" fmla="*/ 270552 w 338411"/>
                <a:gd name="csY6" fmla="*/ 104673 h 510944"/>
                <a:gd name="csX7" fmla="*/ 278092 w 338411"/>
                <a:gd name="csY7" fmla="*/ 160557 h 510944"/>
                <a:gd name="csX8" fmla="*/ 302930 w 338411"/>
                <a:gd name="csY8" fmla="*/ 202249 h 510944"/>
                <a:gd name="csX9" fmla="*/ 290511 w 338411"/>
                <a:gd name="csY9" fmla="*/ 257690 h 510944"/>
                <a:gd name="csX10" fmla="*/ 296277 w 338411"/>
                <a:gd name="csY10" fmla="*/ 281197 h 510944"/>
                <a:gd name="csX11" fmla="*/ 314461 w 338411"/>
                <a:gd name="csY11" fmla="*/ 306921 h 510944"/>
                <a:gd name="csX12" fmla="*/ 338412 w 338411"/>
                <a:gd name="csY12" fmla="*/ 400506 h 510944"/>
                <a:gd name="csX13" fmla="*/ 328654 w 338411"/>
                <a:gd name="csY13" fmla="*/ 426674 h 510944"/>
                <a:gd name="csX14" fmla="*/ 301599 w 338411"/>
                <a:gd name="csY14" fmla="*/ 439536 h 510944"/>
                <a:gd name="csX15" fmla="*/ 273657 w 338411"/>
                <a:gd name="csY15" fmla="*/ 440423 h 510944"/>
                <a:gd name="csX16" fmla="*/ 258133 w 338411"/>
                <a:gd name="csY16" fmla="*/ 431996 h 510944"/>
                <a:gd name="csX17" fmla="*/ 244384 w 338411"/>
                <a:gd name="csY17" fmla="*/ 439536 h 510944"/>
                <a:gd name="csX18" fmla="*/ 254585 w 338411"/>
                <a:gd name="csY18" fmla="*/ 455947 h 510944"/>
                <a:gd name="csX19" fmla="*/ 242166 w 338411"/>
                <a:gd name="csY19" fmla="*/ 466592 h 510944"/>
                <a:gd name="csX20" fmla="*/ 218216 w 338411"/>
                <a:gd name="csY20" fmla="*/ 451068 h 510944"/>
                <a:gd name="csX21" fmla="*/ 211119 w 338411"/>
                <a:gd name="csY21" fmla="*/ 454173 h 510944"/>
                <a:gd name="csX22" fmla="*/ 236844 w 338411"/>
                <a:gd name="csY22" fmla="*/ 486994 h 510944"/>
                <a:gd name="csX23" fmla="*/ 219546 w 338411"/>
                <a:gd name="csY23" fmla="*/ 502961 h 510944"/>
                <a:gd name="csX24" fmla="*/ 201362 w 338411"/>
                <a:gd name="csY24" fmla="*/ 510944 h 510944"/>
                <a:gd name="csX25" fmla="*/ 185838 w 338411"/>
                <a:gd name="csY25" fmla="*/ 494090 h 510944"/>
                <a:gd name="csX26" fmla="*/ 191161 w 338411"/>
                <a:gd name="csY26" fmla="*/ 486550 h 510944"/>
                <a:gd name="csX27" fmla="*/ 182290 w 338411"/>
                <a:gd name="csY27" fmla="*/ 476793 h 510944"/>
                <a:gd name="csX28" fmla="*/ 165879 w 338411"/>
                <a:gd name="csY28" fmla="*/ 492760 h 510944"/>
                <a:gd name="csX29" fmla="*/ 146364 w 338411"/>
                <a:gd name="csY29" fmla="*/ 494534 h 510944"/>
                <a:gd name="csX30" fmla="*/ 137050 w 338411"/>
                <a:gd name="csY30" fmla="*/ 486107 h 510944"/>
                <a:gd name="csX31" fmla="*/ 148582 w 338411"/>
                <a:gd name="csY31" fmla="*/ 470583 h 510944"/>
                <a:gd name="csX32" fmla="*/ 113987 w 338411"/>
                <a:gd name="csY32" fmla="*/ 429779 h 510944"/>
                <a:gd name="csX33" fmla="*/ 141485 w 338411"/>
                <a:gd name="csY33" fmla="*/ 423126 h 510944"/>
                <a:gd name="csX34" fmla="*/ 122857 w 338411"/>
                <a:gd name="csY34" fmla="*/ 417804 h 510944"/>
                <a:gd name="csX35" fmla="*/ 105560 w 338411"/>
                <a:gd name="csY35" fmla="*/ 384539 h 510944"/>
                <a:gd name="csX36" fmla="*/ 77617 w 338411"/>
                <a:gd name="csY36" fmla="*/ 385426 h 510944"/>
                <a:gd name="csX37" fmla="*/ 62094 w 338411"/>
                <a:gd name="csY37" fmla="*/ 362363 h 510944"/>
                <a:gd name="csX38" fmla="*/ 46127 w 338411"/>
                <a:gd name="csY38" fmla="*/ 357040 h 510944"/>
                <a:gd name="csX39" fmla="*/ 52780 w 338411"/>
                <a:gd name="csY39" fmla="*/ 334420 h 510944"/>
                <a:gd name="csX40" fmla="*/ 3105 w 338411"/>
                <a:gd name="csY40" fmla="*/ 308252 h 510944"/>
                <a:gd name="csX41" fmla="*/ 17298 w 338411"/>
                <a:gd name="csY41" fmla="*/ 291398 h 510944"/>
                <a:gd name="csX42" fmla="*/ 12862 w 338411"/>
                <a:gd name="csY42" fmla="*/ 282971 h 510944"/>
                <a:gd name="csX43" fmla="*/ 21289 w 338411"/>
                <a:gd name="csY43" fmla="*/ 279866 h 510944"/>
                <a:gd name="csX44" fmla="*/ 0 w 338411"/>
                <a:gd name="csY44" fmla="*/ 270996 h 510944"/>
                <a:gd name="csX45" fmla="*/ 6653 w 338411"/>
                <a:gd name="csY45" fmla="*/ 252368 h 510944"/>
                <a:gd name="csX46" fmla="*/ 44796 w 338411"/>
                <a:gd name="csY46" fmla="*/ 255029 h 510944"/>
                <a:gd name="csX47" fmla="*/ 28829 w 338411"/>
                <a:gd name="csY47" fmla="*/ 240836 h 510944"/>
                <a:gd name="csX48" fmla="*/ 17741 w 338411"/>
                <a:gd name="csY48" fmla="*/ 208015 h 510944"/>
                <a:gd name="csX49" fmla="*/ 22620 w 338411"/>
                <a:gd name="csY49" fmla="*/ 186282 h 510944"/>
                <a:gd name="csX50" fmla="*/ 7540 w 338411"/>
                <a:gd name="csY50" fmla="*/ 176081 h 510944"/>
                <a:gd name="csX51" fmla="*/ 11088 w 338411"/>
                <a:gd name="csY51" fmla="*/ 131284 h 510944"/>
                <a:gd name="csX52" fmla="*/ 32821 w 338411"/>
                <a:gd name="csY52" fmla="*/ 135720 h 510944"/>
                <a:gd name="csX53" fmla="*/ 56328 w 338411"/>
                <a:gd name="csY53" fmla="*/ 125075 h 510944"/>
                <a:gd name="csX54" fmla="*/ 46127 w 338411"/>
                <a:gd name="csY54" fmla="*/ 108221 h 510944"/>
                <a:gd name="csX55" fmla="*/ 61650 w 338411"/>
                <a:gd name="csY55" fmla="*/ 72739 h 510944"/>
                <a:gd name="csX56" fmla="*/ 42135 w 338411"/>
                <a:gd name="csY56" fmla="*/ 54554 h 510944"/>
                <a:gd name="csX57" fmla="*/ 58546 w 338411"/>
                <a:gd name="csY57" fmla="*/ 38587 h 510944"/>
                <a:gd name="csX58" fmla="*/ 62981 w 338411"/>
                <a:gd name="csY58" fmla="*/ 13306 h 510944"/>
                <a:gd name="csX59" fmla="*/ 81609 w 338411"/>
                <a:gd name="csY59" fmla="*/ 0 h 510944"/>
                <a:gd name="csX60" fmla="*/ 98020 w 338411"/>
                <a:gd name="csY60" fmla="*/ 21733 h 510944"/>
                <a:gd name="csX61" fmla="*/ 114430 w 338411"/>
                <a:gd name="csY61" fmla="*/ 26168 h 510944"/>
                <a:gd name="csX62" fmla="*/ 128623 w 338411"/>
                <a:gd name="csY62" fmla="*/ 0 h 510944"/>
                <a:gd name="csX63" fmla="*/ 168097 w 338411"/>
                <a:gd name="csY63" fmla="*/ 37700 h 510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38411" h="510944">
                  <a:moveTo>
                    <a:pt x="168097" y="37700"/>
                  </a:moveTo>
                  <a:lnTo>
                    <a:pt x="186282" y="73626"/>
                  </a:lnTo>
                  <a:lnTo>
                    <a:pt x="208458" y="63424"/>
                  </a:lnTo>
                  <a:lnTo>
                    <a:pt x="220433" y="71852"/>
                  </a:lnTo>
                  <a:lnTo>
                    <a:pt x="204466" y="84714"/>
                  </a:lnTo>
                  <a:lnTo>
                    <a:pt x="218659" y="98463"/>
                  </a:lnTo>
                  <a:lnTo>
                    <a:pt x="270552" y="104673"/>
                  </a:lnTo>
                  <a:lnTo>
                    <a:pt x="278092" y="160557"/>
                  </a:lnTo>
                  <a:lnTo>
                    <a:pt x="302930" y="202249"/>
                  </a:lnTo>
                  <a:lnTo>
                    <a:pt x="290511" y="257690"/>
                  </a:lnTo>
                  <a:lnTo>
                    <a:pt x="296277" y="281197"/>
                  </a:lnTo>
                  <a:lnTo>
                    <a:pt x="314461" y="306921"/>
                  </a:lnTo>
                  <a:lnTo>
                    <a:pt x="338412" y="400506"/>
                  </a:lnTo>
                  <a:lnTo>
                    <a:pt x="328654" y="426674"/>
                  </a:lnTo>
                  <a:lnTo>
                    <a:pt x="301599" y="439536"/>
                  </a:lnTo>
                  <a:lnTo>
                    <a:pt x="273657" y="440423"/>
                  </a:lnTo>
                  <a:lnTo>
                    <a:pt x="258133" y="431996"/>
                  </a:lnTo>
                  <a:lnTo>
                    <a:pt x="244384" y="439536"/>
                  </a:lnTo>
                  <a:lnTo>
                    <a:pt x="254585" y="455947"/>
                  </a:lnTo>
                  <a:lnTo>
                    <a:pt x="242166" y="466592"/>
                  </a:lnTo>
                  <a:lnTo>
                    <a:pt x="218216" y="451068"/>
                  </a:lnTo>
                  <a:lnTo>
                    <a:pt x="211119" y="454173"/>
                  </a:lnTo>
                  <a:lnTo>
                    <a:pt x="236844" y="486994"/>
                  </a:lnTo>
                  <a:lnTo>
                    <a:pt x="219546" y="502961"/>
                  </a:lnTo>
                  <a:lnTo>
                    <a:pt x="201362" y="510944"/>
                  </a:lnTo>
                  <a:lnTo>
                    <a:pt x="185838" y="494090"/>
                  </a:lnTo>
                  <a:lnTo>
                    <a:pt x="191161" y="486550"/>
                  </a:lnTo>
                  <a:lnTo>
                    <a:pt x="182290" y="476793"/>
                  </a:lnTo>
                  <a:lnTo>
                    <a:pt x="165879" y="492760"/>
                  </a:lnTo>
                  <a:lnTo>
                    <a:pt x="146364" y="494534"/>
                  </a:lnTo>
                  <a:lnTo>
                    <a:pt x="137050" y="486107"/>
                  </a:lnTo>
                  <a:lnTo>
                    <a:pt x="148582" y="470583"/>
                  </a:lnTo>
                  <a:lnTo>
                    <a:pt x="113987" y="429779"/>
                  </a:lnTo>
                  <a:lnTo>
                    <a:pt x="141485" y="423126"/>
                  </a:lnTo>
                  <a:lnTo>
                    <a:pt x="122857" y="417804"/>
                  </a:lnTo>
                  <a:lnTo>
                    <a:pt x="105560" y="384539"/>
                  </a:lnTo>
                  <a:lnTo>
                    <a:pt x="77617" y="385426"/>
                  </a:lnTo>
                  <a:lnTo>
                    <a:pt x="62094" y="362363"/>
                  </a:lnTo>
                  <a:lnTo>
                    <a:pt x="46127" y="357040"/>
                  </a:lnTo>
                  <a:lnTo>
                    <a:pt x="52780" y="334420"/>
                  </a:lnTo>
                  <a:lnTo>
                    <a:pt x="3105" y="308252"/>
                  </a:lnTo>
                  <a:lnTo>
                    <a:pt x="17298" y="291398"/>
                  </a:lnTo>
                  <a:lnTo>
                    <a:pt x="12862" y="282971"/>
                  </a:lnTo>
                  <a:lnTo>
                    <a:pt x="21289" y="279866"/>
                  </a:lnTo>
                  <a:lnTo>
                    <a:pt x="0" y="270996"/>
                  </a:lnTo>
                  <a:lnTo>
                    <a:pt x="6653" y="252368"/>
                  </a:lnTo>
                  <a:lnTo>
                    <a:pt x="44796" y="255029"/>
                  </a:lnTo>
                  <a:lnTo>
                    <a:pt x="28829" y="240836"/>
                  </a:lnTo>
                  <a:lnTo>
                    <a:pt x="17741" y="208015"/>
                  </a:lnTo>
                  <a:lnTo>
                    <a:pt x="22620" y="186282"/>
                  </a:lnTo>
                  <a:lnTo>
                    <a:pt x="7540" y="176081"/>
                  </a:lnTo>
                  <a:lnTo>
                    <a:pt x="11088" y="131284"/>
                  </a:lnTo>
                  <a:lnTo>
                    <a:pt x="32821" y="135720"/>
                  </a:lnTo>
                  <a:lnTo>
                    <a:pt x="56328" y="125075"/>
                  </a:lnTo>
                  <a:lnTo>
                    <a:pt x="46127" y="108221"/>
                  </a:lnTo>
                  <a:lnTo>
                    <a:pt x="61650" y="72739"/>
                  </a:lnTo>
                  <a:lnTo>
                    <a:pt x="42135" y="54554"/>
                  </a:lnTo>
                  <a:lnTo>
                    <a:pt x="58546" y="38587"/>
                  </a:lnTo>
                  <a:lnTo>
                    <a:pt x="62981" y="13306"/>
                  </a:lnTo>
                  <a:lnTo>
                    <a:pt x="81609" y="0"/>
                  </a:lnTo>
                  <a:lnTo>
                    <a:pt x="98020" y="21733"/>
                  </a:lnTo>
                  <a:lnTo>
                    <a:pt x="114430" y="26168"/>
                  </a:lnTo>
                  <a:lnTo>
                    <a:pt x="128623" y="0"/>
                  </a:lnTo>
                  <a:lnTo>
                    <a:pt x="168097" y="37700"/>
                  </a:lnTo>
                  <a:close/>
                </a:path>
              </a:pathLst>
            </a:custGeom>
            <a:gradFill>
              <a:gsLst>
                <a:gs pos="0">
                  <a:srgbClr val="A883CF"/>
                </a:gs>
                <a:gs pos="50000">
                  <a:srgbClr val="BC99DA"/>
                </a:gs>
                <a:gs pos="100000">
                  <a:srgbClr val="D0AFE6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609D54C0-58E8-6F65-2B44-54EFC021459A}"/>
                </a:ext>
              </a:extLst>
            </p:cNvPr>
            <p:cNvSpPr/>
            <p:nvPr/>
          </p:nvSpPr>
          <p:spPr>
            <a:xfrm>
              <a:off x="3767098" y="3400613"/>
              <a:ext cx="718515" cy="838268"/>
            </a:xfrm>
            <a:custGeom>
              <a:avLst/>
              <a:gdLst>
                <a:gd name="csX0" fmla="*/ 11088 w 718515"/>
                <a:gd name="csY0" fmla="*/ 569047 h 838268"/>
                <a:gd name="csX1" fmla="*/ 9314 w 718515"/>
                <a:gd name="csY1" fmla="*/ 560176 h 838268"/>
                <a:gd name="csX2" fmla="*/ 39918 w 718515"/>
                <a:gd name="csY2" fmla="*/ 532234 h 838268"/>
                <a:gd name="csX3" fmla="*/ 43466 w 718515"/>
                <a:gd name="csY3" fmla="*/ 500743 h 838268"/>
                <a:gd name="csX4" fmla="*/ 56772 w 718515"/>
                <a:gd name="csY4" fmla="*/ 498082 h 838268"/>
                <a:gd name="csX5" fmla="*/ 67416 w 718515"/>
                <a:gd name="csY5" fmla="*/ 512275 h 838268"/>
                <a:gd name="csX6" fmla="*/ 82496 w 718515"/>
                <a:gd name="csY6" fmla="*/ 515380 h 838268"/>
                <a:gd name="csX7" fmla="*/ 102011 w 718515"/>
                <a:gd name="csY7" fmla="*/ 506066 h 838268"/>
                <a:gd name="csX8" fmla="*/ 111769 w 718515"/>
                <a:gd name="csY8" fmla="*/ 516267 h 838268"/>
                <a:gd name="csX9" fmla="*/ 114430 w 718515"/>
                <a:gd name="csY9" fmla="*/ 506953 h 838268"/>
                <a:gd name="csX10" fmla="*/ 120196 w 718515"/>
                <a:gd name="csY10" fmla="*/ 508727 h 838268"/>
                <a:gd name="csX11" fmla="*/ 127293 w 718515"/>
                <a:gd name="csY11" fmla="*/ 478123 h 838268"/>
                <a:gd name="csX12" fmla="*/ 146808 w 718515"/>
                <a:gd name="csY12" fmla="*/ 455947 h 838268"/>
                <a:gd name="csX13" fmla="*/ 156565 w 718515"/>
                <a:gd name="csY13" fmla="*/ 451955 h 838268"/>
                <a:gd name="csX14" fmla="*/ 157009 w 718515"/>
                <a:gd name="csY14" fmla="*/ 459939 h 838268"/>
                <a:gd name="csX15" fmla="*/ 170315 w 718515"/>
                <a:gd name="csY15" fmla="*/ 447520 h 838268"/>
                <a:gd name="csX16" fmla="*/ 185838 w 718515"/>
                <a:gd name="csY16" fmla="*/ 459939 h 838268"/>
                <a:gd name="csX17" fmla="*/ 182734 w 718515"/>
                <a:gd name="csY17" fmla="*/ 475462 h 838268"/>
                <a:gd name="csX18" fmla="*/ 213337 w 718515"/>
                <a:gd name="csY18" fmla="*/ 471027 h 838268"/>
                <a:gd name="csX19" fmla="*/ 223982 w 718515"/>
                <a:gd name="csY19" fmla="*/ 459939 h 838268"/>
                <a:gd name="csX20" fmla="*/ 221764 w 718515"/>
                <a:gd name="csY20" fmla="*/ 430222 h 838268"/>
                <a:gd name="csX21" fmla="*/ 234626 w 718515"/>
                <a:gd name="csY21" fmla="*/ 420908 h 838268"/>
                <a:gd name="csX22" fmla="*/ 282971 w 718515"/>
                <a:gd name="csY22" fmla="*/ 419578 h 838268"/>
                <a:gd name="csX23" fmla="*/ 313131 w 718515"/>
                <a:gd name="csY23" fmla="*/ 408046 h 838268"/>
                <a:gd name="csX24" fmla="*/ 325993 w 718515"/>
                <a:gd name="csY24" fmla="*/ 384539 h 838268"/>
                <a:gd name="csX25" fmla="*/ 313131 w 718515"/>
                <a:gd name="csY25" fmla="*/ 360589 h 838268"/>
                <a:gd name="csX26" fmla="*/ 350831 w 718515"/>
                <a:gd name="csY26" fmla="*/ 318010 h 838268"/>
                <a:gd name="csX27" fmla="*/ 332202 w 718515"/>
                <a:gd name="csY27" fmla="*/ 282971 h 838268"/>
                <a:gd name="csX28" fmla="*/ 335307 w 718515"/>
                <a:gd name="csY28" fmla="*/ 259908 h 838268"/>
                <a:gd name="csX29" fmla="*/ 325549 w 718515"/>
                <a:gd name="csY29" fmla="*/ 248819 h 838268"/>
                <a:gd name="csX30" fmla="*/ 353492 w 718515"/>
                <a:gd name="csY30" fmla="*/ 226199 h 838268"/>
                <a:gd name="csX31" fmla="*/ 361475 w 718515"/>
                <a:gd name="csY31" fmla="*/ 230191 h 838268"/>
                <a:gd name="csX32" fmla="*/ 378773 w 718515"/>
                <a:gd name="csY32" fmla="*/ 217329 h 838268"/>
                <a:gd name="csX33" fmla="*/ 402723 w 718515"/>
                <a:gd name="csY33" fmla="*/ 222208 h 838268"/>
                <a:gd name="csX34" fmla="*/ 447520 w 718515"/>
                <a:gd name="csY34" fmla="*/ 177855 h 838268"/>
                <a:gd name="csX35" fmla="*/ 477680 w 718515"/>
                <a:gd name="csY35" fmla="*/ 161444 h 838268"/>
                <a:gd name="csX36" fmla="*/ 510944 w 718515"/>
                <a:gd name="csY36" fmla="*/ 122414 h 838268"/>
                <a:gd name="csX37" fmla="*/ 523807 w 718515"/>
                <a:gd name="csY37" fmla="*/ 78948 h 838268"/>
                <a:gd name="csX38" fmla="*/ 547314 w 718515"/>
                <a:gd name="csY38" fmla="*/ 63425 h 838268"/>
                <a:gd name="csX39" fmla="*/ 564168 w 718515"/>
                <a:gd name="csY39" fmla="*/ 31491 h 838268"/>
                <a:gd name="csX40" fmla="*/ 576587 w 718515"/>
                <a:gd name="csY40" fmla="*/ 11975 h 838268"/>
                <a:gd name="csX41" fmla="*/ 596545 w 718515"/>
                <a:gd name="csY41" fmla="*/ 0 h 838268"/>
                <a:gd name="csX42" fmla="*/ 616060 w 718515"/>
                <a:gd name="csY42" fmla="*/ 28829 h 838268"/>
                <a:gd name="csX43" fmla="*/ 605416 w 718515"/>
                <a:gd name="csY43" fmla="*/ 52780 h 838268"/>
                <a:gd name="csX44" fmla="*/ 628036 w 718515"/>
                <a:gd name="csY44" fmla="*/ 63425 h 838268"/>
                <a:gd name="csX45" fmla="*/ 663075 w 718515"/>
                <a:gd name="csY45" fmla="*/ 97576 h 838268"/>
                <a:gd name="csX46" fmla="*/ 707871 w 718515"/>
                <a:gd name="csY46" fmla="*/ 205797 h 838268"/>
                <a:gd name="csX47" fmla="*/ 705653 w 718515"/>
                <a:gd name="csY47" fmla="*/ 239505 h 838268"/>
                <a:gd name="csX48" fmla="*/ 689243 w 718515"/>
                <a:gd name="csY48" fmla="*/ 252811 h 838268"/>
                <a:gd name="csX49" fmla="*/ 667953 w 718515"/>
                <a:gd name="csY49" fmla="*/ 344621 h 838268"/>
                <a:gd name="csX50" fmla="*/ 685694 w 718515"/>
                <a:gd name="csY50" fmla="*/ 373451 h 838268"/>
                <a:gd name="csX51" fmla="*/ 649769 w 718515"/>
                <a:gd name="csY51" fmla="*/ 460826 h 838268"/>
                <a:gd name="csX52" fmla="*/ 656422 w 718515"/>
                <a:gd name="csY52" fmla="*/ 475906 h 838268"/>
                <a:gd name="csX53" fmla="*/ 712750 w 718515"/>
                <a:gd name="csY53" fmla="*/ 520259 h 838268"/>
                <a:gd name="csX54" fmla="*/ 705210 w 718515"/>
                <a:gd name="csY54" fmla="*/ 624044 h 838268"/>
                <a:gd name="csX55" fmla="*/ 718516 w 718515"/>
                <a:gd name="csY55" fmla="*/ 639568 h 838268"/>
                <a:gd name="csX56" fmla="*/ 701662 w 718515"/>
                <a:gd name="csY56" fmla="*/ 677711 h 838268"/>
                <a:gd name="csX57" fmla="*/ 695452 w 718515"/>
                <a:gd name="csY57" fmla="*/ 720733 h 838268"/>
                <a:gd name="csX58" fmla="*/ 651099 w 718515"/>
                <a:gd name="csY58" fmla="*/ 719846 h 838268"/>
                <a:gd name="csX59" fmla="*/ 635576 w 718515"/>
                <a:gd name="csY59" fmla="*/ 728717 h 838268"/>
                <a:gd name="csX60" fmla="*/ 632471 w 718515"/>
                <a:gd name="csY60" fmla="*/ 718072 h 838268"/>
                <a:gd name="csX61" fmla="*/ 581022 w 718515"/>
                <a:gd name="csY61" fmla="*/ 720290 h 838268"/>
                <a:gd name="csX62" fmla="*/ 588118 w 718515"/>
                <a:gd name="csY62" fmla="*/ 731821 h 838268"/>
                <a:gd name="csX63" fmla="*/ 567716 w 718515"/>
                <a:gd name="csY63" fmla="*/ 743353 h 838268"/>
                <a:gd name="csX64" fmla="*/ 556628 w 718515"/>
                <a:gd name="csY64" fmla="*/ 761094 h 838268"/>
                <a:gd name="csX65" fmla="*/ 562394 w 718515"/>
                <a:gd name="csY65" fmla="*/ 775287 h 838268"/>
                <a:gd name="csX66" fmla="*/ 544209 w 718515"/>
                <a:gd name="csY66" fmla="*/ 818753 h 838268"/>
                <a:gd name="csX67" fmla="*/ 556628 w 718515"/>
                <a:gd name="csY67" fmla="*/ 823188 h 838268"/>
                <a:gd name="csX68" fmla="*/ 541991 w 718515"/>
                <a:gd name="csY68" fmla="*/ 838268 h 838268"/>
                <a:gd name="csX69" fmla="*/ 529572 w 718515"/>
                <a:gd name="csY69" fmla="*/ 832946 h 838268"/>
                <a:gd name="csX70" fmla="*/ 524694 w 718515"/>
                <a:gd name="csY70" fmla="*/ 817866 h 838268"/>
                <a:gd name="csX71" fmla="*/ 484333 w 718515"/>
                <a:gd name="csY71" fmla="*/ 809882 h 838268"/>
                <a:gd name="csX72" fmla="*/ 479897 w 718515"/>
                <a:gd name="csY72" fmla="*/ 822301 h 838268"/>
                <a:gd name="csX73" fmla="*/ 465705 w 718515"/>
                <a:gd name="csY73" fmla="*/ 824519 h 838268"/>
                <a:gd name="csX74" fmla="*/ 454173 w 718515"/>
                <a:gd name="csY74" fmla="*/ 838268 h 838268"/>
                <a:gd name="csX75" fmla="*/ 434214 w 718515"/>
                <a:gd name="csY75" fmla="*/ 822745 h 838268"/>
                <a:gd name="csX76" fmla="*/ 415586 w 718515"/>
                <a:gd name="csY76" fmla="*/ 789480 h 838268"/>
                <a:gd name="csX77" fmla="*/ 404054 w 718515"/>
                <a:gd name="csY77" fmla="*/ 800568 h 838268"/>
                <a:gd name="csX78" fmla="*/ 405385 w 718515"/>
                <a:gd name="csY78" fmla="*/ 790811 h 838268"/>
                <a:gd name="csX79" fmla="*/ 387200 w 718515"/>
                <a:gd name="csY79" fmla="*/ 776174 h 838268"/>
                <a:gd name="csX80" fmla="*/ 355266 w 718515"/>
                <a:gd name="csY80" fmla="*/ 773070 h 838268"/>
                <a:gd name="csX81" fmla="*/ 355710 w 718515"/>
                <a:gd name="csY81" fmla="*/ 760207 h 838268"/>
                <a:gd name="csX82" fmla="*/ 303817 w 718515"/>
                <a:gd name="csY82" fmla="*/ 776174 h 838268"/>
                <a:gd name="csX83" fmla="*/ 291841 w 718515"/>
                <a:gd name="csY83" fmla="*/ 794359 h 838268"/>
                <a:gd name="csX84" fmla="*/ 278092 w 718515"/>
                <a:gd name="csY84" fmla="*/ 754441 h 838268"/>
                <a:gd name="csX85" fmla="*/ 250593 w 718515"/>
                <a:gd name="csY85" fmla="*/ 727386 h 838268"/>
                <a:gd name="csX86" fmla="*/ 242610 w 718515"/>
                <a:gd name="csY86" fmla="*/ 730491 h 838268"/>
                <a:gd name="csX87" fmla="*/ 239949 w 718515"/>
                <a:gd name="csY87" fmla="*/ 745127 h 838268"/>
                <a:gd name="csX88" fmla="*/ 231965 w 718515"/>
                <a:gd name="csY88" fmla="*/ 744684 h 838268"/>
                <a:gd name="csX89" fmla="*/ 152574 w 718515"/>
                <a:gd name="csY89" fmla="*/ 686138 h 838268"/>
                <a:gd name="csX90" fmla="*/ 145921 w 718515"/>
                <a:gd name="csY90" fmla="*/ 678155 h 838268"/>
                <a:gd name="csX91" fmla="*/ 153017 w 718515"/>
                <a:gd name="csY91" fmla="*/ 673719 h 838268"/>
                <a:gd name="csX92" fmla="*/ 125518 w 718515"/>
                <a:gd name="csY92" fmla="*/ 646664 h 838268"/>
                <a:gd name="csX93" fmla="*/ 99350 w 718515"/>
                <a:gd name="csY93" fmla="*/ 659970 h 838268"/>
                <a:gd name="csX94" fmla="*/ 86488 w 718515"/>
                <a:gd name="csY94" fmla="*/ 668397 h 838268"/>
                <a:gd name="csX95" fmla="*/ 77174 w 718515"/>
                <a:gd name="csY95" fmla="*/ 664405 h 838268"/>
                <a:gd name="csX96" fmla="*/ 69634 w 718515"/>
                <a:gd name="csY96" fmla="*/ 640455 h 838268"/>
                <a:gd name="csX97" fmla="*/ 47458 w 718515"/>
                <a:gd name="csY97" fmla="*/ 642672 h 838268"/>
                <a:gd name="csX98" fmla="*/ 37256 w 718515"/>
                <a:gd name="csY98" fmla="*/ 620939 h 838268"/>
                <a:gd name="csX99" fmla="*/ 0 w 718515"/>
                <a:gd name="csY99" fmla="*/ 600981 h 838268"/>
                <a:gd name="csX100" fmla="*/ 11088 w 718515"/>
                <a:gd name="csY100" fmla="*/ 569047 h 8382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</a:cxnLst>
              <a:rect l="l" t="t" r="r" b="b"/>
              <a:pathLst>
                <a:path w="718515" h="838268">
                  <a:moveTo>
                    <a:pt x="11088" y="569047"/>
                  </a:moveTo>
                  <a:lnTo>
                    <a:pt x="9314" y="560176"/>
                  </a:lnTo>
                  <a:lnTo>
                    <a:pt x="39918" y="532234"/>
                  </a:lnTo>
                  <a:lnTo>
                    <a:pt x="43466" y="500743"/>
                  </a:lnTo>
                  <a:lnTo>
                    <a:pt x="56772" y="498082"/>
                  </a:lnTo>
                  <a:lnTo>
                    <a:pt x="67416" y="512275"/>
                  </a:lnTo>
                  <a:lnTo>
                    <a:pt x="82496" y="515380"/>
                  </a:lnTo>
                  <a:lnTo>
                    <a:pt x="102011" y="506066"/>
                  </a:lnTo>
                  <a:lnTo>
                    <a:pt x="111769" y="516267"/>
                  </a:lnTo>
                  <a:lnTo>
                    <a:pt x="114430" y="506953"/>
                  </a:lnTo>
                  <a:lnTo>
                    <a:pt x="120196" y="508727"/>
                  </a:lnTo>
                  <a:lnTo>
                    <a:pt x="127293" y="478123"/>
                  </a:lnTo>
                  <a:lnTo>
                    <a:pt x="146808" y="455947"/>
                  </a:lnTo>
                  <a:lnTo>
                    <a:pt x="156565" y="451955"/>
                  </a:lnTo>
                  <a:lnTo>
                    <a:pt x="157009" y="459939"/>
                  </a:lnTo>
                  <a:lnTo>
                    <a:pt x="170315" y="447520"/>
                  </a:lnTo>
                  <a:lnTo>
                    <a:pt x="185838" y="459939"/>
                  </a:lnTo>
                  <a:lnTo>
                    <a:pt x="182734" y="475462"/>
                  </a:lnTo>
                  <a:lnTo>
                    <a:pt x="213337" y="471027"/>
                  </a:lnTo>
                  <a:lnTo>
                    <a:pt x="223982" y="459939"/>
                  </a:lnTo>
                  <a:lnTo>
                    <a:pt x="221764" y="430222"/>
                  </a:lnTo>
                  <a:lnTo>
                    <a:pt x="234626" y="420908"/>
                  </a:lnTo>
                  <a:lnTo>
                    <a:pt x="282971" y="419578"/>
                  </a:lnTo>
                  <a:lnTo>
                    <a:pt x="313131" y="408046"/>
                  </a:lnTo>
                  <a:lnTo>
                    <a:pt x="325993" y="384539"/>
                  </a:lnTo>
                  <a:lnTo>
                    <a:pt x="313131" y="360589"/>
                  </a:lnTo>
                  <a:lnTo>
                    <a:pt x="350831" y="318010"/>
                  </a:lnTo>
                  <a:lnTo>
                    <a:pt x="332202" y="282971"/>
                  </a:lnTo>
                  <a:lnTo>
                    <a:pt x="335307" y="259908"/>
                  </a:lnTo>
                  <a:lnTo>
                    <a:pt x="325549" y="248819"/>
                  </a:lnTo>
                  <a:lnTo>
                    <a:pt x="353492" y="226199"/>
                  </a:lnTo>
                  <a:lnTo>
                    <a:pt x="361475" y="230191"/>
                  </a:lnTo>
                  <a:lnTo>
                    <a:pt x="378773" y="217329"/>
                  </a:lnTo>
                  <a:lnTo>
                    <a:pt x="402723" y="222208"/>
                  </a:lnTo>
                  <a:lnTo>
                    <a:pt x="447520" y="177855"/>
                  </a:lnTo>
                  <a:lnTo>
                    <a:pt x="477680" y="161444"/>
                  </a:lnTo>
                  <a:lnTo>
                    <a:pt x="510944" y="122414"/>
                  </a:lnTo>
                  <a:lnTo>
                    <a:pt x="523807" y="78948"/>
                  </a:lnTo>
                  <a:lnTo>
                    <a:pt x="547314" y="63425"/>
                  </a:lnTo>
                  <a:lnTo>
                    <a:pt x="564168" y="31491"/>
                  </a:lnTo>
                  <a:lnTo>
                    <a:pt x="576587" y="11975"/>
                  </a:lnTo>
                  <a:lnTo>
                    <a:pt x="596545" y="0"/>
                  </a:lnTo>
                  <a:lnTo>
                    <a:pt x="616060" y="28829"/>
                  </a:lnTo>
                  <a:lnTo>
                    <a:pt x="605416" y="52780"/>
                  </a:lnTo>
                  <a:lnTo>
                    <a:pt x="628036" y="63425"/>
                  </a:lnTo>
                  <a:lnTo>
                    <a:pt x="663075" y="97576"/>
                  </a:lnTo>
                  <a:lnTo>
                    <a:pt x="707871" y="205797"/>
                  </a:lnTo>
                  <a:lnTo>
                    <a:pt x="705653" y="239505"/>
                  </a:lnTo>
                  <a:lnTo>
                    <a:pt x="689243" y="252811"/>
                  </a:lnTo>
                  <a:lnTo>
                    <a:pt x="667953" y="344621"/>
                  </a:lnTo>
                  <a:lnTo>
                    <a:pt x="685694" y="373451"/>
                  </a:lnTo>
                  <a:lnTo>
                    <a:pt x="649769" y="460826"/>
                  </a:lnTo>
                  <a:lnTo>
                    <a:pt x="656422" y="475906"/>
                  </a:lnTo>
                  <a:lnTo>
                    <a:pt x="712750" y="520259"/>
                  </a:lnTo>
                  <a:lnTo>
                    <a:pt x="705210" y="624044"/>
                  </a:lnTo>
                  <a:lnTo>
                    <a:pt x="718516" y="639568"/>
                  </a:lnTo>
                  <a:lnTo>
                    <a:pt x="701662" y="677711"/>
                  </a:lnTo>
                  <a:lnTo>
                    <a:pt x="695452" y="720733"/>
                  </a:lnTo>
                  <a:lnTo>
                    <a:pt x="651099" y="719846"/>
                  </a:lnTo>
                  <a:lnTo>
                    <a:pt x="635576" y="728717"/>
                  </a:lnTo>
                  <a:lnTo>
                    <a:pt x="632471" y="718072"/>
                  </a:lnTo>
                  <a:lnTo>
                    <a:pt x="581022" y="720290"/>
                  </a:lnTo>
                  <a:lnTo>
                    <a:pt x="588118" y="731821"/>
                  </a:lnTo>
                  <a:lnTo>
                    <a:pt x="567716" y="743353"/>
                  </a:lnTo>
                  <a:lnTo>
                    <a:pt x="556628" y="761094"/>
                  </a:lnTo>
                  <a:lnTo>
                    <a:pt x="562394" y="775287"/>
                  </a:lnTo>
                  <a:lnTo>
                    <a:pt x="544209" y="818753"/>
                  </a:lnTo>
                  <a:lnTo>
                    <a:pt x="556628" y="823188"/>
                  </a:lnTo>
                  <a:lnTo>
                    <a:pt x="541991" y="838268"/>
                  </a:lnTo>
                  <a:lnTo>
                    <a:pt x="529572" y="832946"/>
                  </a:lnTo>
                  <a:lnTo>
                    <a:pt x="524694" y="817866"/>
                  </a:lnTo>
                  <a:lnTo>
                    <a:pt x="484333" y="809882"/>
                  </a:lnTo>
                  <a:lnTo>
                    <a:pt x="479897" y="822301"/>
                  </a:lnTo>
                  <a:lnTo>
                    <a:pt x="465705" y="824519"/>
                  </a:lnTo>
                  <a:lnTo>
                    <a:pt x="454173" y="838268"/>
                  </a:lnTo>
                  <a:lnTo>
                    <a:pt x="434214" y="822745"/>
                  </a:lnTo>
                  <a:lnTo>
                    <a:pt x="415586" y="789480"/>
                  </a:lnTo>
                  <a:lnTo>
                    <a:pt x="404054" y="800568"/>
                  </a:lnTo>
                  <a:lnTo>
                    <a:pt x="405385" y="790811"/>
                  </a:lnTo>
                  <a:lnTo>
                    <a:pt x="387200" y="776174"/>
                  </a:lnTo>
                  <a:lnTo>
                    <a:pt x="355266" y="773070"/>
                  </a:lnTo>
                  <a:lnTo>
                    <a:pt x="355710" y="760207"/>
                  </a:lnTo>
                  <a:lnTo>
                    <a:pt x="303817" y="776174"/>
                  </a:lnTo>
                  <a:lnTo>
                    <a:pt x="291841" y="794359"/>
                  </a:lnTo>
                  <a:lnTo>
                    <a:pt x="278092" y="754441"/>
                  </a:lnTo>
                  <a:lnTo>
                    <a:pt x="250593" y="727386"/>
                  </a:lnTo>
                  <a:lnTo>
                    <a:pt x="242610" y="730491"/>
                  </a:lnTo>
                  <a:lnTo>
                    <a:pt x="239949" y="745127"/>
                  </a:lnTo>
                  <a:lnTo>
                    <a:pt x="231965" y="744684"/>
                  </a:lnTo>
                  <a:lnTo>
                    <a:pt x="152574" y="686138"/>
                  </a:lnTo>
                  <a:lnTo>
                    <a:pt x="145921" y="678155"/>
                  </a:lnTo>
                  <a:lnTo>
                    <a:pt x="153017" y="673719"/>
                  </a:lnTo>
                  <a:lnTo>
                    <a:pt x="125518" y="646664"/>
                  </a:lnTo>
                  <a:lnTo>
                    <a:pt x="99350" y="659970"/>
                  </a:lnTo>
                  <a:lnTo>
                    <a:pt x="86488" y="668397"/>
                  </a:lnTo>
                  <a:lnTo>
                    <a:pt x="77174" y="664405"/>
                  </a:lnTo>
                  <a:lnTo>
                    <a:pt x="69634" y="640455"/>
                  </a:lnTo>
                  <a:lnTo>
                    <a:pt x="47458" y="642672"/>
                  </a:lnTo>
                  <a:lnTo>
                    <a:pt x="37256" y="620939"/>
                  </a:lnTo>
                  <a:lnTo>
                    <a:pt x="0" y="600981"/>
                  </a:lnTo>
                  <a:lnTo>
                    <a:pt x="11088" y="569047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9B4EC7E-53E7-0C82-8C10-7A41AA716B03}"/>
                </a:ext>
              </a:extLst>
            </p:cNvPr>
            <p:cNvSpPr/>
            <p:nvPr/>
          </p:nvSpPr>
          <p:spPr>
            <a:xfrm>
              <a:off x="2361558" y="3322996"/>
              <a:ext cx="289623" cy="307808"/>
            </a:xfrm>
            <a:custGeom>
              <a:avLst/>
              <a:gdLst>
                <a:gd name="csX0" fmla="*/ 134389 w 289623"/>
                <a:gd name="csY0" fmla="*/ 0 h 307808"/>
                <a:gd name="csX1" fmla="*/ 146808 w 289623"/>
                <a:gd name="csY1" fmla="*/ 14637 h 307808"/>
                <a:gd name="csX2" fmla="*/ 164549 w 289623"/>
                <a:gd name="csY2" fmla="*/ 3548 h 307808"/>
                <a:gd name="csX3" fmla="*/ 163218 w 289623"/>
                <a:gd name="csY3" fmla="*/ 10645 h 307808"/>
                <a:gd name="csX4" fmla="*/ 186282 w 289623"/>
                <a:gd name="csY4" fmla="*/ 13750 h 307808"/>
                <a:gd name="csX5" fmla="*/ 197370 w 289623"/>
                <a:gd name="csY5" fmla="*/ 56328 h 307808"/>
                <a:gd name="csX6" fmla="*/ 219546 w 289623"/>
                <a:gd name="csY6" fmla="*/ 57659 h 307808"/>
                <a:gd name="csX7" fmla="*/ 247489 w 289623"/>
                <a:gd name="csY7" fmla="*/ 39474 h 307808"/>
                <a:gd name="csX8" fmla="*/ 289624 w 289623"/>
                <a:gd name="csY8" fmla="*/ 82940 h 307808"/>
                <a:gd name="csX9" fmla="*/ 258133 w 289623"/>
                <a:gd name="csY9" fmla="*/ 105116 h 307808"/>
                <a:gd name="csX10" fmla="*/ 259464 w 289623"/>
                <a:gd name="csY10" fmla="*/ 128180 h 307808"/>
                <a:gd name="csX11" fmla="*/ 248819 w 289623"/>
                <a:gd name="csY11" fmla="*/ 130841 h 307808"/>
                <a:gd name="csX12" fmla="*/ 253698 w 289623"/>
                <a:gd name="csY12" fmla="*/ 141929 h 307808"/>
                <a:gd name="csX13" fmla="*/ 247932 w 289623"/>
                <a:gd name="csY13" fmla="*/ 164549 h 307808"/>
                <a:gd name="csX14" fmla="*/ 238175 w 289623"/>
                <a:gd name="csY14" fmla="*/ 172089 h 307808"/>
                <a:gd name="csX15" fmla="*/ 242166 w 289623"/>
                <a:gd name="csY15" fmla="*/ 210232 h 307808"/>
                <a:gd name="csX16" fmla="*/ 227974 w 289623"/>
                <a:gd name="csY16" fmla="*/ 258133 h 307808"/>
                <a:gd name="csX17" fmla="*/ 198257 w 289623"/>
                <a:gd name="csY17" fmla="*/ 258133 h 307808"/>
                <a:gd name="csX18" fmla="*/ 192048 w 289623"/>
                <a:gd name="csY18" fmla="*/ 272326 h 307808"/>
                <a:gd name="csX19" fmla="*/ 179629 w 289623"/>
                <a:gd name="csY19" fmla="*/ 265230 h 307808"/>
                <a:gd name="csX20" fmla="*/ 149469 w 289623"/>
                <a:gd name="csY20" fmla="*/ 272770 h 307808"/>
                <a:gd name="csX21" fmla="*/ 135276 w 289623"/>
                <a:gd name="csY21" fmla="*/ 290955 h 307808"/>
                <a:gd name="csX22" fmla="*/ 126406 w 289623"/>
                <a:gd name="csY22" fmla="*/ 287406 h 307808"/>
                <a:gd name="csX23" fmla="*/ 74513 w 289623"/>
                <a:gd name="csY23" fmla="*/ 307809 h 307808"/>
                <a:gd name="csX24" fmla="*/ 61651 w 289623"/>
                <a:gd name="csY24" fmla="*/ 294503 h 307808"/>
                <a:gd name="csX25" fmla="*/ 70521 w 289623"/>
                <a:gd name="csY25" fmla="*/ 277649 h 307808"/>
                <a:gd name="csX26" fmla="*/ 57215 w 289623"/>
                <a:gd name="csY26" fmla="*/ 280310 h 307808"/>
                <a:gd name="csX27" fmla="*/ 49675 w 289623"/>
                <a:gd name="csY27" fmla="*/ 267891 h 307808"/>
                <a:gd name="csX28" fmla="*/ 39918 w 289623"/>
                <a:gd name="csY28" fmla="*/ 225312 h 307808"/>
                <a:gd name="csX29" fmla="*/ 5766 w 289623"/>
                <a:gd name="csY29" fmla="*/ 204467 h 307808"/>
                <a:gd name="csX30" fmla="*/ 0 w 289623"/>
                <a:gd name="csY30" fmla="*/ 189387 h 307808"/>
                <a:gd name="csX31" fmla="*/ 18185 w 289623"/>
                <a:gd name="csY31" fmla="*/ 180073 h 307808"/>
                <a:gd name="csX32" fmla="*/ 1331 w 289623"/>
                <a:gd name="csY32" fmla="*/ 145477 h 307808"/>
                <a:gd name="csX33" fmla="*/ 10645 w 289623"/>
                <a:gd name="csY33" fmla="*/ 138825 h 307808"/>
                <a:gd name="csX34" fmla="*/ 20846 w 289623"/>
                <a:gd name="csY34" fmla="*/ 144147 h 307808"/>
                <a:gd name="csX35" fmla="*/ 47014 w 289623"/>
                <a:gd name="csY35" fmla="*/ 129067 h 307808"/>
                <a:gd name="csX36" fmla="*/ 40805 w 289623"/>
                <a:gd name="csY36" fmla="*/ 94915 h 307808"/>
                <a:gd name="csX37" fmla="*/ 48788 w 289623"/>
                <a:gd name="csY37" fmla="*/ 46570 h 307808"/>
                <a:gd name="csX38" fmla="*/ 58102 w 289623"/>
                <a:gd name="csY38" fmla="*/ 39474 h 307808"/>
                <a:gd name="csX39" fmla="*/ 72739 w 289623"/>
                <a:gd name="csY39" fmla="*/ 41692 h 307808"/>
                <a:gd name="csX40" fmla="*/ 134389 w 289623"/>
                <a:gd name="csY40" fmla="*/ 0 h 3078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89623" h="307808">
                  <a:moveTo>
                    <a:pt x="134389" y="0"/>
                  </a:moveTo>
                  <a:lnTo>
                    <a:pt x="146808" y="14637"/>
                  </a:lnTo>
                  <a:lnTo>
                    <a:pt x="164549" y="3548"/>
                  </a:lnTo>
                  <a:lnTo>
                    <a:pt x="163218" y="10645"/>
                  </a:lnTo>
                  <a:lnTo>
                    <a:pt x="186282" y="13750"/>
                  </a:lnTo>
                  <a:lnTo>
                    <a:pt x="197370" y="56328"/>
                  </a:lnTo>
                  <a:lnTo>
                    <a:pt x="219546" y="57659"/>
                  </a:lnTo>
                  <a:lnTo>
                    <a:pt x="247489" y="39474"/>
                  </a:lnTo>
                  <a:lnTo>
                    <a:pt x="289624" y="82940"/>
                  </a:lnTo>
                  <a:lnTo>
                    <a:pt x="258133" y="105116"/>
                  </a:lnTo>
                  <a:lnTo>
                    <a:pt x="259464" y="128180"/>
                  </a:lnTo>
                  <a:lnTo>
                    <a:pt x="248819" y="130841"/>
                  </a:lnTo>
                  <a:lnTo>
                    <a:pt x="253698" y="141929"/>
                  </a:lnTo>
                  <a:lnTo>
                    <a:pt x="247932" y="164549"/>
                  </a:lnTo>
                  <a:lnTo>
                    <a:pt x="238175" y="172089"/>
                  </a:lnTo>
                  <a:lnTo>
                    <a:pt x="242166" y="210232"/>
                  </a:lnTo>
                  <a:lnTo>
                    <a:pt x="227974" y="258133"/>
                  </a:lnTo>
                  <a:lnTo>
                    <a:pt x="198257" y="258133"/>
                  </a:lnTo>
                  <a:lnTo>
                    <a:pt x="192048" y="272326"/>
                  </a:lnTo>
                  <a:lnTo>
                    <a:pt x="179629" y="265230"/>
                  </a:lnTo>
                  <a:lnTo>
                    <a:pt x="149469" y="272770"/>
                  </a:lnTo>
                  <a:lnTo>
                    <a:pt x="135276" y="290955"/>
                  </a:lnTo>
                  <a:lnTo>
                    <a:pt x="126406" y="287406"/>
                  </a:lnTo>
                  <a:lnTo>
                    <a:pt x="74513" y="307809"/>
                  </a:lnTo>
                  <a:lnTo>
                    <a:pt x="61651" y="294503"/>
                  </a:lnTo>
                  <a:lnTo>
                    <a:pt x="70521" y="277649"/>
                  </a:lnTo>
                  <a:lnTo>
                    <a:pt x="57215" y="280310"/>
                  </a:lnTo>
                  <a:lnTo>
                    <a:pt x="49675" y="267891"/>
                  </a:lnTo>
                  <a:lnTo>
                    <a:pt x="39918" y="225312"/>
                  </a:lnTo>
                  <a:lnTo>
                    <a:pt x="5766" y="204467"/>
                  </a:lnTo>
                  <a:lnTo>
                    <a:pt x="0" y="189387"/>
                  </a:lnTo>
                  <a:lnTo>
                    <a:pt x="18185" y="180073"/>
                  </a:lnTo>
                  <a:lnTo>
                    <a:pt x="1331" y="145477"/>
                  </a:lnTo>
                  <a:lnTo>
                    <a:pt x="10645" y="138825"/>
                  </a:lnTo>
                  <a:lnTo>
                    <a:pt x="20846" y="144147"/>
                  </a:lnTo>
                  <a:lnTo>
                    <a:pt x="47014" y="129067"/>
                  </a:lnTo>
                  <a:lnTo>
                    <a:pt x="40805" y="94915"/>
                  </a:lnTo>
                  <a:lnTo>
                    <a:pt x="48788" y="46570"/>
                  </a:lnTo>
                  <a:lnTo>
                    <a:pt x="58102" y="39474"/>
                  </a:lnTo>
                  <a:lnTo>
                    <a:pt x="72739" y="41692"/>
                  </a:lnTo>
                  <a:lnTo>
                    <a:pt x="134389" y="0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E4AF169-226A-CAB5-AA60-9C972976AA27}"/>
                </a:ext>
              </a:extLst>
            </p:cNvPr>
            <p:cNvSpPr/>
            <p:nvPr/>
          </p:nvSpPr>
          <p:spPr>
            <a:xfrm>
              <a:off x="3013987" y="3554517"/>
              <a:ext cx="522919" cy="480340"/>
            </a:xfrm>
            <a:custGeom>
              <a:avLst/>
              <a:gdLst>
                <a:gd name="csX0" fmla="*/ 497638 w 522919"/>
                <a:gd name="csY0" fmla="*/ 282971 h 480340"/>
                <a:gd name="csX1" fmla="*/ 514049 w 522919"/>
                <a:gd name="csY1" fmla="*/ 306478 h 480340"/>
                <a:gd name="csX2" fmla="*/ 506509 w 522919"/>
                <a:gd name="csY2" fmla="*/ 313131 h 480340"/>
                <a:gd name="csX3" fmla="*/ 512719 w 522919"/>
                <a:gd name="csY3" fmla="*/ 314462 h 480340"/>
                <a:gd name="csX4" fmla="*/ 514493 w 522919"/>
                <a:gd name="csY4" fmla="*/ 336194 h 480340"/>
                <a:gd name="csX5" fmla="*/ 432883 w 522919"/>
                <a:gd name="csY5" fmla="*/ 356597 h 480340"/>
                <a:gd name="csX6" fmla="*/ 399619 w 522919"/>
                <a:gd name="csY6" fmla="*/ 341517 h 480340"/>
                <a:gd name="csX7" fmla="*/ 398288 w 522919"/>
                <a:gd name="csY7" fmla="*/ 386757 h 480340"/>
                <a:gd name="csX8" fmla="*/ 408046 w 522919"/>
                <a:gd name="csY8" fmla="*/ 393409 h 480340"/>
                <a:gd name="csX9" fmla="*/ 388974 w 522919"/>
                <a:gd name="csY9" fmla="*/ 411594 h 480340"/>
                <a:gd name="csX10" fmla="*/ 343734 w 522919"/>
                <a:gd name="csY10" fmla="*/ 433327 h 480340"/>
                <a:gd name="csX11" fmla="*/ 320227 w 522919"/>
                <a:gd name="csY11" fmla="*/ 477236 h 480340"/>
                <a:gd name="csX12" fmla="*/ 307365 w 522919"/>
                <a:gd name="csY12" fmla="*/ 480341 h 480340"/>
                <a:gd name="csX13" fmla="*/ 309583 w 522919"/>
                <a:gd name="csY13" fmla="*/ 463487 h 480340"/>
                <a:gd name="csX14" fmla="*/ 297607 w 522919"/>
                <a:gd name="csY14" fmla="*/ 453286 h 480340"/>
                <a:gd name="csX15" fmla="*/ 302486 w 522919"/>
                <a:gd name="csY15" fmla="*/ 431109 h 480340"/>
                <a:gd name="csX16" fmla="*/ 315792 w 522919"/>
                <a:gd name="csY16" fmla="*/ 436432 h 480340"/>
                <a:gd name="csX17" fmla="*/ 320671 w 522919"/>
                <a:gd name="csY17" fmla="*/ 424013 h 480340"/>
                <a:gd name="csX18" fmla="*/ 307365 w 522919"/>
                <a:gd name="csY18" fmla="*/ 425344 h 480340"/>
                <a:gd name="csX19" fmla="*/ 292729 w 522919"/>
                <a:gd name="csY19" fmla="*/ 392522 h 480340"/>
                <a:gd name="csX20" fmla="*/ 295833 w 522919"/>
                <a:gd name="csY20" fmla="*/ 376555 h 480340"/>
                <a:gd name="csX21" fmla="*/ 286076 w 522919"/>
                <a:gd name="csY21" fmla="*/ 379217 h 480340"/>
                <a:gd name="csX22" fmla="*/ 288737 w 522919"/>
                <a:gd name="csY22" fmla="*/ 374338 h 480340"/>
                <a:gd name="csX23" fmla="*/ 278536 w 522919"/>
                <a:gd name="csY23" fmla="*/ 368572 h 480340"/>
                <a:gd name="csX24" fmla="*/ 261238 w 522919"/>
                <a:gd name="csY24" fmla="*/ 372120 h 480340"/>
                <a:gd name="csX25" fmla="*/ 260795 w 522919"/>
                <a:gd name="csY25" fmla="*/ 354379 h 480340"/>
                <a:gd name="csX26" fmla="*/ 269665 w 522919"/>
                <a:gd name="csY26" fmla="*/ 344178 h 480340"/>
                <a:gd name="csX27" fmla="*/ 254142 w 522919"/>
                <a:gd name="csY27" fmla="*/ 310913 h 480340"/>
                <a:gd name="csX28" fmla="*/ 243941 w 522919"/>
                <a:gd name="csY28" fmla="*/ 310026 h 480340"/>
                <a:gd name="csX29" fmla="*/ 250150 w 522919"/>
                <a:gd name="csY29" fmla="*/ 299825 h 480340"/>
                <a:gd name="csX30" fmla="*/ 215111 w 522919"/>
                <a:gd name="csY30" fmla="*/ 293616 h 480340"/>
                <a:gd name="csX31" fmla="*/ 191604 w 522919"/>
                <a:gd name="csY31" fmla="*/ 311357 h 480340"/>
                <a:gd name="csX32" fmla="*/ 185395 w 522919"/>
                <a:gd name="csY32" fmla="*/ 289180 h 480340"/>
                <a:gd name="csX33" fmla="*/ 164993 w 522919"/>
                <a:gd name="csY33" fmla="*/ 289624 h 480340"/>
                <a:gd name="csX34" fmla="*/ 172089 w 522919"/>
                <a:gd name="csY34" fmla="*/ 266117 h 480340"/>
                <a:gd name="csX35" fmla="*/ 161888 w 522919"/>
                <a:gd name="csY35" fmla="*/ 264786 h 480340"/>
                <a:gd name="csX36" fmla="*/ 157009 w 522919"/>
                <a:gd name="csY36" fmla="*/ 246158 h 480340"/>
                <a:gd name="csX37" fmla="*/ 131284 w 522919"/>
                <a:gd name="csY37" fmla="*/ 212450 h 480340"/>
                <a:gd name="csX38" fmla="*/ 146364 w 522919"/>
                <a:gd name="csY38" fmla="*/ 186725 h 480340"/>
                <a:gd name="csX39" fmla="*/ 145921 w 522919"/>
                <a:gd name="csY39" fmla="*/ 164993 h 480340"/>
                <a:gd name="csX40" fmla="*/ 119309 w 522919"/>
                <a:gd name="csY40" fmla="*/ 159227 h 480340"/>
                <a:gd name="csX41" fmla="*/ 96246 w 522919"/>
                <a:gd name="csY41" fmla="*/ 164105 h 480340"/>
                <a:gd name="csX42" fmla="*/ 74069 w 522919"/>
                <a:gd name="csY42" fmla="*/ 145921 h 480340"/>
                <a:gd name="csX43" fmla="*/ 68303 w 522919"/>
                <a:gd name="csY43" fmla="*/ 131284 h 480340"/>
                <a:gd name="csX44" fmla="*/ 74513 w 522919"/>
                <a:gd name="csY44" fmla="*/ 125962 h 480340"/>
                <a:gd name="csX45" fmla="*/ 64755 w 522919"/>
                <a:gd name="csY45" fmla="*/ 110439 h 480340"/>
                <a:gd name="csX46" fmla="*/ 39031 w 522919"/>
                <a:gd name="csY46" fmla="*/ 109551 h 480340"/>
                <a:gd name="csX47" fmla="*/ 47014 w 522919"/>
                <a:gd name="csY47" fmla="*/ 101124 h 480340"/>
                <a:gd name="csX48" fmla="*/ 43466 w 522919"/>
                <a:gd name="csY48" fmla="*/ 95802 h 480340"/>
                <a:gd name="csX49" fmla="*/ 19515 w 522919"/>
                <a:gd name="csY49" fmla="*/ 106003 h 480340"/>
                <a:gd name="csX50" fmla="*/ 0 w 522919"/>
                <a:gd name="csY50" fmla="*/ 99350 h 480340"/>
                <a:gd name="csX51" fmla="*/ 7984 w 522919"/>
                <a:gd name="csY51" fmla="*/ 72295 h 480340"/>
                <a:gd name="csX52" fmla="*/ 40361 w 522919"/>
                <a:gd name="csY52" fmla="*/ 61651 h 480340"/>
                <a:gd name="csX53" fmla="*/ 51893 w 522919"/>
                <a:gd name="csY53" fmla="*/ 85601 h 480340"/>
                <a:gd name="csX54" fmla="*/ 59876 w 522919"/>
                <a:gd name="csY54" fmla="*/ 78505 h 480340"/>
                <a:gd name="csX55" fmla="*/ 56328 w 522919"/>
                <a:gd name="csY55" fmla="*/ 92697 h 480340"/>
                <a:gd name="csX56" fmla="*/ 65199 w 522919"/>
                <a:gd name="csY56" fmla="*/ 76730 h 480340"/>
                <a:gd name="csX57" fmla="*/ 79835 w 522919"/>
                <a:gd name="csY57" fmla="*/ 85601 h 480340"/>
                <a:gd name="csX58" fmla="*/ 86488 w 522919"/>
                <a:gd name="csY58" fmla="*/ 82053 h 480340"/>
                <a:gd name="csX59" fmla="*/ 84270 w 522919"/>
                <a:gd name="csY59" fmla="*/ 71852 h 480340"/>
                <a:gd name="csX60" fmla="*/ 102899 w 522919"/>
                <a:gd name="csY60" fmla="*/ 71852 h 480340"/>
                <a:gd name="csX61" fmla="*/ 109551 w 522919"/>
                <a:gd name="csY61" fmla="*/ 45683 h 480340"/>
                <a:gd name="csX62" fmla="*/ 101124 w 522919"/>
                <a:gd name="csY62" fmla="*/ 52336 h 480340"/>
                <a:gd name="csX63" fmla="*/ 100237 w 522919"/>
                <a:gd name="csY63" fmla="*/ 44353 h 480340"/>
                <a:gd name="csX64" fmla="*/ 88262 w 522919"/>
                <a:gd name="csY64" fmla="*/ 43466 h 480340"/>
                <a:gd name="csX65" fmla="*/ 98020 w 522919"/>
                <a:gd name="csY65" fmla="*/ 33265 h 480340"/>
                <a:gd name="csX66" fmla="*/ 107334 w 522919"/>
                <a:gd name="csY66" fmla="*/ 38587 h 480340"/>
                <a:gd name="csX67" fmla="*/ 141042 w 522919"/>
                <a:gd name="csY67" fmla="*/ 33265 h 480340"/>
                <a:gd name="csX68" fmla="*/ 144590 w 522919"/>
                <a:gd name="csY68" fmla="*/ 21289 h 480340"/>
                <a:gd name="csX69" fmla="*/ 154791 w 522919"/>
                <a:gd name="csY69" fmla="*/ 18185 h 480340"/>
                <a:gd name="csX70" fmla="*/ 188056 w 522919"/>
                <a:gd name="csY70" fmla="*/ 21289 h 480340"/>
                <a:gd name="csX71" fmla="*/ 196039 w 522919"/>
                <a:gd name="csY71" fmla="*/ 13750 h 480340"/>
                <a:gd name="csX72" fmla="*/ 215111 w 522919"/>
                <a:gd name="csY72" fmla="*/ 23507 h 480340"/>
                <a:gd name="csX73" fmla="*/ 227973 w 522919"/>
                <a:gd name="csY73" fmla="*/ 11088 h 480340"/>
                <a:gd name="csX74" fmla="*/ 234626 w 522919"/>
                <a:gd name="csY74" fmla="*/ 19072 h 480340"/>
                <a:gd name="csX75" fmla="*/ 260795 w 522919"/>
                <a:gd name="csY75" fmla="*/ 16854 h 480340"/>
                <a:gd name="csX76" fmla="*/ 259464 w 522919"/>
                <a:gd name="csY76" fmla="*/ 4879 h 480340"/>
                <a:gd name="csX77" fmla="*/ 280753 w 522919"/>
                <a:gd name="csY77" fmla="*/ 0 h 480340"/>
                <a:gd name="csX78" fmla="*/ 290067 w 522919"/>
                <a:gd name="csY78" fmla="*/ 16411 h 480340"/>
                <a:gd name="csX79" fmla="*/ 307365 w 522919"/>
                <a:gd name="csY79" fmla="*/ 7983 h 480340"/>
                <a:gd name="csX80" fmla="*/ 309139 w 522919"/>
                <a:gd name="csY80" fmla="*/ 19072 h 480340"/>
                <a:gd name="csX81" fmla="*/ 318897 w 522919"/>
                <a:gd name="csY81" fmla="*/ 13750 h 480340"/>
                <a:gd name="csX82" fmla="*/ 332203 w 522919"/>
                <a:gd name="csY82" fmla="*/ 19959 h 480340"/>
                <a:gd name="csX83" fmla="*/ 325106 w 522919"/>
                <a:gd name="csY83" fmla="*/ 26612 h 480340"/>
                <a:gd name="csX84" fmla="*/ 329985 w 522919"/>
                <a:gd name="csY84" fmla="*/ 36369 h 480340"/>
                <a:gd name="csX85" fmla="*/ 340186 w 522919"/>
                <a:gd name="csY85" fmla="*/ 34152 h 480340"/>
                <a:gd name="csX86" fmla="*/ 334864 w 522919"/>
                <a:gd name="csY86" fmla="*/ 41692 h 480340"/>
                <a:gd name="csX87" fmla="*/ 361032 w 522919"/>
                <a:gd name="csY87" fmla="*/ 37700 h 480340"/>
                <a:gd name="csX88" fmla="*/ 357927 w 522919"/>
                <a:gd name="csY88" fmla="*/ 27055 h 480340"/>
                <a:gd name="csX89" fmla="*/ 376999 w 522919"/>
                <a:gd name="csY89" fmla="*/ 34595 h 480340"/>
                <a:gd name="csX90" fmla="*/ 374338 w 522919"/>
                <a:gd name="csY90" fmla="*/ 47901 h 480340"/>
                <a:gd name="csX91" fmla="*/ 380547 w 522919"/>
                <a:gd name="csY91" fmla="*/ 48788 h 480340"/>
                <a:gd name="csX92" fmla="*/ 361476 w 522919"/>
                <a:gd name="csY92" fmla="*/ 80722 h 480340"/>
                <a:gd name="csX93" fmla="*/ 367241 w 522919"/>
                <a:gd name="csY93" fmla="*/ 91367 h 480340"/>
                <a:gd name="csX94" fmla="*/ 376555 w 522919"/>
                <a:gd name="csY94" fmla="*/ 85601 h 480340"/>
                <a:gd name="csX95" fmla="*/ 379660 w 522919"/>
                <a:gd name="csY95" fmla="*/ 91367 h 480340"/>
                <a:gd name="csX96" fmla="*/ 365024 w 522919"/>
                <a:gd name="csY96" fmla="*/ 106447 h 480340"/>
                <a:gd name="csX97" fmla="*/ 368128 w 522919"/>
                <a:gd name="csY97" fmla="*/ 129954 h 480340"/>
                <a:gd name="csX98" fmla="*/ 376112 w 522919"/>
                <a:gd name="csY98" fmla="*/ 135276 h 480340"/>
                <a:gd name="csX99" fmla="*/ 376555 w 522919"/>
                <a:gd name="csY99" fmla="*/ 148582 h 480340"/>
                <a:gd name="csX100" fmla="*/ 390305 w 522919"/>
                <a:gd name="csY100" fmla="*/ 147251 h 480340"/>
                <a:gd name="csX101" fmla="*/ 401836 w 522919"/>
                <a:gd name="csY101" fmla="*/ 158783 h 480340"/>
                <a:gd name="csX102" fmla="*/ 373894 w 522919"/>
                <a:gd name="csY102" fmla="*/ 161444 h 480340"/>
                <a:gd name="csX103" fmla="*/ 369902 w 522919"/>
                <a:gd name="csY103" fmla="*/ 170758 h 480340"/>
                <a:gd name="csX104" fmla="*/ 389861 w 522919"/>
                <a:gd name="csY104" fmla="*/ 181847 h 480340"/>
                <a:gd name="csX105" fmla="*/ 386313 w 522919"/>
                <a:gd name="csY105" fmla="*/ 192048 h 480340"/>
                <a:gd name="csX106" fmla="*/ 404941 w 522919"/>
                <a:gd name="csY106" fmla="*/ 191604 h 480340"/>
                <a:gd name="csX107" fmla="*/ 410264 w 522919"/>
                <a:gd name="csY107" fmla="*/ 210676 h 480340"/>
                <a:gd name="csX108" fmla="*/ 430666 w 522919"/>
                <a:gd name="csY108" fmla="*/ 193378 h 480340"/>
                <a:gd name="csX109" fmla="*/ 449737 w 522919"/>
                <a:gd name="csY109" fmla="*/ 222651 h 480340"/>
                <a:gd name="csX110" fmla="*/ 464374 w 522919"/>
                <a:gd name="csY110" fmla="*/ 212893 h 480340"/>
                <a:gd name="csX111" fmla="*/ 467479 w 522919"/>
                <a:gd name="csY111" fmla="*/ 223095 h 480340"/>
                <a:gd name="csX112" fmla="*/ 473688 w 522919"/>
                <a:gd name="csY112" fmla="*/ 216885 h 480340"/>
                <a:gd name="csX113" fmla="*/ 466591 w 522919"/>
                <a:gd name="csY113" fmla="*/ 191604 h 480340"/>
                <a:gd name="csX114" fmla="*/ 488768 w 522919"/>
                <a:gd name="csY114" fmla="*/ 185838 h 480340"/>
                <a:gd name="csX115" fmla="*/ 506066 w 522919"/>
                <a:gd name="csY115" fmla="*/ 190717 h 480340"/>
                <a:gd name="csX116" fmla="*/ 505622 w 522919"/>
                <a:gd name="csY116" fmla="*/ 177411 h 480340"/>
                <a:gd name="csX117" fmla="*/ 514936 w 522919"/>
                <a:gd name="csY117" fmla="*/ 180516 h 480340"/>
                <a:gd name="csX118" fmla="*/ 521146 w 522919"/>
                <a:gd name="csY118" fmla="*/ 189387 h 480340"/>
                <a:gd name="csX119" fmla="*/ 498969 w 522919"/>
                <a:gd name="csY119" fmla="*/ 198701 h 480340"/>
                <a:gd name="csX120" fmla="*/ 483889 w 522919"/>
                <a:gd name="csY120" fmla="*/ 229304 h 480340"/>
                <a:gd name="csX121" fmla="*/ 491873 w 522919"/>
                <a:gd name="csY121" fmla="*/ 231522 h 480340"/>
                <a:gd name="csX122" fmla="*/ 495421 w 522919"/>
                <a:gd name="csY122" fmla="*/ 248819 h 480340"/>
                <a:gd name="csX123" fmla="*/ 506953 w 522919"/>
                <a:gd name="csY123" fmla="*/ 227086 h 480340"/>
                <a:gd name="csX124" fmla="*/ 522920 w 522919"/>
                <a:gd name="csY124" fmla="*/ 242610 h 480340"/>
                <a:gd name="csX125" fmla="*/ 514049 w 522919"/>
                <a:gd name="csY125" fmla="*/ 252811 h 480340"/>
                <a:gd name="csX126" fmla="*/ 473244 w 522919"/>
                <a:gd name="csY126" fmla="*/ 259908 h 480340"/>
                <a:gd name="csX127" fmla="*/ 474132 w 522919"/>
                <a:gd name="csY127" fmla="*/ 272770 h 480340"/>
                <a:gd name="csX128" fmla="*/ 497638 w 522919"/>
                <a:gd name="csY128" fmla="*/ 282971 h 480340"/>
                <a:gd name="csX129" fmla="*/ 90480 w 522919"/>
                <a:gd name="csY129" fmla="*/ 86488 h 480340"/>
                <a:gd name="csX130" fmla="*/ 88262 w 522919"/>
                <a:gd name="csY130" fmla="*/ 86045 h 480340"/>
                <a:gd name="csX131" fmla="*/ 80722 w 522919"/>
                <a:gd name="csY131" fmla="*/ 87819 h 480340"/>
                <a:gd name="csX132" fmla="*/ 85601 w 522919"/>
                <a:gd name="csY132" fmla="*/ 89149 h 480340"/>
                <a:gd name="csX133" fmla="*/ 90480 w 522919"/>
                <a:gd name="csY133" fmla="*/ 86488 h 480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</a:cxnLst>
              <a:rect l="l" t="t" r="r" b="b"/>
              <a:pathLst>
                <a:path w="522919" h="480340">
                  <a:moveTo>
                    <a:pt x="497638" y="282971"/>
                  </a:moveTo>
                  <a:lnTo>
                    <a:pt x="514049" y="306478"/>
                  </a:lnTo>
                  <a:lnTo>
                    <a:pt x="506509" y="313131"/>
                  </a:lnTo>
                  <a:lnTo>
                    <a:pt x="512719" y="314462"/>
                  </a:lnTo>
                  <a:lnTo>
                    <a:pt x="514493" y="336194"/>
                  </a:lnTo>
                  <a:lnTo>
                    <a:pt x="432883" y="356597"/>
                  </a:lnTo>
                  <a:lnTo>
                    <a:pt x="399619" y="341517"/>
                  </a:lnTo>
                  <a:lnTo>
                    <a:pt x="398288" y="386757"/>
                  </a:lnTo>
                  <a:lnTo>
                    <a:pt x="408046" y="393409"/>
                  </a:lnTo>
                  <a:lnTo>
                    <a:pt x="388974" y="411594"/>
                  </a:lnTo>
                  <a:lnTo>
                    <a:pt x="343734" y="433327"/>
                  </a:lnTo>
                  <a:lnTo>
                    <a:pt x="320227" y="477236"/>
                  </a:lnTo>
                  <a:lnTo>
                    <a:pt x="307365" y="480341"/>
                  </a:lnTo>
                  <a:lnTo>
                    <a:pt x="309583" y="463487"/>
                  </a:lnTo>
                  <a:lnTo>
                    <a:pt x="297607" y="453286"/>
                  </a:lnTo>
                  <a:lnTo>
                    <a:pt x="302486" y="431109"/>
                  </a:lnTo>
                  <a:lnTo>
                    <a:pt x="315792" y="436432"/>
                  </a:lnTo>
                  <a:lnTo>
                    <a:pt x="320671" y="424013"/>
                  </a:lnTo>
                  <a:lnTo>
                    <a:pt x="307365" y="425344"/>
                  </a:lnTo>
                  <a:lnTo>
                    <a:pt x="292729" y="392522"/>
                  </a:lnTo>
                  <a:lnTo>
                    <a:pt x="295833" y="376555"/>
                  </a:lnTo>
                  <a:lnTo>
                    <a:pt x="286076" y="379217"/>
                  </a:lnTo>
                  <a:lnTo>
                    <a:pt x="288737" y="374338"/>
                  </a:lnTo>
                  <a:lnTo>
                    <a:pt x="278536" y="368572"/>
                  </a:lnTo>
                  <a:lnTo>
                    <a:pt x="261238" y="372120"/>
                  </a:lnTo>
                  <a:lnTo>
                    <a:pt x="260795" y="354379"/>
                  </a:lnTo>
                  <a:lnTo>
                    <a:pt x="269665" y="344178"/>
                  </a:lnTo>
                  <a:lnTo>
                    <a:pt x="254142" y="310913"/>
                  </a:lnTo>
                  <a:lnTo>
                    <a:pt x="243941" y="310026"/>
                  </a:lnTo>
                  <a:lnTo>
                    <a:pt x="250150" y="299825"/>
                  </a:lnTo>
                  <a:lnTo>
                    <a:pt x="215111" y="293616"/>
                  </a:lnTo>
                  <a:lnTo>
                    <a:pt x="191604" y="311357"/>
                  </a:lnTo>
                  <a:lnTo>
                    <a:pt x="185395" y="289180"/>
                  </a:lnTo>
                  <a:lnTo>
                    <a:pt x="164993" y="289624"/>
                  </a:lnTo>
                  <a:lnTo>
                    <a:pt x="172089" y="266117"/>
                  </a:lnTo>
                  <a:lnTo>
                    <a:pt x="161888" y="264786"/>
                  </a:lnTo>
                  <a:lnTo>
                    <a:pt x="157009" y="246158"/>
                  </a:lnTo>
                  <a:lnTo>
                    <a:pt x="131284" y="212450"/>
                  </a:lnTo>
                  <a:lnTo>
                    <a:pt x="146364" y="186725"/>
                  </a:lnTo>
                  <a:lnTo>
                    <a:pt x="145921" y="164993"/>
                  </a:lnTo>
                  <a:lnTo>
                    <a:pt x="119309" y="159227"/>
                  </a:lnTo>
                  <a:lnTo>
                    <a:pt x="96246" y="164105"/>
                  </a:lnTo>
                  <a:lnTo>
                    <a:pt x="74069" y="145921"/>
                  </a:lnTo>
                  <a:lnTo>
                    <a:pt x="68303" y="131284"/>
                  </a:lnTo>
                  <a:lnTo>
                    <a:pt x="74513" y="125962"/>
                  </a:lnTo>
                  <a:lnTo>
                    <a:pt x="64755" y="110439"/>
                  </a:lnTo>
                  <a:lnTo>
                    <a:pt x="39031" y="109551"/>
                  </a:lnTo>
                  <a:lnTo>
                    <a:pt x="47014" y="101124"/>
                  </a:lnTo>
                  <a:lnTo>
                    <a:pt x="43466" y="95802"/>
                  </a:lnTo>
                  <a:lnTo>
                    <a:pt x="19515" y="106003"/>
                  </a:lnTo>
                  <a:lnTo>
                    <a:pt x="0" y="99350"/>
                  </a:lnTo>
                  <a:lnTo>
                    <a:pt x="7984" y="72295"/>
                  </a:lnTo>
                  <a:lnTo>
                    <a:pt x="40361" y="61651"/>
                  </a:lnTo>
                  <a:lnTo>
                    <a:pt x="51893" y="85601"/>
                  </a:lnTo>
                  <a:lnTo>
                    <a:pt x="59876" y="78505"/>
                  </a:lnTo>
                  <a:lnTo>
                    <a:pt x="56328" y="92697"/>
                  </a:lnTo>
                  <a:lnTo>
                    <a:pt x="65199" y="76730"/>
                  </a:lnTo>
                  <a:lnTo>
                    <a:pt x="79835" y="85601"/>
                  </a:lnTo>
                  <a:lnTo>
                    <a:pt x="86488" y="82053"/>
                  </a:lnTo>
                  <a:lnTo>
                    <a:pt x="84270" y="71852"/>
                  </a:lnTo>
                  <a:lnTo>
                    <a:pt x="102899" y="71852"/>
                  </a:lnTo>
                  <a:lnTo>
                    <a:pt x="109551" y="45683"/>
                  </a:lnTo>
                  <a:lnTo>
                    <a:pt x="101124" y="52336"/>
                  </a:lnTo>
                  <a:lnTo>
                    <a:pt x="100237" y="44353"/>
                  </a:lnTo>
                  <a:lnTo>
                    <a:pt x="88262" y="43466"/>
                  </a:lnTo>
                  <a:lnTo>
                    <a:pt x="98020" y="33265"/>
                  </a:lnTo>
                  <a:lnTo>
                    <a:pt x="107334" y="38587"/>
                  </a:lnTo>
                  <a:lnTo>
                    <a:pt x="141042" y="33265"/>
                  </a:lnTo>
                  <a:lnTo>
                    <a:pt x="144590" y="21289"/>
                  </a:lnTo>
                  <a:lnTo>
                    <a:pt x="154791" y="18185"/>
                  </a:lnTo>
                  <a:lnTo>
                    <a:pt x="188056" y="21289"/>
                  </a:lnTo>
                  <a:lnTo>
                    <a:pt x="196039" y="13750"/>
                  </a:lnTo>
                  <a:lnTo>
                    <a:pt x="215111" y="23507"/>
                  </a:lnTo>
                  <a:lnTo>
                    <a:pt x="227973" y="11088"/>
                  </a:lnTo>
                  <a:lnTo>
                    <a:pt x="234626" y="19072"/>
                  </a:lnTo>
                  <a:lnTo>
                    <a:pt x="260795" y="16854"/>
                  </a:lnTo>
                  <a:lnTo>
                    <a:pt x="259464" y="4879"/>
                  </a:lnTo>
                  <a:lnTo>
                    <a:pt x="280753" y="0"/>
                  </a:lnTo>
                  <a:lnTo>
                    <a:pt x="290067" y="16411"/>
                  </a:lnTo>
                  <a:lnTo>
                    <a:pt x="307365" y="7983"/>
                  </a:lnTo>
                  <a:lnTo>
                    <a:pt x="309139" y="19072"/>
                  </a:lnTo>
                  <a:lnTo>
                    <a:pt x="318897" y="13750"/>
                  </a:lnTo>
                  <a:lnTo>
                    <a:pt x="332203" y="19959"/>
                  </a:lnTo>
                  <a:lnTo>
                    <a:pt x="325106" y="26612"/>
                  </a:lnTo>
                  <a:lnTo>
                    <a:pt x="329985" y="36369"/>
                  </a:lnTo>
                  <a:lnTo>
                    <a:pt x="340186" y="34152"/>
                  </a:lnTo>
                  <a:lnTo>
                    <a:pt x="334864" y="41692"/>
                  </a:lnTo>
                  <a:lnTo>
                    <a:pt x="361032" y="37700"/>
                  </a:lnTo>
                  <a:lnTo>
                    <a:pt x="357927" y="27055"/>
                  </a:lnTo>
                  <a:lnTo>
                    <a:pt x="376999" y="34595"/>
                  </a:lnTo>
                  <a:lnTo>
                    <a:pt x="374338" y="47901"/>
                  </a:lnTo>
                  <a:lnTo>
                    <a:pt x="380547" y="48788"/>
                  </a:lnTo>
                  <a:lnTo>
                    <a:pt x="361476" y="80722"/>
                  </a:lnTo>
                  <a:lnTo>
                    <a:pt x="367241" y="91367"/>
                  </a:lnTo>
                  <a:lnTo>
                    <a:pt x="376555" y="85601"/>
                  </a:lnTo>
                  <a:lnTo>
                    <a:pt x="379660" y="91367"/>
                  </a:lnTo>
                  <a:lnTo>
                    <a:pt x="365024" y="106447"/>
                  </a:lnTo>
                  <a:lnTo>
                    <a:pt x="368128" y="129954"/>
                  </a:lnTo>
                  <a:lnTo>
                    <a:pt x="376112" y="135276"/>
                  </a:lnTo>
                  <a:lnTo>
                    <a:pt x="376555" y="148582"/>
                  </a:lnTo>
                  <a:lnTo>
                    <a:pt x="390305" y="147251"/>
                  </a:lnTo>
                  <a:lnTo>
                    <a:pt x="401836" y="158783"/>
                  </a:lnTo>
                  <a:lnTo>
                    <a:pt x="373894" y="161444"/>
                  </a:lnTo>
                  <a:lnTo>
                    <a:pt x="369902" y="170758"/>
                  </a:lnTo>
                  <a:lnTo>
                    <a:pt x="389861" y="181847"/>
                  </a:lnTo>
                  <a:lnTo>
                    <a:pt x="386313" y="192048"/>
                  </a:lnTo>
                  <a:lnTo>
                    <a:pt x="404941" y="191604"/>
                  </a:lnTo>
                  <a:lnTo>
                    <a:pt x="410264" y="210676"/>
                  </a:lnTo>
                  <a:lnTo>
                    <a:pt x="430666" y="193378"/>
                  </a:lnTo>
                  <a:lnTo>
                    <a:pt x="449737" y="222651"/>
                  </a:lnTo>
                  <a:lnTo>
                    <a:pt x="464374" y="212893"/>
                  </a:lnTo>
                  <a:lnTo>
                    <a:pt x="467479" y="223095"/>
                  </a:lnTo>
                  <a:lnTo>
                    <a:pt x="473688" y="216885"/>
                  </a:lnTo>
                  <a:lnTo>
                    <a:pt x="466591" y="191604"/>
                  </a:lnTo>
                  <a:lnTo>
                    <a:pt x="488768" y="185838"/>
                  </a:lnTo>
                  <a:lnTo>
                    <a:pt x="506066" y="190717"/>
                  </a:lnTo>
                  <a:lnTo>
                    <a:pt x="505622" y="177411"/>
                  </a:lnTo>
                  <a:lnTo>
                    <a:pt x="514936" y="180516"/>
                  </a:lnTo>
                  <a:lnTo>
                    <a:pt x="521146" y="189387"/>
                  </a:lnTo>
                  <a:lnTo>
                    <a:pt x="498969" y="198701"/>
                  </a:lnTo>
                  <a:lnTo>
                    <a:pt x="483889" y="229304"/>
                  </a:lnTo>
                  <a:lnTo>
                    <a:pt x="491873" y="231522"/>
                  </a:lnTo>
                  <a:lnTo>
                    <a:pt x="495421" y="248819"/>
                  </a:lnTo>
                  <a:lnTo>
                    <a:pt x="506953" y="227086"/>
                  </a:lnTo>
                  <a:lnTo>
                    <a:pt x="522920" y="242610"/>
                  </a:lnTo>
                  <a:lnTo>
                    <a:pt x="514049" y="252811"/>
                  </a:lnTo>
                  <a:lnTo>
                    <a:pt x="473244" y="259908"/>
                  </a:lnTo>
                  <a:lnTo>
                    <a:pt x="474132" y="272770"/>
                  </a:lnTo>
                  <a:lnTo>
                    <a:pt x="497638" y="282971"/>
                  </a:lnTo>
                  <a:close/>
                  <a:moveTo>
                    <a:pt x="90480" y="86488"/>
                  </a:moveTo>
                  <a:lnTo>
                    <a:pt x="88262" y="86045"/>
                  </a:lnTo>
                  <a:lnTo>
                    <a:pt x="80722" y="87819"/>
                  </a:lnTo>
                  <a:lnTo>
                    <a:pt x="85601" y="89149"/>
                  </a:lnTo>
                  <a:lnTo>
                    <a:pt x="90480" y="86488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6C9A7633-E687-B132-31B8-DABA3DAA349F}"/>
                </a:ext>
              </a:extLst>
            </p:cNvPr>
            <p:cNvSpPr/>
            <p:nvPr/>
          </p:nvSpPr>
          <p:spPr>
            <a:xfrm>
              <a:off x="5055104" y="4070784"/>
              <a:ext cx="1000599" cy="835163"/>
            </a:xfrm>
            <a:custGeom>
              <a:avLst/>
              <a:gdLst>
                <a:gd name="csX0" fmla="*/ 729160 w 1000599"/>
                <a:gd name="csY0" fmla="*/ 135719 h 835163"/>
                <a:gd name="csX1" fmla="*/ 747788 w 1000599"/>
                <a:gd name="csY1" fmla="*/ 211119 h 835163"/>
                <a:gd name="csX2" fmla="*/ 718516 w 1000599"/>
                <a:gd name="csY2" fmla="*/ 261238 h 835163"/>
                <a:gd name="csX3" fmla="*/ 726943 w 1000599"/>
                <a:gd name="csY3" fmla="*/ 274100 h 835163"/>
                <a:gd name="csX4" fmla="*/ 859114 w 1000599"/>
                <a:gd name="csY4" fmla="*/ 296277 h 835163"/>
                <a:gd name="csX5" fmla="*/ 888387 w 1000599"/>
                <a:gd name="csY5" fmla="*/ 311800 h 835163"/>
                <a:gd name="csX6" fmla="*/ 890161 w 1000599"/>
                <a:gd name="csY6" fmla="*/ 339742 h 835163"/>
                <a:gd name="csX7" fmla="*/ 912338 w 1000599"/>
                <a:gd name="csY7" fmla="*/ 347282 h 835163"/>
                <a:gd name="csX8" fmla="*/ 928748 w 1000599"/>
                <a:gd name="csY8" fmla="*/ 408046 h 835163"/>
                <a:gd name="csX9" fmla="*/ 978867 w 1000599"/>
                <a:gd name="csY9" fmla="*/ 413368 h 835163"/>
                <a:gd name="csX10" fmla="*/ 986850 w 1000599"/>
                <a:gd name="csY10" fmla="*/ 453286 h 835163"/>
                <a:gd name="csX11" fmla="*/ 953585 w 1000599"/>
                <a:gd name="csY11" fmla="*/ 463487 h 835163"/>
                <a:gd name="csX12" fmla="*/ 911450 w 1000599"/>
                <a:gd name="csY12" fmla="*/ 511831 h 835163"/>
                <a:gd name="csX13" fmla="*/ 910563 w 1000599"/>
                <a:gd name="csY13" fmla="*/ 552636 h 835163"/>
                <a:gd name="csX14" fmla="*/ 915886 w 1000599"/>
                <a:gd name="csY14" fmla="*/ 572595 h 835163"/>
                <a:gd name="csX15" fmla="*/ 953585 w 1000599"/>
                <a:gd name="csY15" fmla="*/ 589892 h 835163"/>
                <a:gd name="csX16" fmla="*/ 963787 w 1000599"/>
                <a:gd name="csY16" fmla="*/ 602311 h 835163"/>
                <a:gd name="csX17" fmla="*/ 997938 w 1000599"/>
                <a:gd name="csY17" fmla="*/ 609407 h 835163"/>
                <a:gd name="csX18" fmla="*/ 1000599 w 1000599"/>
                <a:gd name="csY18" fmla="*/ 620496 h 835163"/>
                <a:gd name="csX19" fmla="*/ 994834 w 1000599"/>
                <a:gd name="csY19" fmla="*/ 653760 h 835163"/>
                <a:gd name="csX20" fmla="*/ 977093 w 1000599"/>
                <a:gd name="csY20" fmla="*/ 654204 h 835163"/>
                <a:gd name="csX21" fmla="*/ 919877 w 1000599"/>
                <a:gd name="csY21" fmla="*/ 715411 h 835163"/>
                <a:gd name="csX22" fmla="*/ 933627 w 1000599"/>
                <a:gd name="csY22" fmla="*/ 722951 h 835163"/>
                <a:gd name="csX23" fmla="*/ 920321 w 1000599"/>
                <a:gd name="csY23" fmla="*/ 757103 h 835163"/>
                <a:gd name="csX24" fmla="*/ 912338 w 1000599"/>
                <a:gd name="csY24" fmla="*/ 762868 h 835163"/>
                <a:gd name="csX25" fmla="*/ 903023 w 1000599"/>
                <a:gd name="csY25" fmla="*/ 754885 h 835163"/>
                <a:gd name="csX26" fmla="*/ 850687 w 1000599"/>
                <a:gd name="csY26" fmla="*/ 785932 h 835163"/>
                <a:gd name="csX27" fmla="*/ 840486 w 1000599"/>
                <a:gd name="csY27" fmla="*/ 770408 h 835163"/>
                <a:gd name="csX28" fmla="*/ 822301 w 1000599"/>
                <a:gd name="csY28" fmla="*/ 770852 h 835163"/>
                <a:gd name="csX29" fmla="*/ 807665 w 1000599"/>
                <a:gd name="csY29" fmla="*/ 758876 h 835163"/>
                <a:gd name="csX30" fmla="*/ 801012 w 1000599"/>
                <a:gd name="csY30" fmla="*/ 777505 h 835163"/>
                <a:gd name="csX31" fmla="*/ 771295 w 1000599"/>
                <a:gd name="csY31" fmla="*/ 757989 h 835163"/>
                <a:gd name="csX32" fmla="*/ 746458 w 1000599"/>
                <a:gd name="csY32" fmla="*/ 765086 h 835163"/>
                <a:gd name="csX33" fmla="*/ 735370 w 1000599"/>
                <a:gd name="csY33" fmla="*/ 751780 h 835163"/>
                <a:gd name="csX34" fmla="*/ 723394 w 1000599"/>
                <a:gd name="csY34" fmla="*/ 768634 h 835163"/>
                <a:gd name="csX35" fmla="*/ 679041 w 1000599"/>
                <a:gd name="csY35" fmla="*/ 784601 h 835163"/>
                <a:gd name="csX36" fmla="*/ 684364 w 1000599"/>
                <a:gd name="csY36" fmla="*/ 797020 h 835163"/>
                <a:gd name="csX37" fmla="*/ 651986 w 1000599"/>
                <a:gd name="csY37" fmla="*/ 788593 h 835163"/>
                <a:gd name="csX38" fmla="*/ 635576 w 1000599"/>
                <a:gd name="csY38" fmla="*/ 799238 h 835163"/>
                <a:gd name="csX39" fmla="*/ 622270 w 1000599"/>
                <a:gd name="csY39" fmla="*/ 793028 h 835163"/>
                <a:gd name="csX40" fmla="*/ 582353 w 1000599"/>
                <a:gd name="csY40" fmla="*/ 801899 h 835163"/>
                <a:gd name="csX41" fmla="*/ 575256 w 1000599"/>
                <a:gd name="csY41" fmla="*/ 808995 h 835163"/>
                <a:gd name="csX42" fmla="*/ 568159 w 1000599"/>
                <a:gd name="csY42" fmla="*/ 797020 h 835163"/>
                <a:gd name="csX43" fmla="*/ 548201 w 1000599"/>
                <a:gd name="csY43" fmla="*/ 797907 h 835163"/>
                <a:gd name="csX44" fmla="*/ 513162 w 1000599"/>
                <a:gd name="csY44" fmla="*/ 835163 h 835163"/>
                <a:gd name="csX45" fmla="*/ 494534 w 1000599"/>
                <a:gd name="csY45" fmla="*/ 832946 h 835163"/>
                <a:gd name="csX46" fmla="*/ 495865 w 1000599"/>
                <a:gd name="csY46" fmla="*/ 825849 h 835163"/>
                <a:gd name="csX47" fmla="*/ 485663 w 1000599"/>
                <a:gd name="csY47" fmla="*/ 830728 h 835163"/>
                <a:gd name="csX48" fmla="*/ 483002 w 1000599"/>
                <a:gd name="csY48" fmla="*/ 820527 h 835163"/>
                <a:gd name="csX49" fmla="*/ 502074 w 1000599"/>
                <a:gd name="csY49" fmla="*/ 803230 h 835163"/>
                <a:gd name="csX50" fmla="*/ 493647 w 1000599"/>
                <a:gd name="csY50" fmla="*/ 780609 h 835163"/>
                <a:gd name="csX51" fmla="*/ 499856 w 1000599"/>
                <a:gd name="csY51" fmla="*/ 773069 h 835163"/>
                <a:gd name="csX52" fmla="*/ 488324 w 1000599"/>
                <a:gd name="csY52" fmla="*/ 765529 h 835163"/>
                <a:gd name="csX53" fmla="*/ 498526 w 1000599"/>
                <a:gd name="csY53" fmla="*/ 757546 h 835163"/>
                <a:gd name="csX54" fmla="*/ 488324 w 1000599"/>
                <a:gd name="csY54" fmla="*/ 750893 h 835163"/>
                <a:gd name="csX55" fmla="*/ 509170 w 1000599"/>
                <a:gd name="csY55" fmla="*/ 726499 h 835163"/>
                <a:gd name="csX56" fmla="*/ 500743 w 1000599"/>
                <a:gd name="csY56" fmla="*/ 707871 h 835163"/>
                <a:gd name="csX57" fmla="*/ 479454 w 1000599"/>
                <a:gd name="csY57" fmla="*/ 706540 h 835163"/>
                <a:gd name="csX58" fmla="*/ 471471 w 1000599"/>
                <a:gd name="csY58" fmla="*/ 720733 h 835163"/>
                <a:gd name="csX59" fmla="*/ 375225 w 1000599"/>
                <a:gd name="csY59" fmla="*/ 716741 h 835163"/>
                <a:gd name="csX60" fmla="*/ 355266 w 1000599"/>
                <a:gd name="csY60" fmla="*/ 671058 h 835163"/>
                <a:gd name="csX61" fmla="*/ 288293 w 1000599"/>
                <a:gd name="csY61" fmla="*/ 662631 h 835163"/>
                <a:gd name="csX62" fmla="*/ 260351 w 1000599"/>
                <a:gd name="csY62" fmla="*/ 583683 h 835163"/>
                <a:gd name="csX63" fmla="*/ 186725 w 1000599"/>
                <a:gd name="csY63" fmla="*/ 531347 h 835163"/>
                <a:gd name="csX64" fmla="*/ 188056 w 1000599"/>
                <a:gd name="csY64" fmla="*/ 526024 h 835163"/>
                <a:gd name="csX65" fmla="*/ 81166 w 1000599"/>
                <a:gd name="csY65" fmla="*/ 485220 h 835163"/>
                <a:gd name="csX66" fmla="*/ 27499 w 1000599"/>
                <a:gd name="csY66" fmla="*/ 455947 h 835163"/>
                <a:gd name="csX67" fmla="*/ 11532 w 1000599"/>
                <a:gd name="csY67" fmla="*/ 389418 h 835163"/>
                <a:gd name="csX68" fmla="*/ 23064 w 1000599"/>
                <a:gd name="csY68" fmla="*/ 351274 h 835163"/>
                <a:gd name="csX69" fmla="*/ 0 w 1000599"/>
                <a:gd name="csY69" fmla="*/ 314018 h 835163"/>
                <a:gd name="csX70" fmla="*/ 15080 w 1000599"/>
                <a:gd name="csY70" fmla="*/ 304260 h 835163"/>
                <a:gd name="csX71" fmla="*/ 11088 w 1000599"/>
                <a:gd name="csY71" fmla="*/ 284301 h 835163"/>
                <a:gd name="csX72" fmla="*/ 32378 w 1000599"/>
                <a:gd name="csY72" fmla="*/ 275875 h 835163"/>
                <a:gd name="csX73" fmla="*/ 25725 w 1000599"/>
                <a:gd name="csY73" fmla="*/ 253698 h 835163"/>
                <a:gd name="csX74" fmla="*/ 32821 w 1000599"/>
                <a:gd name="csY74" fmla="*/ 246158 h 835163"/>
                <a:gd name="csX75" fmla="*/ 81609 w 1000599"/>
                <a:gd name="csY75" fmla="*/ 214224 h 835163"/>
                <a:gd name="csX76" fmla="*/ 93585 w 1000599"/>
                <a:gd name="csY76" fmla="*/ 180072 h 835163"/>
                <a:gd name="csX77" fmla="*/ 109108 w 1000599"/>
                <a:gd name="csY77" fmla="*/ 177411 h 835163"/>
                <a:gd name="csX78" fmla="*/ 120640 w 1000599"/>
                <a:gd name="csY78" fmla="*/ 161888 h 835163"/>
                <a:gd name="csX79" fmla="*/ 127293 w 1000599"/>
                <a:gd name="csY79" fmla="*/ 164549 h 835163"/>
                <a:gd name="csX80" fmla="*/ 144590 w 1000599"/>
                <a:gd name="csY80" fmla="*/ 153017 h 835163"/>
                <a:gd name="csX81" fmla="*/ 177855 w 1000599"/>
                <a:gd name="csY81" fmla="*/ 158783 h 835163"/>
                <a:gd name="csX82" fmla="*/ 192491 w 1000599"/>
                <a:gd name="csY82" fmla="*/ 137937 h 835163"/>
                <a:gd name="csX83" fmla="*/ 206684 w 1000599"/>
                <a:gd name="csY83" fmla="*/ 89593 h 835163"/>
                <a:gd name="csX84" fmla="*/ 223982 w 1000599"/>
                <a:gd name="csY84" fmla="*/ 72738 h 835163"/>
                <a:gd name="csX85" fmla="*/ 223095 w 1000599"/>
                <a:gd name="csY85" fmla="*/ 55441 h 835163"/>
                <a:gd name="csX86" fmla="*/ 231078 w 1000599"/>
                <a:gd name="csY86" fmla="*/ 44353 h 835163"/>
                <a:gd name="csX87" fmla="*/ 250593 w 1000599"/>
                <a:gd name="csY87" fmla="*/ 38143 h 835163"/>
                <a:gd name="csX88" fmla="*/ 252811 w 1000599"/>
                <a:gd name="csY88" fmla="*/ 15967 h 835163"/>
                <a:gd name="csX89" fmla="*/ 259908 w 1000599"/>
                <a:gd name="csY89" fmla="*/ 15967 h 835163"/>
                <a:gd name="csX90" fmla="*/ 268335 w 1000599"/>
                <a:gd name="csY90" fmla="*/ 0 h 835163"/>
                <a:gd name="csX91" fmla="*/ 304704 w 1000599"/>
                <a:gd name="csY91" fmla="*/ 16854 h 835163"/>
                <a:gd name="csX92" fmla="*/ 315349 w 1000599"/>
                <a:gd name="csY92" fmla="*/ 32377 h 835163"/>
                <a:gd name="csX93" fmla="*/ 330428 w 1000599"/>
                <a:gd name="csY93" fmla="*/ 29273 h 835163"/>
                <a:gd name="csX94" fmla="*/ 351718 w 1000599"/>
                <a:gd name="csY94" fmla="*/ 39918 h 835163"/>
                <a:gd name="csX95" fmla="*/ 367685 w 1000599"/>
                <a:gd name="csY95" fmla="*/ 37700 h 835163"/>
                <a:gd name="csX96" fmla="*/ 373451 w 1000599"/>
                <a:gd name="csY96" fmla="*/ 46570 h 835163"/>
                <a:gd name="csX97" fmla="*/ 400062 w 1000599"/>
                <a:gd name="csY97" fmla="*/ 46570 h 835163"/>
                <a:gd name="csX98" fmla="*/ 406715 w 1000599"/>
                <a:gd name="csY98" fmla="*/ 54110 h 835163"/>
                <a:gd name="csX99" fmla="*/ 404498 w 1000599"/>
                <a:gd name="csY99" fmla="*/ 74513 h 835163"/>
                <a:gd name="csX100" fmla="*/ 457277 w 1000599"/>
                <a:gd name="csY100" fmla="*/ 90036 h 835163"/>
                <a:gd name="csX101" fmla="*/ 476793 w 1000599"/>
                <a:gd name="csY101" fmla="*/ 81166 h 835163"/>
                <a:gd name="csX102" fmla="*/ 497195 w 1000599"/>
                <a:gd name="csY102" fmla="*/ 82940 h 835163"/>
                <a:gd name="csX103" fmla="*/ 515380 w 1000599"/>
                <a:gd name="csY103" fmla="*/ 94028 h 835163"/>
                <a:gd name="csX104" fmla="*/ 518041 w 1000599"/>
                <a:gd name="csY104" fmla="*/ 112213 h 835163"/>
                <a:gd name="csX105" fmla="*/ 563281 w 1000599"/>
                <a:gd name="csY105" fmla="*/ 124188 h 835163"/>
                <a:gd name="csX106" fmla="*/ 580578 w 1000599"/>
                <a:gd name="csY106" fmla="*/ 146364 h 835163"/>
                <a:gd name="csX107" fmla="*/ 597876 w 1000599"/>
                <a:gd name="csY107" fmla="*/ 138381 h 835163"/>
                <a:gd name="csX108" fmla="*/ 603642 w 1000599"/>
                <a:gd name="csY108" fmla="*/ 123744 h 835163"/>
                <a:gd name="csX109" fmla="*/ 662631 w 1000599"/>
                <a:gd name="csY109" fmla="*/ 94028 h 835163"/>
                <a:gd name="csX110" fmla="*/ 686582 w 1000599"/>
                <a:gd name="csY110" fmla="*/ 97576 h 835163"/>
                <a:gd name="csX111" fmla="*/ 710532 w 1000599"/>
                <a:gd name="csY111" fmla="*/ 135719 h 835163"/>
                <a:gd name="csX112" fmla="*/ 729160 w 1000599"/>
                <a:gd name="csY112" fmla="*/ 135719 h 835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1000599" h="835163">
                  <a:moveTo>
                    <a:pt x="729160" y="135719"/>
                  </a:moveTo>
                  <a:lnTo>
                    <a:pt x="747788" y="211119"/>
                  </a:lnTo>
                  <a:lnTo>
                    <a:pt x="718516" y="261238"/>
                  </a:lnTo>
                  <a:lnTo>
                    <a:pt x="726943" y="274100"/>
                  </a:lnTo>
                  <a:lnTo>
                    <a:pt x="859114" y="296277"/>
                  </a:lnTo>
                  <a:lnTo>
                    <a:pt x="888387" y="311800"/>
                  </a:lnTo>
                  <a:lnTo>
                    <a:pt x="890161" y="339742"/>
                  </a:lnTo>
                  <a:lnTo>
                    <a:pt x="912338" y="347282"/>
                  </a:lnTo>
                  <a:lnTo>
                    <a:pt x="928748" y="408046"/>
                  </a:lnTo>
                  <a:lnTo>
                    <a:pt x="978867" y="413368"/>
                  </a:lnTo>
                  <a:lnTo>
                    <a:pt x="986850" y="453286"/>
                  </a:lnTo>
                  <a:lnTo>
                    <a:pt x="953585" y="463487"/>
                  </a:lnTo>
                  <a:lnTo>
                    <a:pt x="911450" y="511831"/>
                  </a:lnTo>
                  <a:lnTo>
                    <a:pt x="910563" y="552636"/>
                  </a:lnTo>
                  <a:lnTo>
                    <a:pt x="915886" y="572595"/>
                  </a:lnTo>
                  <a:lnTo>
                    <a:pt x="953585" y="589892"/>
                  </a:lnTo>
                  <a:lnTo>
                    <a:pt x="963787" y="602311"/>
                  </a:lnTo>
                  <a:lnTo>
                    <a:pt x="997938" y="609407"/>
                  </a:lnTo>
                  <a:lnTo>
                    <a:pt x="1000599" y="620496"/>
                  </a:lnTo>
                  <a:lnTo>
                    <a:pt x="994834" y="653760"/>
                  </a:lnTo>
                  <a:lnTo>
                    <a:pt x="977093" y="654204"/>
                  </a:lnTo>
                  <a:lnTo>
                    <a:pt x="919877" y="715411"/>
                  </a:lnTo>
                  <a:lnTo>
                    <a:pt x="933627" y="722951"/>
                  </a:lnTo>
                  <a:lnTo>
                    <a:pt x="920321" y="757103"/>
                  </a:lnTo>
                  <a:lnTo>
                    <a:pt x="912338" y="762868"/>
                  </a:lnTo>
                  <a:lnTo>
                    <a:pt x="903023" y="754885"/>
                  </a:lnTo>
                  <a:lnTo>
                    <a:pt x="850687" y="785932"/>
                  </a:lnTo>
                  <a:lnTo>
                    <a:pt x="840486" y="770408"/>
                  </a:lnTo>
                  <a:lnTo>
                    <a:pt x="822301" y="770852"/>
                  </a:lnTo>
                  <a:lnTo>
                    <a:pt x="807665" y="758876"/>
                  </a:lnTo>
                  <a:lnTo>
                    <a:pt x="801012" y="777505"/>
                  </a:lnTo>
                  <a:lnTo>
                    <a:pt x="771295" y="757989"/>
                  </a:lnTo>
                  <a:lnTo>
                    <a:pt x="746458" y="765086"/>
                  </a:lnTo>
                  <a:lnTo>
                    <a:pt x="735370" y="751780"/>
                  </a:lnTo>
                  <a:lnTo>
                    <a:pt x="723394" y="768634"/>
                  </a:lnTo>
                  <a:lnTo>
                    <a:pt x="679041" y="784601"/>
                  </a:lnTo>
                  <a:lnTo>
                    <a:pt x="684364" y="797020"/>
                  </a:lnTo>
                  <a:lnTo>
                    <a:pt x="651986" y="788593"/>
                  </a:lnTo>
                  <a:lnTo>
                    <a:pt x="635576" y="799238"/>
                  </a:lnTo>
                  <a:lnTo>
                    <a:pt x="622270" y="793028"/>
                  </a:lnTo>
                  <a:lnTo>
                    <a:pt x="582353" y="801899"/>
                  </a:lnTo>
                  <a:lnTo>
                    <a:pt x="575256" y="808995"/>
                  </a:lnTo>
                  <a:lnTo>
                    <a:pt x="568159" y="797020"/>
                  </a:lnTo>
                  <a:lnTo>
                    <a:pt x="548201" y="797907"/>
                  </a:lnTo>
                  <a:lnTo>
                    <a:pt x="513162" y="835163"/>
                  </a:lnTo>
                  <a:lnTo>
                    <a:pt x="494534" y="832946"/>
                  </a:lnTo>
                  <a:lnTo>
                    <a:pt x="495865" y="825849"/>
                  </a:lnTo>
                  <a:lnTo>
                    <a:pt x="485663" y="830728"/>
                  </a:lnTo>
                  <a:lnTo>
                    <a:pt x="483002" y="820527"/>
                  </a:lnTo>
                  <a:lnTo>
                    <a:pt x="502074" y="803230"/>
                  </a:lnTo>
                  <a:lnTo>
                    <a:pt x="493647" y="780609"/>
                  </a:lnTo>
                  <a:lnTo>
                    <a:pt x="499856" y="773069"/>
                  </a:lnTo>
                  <a:lnTo>
                    <a:pt x="488324" y="765529"/>
                  </a:lnTo>
                  <a:lnTo>
                    <a:pt x="498526" y="757546"/>
                  </a:lnTo>
                  <a:lnTo>
                    <a:pt x="488324" y="750893"/>
                  </a:lnTo>
                  <a:lnTo>
                    <a:pt x="509170" y="726499"/>
                  </a:lnTo>
                  <a:lnTo>
                    <a:pt x="500743" y="707871"/>
                  </a:lnTo>
                  <a:lnTo>
                    <a:pt x="479454" y="706540"/>
                  </a:lnTo>
                  <a:lnTo>
                    <a:pt x="471471" y="720733"/>
                  </a:lnTo>
                  <a:lnTo>
                    <a:pt x="375225" y="716741"/>
                  </a:lnTo>
                  <a:lnTo>
                    <a:pt x="355266" y="671058"/>
                  </a:lnTo>
                  <a:lnTo>
                    <a:pt x="288293" y="662631"/>
                  </a:lnTo>
                  <a:lnTo>
                    <a:pt x="260351" y="583683"/>
                  </a:lnTo>
                  <a:lnTo>
                    <a:pt x="186725" y="531347"/>
                  </a:lnTo>
                  <a:lnTo>
                    <a:pt x="188056" y="526024"/>
                  </a:lnTo>
                  <a:lnTo>
                    <a:pt x="81166" y="485220"/>
                  </a:lnTo>
                  <a:lnTo>
                    <a:pt x="27499" y="455947"/>
                  </a:lnTo>
                  <a:lnTo>
                    <a:pt x="11532" y="389418"/>
                  </a:lnTo>
                  <a:lnTo>
                    <a:pt x="23064" y="351274"/>
                  </a:lnTo>
                  <a:lnTo>
                    <a:pt x="0" y="314018"/>
                  </a:lnTo>
                  <a:lnTo>
                    <a:pt x="15080" y="304260"/>
                  </a:lnTo>
                  <a:lnTo>
                    <a:pt x="11088" y="284301"/>
                  </a:lnTo>
                  <a:lnTo>
                    <a:pt x="32378" y="275875"/>
                  </a:lnTo>
                  <a:lnTo>
                    <a:pt x="25725" y="253698"/>
                  </a:lnTo>
                  <a:lnTo>
                    <a:pt x="32821" y="246158"/>
                  </a:lnTo>
                  <a:lnTo>
                    <a:pt x="81609" y="214224"/>
                  </a:lnTo>
                  <a:lnTo>
                    <a:pt x="93585" y="180072"/>
                  </a:lnTo>
                  <a:lnTo>
                    <a:pt x="109108" y="177411"/>
                  </a:lnTo>
                  <a:lnTo>
                    <a:pt x="120640" y="161888"/>
                  </a:lnTo>
                  <a:lnTo>
                    <a:pt x="127293" y="164549"/>
                  </a:lnTo>
                  <a:lnTo>
                    <a:pt x="144590" y="153017"/>
                  </a:lnTo>
                  <a:lnTo>
                    <a:pt x="177855" y="158783"/>
                  </a:lnTo>
                  <a:lnTo>
                    <a:pt x="192491" y="137937"/>
                  </a:lnTo>
                  <a:lnTo>
                    <a:pt x="206684" y="89593"/>
                  </a:lnTo>
                  <a:lnTo>
                    <a:pt x="223982" y="72738"/>
                  </a:lnTo>
                  <a:lnTo>
                    <a:pt x="223095" y="55441"/>
                  </a:lnTo>
                  <a:lnTo>
                    <a:pt x="231078" y="44353"/>
                  </a:lnTo>
                  <a:lnTo>
                    <a:pt x="250593" y="38143"/>
                  </a:lnTo>
                  <a:lnTo>
                    <a:pt x="252811" y="15967"/>
                  </a:lnTo>
                  <a:lnTo>
                    <a:pt x="259908" y="15967"/>
                  </a:lnTo>
                  <a:lnTo>
                    <a:pt x="268335" y="0"/>
                  </a:lnTo>
                  <a:lnTo>
                    <a:pt x="304704" y="16854"/>
                  </a:lnTo>
                  <a:lnTo>
                    <a:pt x="315349" y="32377"/>
                  </a:lnTo>
                  <a:lnTo>
                    <a:pt x="330428" y="29273"/>
                  </a:lnTo>
                  <a:lnTo>
                    <a:pt x="351718" y="39918"/>
                  </a:lnTo>
                  <a:lnTo>
                    <a:pt x="367685" y="37700"/>
                  </a:lnTo>
                  <a:lnTo>
                    <a:pt x="373451" y="46570"/>
                  </a:lnTo>
                  <a:lnTo>
                    <a:pt x="400062" y="46570"/>
                  </a:lnTo>
                  <a:lnTo>
                    <a:pt x="406715" y="54110"/>
                  </a:lnTo>
                  <a:lnTo>
                    <a:pt x="404498" y="74513"/>
                  </a:lnTo>
                  <a:lnTo>
                    <a:pt x="457277" y="90036"/>
                  </a:lnTo>
                  <a:lnTo>
                    <a:pt x="476793" y="81166"/>
                  </a:lnTo>
                  <a:lnTo>
                    <a:pt x="497195" y="82940"/>
                  </a:lnTo>
                  <a:lnTo>
                    <a:pt x="515380" y="94028"/>
                  </a:lnTo>
                  <a:lnTo>
                    <a:pt x="518041" y="112213"/>
                  </a:lnTo>
                  <a:lnTo>
                    <a:pt x="563281" y="124188"/>
                  </a:lnTo>
                  <a:lnTo>
                    <a:pt x="580578" y="146364"/>
                  </a:lnTo>
                  <a:lnTo>
                    <a:pt x="597876" y="138381"/>
                  </a:lnTo>
                  <a:lnTo>
                    <a:pt x="603642" y="123744"/>
                  </a:lnTo>
                  <a:lnTo>
                    <a:pt x="662631" y="94028"/>
                  </a:lnTo>
                  <a:lnTo>
                    <a:pt x="686582" y="97576"/>
                  </a:lnTo>
                  <a:lnTo>
                    <a:pt x="710532" y="135719"/>
                  </a:lnTo>
                  <a:lnTo>
                    <a:pt x="729160" y="135719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3EEB4648-6964-4E80-4D05-B1F0CAB90D0D}"/>
                </a:ext>
              </a:extLst>
            </p:cNvPr>
            <p:cNvSpPr/>
            <p:nvPr/>
          </p:nvSpPr>
          <p:spPr>
            <a:xfrm>
              <a:off x="2316318" y="2980592"/>
              <a:ext cx="237731" cy="265673"/>
            </a:xfrm>
            <a:custGeom>
              <a:avLst/>
              <a:gdLst>
                <a:gd name="csX0" fmla="*/ 139268 w 237731"/>
                <a:gd name="csY0" fmla="*/ 240836 h 265673"/>
                <a:gd name="csX1" fmla="*/ 123301 w 237731"/>
                <a:gd name="csY1" fmla="*/ 233296 h 265673"/>
                <a:gd name="csX2" fmla="*/ 110882 w 237731"/>
                <a:gd name="csY2" fmla="*/ 247932 h 265673"/>
                <a:gd name="csX3" fmla="*/ 89593 w 237731"/>
                <a:gd name="csY3" fmla="*/ 235513 h 265673"/>
                <a:gd name="csX4" fmla="*/ 87375 w 237731"/>
                <a:gd name="csY4" fmla="*/ 249706 h 265673"/>
                <a:gd name="csX5" fmla="*/ 66529 w 237731"/>
                <a:gd name="csY5" fmla="*/ 265673 h 265673"/>
                <a:gd name="csX6" fmla="*/ 43466 w 237731"/>
                <a:gd name="csY6" fmla="*/ 255472 h 265673"/>
                <a:gd name="csX7" fmla="*/ 42579 w 237731"/>
                <a:gd name="csY7" fmla="*/ 231521 h 265673"/>
                <a:gd name="csX8" fmla="*/ 34595 w 237731"/>
                <a:gd name="csY8" fmla="*/ 218216 h 265673"/>
                <a:gd name="csX9" fmla="*/ 23950 w 237731"/>
                <a:gd name="csY9" fmla="*/ 218659 h 265673"/>
                <a:gd name="csX10" fmla="*/ 31047 w 237731"/>
                <a:gd name="csY10" fmla="*/ 200031 h 265673"/>
                <a:gd name="csX11" fmla="*/ 25281 w 237731"/>
                <a:gd name="csY11" fmla="*/ 191160 h 265673"/>
                <a:gd name="csX12" fmla="*/ 42135 w 237731"/>
                <a:gd name="csY12" fmla="*/ 175637 h 265673"/>
                <a:gd name="csX13" fmla="*/ 32377 w 237731"/>
                <a:gd name="csY13" fmla="*/ 160114 h 265673"/>
                <a:gd name="csX14" fmla="*/ 19072 w 237731"/>
                <a:gd name="csY14" fmla="*/ 155235 h 265673"/>
                <a:gd name="csX15" fmla="*/ 4879 w 237731"/>
                <a:gd name="csY15" fmla="*/ 125518 h 265673"/>
                <a:gd name="csX16" fmla="*/ 11532 w 237731"/>
                <a:gd name="csY16" fmla="*/ 106003 h 265673"/>
                <a:gd name="csX17" fmla="*/ 0 w 237731"/>
                <a:gd name="csY17" fmla="*/ 86931 h 265673"/>
                <a:gd name="csX18" fmla="*/ 8871 w 237731"/>
                <a:gd name="csY18" fmla="*/ 63868 h 265673"/>
                <a:gd name="csX19" fmla="*/ 444 w 237731"/>
                <a:gd name="csY19" fmla="*/ 56328 h 265673"/>
                <a:gd name="csX20" fmla="*/ 3105 w 237731"/>
                <a:gd name="csY20" fmla="*/ 45240 h 265673"/>
                <a:gd name="csX21" fmla="*/ 15080 w 237731"/>
                <a:gd name="csY21" fmla="*/ 41691 h 265673"/>
                <a:gd name="csX22" fmla="*/ 12862 w 237731"/>
                <a:gd name="csY22" fmla="*/ 33265 h 265673"/>
                <a:gd name="csX23" fmla="*/ 24838 w 237731"/>
                <a:gd name="csY23" fmla="*/ 19959 h 265673"/>
                <a:gd name="csX24" fmla="*/ 64755 w 237731"/>
                <a:gd name="csY24" fmla="*/ 22176 h 265673"/>
                <a:gd name="csX25" fmla="*/ 68747 w 237731"/>
                <a:gd name="csY25" fmla="*/ 0 h 265673"/>
                <a:gd name="csX26" fmla="*/ 74069 w 237731"/>
                <a:gd name="csY26" fmla="*/ 13749 h 265673"/>
                <a:gd name="csX27" fmla="*/ 85157 w 237731"/>
                <a:gd name="csY27" fmla="*/ 10645 h 265673"/>
                <a:gd name="csX28" fmla="*/ 90036 w 237731"/>
                <a:gd name="csY28" fmla="*/ 23063 h 265673"/>
                <a:gd name="csX29" fmla="*/ 101124 w 237731"/>
                <a:gd name="csY29" fmla="*/ 20402 h 265673"/>
                <a:gd name="csX30" fmla="*/ 124188 w 237731"/>
                <a:gd name="csY30" fmla="*/ 50562 h 265673"/>
                <a:gd name="csX31" fmla="*/ 138381 w 237731"/>
                <a:gd name="csY31" fmla="*/ 43909 h 265673"/>
                <a:gd name="csX32" fmla="*/ 154348 w 237731"/>
                <a:gd name="csY32" fmla="*/ 16410 h 265673"/>
                <a:gd name="csX33" fmla="*/ 158783 w 237731"/>
                <a:gd name="csY33" fmla="*/ 39918 h 265673"/>
                <a:gd name="csX34" fmla="*/ 201362 w 237731"/>
                <a:gd name="csY34" fmla="*/ 26612 h 265673"/>
                <a:gd name="csX35" fmla="*/ 209789 w 237731"/>
                <a:gd name="csY35" fmla="*/ 39474 h 265673"/>
                <a:gd name="csX36" fmla="*/ 207571 w 237731"/>
                <a:gd name="csY36" fmla="*/ 63424 h 265673"/>
                <a:gd name="csX37" fmla="*/ 214224 w 237731"/>
                <a:gd name="csY37" fmla="*/ 66973 h 265673"/>
                <a:gd name="csX38" fmla="*/ 223982 w 237731"/>
                <a:gd name="csY38" fmla="*/ 59433 h 265673"/>
                <a:gd name="csX39" fmla="*/ 233739 w 237731"/>
                <a:gd name="csY39" fmla="*/ 70521 h 265673"/>
                <a:gd name="csX40" fmla="*/ 225312 w 237731"/>
                <a:gd name="csY40" fmla="*/ 88262 h 265673"/>
                <a:gd name="csX41" fmla="*/ 237731 w 237731"/>
                <a:gd name="csY41" fmla="*/ 121083 h 265673"/>
                <a:gd name="csX42" fmla="*/ 234183 w 237731"/>
                <a:gd name="csY42" fmla="*/ 128623 h 265673"/>
                <a:gd name="csX43" fmla="*/ 215111 w 237731"/>
                <a:gd name="csY43" fmla="*/ 129954 h 265673"/>
                <a:gd name="csX44" fmla="*/ 200918 w 237731"/>
                <a:gd name="csY44" fmla="*/ 154348 h 265673"/>
                <a:gd name="csX45" fmla="*/ 204023 w 237731"/>
                <a:gd name="csY45" fmla="*/ 168097 h 265673"/>
                <a:gd name="csX46" fmla="*/ 196039 w 237731"/>
                <a:gd name="csY46" fmla="*/ 183177 h 265673"/>
                <a:gd name="csX47" fmla="*/ 178742 w 237731"/>
                <a:gd name="csY47" fmla="*/ 191604 h 265673"/>
                <a:gd name="csX48" fmla="*/ 177855 w 237731"/>
                <a:gd name="csY48" fmla="*/ 205353 h 265673"/>
                <a:gd name="csX49" fmla="*/ 158339 w 237731"/>
                <a:gd name="csY49" fmla="*/ 216442 h 265673"/>
                <a:gd name="csX50" fmla="*/ 159227 w 237731"/>
                <a:gd name="csY50" fmla="*/ 227973 h 265673"/>
                <a:gd name="csX51" fmla="*/ 139268 w 237731"/>
                <a:gd name="csY51" fmla="*/ 240836 h 26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37731" h="265673">
                  <a:moveTo>
                    <a:pt x="139268" y="240836"/>
                  </a:moveTo>
                  <a:lnTo>
                    <a:pt x="123301" y="233296"/>
                  </a:lnTo>
                  <a:lnTo>
                    <a:pt x="110882" y="247932"/>
                  </a:lnTo>
                  <a:lnTo>
                    <a:pt x="89593" y="235513"/>
                  </a:lnTo>
                  <a:lnTo>
                    <a:pt x="87375" y="249706"/>
                  </a:lnTo>
                  <a:lnTo>
                    <a:pt x="66529" y="265673"/>
                  </a:lnTo>
                  <a:lnTo>
                    <a:pt x="43466" y="255472"/>
                  </a:lnTo>
                  <a:lnTo>
                    <a:pt x="42579" y="231521"/>
                  </a:lnTo>
                  <a:lnTo>
                    <a:pt x="34595" y="218216"/>
                  </a:lnTo>
                  <a:lnTo>
                    <a:pt x="23950" y="218659"/>
                  </a:lnTo>
                  <a:lnTo>
                    <a:pt x="31047" y="200031"/>
                  </a:lnTo>
                  <a:lnTo>
                    <a:pt x="25281" y="191160"/>
                  </a:lnTo>
                  <a:lnTo>
                    <a:pt x="42135" y="175637"/>
                  </a:lnTo>
                  <a:lnTo>
                    <a:pt x="32377" y="160114"/>
                  </a:lnTo>
                  <a:lnTo>
                    <a:pt x="19072" y="155235"/>
                  </a:lnTo>
                  <a:lnTo>
                    <a:pt x="4879" y="125518"/>
                  </a:lnTo>
                  <a:lnTo>
                    <a:pt x="11532" y="106003"/>
                  </a:lnTo>
                  <a:lnTo>
                    <a:pt x="0" y="86931"/>
                  </a:lnTo>
                  <a:lnTo>
                    <a:pt x="8871" y="63868"/>
                  </a:lnTo>
                  <a:lnTo>
                    <a:pt x="444" y="56328"/>
                  </a:lnTo>
                  <a:lnTo>
                    <a:pt x="3105" y="45240"/>
                  </a:lnTo>
                  <a:lnTo>
                    <a:pt x="15080" y="41691"/>
                  </a:lnTo>
                  <a:lnTo>
                    <a:pt x="12862" y="33265"/>
                  </a:lnTo>
                  <a:lnTo>
                    <a:pt x="24838" y="19959"/>
                  </a:lnTo>
                  <a:lnTo>
                    <a:pt x="64755" y="22176"/>
                  </a:lnTo>
                  <a:lnTo>
                    <a:pt x="68747" y="0"/>
                  </a:lnTo>
                  <a:lnTo>
                    <a:pt x="74069" y="13749"/>
                  </a:lnTo>
                  <a:lnTo>
                    <a:pt x="85157" y="10645"/>
                  </a:lnTo>
                  <a:lnTo>
                    <a:pt x="90036" y="23063"/>
                  </a:lnTo>
                  <a:lnTo>
                    <a:pt x="101124" y="20402"/>
                  </a:lnTo>
                  <a:lnTo>
                    <a:pt x="124188" y="50562"/>
                  </a:lnTo>
                  <a:lnTo>
                    <a:pt x="138381" y="43909"/>
                  </a:lnTo>
                  <a:lnTo>
                    <a:pt x="154348" y="16410"/>
                  </a:lnTo>
                  <a:lnTo>
                    <a:pt x="158783" y="39918"/>
                  </a:lnTo>
                  <a:lnTo>
                    <a:pt x="201362" y="26612"/>
                  </a:lnTo>
                  <a:lnTo>
                    <a:pt x="209789" y="39474"/>
                  </a:lnTo>
                  <a:lnTo>
                    <a:pt x="207571" y="63424"/>
                  </a:lnTo>
                  <a:lnTo>
                    <a:pt x="214224" y="66973"/>
                  </a:lnTo>
                  <a:lnTo>
                    <a:pt x="223982" y="59433"/>
                  </a:lnTo>
                  <a:lnTo>
                    <a:pt x="233739" y="70521"/>
                  </a:lnTo>
                  <a:lnTo>
                    <a:pt x="225312" y="88262"/>
                  </a:lnTo>
                  <a:lnTo>
                    <a:pt x="237731" y="121083"/>
                  </a:lnTo>
                  <a:lnTo>
                    <a:pt x="234183" y="128623"/>
                  </a:lnTo>
                  <a:lnTo>
                    <a:pt x="215111" y="129954"/>
                  </a:lnTo>
                  <a:lnTo>
                    <a:pt x="200918" y="154348"/>
                  </a:lnTo>
                  <a:lnTo>
                    <a:pt x="204023" y="168097"/>
                  </a:lnTo>
                  <a:lnTo>
                    <a:pt x="196039" y="183177"/>
                  </a:lnTo>
                  <a:lnTo>
                    <a:pt x="178742" y="191604"/>
                  </a:lnTo>
                  <a:lnTo>
                    <a:pt x="177855" y="205353"/>
                  </a:lnTo>
                  <a:lnTo>
                    <a:pt x="158339" y="216442"/>
                  </a:lnTo>
                  <a:lnTo>
                    <a:pt x="159227" y="227973"/>
                  </a:lnTo>
                  <a:lnTo>
                    <a:pt x="139268" y="240836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4644F728-E995-40A1-C3FA-6AD028736FDB}"/>
                </a:ext>
              </a:extLst>
            </p:cNvPr>
            <p:cNvSpPr/>
            <p:nvPr/>
          </p:nvSpPr>
          <p:spPr>
            <a:xfrm>
              <a:off x="5859664" y="5332621"/>
              <a:ext cx="909675" cy="561063"/>
            </a:xfrm>
            <a:custGeom>
              <a:avLst/>
              <a:gdLst>
                <a:gd name="csX0" fmla="*/ 881734 w 909675"/>
                <a:gd name="csY0" fmla="*/ 230635 h 561063"/>
                <a:gd name="csX1" fmla="*/ 874637 w 909675"/>
                <a:gd name="csY1" fmla="*/ 233296 h 561063"/>
                <a:gd name="csX2" fmla="*/ 859114 w 909675"/>
                <a:gd name="csY2" fmla="*/ 273214 h 561063"/>
                <a:gd name="csX3" fmla="*/ 828511 w 909675"/>
                <a:gd name="csY3" fmla="*/ 286520 h 561063"/>
                <a:gd name="csX4" fmla="*/ 817866 w 909675"/>
                <a:gd name="csY4" fmla="*/ 320671 h 561063"/>
                <a:gd name="csX5" fmla="*/ 802342 w 909675"/>
                <a:gd name="csY5" fmla="*/ 322445 h 561063"/>
                <a:gd name="csX6" fmla="*/ 779723 w 909675"/>
                <a:gd name="csY6" fmla="*/ 385869 h 561063"/>
                <a:gd name="csX7" fmla="*/ 794802 w 909675"/>
                <a:gd name="csY7" fmla="*/ 407602 h 561063"/>
                <a:gd name="csX8" fmla="*/ 790811 w 909675"/>
                <a:gd name="csY8" fmla="*/ 417804 h 561063"/>
                <a:gd name="csX9" fmla="*/ 798794 w 909675"/>
                <a:gd name="csY9" fmla="*/ 439093 h 561063"/>
                <a:gd name="csX10" fmla="*/ 820970 w 909675"/>
                <a:gd name="csY10" fmla="*/ 454616 h 561063"/>
                <a:gd name="csX11" fmla="*/ 817423 w 909675"/>
                <a:gd name="csY11" fmla="*/ 486994 h 561063"/>
                <a:gd name="csX12" fmla="*/ 797020 w 909675"/>
                <a:gd name="csY12" fmla="*/ 522920 h 561063"/>
                <a:gd name="csX13" fmla="*/ 777061 w 909675"/>
                <a:gd name="csY13" fmla="*/ 536226 h 561063"/>
                <a:gd name="csX14" fmla="*/ 770408 w 909675"/>
                <a:gd name="csY14" fmla="*/ 530903 h 561063"/>
                <a:gd name="csX15" fmla="*/ 753111 w 909675"/>
                <a:gd name="csY15" fmla="*/ 536669 h 561063"/>
                <a:gd name="csX16" fmla="*/ 753554 w 909675"/>
                <a:gd name="csY16" fmla="*/ 545984 h 561063"/>
                <a:gd name="csX17" fmla="*/ 732265 w 909675"/>
                <a:gd name="csY17" fmla="*/ 561063 h 561063"/>
                <a:gd name="csX18" fmla="*/ 714967 w 909675"/>
                <a:gd name="csY18" fmla="*/ 558402 h 561063"/>
                <a:gd name="csX19" fmla="*/ 699000 w 909675"/>
                <a:gd name="csY19" fmla="*/ 538443 h 561063"/>
                <a:gd name="csX20" fmla="*/ 675494 w 909675"/>
                <a:gd name="csY20" fmla="*/ 533565 h 561063"/>
                <a:gd name="csX21" fmla="*/ 664405 w 909675"/>
                <a:gd name="csY21" fmla="*/ 541104 h 561063"/>
                <a:gd name="csX22" fmla="*/ 657308 w 909675"/>
                <a:gd name="csY22" fmla="*/ 531347 h 561063"/>
                <a:gd name="csX23" fmla="*/ 643116 w 909675"/>
                <a:gd name="csY23" fmla="*/ 535339 h 561063"/>
                <a:gd name="csX24" fmla="*/ 617835 w 909675"/>
                <a:gd name="csY24" fmla="*/ 518484 h 561063"/>
                <a:gd name="csX25" fmla="*/ 607634 w 909675"/>
                <a:gd name="csY25" fmla="*/ 526468 h 561063"/>
                <a:gd name="csX26" fmla="*/ 597432 w 909675"/>
                <a:gd name="csY26" fmla="*/ 514493 h 561063"/>
                <a:gd name="csX27" fmla="*/ 566829 w 909675"/>
                <a:gd name="csY27" fmla="*/ 530903 h 561063"/>
                <a:gd name="csX28" fmla="*/ 554410 w 909675"/>
                <a:gd name="csY28" fmla="*/ 521589 h 561063"/>
                <a:gd name="csX29" fmla="*/ 529129 w 909675"/>
                <a:gd name="csY29" fmla="*/ 520259 h 561063"/>
                <a:gd name="csX30" fmla="*/ 516267 w 909675"/>
                <a:gd name="csY30" fmla="*/ 505179 h 561063"/>
                <a:gd name="csX31" fmla="*/ 487881 w 909675"/>
                <a:gd name="csY31" fmla="*/ 506509 h 561063"/>
                <a:gd name="csX32" fmla="*/ 467922 w 909675"/>
                <a:gd name="csY32" fmla="*/ 476349 h 561063"/>
                <a:gd name="csX33" fmla="*/ 463043 w 909675"/>
                <a:gd name="csY33" fmla="*/ 429335 h 561063"/>
                <a:gd name="csX34" fmla="*/ 361919 w 909675"/>
                <a:gd name="csY34" fmla="*/ 413812 h 561063"/>
                <a:gd name="csX35" fmla="*/ 353936 w 909675"/>
                <a:gd name="csY35" fmla="*/ 409377 h 561063"/>
                <a:gd name="csX36" fmla="*/ 351718 w 909675"/>
                <a:gd name="csY36" fmla="*/ 387644 h 561063"/>
                <a:gd name="csX37" fmla="*/ 337525 w 909675"/>
                <a:gd name="csY37" fmla="*/ 384539 h 561063"/>
                <a:gd name="csX38" fmla="*/ 322889 w 909675"/>
                <a:gd name="csY38" fmla="*/ 399175 h 561063"/>
                <a:gd name="csX39" fmla="*/ 300268 w 909675"/>
                <a:gd name="csY39" fmla="*/ 369016 h 561063"/>
                <a:gd name="csX40" fmla="*/ 279866 w 909675"/>
                <a:gd name="csY40" fmla="*/ 392079 h 561063"/>
                <a:gd name="csX41" fmla="*/ 243497 w 909675"/>
                <a:gd name="csY41" fmla="*/ 388531 h 561063"/>
                <a:gd name="csX42" fmla="*/ 210232 w 909675"/>
                <a:gd name="csY42" fmla="*/ 415586 h 561063"/>
                <a:gd name="csX43" fmla="*/ 174307 w 909675"/>
                <a:gd name="csY43" fmla="*/ 416030 h 561063"/>
                <a:gd name="csX44" fmla="*/ 141042 w 909675"/>
                <a:gd name="csY44" fmla="*/ 440867 h 561063"/>
                <a:gd name="csX45" fmla="*/ 122414 w 909675"/>
                <a:gd name="csY45" fmla="*/ 438649 h 561063"/>
                <a:gd name="csX46" fmla="*/ 79392 w 909675"/>
                <a:gd name="csY46" fmla="*/ 452399 h 561063"/>
                <a:gd name="csX47" fmla="*/ 72739 w 909675"/>
                <a:gd name="csY47" fmla="*/ 466148 h 561063"/>
                <a:gd name="csX48" fmla="*/ 41248 w 909675"/>
                <a:gd name="csY48" fmla="*/ 469696 h 561063"/>
                <a:gd name="csX49" fmla="*/ 36813 w 909675"/>
                <a:gd name="csY49" fmla="*/ 428005 h 561063"/>
                <a:gd name="csX50" fmla="*/ 22176 w 909675"/>
                <a:gd name="csY50" fmla="*/ 424900 h 561063"/>
                <a:gd name="csX51" fmla="*/ 23951 w 909675"/>
                <a:gd name="csY51" fmla="*/ 416473 h 561063"/>
                <a:gd name="csX52" fmla="*/ 41248 w 909675"/>
                <a:gd name="csY52" fmla="*/ 404498 h 561063"/>
                <a:gd name="csX53" fmla="*/ 43022 w 909675"/>
                <a:gd name="csY53" fmla="*/ 390749 h 561063"/>
                <a:gd name="csX54" fmla="*/ 51449 w 909675"/>
                <a:gd name="csY54" fmla="*/ 403611 h 561063"/>
                <a:gd name="csX55" fmla="*/ 70964 w 909675"/>
                <a:gd name="csY55" fmla="*/ 400506 h 561063"/>
                <a:gd name="csX56" fmla="*/ 74513 w 909675"/>
                <a:gd name="csY56" fmla="*/ 390749 h 561063"/>
                <a:gd name="csX57" fmla="*/ 58545 w 909675"/>
                <a:gd name="csY57" fmla="*/ 376999 h 561063"/>
                <a:gd name="csX58" fmla="*/ 16410 w 909675"/>
                <a:gd name="csY58" fmla="*/ 303373 h 561063"/>
                <a:gd name="csX59" fmla="*/ 10201 w 909675"/>
                <a:gd name="csY59" fmla="*/ 277205 h 561063"/>
                <a:gd name="csX60" fmla="*/ 16854 w 909675"/>
                <a:gd name="csY60" fmla="*/ 250593 h 561063"/>
                <a:gd name="csX61" fmla="*/ 0 w 909675"/>
                <a:gd name="csY61" fmla="*/ 228861 h 561063"/>
                <a:gd name="csX62" fmla="*/ 42579 w 909675"/>
                <a:gd name="csY62" fmla="*/ 221764 h 561063"/>
                <a:gd name="csX63" fmla="*/ 44796 w 909675"/>
                <a:gd name="csY63" fmla="*/ 237731 h 561063"/>
                <a:gd name="csX64" fmla="*/ 59876 w 909675"/>
                <a:gd name="csY64" fmla="*/ 232409 h 561063"/>
                <a:gd name="csX65" fmla="*/ 72295 w 909675"/>
                <a:gd name="csY65" fmla="*/ 241723 h 561063"/>
                <a:gd name="csX66" fmla="*/ 85601 w 909675"/>
                <a:gd name="csY66" fmla="*/ 239505 h 561063"/>
                <a:gd name="csX67" fmla="*/ 109551 w 909675"/>
                <a:gd name="csY67" fmla="*/ 217773 h 561063"/>
                <a:gd name="csX68" fmla="*/ 121527 w 909675"/>
                <a:gd name="csY68" fmla="*/ 220434 h 561063"/>
                <a:gd name="csX69" fmla="*/ 119309 w 909675"/>
                <a:gd name="csY69" fmla="*/ 188943 h 561063"/>
                <a:gd name="csX70" fmla="*/ 131284 w 909675"/>
                <a:gd name="csY70" fmla="*/ 168097 h 561063"/>
                <a:gd name="csX71" fmla="*/ 161444 w 909675"/>
                <a:gd name="csY71" fmla="*/ 165436 h 561063"/>
                <a:gd name="csX72" fmla="*/ 181403 w 909675"/>
                <a:gd name="csY72" fmla="*/ 184508 h 561063"/>
                <a:gd name="csX73" fmla="*/ 188056 w 909675"/>
                <a:gd name="csY73" fmla="*/ 208458 h 561063"/>
                <a:gd name="csX74" fmla="*/ 209789 w 909675"/>
                <a:gd name="csY74" fmla="*/ 206241 h 561063"/>
                <a:gd name="csX75" fmla="*/ 220877 w 909675"/>
                <a:gd name="csY75" fmla="*/ 216442 h 561063"/>
                <a:gd name="csX76" fmla="*/ 248376 w 909675"/>
                <a:gd name="csY76" fmla="*/ 217329 h 561063"/>
                <a:gd name="csX77" fmla="*/ 293172 w 909675"/>
                <a:gd name="csY77" fmla="*/ 239505 h 561063"/>
                <a:gd name="csX78" fmla="*/ 357927 w 909675"/>
                <a:gd name="csY78" fmla="*/ 239505 h 561063"/>
                <a:gd name="csX79" fmla="*/ 405385 w 909675"/>
                <a:gd name="csY79" fmla="*/ 202693 h 561063"/>
                <a:gd name="csX80" fmla="*/ 433771 w 909675"/>
                <a:gd name="csY80" fmla="*/ 192048 h 561063"/>
                <a:gd name="csX81" fmla="*/ 443972 w 909675"/>
                <a:gd name="csY81" fmla="*/ 162775 h 561063"/>
                <a:gd name="csX82" fmla="*/ 472801 w 909675"/>
                <a:gd name="csY82" fmla="*/ 133058 h 561063"/>
                <a:gd name="csX83" fmla="*/ 481228 w 909675"/>
                <a:gd name="csY83" fmla="*/ 109552 h 561063"/>
                <a:gd name="csX84" fmla="*/ 512718 w 909675"/>
                <a:gd name="csY84" fmla="*/ 102455 h 561063"/>
                <a:gd name="csX85" fmla="*/ 531790 w 909675"/>
                <a:gd name="csY85" fmla="*/ 57659 h 561063"/>
                <a:gd name="csX86" fmla="*/ 523807 w 909675"/>
                <a:gd name="csY86" fmla="*/ 46127 h 561063"/>
                <a:gd name="csX87" fmla="*/ 579248 w 909675"/>
                <a:gd name="csY87" fmla="*/ 30604 h 561063"/>
                <a:gd name="csX88" fmla="*/ 590779 w 909675"/>
                <a:gd name="csY88" fmla="*/ 43023 h 561063"/>
                <a:gd name="csX89" fmla="*/ 622270 w 909675"/>
                <a:gd name="csY89" fmla="*/ 24394 h 561063"/>
                <a:gd name="csX90" fmla="*/ 649325 w 909675"/>
                <a:gd name="csY90" fmla="*/ 35926 h 561063"/>
                <a:gd name="csX91" fmla="*/ 662631 w 909675"/>
                <a:gd name="csY91" fmla="*/ 13750 h 561063"/>
                <a:gd name="csX92" fmla="*/ 673719 w 909675"/>
                <a:gd name="csY92" fmla="*/ 15967 h 561063"/>
                <a:gd name="csX93" fmla="*/ 678598 w 909675"/>
                <a:gd name="csY93" fmla="*/ 28829 h 561063"/>
                <a:gd name="csX94" fmla="*/ 696339 w 909675"/>
                <a:gd name="csY94" fmla="*/ 23951 h 561063"/>
                <a:gd name="csX95" fmla="*/ 699444 w 909675"/>
                <a:gd name="csY95" fmla="*/ 11976 h 561063"/>
                <a:gd name="csX96" fmla="*/ 703435 w 909675"/>
                <a:gd name="csY96" fmla="*/ 2662 h 561063"/>
                <a:gd name="csX97" fmla="*/ 716741 w 909675"/>
                <a:gd name="csY97" fmla="*/ 0 h 561063"/>
                <a:gd name="csX98" fmla="*/ 735813 w 909675"/>
                <a:gd name="csY98" fmla="*/ 17298 h 561063"/>
                <a:gd name="csX99" fmla="*/ 752667 w 909675"/>
                <a:gd name="csY99" fmla="*/ 20403 h 561063"/>
                <a:gd name="csX100" fmla="*/ 773957 w 909675"/>
                <a:gd name="csY100" fmla="*/ 52337 h 561063"/>
                <a:gd name="csX101" fmla="*/ 803229 w 909675"/>
                <a:gd name="csY101" fmla="*/ 55441 h 561063"/>
                <a:gd name="csX102" fmla="*/ 808552 w 909675"/>
                <a:gd name="csY102" fmla="*/ 70521 h 561063"/>
                <a:gd name="csX103" fmla="*/ 830284 w 909675"/>
                <a:gd name="csY103" fmla="*/ 75400 h 561063"/>
                <a:gd name="csX104" fmla="*/ 830728 w 909675"/>
                <a:gd name="csY104" fmla="*/ 92254 h 561063"/>
                <a:gd name="csX105" fmla="*/ 883952 w 909675"/>
                <a:gd name="csY105" fmla="*/ 86932 h 561063"/>
                <a:gd name="csX106" fmla="*/ 894596 w 909675"/>
                <a:gd name="csY106" fmla="*/ 94472 h 561063"/>
                <a:gd name="csX107" fmla="*/ 887943 w 909675"/>
                <a:gd name="csY107" fmla="*/ 102899 h 561063"/>
                <a:gd name="csX108" fmla="*/ 909676 w 909675"/>
                <a:gd name="csY108" fmla="*/ 114430 h 561063"/>
                <a:gd name="csX109" fmla="*/ 905684 w 909675"/>
                <a:gd name="csY109" fmla="*/ 128623 h 561063"/>
                <a:gd name="csX110" fmla="*/ 882621 w 909675"/>
                <a:gd name="csY110" fmla="*/ 119309 h 561063"/>
                <a:gd name="csX111" fmla="*/ 875968 w 909675"/>
                <a:gd name="csY111" fmla="*/ 130841 h 561063"/>
                <a:gd name="csX112" fmla="*/ 883064 w 909675"/>
                <a:gd name="csY112" fmla="*/ 136163 h 561063"/>
                <a:gd name="csX113" fmla="*/ 882621 w 909675"/>
                <a:gd name="csY113" fmla="*/ 154791 h 561063"/>
                <a:gd name="csX114" fmla="*/ 856009 w 909675"/>
                <a:gd name="csY114" fmla="*/ 188056 h 561063"/>
                <a:gd name="csX115" fmla="*/ 857340 w 909675"/>
                <a:gd name="csY115" fmla="*/ 211120 h 561063"/>
                <a:gd name="csX116" fmla="*/ 870202 w 909675"/>
                <a:gd name="csY116" fmla="*/ 209346 h 561063"/>
                <a:gd name="csX117" fmla="*/ 881734 w 909675"/>
                <a:gd name="csY117" fmla="*/ 230635 h 56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</a:cxnLst>
              <a:rect l="l" t="t" r="r" b="b"/>
              <a:pathLst>
                <a:path w="909675" h="561063">
                  <a:moveTo>
                    <a:pt x="881734" y="230635"/>
                  </a:moveTo>
                  <a:lnTo>
                    <a:pt x="874637" y="233296"/>
                  </a:lnTo>
                  <a:lnTo>
                    <a:pt x="859114" y="273214"/>
                  </a:lnTo>
                  <a:lnTo>
                    <a:pt x="828511" y="286520"/>
                  </a:lnTo>
                  <a:lnTo>
                    <a:pt x="817866" y="320671"/>
                  </a:lnTo>
                  <a:lnTo>
                    <a:pt x="802342" y="322445"/>
                  </a:lnTo>
                  <a:lnTo>
                    <a:pt x="779723" y="385869"/>
                  </a:lnTo>
                  <a:lnTo>
                    <a:pt x="794802" y="407602"/>
                  </a:lnTo>
                  <a:lnTo>
                    <a:pt x="790811" y="417804"/>
                  </a:lnTo>
                  <a:lnTo>
                    <a:pt x="798794" y="439093"/>
                  </a:lnTo>
                  <a:lnTo>
                    <a:pt x="820970" y="454616"/>
                  </a:lnTo>
                  <a:lnTo>
                    <a:pt x="817423" y="486994"/>
                  </a:lnTo>
                  <a:lnTo>
                    <a:pt x="797020" y="522920"/>
                  </a:lnTo>
                  <a:lnTo>
                    <a:pt x="777061" y="536226"/>
                  </a:lnTo>
                  <a:lnTo>
                    <a:pt x="770408" y="530903"/>
                  </a:lnTo>
                  <a:lnTo>
                    <a:pt x="753111" y="536669"/>
                  </a:lnTo>
                  <a:lnTo>
                    <a:pt x="753554" y="545984"/>
                  </a:lnTo>
                  <a:lnTo>
                    <a:pt x="732265" y="561063"/>
                  </a:lnTo>
                  <a:lnTo>
                    <a:pt x="714967" y="558402"/>
                  </a:lnTo>
                  <a:lnTo>
                    <a:pt x="699000" y="538443"/>
                  </a:lnTo>
                  <a:lnTo>
                    <a:pt x="675494" y="533565"/>
                  </a:lnTo>
                  <a:lnTo>
                    <a:pt x="664405" y="541104"/>
                  </a:lnTo>
                  <a:lnTo>
                    <a:pt x="657308" y="531347"/>
                  </a:lnTo>
                  <a:lnTo>
                    <a:pt x="643116" y="535339"/>
                  </a:lnTo>
                  <a:lnTo>
                    <a:pt x="617835" y="518484"/>
                  </a:lnTo>
                  <a:lnTo>
                    <a:pt x="607634" y="526468"/>
                  </a:lnTo>
                  <a:lnTo>
                    <a:pt x="597432" y="514493"/>
                  </a:lnTo>
                  <a:lnTo>
                    <a:pt x="566829" y="530903"/>
                  </a:lnTo>
                  <a:lnTo>
                    <a:pt x="554410" y="521589"/>
                  </a:lnTo>
                  <a:lnTo>
                    <a:pt x="529129" y="520259"/>
                  </a:lnTo>
                  <a:lnTo>
                    <a:pt x="516267" y="505179"/>
                  </a:lnTo>
                  <a:lnTo>
                    <a:pt x="487881" y="506509"/>
                  </a:lnTo>
                  <a:lnTo>
                    <a:pt x="467922" y="476349"/>
                  </a:lnTo>
                  <a:lnTo>
                    <a:pt x="463043" y="429335"/>
                  </a:lnTo>
                  <a:lnTo>
                    <a:pt x="361919" y="413812"/>
                  </a:lnTo>
                  <a:lnTo>
                    <a:pt x="353936" y="409377"/>
                  </a:lnTo>
                  <a:lnTo>
                    <a:pt x="351718" y="387644"/>
                  </a:lnTo>
                  <a:lnTo>
                    <a:pt x="337525" y="384539"/>
                  </a:lnTo>
                  <a:lnTo>
                    <a:pt x="322889" y="399175"/>
                  </a:lnTo>
                  <a:lnTo>
                    <a:pt x="300268" y="369016"/>
                  </a:lnTo>
                  <a:lnTo>
                    <a:pt x="279866" y="392079"/>
                  </a:lnTo>
                  <a:lnTo>
                    <a:pt x="243497" y="388531"/>
                  </a:lnTo>
                  <a:lnTo>
                    <a:pt x="210232" y="415586"/>
                  </a:lnTo>
                  <a:lnTo>
                    <a:pt x="174307" y="416030"/>
                  </a:lnTo>
                  <a:lnTo>
                    <a:pt x="141042" y="440867"/>
                  </a:lnTo>
                  <a:lnTo>
                    <a:pt x="122414" y="438649"/>
                  </a:lnTo>
                  <a:lnTo>
                    <a:pt x="79392" y="452399"/>
                  </a:lnTo>
                  <a:lnTo>
                    <a:pt x="72739" y="466148"/>
                  </a:lnTo>
                  <a:lnTo>
                    <a:pt x="41248" y="469696"/>
                  </a:lnTo>
                  <a:lnTo>
                    <a:pt x="36813" y="428005"/>
                  </a:lnTo>
                  <a:lnTo>
                    <a:pt x="22176" y="424900"/>
                  </a:lnTo>
                  <a:lnTo>
                    <a:pt x="23951" y="416473"/>
                  </a:lnTo>
                  <a:lnTo>
                    <a:pt x="41248" y="404498"/>
                  </a:lnTo>
                  <a:lnTo>
                    <a:pt x="43022" y="390749"/>
                  </a:lnTo>
                  <a:lnTo>
                    <a:pt x="51449" y="403611"/>
                  </a:lnTo>
                  <a:lnTo>
                    <a:pt x="70964" y="400506"/>
                  </a:lnTo>
                  <a:lnTo>
                    <a:pt x="74513" y="390749"/>
                  </a:lnTo>
                  <a:lnTo>
                    <a:pt x="58545" y="376999"/>
                  </a:lnTo>
                  <a:lnTo>
                    <a:pt x="16410" y="303373"/>
                  </a:lnTo>
                  <a:lnTo>
                    <a:pt x="10201" y="277205"/>
                  </a:lnTo>
                  <a:lnTo>
                    <a:pt x="16854" y="250593"/>
                  </a:lnTo>
                  <a:lnTo>
                    <a:pt x="0" y="228861"/>
                  </a:lnTo>
                  <a:lnTo>
                    <a:pt x="42579" y="221764"/>
                  </a:lnTo>
                  <a:lnTo>
                    <a:pt x="44796" y="237731"/>
                  </a:lnTo>
                  <a:lnTo>
                    <a:pt x="59876" y="232409"/>
                  </a:lnTo>
                  <a:lnTo>
                    <a:pt x="72295" y="241723"/>
                  </a:lnTo>
                  <a:lnTo>
                    <a:pt x="85601" y="239505"/>
                  </a:lnTo>
                  <a:lnTo>
                    <a:pt x="109551" y="217773"/>
                  </a:lnTo>
                  <a:lnTo>
                    <a:pt x="121527" y="220434"/>
                  </a:lnTo>
                  <a:lnTo>
                    <a:pt x="119309" y="188943"/>
                  </a:lnTo>
                  <a:lnTo>
                    <a:pt x="131284" y="168097"/>
                  </a:lnTo>
                  <a:lnTo>
                    <a:pt x="161444" y="165436"/>
                  </a:lnTo>
                  <a:lnTo>
                    <a:pt x="181403" y="184508"/>
                  </a:lnTo>
                  <a:lnTo>
                    <a:pt x="188056" y="208458"/>
                  </a:lnTo>
                  <a:lnTo>
                    <a:pt x="209789" y="206241"/>
                  </a:lnTo>
                  <a:lnTo>
                    <a:pt x="220877" y="216442"/>
                  </a:lnTo>
                  <a:lnTo>
                    <a:pt x="248376" y="217329"/>
                  </a:lnTo>
                  <a:lnTo>
                    <a:pt x="293172" y="239505"/>
                  </a:lnTo>
                  <a:lnTo>
                    <a:pt x="357927" y="239505"/>
                  </a:lnTo>
                  <a:lnTo>
                    <a:pt x="405385" y="202693"/>
                  </a:lnTo>
                  <a:lnTo>
                    <a:pt x="433771" y="192048"/>
                  </a:lnTo>
                  <a:lnTo>
                    <a:pt x="443972" y="162775"/>
                  </a:lnTo>
                  <a:lnTo>
                    <a:pt x="472801" y="133058"/>
                  </a:lnTo>
                  <a:lnTo>
                    <a:pt x="481228" y="109552"/>
                  </a:lnTo>
                  <a:lnTo>
                    <a:pt x="512718" y="102455"/>
                  </a:lnTo>
                  <a:lnTo>
                    <a:pt x="531790" y="57659"/>
                  </a:lnTo>
                  <a:lnTo>
                    <a:pt x="523807" y="46127"/>
                  </a:lnTo>
                  <a:lnTo>
                    <a:pt x="579248" y="30604"/>
                  </a:lnTo>
                  <a:lnTo>
                    <a:pt x="590779" y="43023"/>
                  </a:lnTo>
                  <a:lnTo>
                    <a:pt x="622270" y="24394"/>
                  </a:lnTo>
                  <a:lnTo>
                    <a:pt x="649325" y="35926"/>
                  </a:lnTo>
                  <a:lnTo>
                    <a:pt x="662631" y="13750"/>
                  </a:lnTo>
                  <a:lnTo>
                    <a:pt x="673719" y="15967"/>
                  </a:lnTo>
                  <a:lnTo>
                    <a:pt x="678598" y="28829"/>
                  </a:lnTo>
                  <a:lnTo>
                    <a:pt x="696339" y="23951"/>
                  </a:lnTo>
                  <a:lnTo>
                    <a:pt x="699444" y="11976"/>
                  </a:lnTo>
                  <a:lnTo>
                    <a:pt x="703435" y="2662"/>
                  </a:lnTo>
                  <a:lnTo>
                    <a:pt x="716741" y="0"/>
                  </a:lnTo>
                  <a:lnTo>
                    <a:pt x="735813" y="17298"/>
                  </a:lnTo>
                  <a:lnTo>
                    <a:pt x="752667" y="20403"/>
                  </a:lnTo>
                  <a:lnTo>
                    <a:pt x="773957" y="52337"/>
                  </a:lnTo>
                  <a:lnTo>
                    <a:pt x="803229" y="55441"/>
                  </a:lnTo>
                  <a:lnTo>
                    <a:pt x="808552" y="70521"/>
                  </a:lnTo>
                  <a:lnTo>
                    <a:pt x="830284" y="75400"/>
                  </a:lnTo>
                  <a:lnTo>
                    <a:pt x="830728" y="92254"/>
                  </a:lnTo>
                  <a:lnTo>
                    <a:pt x="883952" y="86932"/>
                  </a:lnTo>
                  <a:lnTo>
                    <a:pt x="894596" y="94472"/>
                  </a:lnTo>
                  <a:lnTo>
                    <a:pt x="887943" y="102899"/>
                  </a:lnTo>
                  <a:lnTo>
                    <a:pt x="909676" y="114430"/>
                  </a:lnTo>
                  <a:lnTo>
                    <a:pt x="905684" y="128623"/>
                  </a:lnTo>
                  <a:lnTo>
                    <a:pt x="882621" y="119309"/>
                  </a:lnTo>
                  <a:lnTo>
                    <a:pt x="875968" y="130841"/>
                  </a:lnTo>
                  <a:lnTo>
                    <a:pt x="883064" y="136163"/>
                  </a:lnTo>
                  <a:lnTo>
                    <a:pt x="882621" y="154791"/>
                  </a:lnTo>
                  <a:lnTo>
                    <a:pt x="856009" y="188056"/>
                  </a:lnTo>
                  <a:lnTo>
                    <a:pt x="857340" y="211120"/>
                  </a:lnTo>
                  <a:lnTo>
                    <a:pt x="870202" y="209346"/>
                  </a:lnTo>
                  <a:lnTo>
                    <a:pt x="881734" y="230635"/>
                  </a:lnTo>
                  <a:close/>
                </a:path>
              </a:pathLst>
            </a:custGeom>
            <a:gradFill>
              <a:gsLst>
                <a:gs pos="0">
                  <a:srgbClr val="8E7CF0"/>
                </a:gs>
                <a:gs pos="50000">
                  <a:srgbClr val="AE9FF7"/>
                </a:gs>
                <a:gs pos="100000">
                  <a:srgbClr val="CEC2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41DFD151-E9BD-8429-FF1D-01A016705610}"/>
                </a:ext>
              </a:extLst>
            </p:cNvPr>
            <p:cNvSpPr/>
            <p:nvPr/>
          </p:nvSpPr>
          <p:spPr>
            <a:xfrm>
              <a:off x="2366436" y="2436383"/>
              <a:ext cx="603641" cy="468809"/>
            </a:xfrm>
            <a:custGeom>
              <a:avLst/>
              <a:gdLst>
                <a:gd name="csX0" fmla="*/ 582796 w 603641"/>
                <a:gd name="csY0" fmla="*/ 284745 h 468809"/>
                <a:gd name="csX1" fmla="*/ 576587 w 603641"/>
                <a:gd name="csY1" fmla="*/ 290954 h 468809"/>
                <a:gd name="csX2" fmla="*/ 555741 w 603641"/>
                <a:gd name="csY2" fmla="*/ 282084 h 468809"/>
                <a:gd name="csX3" fmla="*/ 543322 w 603641"/>
                <a:gd name="csY3" fmla="*/ 289180 h 468809"/>
                <a:gd name="csX4" fmla="*/ 538000 w 603641"/>
                <a:gd name="csY4" fmla="*/ 322888 h 468809"/>
                <a:gd name="csX5" fmla="*/ 513162 w 603641"/>
                <a:gd name="csY5" fmla="*/ 313131 h 468809"/>
                <a:gd name="csX6" fmla="*/ 509614 w 603641"/>
                <a:gd name="csY6" fmla="*/ 327767 h 468809"/>
                <a:gd name="csX7" fmla="*/ 502074 w 603641"/>
                <a:gd name="csY7" fmla="*/ 319784 h 468809"/>
                <a:gd name="csX8" fmla="*/ 494090 w 603641"/>
                <a:gd name="csY8" fmla="*/ 369902 h 468809"/>
                <a:gd name="csX9" fmla="*/ 470583 w 603641"/>
                <a:gd name="csY9" fmla="*/ 384539 h 468809"/>
                <a:gd name="csX10" fmla="*/ 473245 w 603641"/>
                <a:gd name="csY10" fmla="*/ 409820 h 468809"/>
                <a:gd name="csX11" fmla="*/ 484776 w 603641"/>
                <a:gd name="csY11" fmla="*/ 419577 h 468809"/>
                <a:gd name="csX12" fmla="*/ 475906 w 603641"/>
                <a:gd name="csY12" fmla="*/ 428448 h 468809"/>
                <a:gd name="csX13" fmla="*/ 463487 w 603641"/>
                <a:gd name="csY13" fmla="*/ 423569 h 468809"/>
                <a:gd name="csX14" fmla="*/ 452399 w 603641"/>
                <a:gd name="csY14" fmla="*/ 441754 h 468809"/>
                <a:gd name="csX15" fmla="*/ 422682 w 603641"/>
                <a:gd name="csY15" fmla="*/ 451512 h 468809"/>
                <a:gd name="csX16" fmla="*/ 416473 w 603641"/>
                <a:gd name="csY16" fmla="*/ 468809 h 468809"/>
                <a:gd name="csX17" fmla="*/ 405828 w 603641"/>
                <a:gd name="csY17" fmla="*/ 454173 h 468809"/>
                <a:gd name="csX18" fmla="*/ 414255 w 603641"/>
                <a:gd name="csY18" fmla="*/ 440867 h 468809"/>
                <a:gd name="csX19" fmla="*/ 412481 w 603641"/>
                <a:gd name="csY19" fmla="*/ 420465 h 468809"/>
                <a:gd name="csX20" fmla="*/ 399619 w 603641"/>
                <a:gd name="csY20" fmla="*/ 414699 h 468809"/>
                <a:gd name="csX21" fmla="*/ 383652 w 603641"/>
                <a:gd name="csY21" fmla="*/ 421795 h 468809"/>
                <a:gd name="csX22" fmla="*/ 364580 w 603641"/>
                <a:gd name="csY22" fmla="*/ 403167 h 468809"/>
                <a:gd name="csX23" fmla="*/ 344178 w 603641"/>
                <a:gd name="csY23" fmla="*/ 417804 h 468809"/>
                <a:gd name="csX24" fmla="*/ 332646 w 603641"/>
                <a:gd name="csY24" fmla="*/ 417360 h 468809"/>
                <a:gd name="csX25" fmla="*/ 330428 w 603641"/>
                <a:gd name="csY25" fmla="*/ 397401 h 468809"/>
                <a:gd name="csX26" fmla="*/ 299825 w 603641"/>
                <a:gd name="csY26" fmla="*/ 390748 h 468809"/>
                <a:gd name="csX27" fmla="*/ 281197 w 603641"/>
                <a:gd name="csY27" fmla="*/ 371676 h 468809"/>
                <a:gd name="csX28" fmla="*/ 269665 w 603641"/>
                <a:gd name="csY28" fmla="*/ 371233 h 468809"/>
                <a:gd name="csX29" fmla="*/ 261238 w 603641"/>
                <a:gd name="csY29" fmla="*/ 347282 h 468809"/>
                <a:gd name="csX30" fmla="*/ 265230 w 603641"/>
                <a:gd name="csY30" fmla="*/ 333089 h 468809"/>
                <a:gd name="csX31" fmla="*/ 256803 w 603641"/>
                <a:gd name="csY31" fmla="*/ 323332 h 468809"/>
                <a:gd name="csX32" fmla="*/ 234626 w 603641"/>
                <a:gd name="csY32" fmla="*/ 343291 h 468809"/>
                <a:gd name="csX33" fmla="*/ 224869 w 603641"/>
                <a:gd name="csY33" fmla="*/ 335307 h 468809"/>
                <a:gd name="csX34" fmla="*/ 203579 w 603641"/>
                <a:gd name="csY34" fmla="*/ 346839 h 468809"/>
                <a:gd name="csX35" fmla="*/ 183621 w 603641"/>
                <a:gd name="csY35" fmla="*/ 345952 h 468809"/>
                <a:gd name="csX36" fmla="*/ 181403 w 603641"/>
                <a:gd name="csY36" fmla="*/ 333977 h 468809"/>
                <a:gd name="csX37" fmla="*/ 156122 w 603641"/>
                <a:gd name="csY37" fmla="*/ 314018 h 468809"/>
                <a:gd name="csX38" fmla="*/ 157009 w 603641"/>
                <a:gd name="csY38" fmla="*/ 276318 h 468809"/>
                <a:gd name="csX39" fmla="*/ 142816 w 603641"/>
                <a:gd name="csY39" fmla="*/ 255029 h 468809"/>
                <a:gd name="csX40" fmla="*/ 122857 w 603641"/>
                <a:gd name="csY40" fmla="*/ 261238 h 468809"/>
                <a:gd name="csX41" fmla="*/ 117535 w 603641"/>
                <a:gd name="csY41" fmla="*/ 248819 h 468809"/>
                <a:gd name="csX42" fmla="*/ 108664 w 603641"/>
                <a:gd name="csY42" fmla="*/ 255916 h 468809"/>
                <a:gd name="csX43" fmla="*/ 88262 w 603641"/>
                <a:gd name="csY43" fmla="*/ 253698 h 468809"/>
                <a:gd name="csX44" fmla="*/ 59876 w 603641"/>
                <a:gd name="csY44" fmla="*/ 239061 h 468809"/>
                <a:gd name="csX45" fmla="*/ 33708 w 603641"/>
                <a:gd name="csY45" fmla="*/ 180516 h 468809"/>
                <a:gd name="csX46" fmla="*/ 15967 w 603641"/>
                <a:gd name="csY46" fmla="*/ 165436 h 468809"/>
                <a:gd name="csX47" fmla="*/ 22620 w 603641"/>
                <a:gd name="csY47" fmla="*/ 164993 h 468809"/>
                <a:gd name="csX48" fmla="*/ 23507 w 603641"/>
                <a:gd name="csY48" fmla="*/ 147695 h 468809"/>
                <a:gd name="csX49" fmla="*/ 10201 w 603641"/>
                <a:gd name="csY49" fmla="*/ 141929 h 468809"/>
                <a:gd name="csX50" fmla="*/ 0 w 603641"/>
                <a:gd name="csY50" fmla="*/ 121527 h 468809"/>
                <a:gd name="csX51" fmla="*/ 23507 w 603641"/>
                <a:gd name="csY51" fmla="*/ 96246 h 468809"/>
                <a:gd name="csX52" fmla="*/ 40805 w 603641"/>
                <a:gd name="csY52" fmla="*/ 100681 h 468809"/>
                <a:gd name="csX53" fmla="*/ 70078 w 603641"/>
                <a:gd name="csY53" fmla="*/ 80722 h 468809"/>
                <a:gd name="csX54" fmla="*/ 64755 w 603641"/>
                <a:gd name="csY54" fmla="*/ 61207 h 468809"/>
                <a:gd name="csX55" fmla="*/ 75843 w 603641"/>
                <a:gd name="csY55" fmla="*/ 51449 h 468809"/>
                <a:gd name="csX56" fmla="*/ 72295 w 603641"/>
                <a:gd name="csY56" fmla="*/ 37256 h 468809"/>
                <a:gd name="csX57" fmla="*/ 98463 w 603641"/>
                <a:gd name="csY57" fmla="*/ 25281 h 468809"/>
                <a:gd name="csX58" fmla="*/ 88706 w 603641"/>
                <a:gd name="csY58" fmla="*/ 15080 h 468809"/>
                <a:gd name="csX59" fmla="*/ 98463 w 603641"/>
                <a:gd name="csY59" fmla="*/ 0 h 468809"/>
                <a:gd name="csX60" fmla="*/ 130841 w 603641"/>
                <a:gd name="csY60" fmla="*/ 0 h 468809"/>
                <a:gd name="csX61" fmla="*/ 148582 w 603641"/>
                <a:gd name="csY61" fmla="*/ 36813 h 468809"/>
                <a:gd name="csX62" fmla="*/ 175637 w 603641"/>
                <a:gd name="csY62" fmla="*/ 35926 h 468809"/>
                <a:gd name="csX63" fmla="*/ 181847 w 603641"/>
                <a:gd name="csY63" fmla="*/ 51449 h 468809"/>
                <a:gd name="csX64" fmla="*/ 209345 w 603641"/>
                <a:gd name="csY64" fmla="*/ 64312 h 468809"/>
                <a:gd name="csX65" fmla="*/ 217772 w 603641"/>
                <a:gd name="csY65" fmla="*/ 57215 h 468809"/>
                <a:gd name="csX66" fmla="*/ 218659 w 603641"/>
                <a:gd name="csY66" fmla="*/ 69190 h 468809"/>
                <a:gd name="csX67" fmla="*/ 240392 w 603641"/>
                <a:gd name="csY67" fmla="*/ 78061 h 468809"/>
                <a:gd name="csX68" fmla="*/ 262125 w 603641"/>
                <a:gd name="csY68" fmla="*/ 78061 h 468809"/>
                <a:gd name="csX69" fmla="*/ 278092 w 603641"/>
                <a:gd name="csY69" fmla="*/ 110438 h 468809"/>
                <a:gd name="csX70" fmla="*/ 288737 w 603641"/>
                <a:gd name="csY70" fmla="*/ 98020 h 468809"/>
                <a:gd name="csX71" fmla="*/ 305591 w 603641"/>
                <a:gd name="csY71" fmla="*/ 95359 h 468809"/>
                <a:gd name="csX72" fmla="*/ 322001 w 603641"/>
                <a:gd name="csY72" fmla="*/ 103342 h 468809"/>
                <a:gd name="csX73" fmla="*/ 351718 w 603641"/>
                <a:gd name="csY73" fmla="*/ 98020 h 468809"/>
                <a:gd name="csX74" fmla="*/ 361475 w 603641"/>
                <a:gd name="csY74" fmla="*/ 90480 h 468809"/>
                <a:gd name="csX75" fmla="*/ 361919 w 603641"/>
                <a:gd name="csY75" fmla="*/ 77174 h 468809"/>
                <a:gd name="csX76" fmla="*/ 378773 w 603641"/>
                <a:gd name="csY76" fmla="*/ 78061 h 468809"/>
                <a:gd name="csX77" fmla="*/ 386313 w 603641"/>
                <a:gd name="csY77" fmla="*/ 90923 h 468809"/>
                <a:gd name="csX78" fmla="*/ 400062 w 603641"/>
                <a:gd name="csY78" fmla="*/ 92697 h 468809"/>
                <a:gd name="csX79" fmla="*/ 410707 w 603641"/>
                <a:gd name="csY79" fmla="*/ 144590 h 468809"/>
                <a:gd name="csX80" fmla="*/ 429779 w 603641"/>
                <a:gd name="csY80" fmla="*/ 135276 h 468809"/>
                <a:gd name="csX81" fmla="*/ 447076 w 603641"/>
                <a:gd name="csY81" fmla="*/ 161001 h 468809"/>
                <a:gd name="csX82" fmla="*/ 481228 w 603641"/>
                <a:gd name="csY82" fmla="*/ 158783 h 468809"/>
                <a:gd name="csX83" fmla="*/ 503404 w 603641"/>
                <a:gd name="csY83" fmla="*/ 191604 h 468809"/>
                <a:gd name="csX84" fmla="*/ 525137 w 603641"/>
                <a:gd name="csY84" fmla="*/ 197370 h 468809"/>
                <a:gd name="csX85" fmla="*/ 539774 w 603641"/>
                <a:gd name="csY85" fmla="*/ 215555 h 468809"/>
                <a:gd name="csX86" fmla="*/ 571264 w 603641"/>
                <a:gd name="csY86" fmla="*/ 211119 h 468809"/>
                <a:gd name="csX87" fmla="*/ 577030 w 603641"/>
                <a:gd name="csY87" fmla="*/ 216442 h 468809"/>
                <a:gd name="csX88" fmla="*/ 585014 w 603641"/>
                <a:gd name="csY88" fmla="*/ 209345 h 468809"/>
                <a:gd name="csX89" fmla="*/ 603642 w 603641"/>
                <a:gd name="csY89" fmla="*/ 222651 h 468809"/>
                <a:gd name="csX90" fmla="*/ 582796 w 603641"/>
                <a:gd name="csY90" fmla="*/ 284745 h 468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</a:cxnLst>
              <a:rect l="l" t="t" r="r" b="b"/>
              <a:pathLst>
                <a:path w="603641" h="468809">
                  <a:moveTo>
                    <a:pt x="582796" y="284745"/>
                  </a:moveTo>
                  <a:lnTo>
                    <a:pt x="576587" y="290954"/>
                  </a:lnTo>
                  <a:lnTo>
                    <a:pt x="555741" y="282084"/>
                  </a:lnTo>
                  <a:lnTo>
                    <a:pt x="543322" y="289180"/>
                  </a:lnTo>
                  <a:lnTo>
                    <a:pt x="538000" y="322888"/>
                  </a:lnTo>
                  <a:lnTo>
                    <a:pt x="513162" y="313131"/>
                  </a:lnTo>
                  <a:lnTo>
                    <a:pt x="509614" y="327767"/>
                  </a:lnTo>
                  <a:lnTo>
                    <a:pt x="502074" y="319784"/>
                  </a:lnTo>
                  <a:lnTo>
                    <a:pt x="494090" y="369902"/>
                  </a:lnTo>
                  <a:lnTo>
                    <a:pt x="470583" y="384539"/>
                  </a:lnTo>
                  <a:lnTo>
                    <a:pt x="473245" y="409820"/>
                  </a:lnTo>
                  <a:lnTo>
                    <a:pt x="484776" y="419577"/>
                  </a:lnTo>
                  <a:lnTo>
                    <a:pt x="475906" y="428448"/>
                  </a:lnTo>
                  <a:lnTo>
                    <a:pt x="463487" y="423569"/>
                  </a:lnTo>
                  <a:lnTo>
                    <a:pt x="452399" y="441754"/>
                  </a:lnTo>
                  <a:lnTo>
                    <a:pt x="422682" y="451512"/>
                  </a:lnTo>
                  <a:lnTo>
                    <a:pt x="416473" y="468809"/>
                  </a:lnTo>
                  <a:lnTo>
                    <a:pt x="405828" y="454173"/>
                  </a:lnTo>
                  <a:lnTo>
                    <a:pt x="414255" y="440867"/>
                  </a:lnTo>
                  <a:lnTo>
                    <a:pt x="412481" y="420465"/>
                  </a:lnTo>
                  <a:lnTo>
                    <a:pt x="399619" y="414699"/>
                  </a:lnTo>
                  <a:lnTo>
                    <a:pt x="383652" y="421795"/>
                  </a:lnTo>
                  <a:lnTo>
                    <a:pt x="364580" y="403167"/>
                  </a:lnTo>
                  <a:lnTo>
                    <a:pt x="344178" y="417804"/>
                  </a:lnTo>
                  <a:lnTo>
                    <a:pt x="332646" y="417360"/>
                  </a:lnTo>
                  <a:lnTo>
                    <a:pt x="330428" y="397401"/>
                  </a:lnTo>
                  <a:lnTo>
                    <a:pt x="299825" y="390748"/>
                  </a:lnTo>
                  <a:lnTo>
                    <a:pt x="281197" y="371676"/>
                  </a:lnTo>
                  <a:lnTo>
                    <a:pt x="269665" y="371233"/>
                  </a:lnTo>
                  <a:lnTo>
                    <a:pt x="261238" y="347282"/>
                  </a:lnTo>
                  <a:lnTo>
                    <a:pt x="265230" y="333089"/>
                  </a:lnTo>
                  <a:lnTo>
                    <a:pt x="256803" y="323332"/>
                  </a:lnTo>
                  <a:lnTo>
                    <a:pt x="234626" y="343291"/>
                  </a:lnTo>
                  <a:lnTo>
                    <a:pt x="224869" y="335307"/>
                  </a:lnTo>
                  <a:lnTo>
                    <a:pt x="203579" y="346839"/>
                  </a:lnTo>
                  <a:lnTo>
                    <a:pt x="183621" y="345952"/>
                  </a:lnTo>
                  <a:lnTo>
                    <a:pt x="181403" y="333977"/>
                  </a:lnTo>
                  <a:lnTo>
                    <a:pt x="156122" y="314018"/>
                  </a:lnTo>
                  <a:lnTo>
                    <a:pt x="157009" y="276318"/>
                  </a:lnTo>
                  <a:lnTo>
                    <a:pt x="142816" y="255029"/>
                  </a:lnTo>
                  <a:lnTo>
                    <a:pt x="122857" y="261238"/>
                  </a:lnTo>
                  <a:lnTo>
                    <a:pt x="117535" y="248819"/>
                  </a:lnTo>
                  <a:lnTo>
                    <a:pt x="108664" y="255916"/>
                  </a:lnTo>
                  <a:lnTo>
                    <a:pt x="88262" y="253698"/>
                  </a:lnTo>
                  <a:lnTo>
                    <a:pt x="59876" y="239061"/>
                  </a:lnTo>
                  <a:lnTo>
                    <a:pt x="33708" y="180516"/>
                  </a:lnTo>
                  <a:lnTo>
                    <a:pt x="15967" y="165436"/>
                  </a:lnTo>
                  <a:lnTo>
                    <a:pt x="22620" y="164993"/>
                  </a:lnTo>
                  <a:lnTo>
                    <a:pt x="23507" y="147695"/>
                  </a:lnTo>
                  <a:lnTo>
                    <a:pt x="10201" y="141929"/>
                  </a:lnTo>
                  <a:lnTo>
                    <a:pt x="0" y="121527"/>
                  </a:lnTo>
                  <a:lnTo>
                    <a:pt x="23507" y="96246"/>
                  </a:lnTo>
                  <a:lnTo>
                    <a:pt x="40805" y="100681"/>
                  </a:lnTo>
                  <a:lnTo>
                    <a:pt x="70078" y="80722"/>
                  </a:lnTo>
                  <a:lnTo>
                    <a:pt x="64755" y="61207"/>
                  </a:lnTo>
                  <a:lnTo>
                    <a:pt x="75843" y="51449"/>
                  </a:lnTo>
                  <a:lnTo>
                    <a:pt x="72295" y="37256"/>
                  </a:lnTo>
                  <a:lnTo>
                    <a:pt x="98463" y="25281"/>
                  </a:lnTo>
                  <a:lnTo>
                    <a:pt x="88706" y="15080"/>
                  </a:lnTo>
                  <a:lnTo>
                    <a:pt x="98463" y="0"/>
                  </a:lnTo>
                  <a:lnTo>
                    <a:pt x="130841" y="0"/>
                  </a:lnTo>
                  <a:lnTo>
                    <a:pt x="148582" y="36813"/>
                  </a:lnTo>
                  <a:lnTo>
                    <a:pt x="175637" y="35926"/>
                  </a:lnTo>
                  <a:lnTo>
                    <a:pt x="181847" y="51449"/>
                  </a:lnTo>
                  <a:lnTo>
                    <a:pt x="209345" y="64312"/>
                  </a:lnTo>
                  <a:lnTo>
                    <a:pt x="217772" y="57215"/>
                  </a:lnTo>
                  <a:lnTo>
                    <a:pt x="218659" y="69190"/>
                  </a:lnTo>
                  <a:lnTo>
                    <a:pt x="240392" y="78061"/>
                  </a:lnTo>
                  <a:lnTo>
                    <a:pt x="262125" y="78061"/>
                  </a:lnTo>
                  <a:lnTo>
                    <a:pt x="278092" y="110438"/>
                  </a:lnTo>
                  <a:lnTo>
                    <a:pt x="288737" y="98020"/>
                  </a:lnTo>
                  <a:lnTo>
                    <a:pt x="305591" y="95359"/>
                  </a:lnTo>
                  <a:lnTo>
                    <a:pt x="322001" y="103342"/>
                  </a:lnTo>
                  <a:lnTo>
                    <a:pt x="351718" y="98020"/>
                  </a:lnTo>
                  <a:lnTo>
                    <a:pt x="361475" y="90480"/>
                  </a:lnTo>
                  <a:lnTo>
                    <a:pt x="361919" y="77174"/>
                  </a:lnTo>
                  <a:lnTo>
                    <a:pt x="378773" y="78061"/>
                  </a:lnTo>
                  <a:lnTo>
                    <a:pt x="386313" y="90923"/>
                  </a:lnTo>
                  <a:lnTo>
                    <a:pt x="400062" y="92697"/>
                  </a:lnTo>
                  <a:lnTo>
                    <a:pt x="410707" y="144590"/>
                  </a:lnTo>
                  <a:lnTo>
                    <a:pt x="429779" y="135276"/>
                  </a:lnTo>
                  <a:lnTo>
                    <a:pt x="447076" y="161001"/>
                  </a:lnTo>
                  <a:lnTo>
                    <a:pt x="481228" y="158783"/>
                  </a:lnTo>
                  <a:lnTo>
                    <a:pt x="503404" y="191604"/>
                  </a:lnTo>
                  <a:lnTo>
                    <a:pt x="525137" y="197370"/>
                  </a:lnTo>
                  <a:lnTo>
                    <a:pt x="539774" y="215555"/>
                  </a:lnTo>
                  <a:lnTo>
                    <a:pt x="571264" y="211119"/>
                  </a:lnTo>
                  <a:lnTo>
                    <a:pt x="577030" y="216442"/>
                  </a:lnTo>
                  <a:lnTo>
                    <a:pt x="585014" y="209345"/>
                  </a:lnTo>
                  <a:lnTo>
                    <a:pt x="603642" y="222651"/>
                  </a:lnTo>
                  <a:lnTo>
                    <a:pt x="582796" y="284745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A056EA99-9A81-25C6-DA0A-5C2C3A1A9C1A}"/>
                </a:ext>
              </a:extLst>
            </p:cNvPr>
            <p:cNvSpPr/>
            <p:nvPr/>
          </p:nvSpPr>
          <p:spPr>
            <a:xfrm>
              <a:off x="4274051" y="3977643"/>
              <a:ext cx="813874" cy="648438"/>
            </a:xfrm>
            <a:custGeom>
              <a:avLst/>
              <a:gdLst>
                <a:gd name="csX0" fmla="*/ 182290 w 813874"/>
                <a:gd name="csY0" fmla="*/ 569046 h 648438"/>
                <a:gd name="csX1" fmla="*/ 177411 w 813874"/>
                <a:gd name="csY1" fmla="*/ 554854 h 648438"/>
                <a:gd name="csX2" fmla="*/ 167210 w 813874"/>
                <a:gd name="csY2" fmla="*/ 552636 h 648438"/>
                <a:gd name="csX3" fmla="*/ 166323 w 813874"/>
                <a:gd name="csY3" fmla="*/ 527798 h 648438"/>
                <a:gd name="csX4" fmla="*/ 158340 w 813874"/>
                <a:gd name="csY4" fmla="*/ 519815 h 648438"/>
                <a:gd name="csX5" fmla="*/ 166323 w 813874"/>
                <a:gd name="csY5" fmla="*/ 504291 h 648438"/>
                <a:gd name="csX6" fmla="*/ 146808 w 813874"/>
                <a:gd name="csY6" fmla="*/ 501630 h 648438"/>
                <a:gd name="csX7" fmla="*/ 142816 w 813874"/>
                <a:gd name="csY7" fmla="*/ 490099 h 648438"/>
                <a:gd name="csX8" fmla="*/ 117535 w 813874"/>
                <a:gd name="csY8" fmla="*/ 474575 h 648438"/>
                <a:gd name="csX9" fmla="*/ 121970 w 813874"/>
                <a:gd name="csY9" fmla="*/ 441310 h 648438"/>
                <a:gd name="csX10" fmla="*/ 89593 w 813874"/>
                <a:gd name="csY10" fmla="*/ 423569 h 648438"/>
                <a:gd name="csX11" fmla="*/ 89593 w 813874"/>
                <a:gd name="csY11" fmla="*/ 409820 h 648438"/>
                <a:gd name="csX12" fmla="*/ 62537 w 813874"/>
                <a:gd name="csY12" fmla="*/ 410263 h 648438"/>
                <a:gd name="csX13" fmla="*/ 53667 w 813874"/>
                <a:gd name="csY13" fmla="*/ 386757 h 648438"/>
                <a:gd name="csX14" fmla="*/ 36813 w 813874"/>
                <a:gd name="csY14" fmla="*/ 389861 h 648438"/>
                <a:gd name="csX15" fmla="*/ 32821 w 813874"/>
                <a:gd name="csY15" fmla="*/ 341960 h 648438"/>
                <a:gd name="csX16" fmla="*/ 0 w 813874"/>
                <a:gd name="csY16" fmla="*/ 320227 h 648438"/>
                <a:gd name="csX17" fmla="*/ 8871 w 813874"/>
                <a:gd name="csY17" fmla="*/ 313131 h 648438"/>
                <a:gd name="csX18" fmla="*/ 1774 w 813874"/>
                <a:gd name="csY18" fmla="*/ 287850 h 648438"/>
                <a:gd name="csX19" fmla="*/ 22620 w 813874"/>
                <a:gd name="csY19" fmla="*/ 255916 h 648438"/>
                <a:gd name="csX20" fmla="*/ 35039 w 813874"/>
                <a:gd name="csY20" fmla="*/ 261238 h 648438"/>
                <a:gd name="csX21" fmla="*/ 49675 w 813874"/>
                <a:gd name="csY21" fmla="*/ 246158 h 648438"/>
                <a:gd name="csX22" fmla="*/ 37256 w 813874"/>
                <a:gd name="csY22" fmla="*/ 241723 h 648438"/>
                <a:gd name="csX23" fmla="*/ 55441 w 813874"/>
                <a:gd name="csY23" fmla="*/ 198257 h 648438"/>
                <a:gd name="csX24" fmla="*/ 49675 w 813874"/>
                <a:gd name="csY24" fmla="*/ 184064 h 648438"/>
                <a:gd name="csX25" fmla="*/ 60763 w 813874"/>
                <a:gd name="csY25" fmla="*/ 166323 h 648438"/>
                <a:gd name="csX26" fmla="*/ 81166 w 813874"/>
                <a:gd name="csY26" fmla="*/ 154791 h 648438"/>
                <a:gd name="csX27" fmla="*/ 74069 w 813874"/>
                <a:gd name="csY27" fmla="*/ 143260 h 648438"/>
                <a:gd name="csX28" fmla="*/ 125518 w 813874"/>
                <a:gd name="csY28" fmla="*/ 141042 h 648438"/>
                <a:gd name="csX29" fmla="*/ 128623 w 813874"/>
                <a:gd name="csY29" fmla="*/ 151687 h 648438"/>
                <a:gd name="csX30" fmla="*/ 144147 w 813874"/>
                <a:gd name="csY30" fmla="*/ 142816 h 648438"/>
                <a:gd name="csX31" fmla="*/ 188499 w 813874"/>
                <a:gd name="csY31" fmla="*/ 143703 h 648438"/>
                <a:gd name="csX32" fmla="*/ 194709 w 813874"/>
                <a:gd name="csY32" fmla="*/ 100681 h 648438"/>
                <a:gd name="csX33" fmla="*/ 211563 w 813874"/>
                <a:gd name="csY33" fmla="*/ 62537 h 648438"/>
                <a:gd name="csX34" fmla="*/ 238175 w 813874"/>
                <a:gd name="csY34" fmla="*/ 81166 h 648438"/>
                <a:gd name="csX35" fmla="*/ 266117 w 813874"/>
                <a:gd name="csY35" fmla="*/ 83383 h 648438"/>
                <a:gd name="csX36" fmla="*/ 286519 w 813874"/>
                <a:gd name="csY36" fmla="*/ 51893 h 648438"/>
                <a:gd name="csX37" fmla="*/ 301156 w 813874"/>
                <a:gd name="csY37" fmla="*/ 52780 h 648438"/>
                <a:gd name="csX38" fmla="*/ 304260 w 813874"/>
                <a:gd name="csY38" fmla="*/ 62537 h 648438"/>
                <a:gd name="csX39" fmla="*/ 365467 w 813874"/>
                <a:gd name="csY39" fmla="*/ 48788 h 648438"/>
                <a:gd name="csX40" fmla="*/ 408489 w 813874"/>
                <a:gd name="csY40" fmla="*/ 59876 h 648438"/>
                <a:gd name="csX41" fmla="*/ 440423 w 813874"/>
                <a:gd name="csY41" fmla="*/ 29716 h 648438"/>
                <a:gd name="csX42" fmla="*/ 498969 w 813874"/>
                <a:gd name="csY42" fmla="*/ 25725 h 648438"/>
                <a:gd name="csX43" fmla="*/ 492316 w 813874"/>
                <a:gd name="csY43" fmla="*/ 4435 h 648438"/>
                <a:gd name="csX44" fmla="*/ 512718 w 813874"/>
                <a:gd name="csY44" fmla="*/ 0 h 648438"/>
                <a:gd name="csX45" fmla="*/ 526468 w 813874"/>
                <a:gd name="csY45" fmla="*/ 7096 h 648438"/>
                <a:gd name="csX46" fmla="*/ 526468 w 813874"/>
                <a:gd name="csY46" fmla="*/ 19959 h 648438"/>
                <a:gd name="csX47" fmla="*/ 559733 w 813874"/>
                <a:gd name="csY47" fmla="*/ 36813 h 648438"/>
                <a:gd name="csX48" fmla="*/ 569934 w 813874"/>
                <a:gd name="csY48" fmla="*/ 54554 h 648438"/>
                <a:gd name="csX49" fmla="*/ 597876 w 813874"/>
                <a:gd name="csY49" fmla="*/ 60320 h 648438"/>
                <a:gd name="csX50" fmla="*/ 607190 w 813874"/>
                <a:gd name="csY50" fmla="*/ 71408 h 648438"/>
                <a:gd name="csX51" fmla="*/ 625375 w 813874"/>
                <a:gd name="csY51" fmla="*/ 65642 h 648438"/>
                <a:gd name="csX52" fmla="*/ 625375 w 813874"/>
                <a:gd name="csY52" fmla="*/ 82940 h 648438"/>
                <a:gd name="csX53" fmla="*/ 657309 w 813874"/>
                <a:gd name="csY53" fmla="*/ 134832 h 648438"/>
                <a:gd name="csX54" fmla="*/ 669727 w 813874"/>
                <a:gd name="csY54" fmla="*/ 179629 h 648438"/>
                <a:gd name="csX55" fmla="*/ 667066 w 813874"/>
                <a:gd name="csY55" fmla="*/ 201362 h 648438"/>
                <a:gd name="csX56" fmla="*/ 672388 w 813874"/>
                <a:gd name="csY56" fmla="*/ 211563 h 648438"/>
                <a:gd name="csX57" fmla="*/ 692791 w 813874"/>
                <a:gd name="csY57" fmla="*/ 214224 h 648438"/>
                <a:gd name="csX58" fmla="*/ 687025 w 813874"/>
                <a:gd name="csY58" fmla="*/ 231522 h 648438"/>
                <a:gd name="csX59" fmla="*/ 692791 w 813874"/>
                <a:gd name="csY59" fmla="*/ 243940 h 648438"/>
                <a:gd name="csX60" fmla="*/ 683920 w 813874"/>
                <a:gd name="csY60" fmla="*/ 253698 h 648438"/>
                <a:gd name="csX61" fmla="*/ 708758 w 813874"/>
                <a:gd name="csY61" fmla="*/ 270996 h 648438"/>
                <a:gd name="csX62" fmla="*/ 722951 w 813874"/>
                <a:gd name="csY62" fmla="*/ 271883 h 648438"/>
                <a:gd name="csX63" fmla="*/ 747788 w 813874"/>
                <a:gd name="csY63" fmla="*/ 299381 h 648438"/>
                <a:gd name="csX64" fmla="*/ 790811 w 813874"/>
                <a:gd name="csY64" fmla="*/ 315348 h 648438"/>
                <a:gd name="csX65" fmla="*/ 813874 w 813874"/>
                <a:gd name="csY65" fmla="*/ 339299 h 648438"/>
                <a:gd name="csX66" fmla="*/ 806778 w 813874"/>
                <a:gd name="csY66" fmla="*/ 346839 h 648438"/>
                <a:gd name="csX67" fmla="*/ 722507 w 813874"/>
                <a:gd name="csY67" fmla="*/ 381878 h 648438"/>
                <a:gd name="csX68" fmla="*/ 647994 w 813874"/>
                <a:gd name="csY68" fmla="*/ 349057 h 648438"/>
                <a:gd name="csX69" fmla="*/ 625375 w 813874"/>
                <a:gd name="csY69" fmla="*/ 360145 h 648438"/>
                <a:gd name="csX70" fmla="*/ 578361 w 813874"/>
                <a:gd name="csY70" fmla="*/ 337525 h 648438"/>
                <a:gd name="csX71" fmla="*/ 573038 w 813874"/>
                <a:gd name="csY71" fmla="*/ 320227 h 648438"/>
                <a:gd name="csX72" fmla="*/ 521146 w 813874"/>
                <a:gd name="csY72" fmla="*/ 303817 h 648438"/>
                <a:gd name="csX73" fmla="*/ 542879 w 813874"/>
                <a:gd name="csY73" fmla="*/ 265673 h 648438"/>
                <a:gd name="csX74" fmla="*/ 536226 w 813874"/>
                <a:gd name="csY74" fmla="*/ 241279 h 648438"/>
                <a:gd name="csX75" fmla="*/ 522920 w 813874"/>
                <a:gd name="csY75" fmla="*/ 233296 h 648438"/>
                <a:gd name="csX76" fmla="*/ 454616 w 813874"/>
                <a:gd name="csY76" fmla="*/ 297164 h 648438"/>
                <a:gd name="csX77" fmla="*/ 447076 w 813874"/>
                <a:gd name="csY77" fmla="*/ 346839 h 648438"/>
                <a:gd name="csX78" fmla="*/ 453729 w 813874"/>
                <a:gd name="csY78" fmla="*/ 352161 h 648438"/>
                <a:gd name="csX79" fmla="*/ 424900 w 813874"/>
                <a:gd name="csY79" fmla="*/ 369015 h 648438"/>
                <a:gd name="csX80" fmla="*/ 432883 w 813874"/>
                <a:gd name="csY80" fmla="*/ 390748 h 648438"/>
                <a:gd name="csX81" fmla="*/ 426230 w 813874"/>
                <a:gd name="csY81" fmla="*/ 396958 h 648438"/>
                <a:gd name="csX82" fmla="*/ 433770 w 813874"/>
                <a:gd name="csY82" fmla="*/ 401393 h 648438"/>
                <a:gd name="csX83" fmla="*/ 446189 w 813874"/>
                <a:gd name="csY83" fmla="*/ 387643 h 648438"/>
                <a:gd name="csX84" fmla="*/ 467479 w 813874"/>
                <a:gd name="csY84" fmla="*/ 394296 h 648438"/>
                <a:gd name="csX85" fmla="*/ 460382 w 813874"/>
                <a:gd name="csY85" fmla="*/ 408933 h 648438"/>
                <a:gd name="csX86" fmla="*/ 480341 w 813874"/>
                <a:gd name="csY86" fmla="*/ 460382 h 648438"/>
                <a:gd name="csX87" fmla="*/ 477680 w 813874"/>
                <a:gd name="csY87" fmla="*/ 476793 h 648438"/>
                <a:gd name="csX88" fmla="*/ 446189 w 813874"/>
                <a:gd name="csY88" fmla="*/ 488324 h 648438"/>
                <a:gd name="csX89" fmla="*/ 427118 w 813874"/>
                <a:gd name="csY89" fmla="*/ 475018 h 648438"/>
                <a:gd name="csX90" fmla="*/ 417360 w 813874"/>
                <a:gd name="csY90" fmla="*/ 494977 h 648438"/>
                <a:gd name="csX91" fmla="*/ 394297 w 813874"/>
                <a:gd name="csY91" fmla="*/ 495864 h 648438"/>
                <a:gd name="csX92" fmla="*/ 401393 w 813874"/>
                <a:gd name="csY92" fmla="*/ 509614 h 648438"/>
                <a:gd name="csX93" fmla="*/ 382765 w 813874"/>
                <a:gd name="csY93" fmla="*/ 518928 h 648438"/>
                <a:gd name="csX94" fmla="*/ 381878 w 813874"/>
                <a:gd name="csY94" fmla="*/ 545983 h 648438"/>
                <a:gd name="csX95" fmla="*/ 363250 w 813874"/>
                <a:gd name="csY95" fmla="*/ 567272 h 648438"/>
                <a:gd name="csX96" fmla="*/ 338412 w 813874"/>
                <a:gd name="csY96" fmla="*/ 560619 h 648438"/>
                <a:gd name="csX97" fmla="*/ 337968 w 813874"/>
                <a:gd name="csY97" fmla="*/ 566829 h 648438"/>
                <a:gd name="csX98" fmla="*/ 355710 w 813874"/>
                <a:gd name="csY98" fmla="*/ 576587 h 648438"/>
                <a:gd name="csX99" fmla="*/ 341073 w 813874"/>
                <a:gd name="csY99" fmla="*/ 575699 h 648438"/>
                <a:gd name="csX100" fmla="*/ 333533 w 813874"/>
                <a:gd name="csY100" fmla="*/ 583683 h 648438"/>
                <a:gd name="csX101" fmla="*/ 339299 w 813874"/>
                <a:gd name="csY101" fmla="*/ 607633 h 648438"/>
                <a:gd name="csX102" fmla="*/ 310026 w 813874"/>
                <a:gd name="csY102" fmla="*/ 619609 h 648438"/>
                <a:gd name="csX103" fmla="*/ 301599 w 813874"/>
                <a:gd name="csY103" fmla="*/ 637350 h 648438"/>
                <a:gd name="csX104" fmla="*/ 274100 w 813874"/>
                <a:gd name="csY104" fmla="*/ 648438 h 648438"/>
                <a:gd name="csX105" fmla="*/ 247932 w 813874"/>
                <a:gd name="csY105" fmla="*/ 604085 h 648438"/>
                <a:gd name="csX106" fmla="*/ 227086 w 813874"/>
                <a:gd name="csY106" fmla="*/ 585901 h 648438"/>
                <a:gd name="csX107" fmla="*/ 212893 w 813874"/>
                <a:gd name="csY107" fmla="*/ 588118 h 648438"/>
                <a:gd name="csX108" fmla="*/ 212893 w 813874"/>
                <a:gd name="csY108" fmla="*/ 577030 h 648438"/>
                <a:gd name="csX109" fmla="*/ 201362 w 813874"/>
                <a:gd name="csY109" fmla="*/ 565498 h 648438"/>
                <a:gd name="csX110" fmla="*/ 192048 w 813874"/>
                <a:gd name="csY110" fmla="*/ 586788 h 648438"/>
                <a:gd name="csX111" fmla="*/ 182290 w 813874"/>
                <a:gd name="csY111" fmla="*/ 569046 h 648438"/>
                <a:gd name="csX112" fmla="*/ 369903 w 813874"/>
                <a:gd name="csY112" fmla="*/ 550862 h 648438"/>
                <a:gd name="csX113" fmla="*/ 364136 w 813874"/>
                <a:gd name="csY113" fmla="*/ 553523 h 648438"/>
                <a:gd name="csX114" fmla="*/ 364580 w 813874"/>
                <a:gd name="csY114" fmla="*/ 556628 h 648438"/>
                <a:gd name="csX115" fmla="*/ 368572 w 813874"/>
                <a:gd name="csY115" fmla="*/ 555297 h 648438"/>
                <a:gd name="csX116" fmla="*/ 369903 w 813874"/>
                <a:gd name="csY116" fmla="*/ 550862 h 648438"/>
                <a:gd name="csX117" fmla="*/ 361032 w 813874"/>
                <a:gd name="csY117" fmla="*/ 559733 h 648438"/>
                <a:gd name="csX118" fmla="*/ 358371 w 813874"/>
                <a:gd name="csY118" fmla="*/ 559289 h 648438"/>
                <a:gd name="csX119" fmla="*/ 357484 w 813874"/>
                <a:gd name="csY119" fmla="*/ 560176 h 648438"/>
                <a:gd name="csX120" fmla="*/ 361475 w 813874"/>
                <a:gd name="csY120" fmla="*/ 562394 h 648438"/>
                <a:gd name="csX121" fmla="*/ 361032 w 813874"/>
                <a:gd name="csY121" fmla="*/ 559733 h 6484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</a:cxnLst>
              <a:rect l="l" t="t" r="r" b="b"/>
              <a:pathLst>
                <a:path w="813874" h="648438">
                  <a:moveTo>
                    <a:pt x="182290" y="569046"/>
                  </a:moveTo>
                  <a:lnTo>
                    <a:pt x="177411" y="554854"/>
                  </a:lnTo>
                  <a:lnTo>
                    <a:pt x="167210" y="552636"/>
                  </a:lnTo>
                  <a:lnTo>
                    <a:pt x="166323" y="527798"/>
                  </a:lnTo>
                  <a:lnTo>
                    <a:pt x="158340" y="519815"/>
                  </a:lnTo>
                  <a:lnTo>
                    <a:pt x="166323" y="504291"/>
                  </a:lnTo>
                  <a:lnTo>
                    <a:pt x="146808" y="501630"/>
                  </a:lnTo>
                  <a:lnTo>
                    <a:pt x="142816" y="490099"/>
                  </a:lnTo>
                  <a:lnTo>
                    <a:pt x="117535" y="474575"/>
                  </a:lnTo>
                  <a:lnTo>
                    <a:pt x="121970" y="441310"/>
                  </a:lnTo>
                  <a:lnTo>
                    <a:pt x="89593" y="423569"/>
                  </a:lnTo>
                  <a:lnTo>
                    <a:pt x="89593" y="409820"/>
                  </a:lnTo>
                  <a:lnTo>
                    <a:pt x="62537" y="410263"/>
                  </a:lnTo>
                  <a:lnTo>
                    <a:pt x="53667" y="386757"/>
                  </a:lnTo>
                  <a:lnTo>
                    <a:pt x="36813" y="389861"/>
                  </a:lnTo>
                  <a:lnTo>
                    <a:pt x="32821" y="341960"/>
                  </a:lnTo>
                  <a:lnTo>
                    <a:pt x="0" y="320227"/>
                  </a:lnTo>
                  <a:lnTo>
                    <a:pt x="8871" y="313131"/>
                  </a:lnTo>
                  <a:lnTo>
                    <a:pt x="1774" y="287850"/>
                  </a:lnTo>
                  <a:lnTo>
                    <a:pt x="22620" y="255916"/>
                  </a:lnTo>
                  <a:lnTo>
                    <a:pt x="35039" y="261238"/>
                  </a:lnTo>
                  <a:lnTo>
                    <a:pt x="49675" y="246158"/>
                  </a:lnTo>
                  <a:lnTo>
                    <a:pt x="37256" y="241723"/>
                  </a:lnTo>
                  <a:lnTo>
                    <a:pt x="55441" y="198257"/>
                  </a:lnTo>
                  <a:lnTo>
                    <a:pt x="49675" y="184064"/>
                  </a:lnTo>
                  <a:lnTo>
                    <a:pt x="60763" y="166323"/>
                  </a:lnTo>
                  <a:lnTo>
                    <a:pt x="81166" y="154791"/>
                  </a:lnTo>
                  <a:lnTo>
                    <a:pt x="74069" y="143260"/>
                  </a:lnTo>
                  <a:lnTo>
                    <a:pt x="125518" y="141042"/>
                  </a:lnTo>
                  <a:lnTo>
                    <a:pt x="128623" y="151687"/>
                  </a:lnTo>
                  <a:lnTo>
                    <a:pt x="144147" y="142816"/>
                  </a:lnTo>
                  <a:lnTo>
                    <a:pt x="188499" y="143703"/>
                  </a:lnTo>
                  <a:lnTo>
                    <a:pt x="194709" y="100681"/>
                  </a:lnTo>
                  <a:lnTo>
                    <a:pt x="211563" y="62537"/>
                  </a:lnTo>
                  <a:lnTo>
                    <a:pt x="238175" y="81166"/>
                  </a:lnTo>
                  <a:lnTo>
                    <a:pt x="266117" y="83383"/>
                  </a:lnTo>
                  <a:lnTo>
                    <a:pt x="286519" y="51893"/>
                  </a:lnTo>
                  <a:lnTo>
                    <a:pt x="301156" y="52780"/>
                  </a:lnTo>
                  <a:lnTo>
                    <a:pt x="304260" y="62537"/>
                  </a:lnTo>
                  <a:lnTo>
                    <a:pt x="365467" y="48788"/>
                  </a:lnTo>
                  <a:lnTo>
                    <a:pt x="408489" y="59876"/>
                  </a:lnTo>
                  <a:lnTo>
                    <a:pt x="440423" y="29716"/>
                  </a:lnTo>
                  <a:lnTo>
                    <a:pt x="498969" y="25725"/>
                  </a:lnTo>
                  <a:lnTo>
                    <a:pt x="492316" y="4435"/>
                  </a:lnTo>
                  <a:lnTo>
                    <a:pt x="512718" y="0"/>
                  </a:lnTo>
                  <a:lnTo>
                    <a:pt x="526468" y="7096"/>
                  </a:lnTo>
                  <a:lnTo>
                    <a:pt x="526468" y="19959"/>
                  </a:lnTo>
                  <a:lnTo>
                    <a:pt x="559733" y="36813"/>
                  </a:lnTo>
                  <a:lnTo>
                    <a:pt x="569934" y="54554"/>
                  </a:lnTo>
                  <a:lnTo>
                    <a:pt x="597876" y="60320"/>
                  </a:lnTo>
                  <a:lnTo>
                    <a:pt x="607190" y="71408"/>
                  </a:lnTo>
                  <a:lnTo>
                    <a:pt x="625375" y="65642"/>
                  </a:lnTo>
                  <a:lnTo>
                    <a:pt x="625375" y="82940"/>
                  </a:lnTo>
                  <a:lnTo>
                    <a:pt x="657309" y="134832"/>
                  </a:lnTo>
                  <a:lnTo>
                    <a:pt x="669727" y="179629"/>
                  </a:lnTo>
                  <a:lnTo>
                    <a:pt x="667066" y="201362"/>
                  </a:lnTo>
                  <a:lnTo>
                    <a:pt x="672388" y="211563"/>
                  </a:lnTo>
                  <a:lnTo>
                    <a:pt x="692791" y="214224"/>
                  </a:lnTo>
                  <a:lnTo>
                    <a:pt x="687025" y="231522"/>
                  </a:lnTo>
                  <a:lnTo>
                    <a:pt x="692791" y="243940"/>
                  </a:lnTo>
                  <a:lnTo>
                    <a:pt x="683920" y="253698"/>
                  </a:lnTo>
                  <a:lnTo>
                    <a:pt x="708758" y="270996"/>
                  </a:lnTo>
                  <a:lnTo>
                    <a:pt x="722951" y="271883"/>
                  </a:lnTo>
                  <a:lnTo>
                    <a:pt x="747788" y="299381"/>
                  </a:lnTo>
                  <a:lnTo>
                    <a:pt x="790811" y="315348"/>
                  </a:lnTo>
                  <a:lnTo>
                    <a:pt x="813874" y="339299"/>
                  </a:lnTo>
                  <a:lnTo>
                    <a:pt x="806778" y="346839"/>
                  </a:lnTo>
                  <a:lnTo>
                    <a:pt x="722507" y="381878"/>
                  </a:lnTo>
                  <a:lnTo>
                    <a:pt x="647994" y="349057"/>
                  </a:lnTo>
                  <a:lnTo>
                    <a:pt x="625375" y="360145"/>
                  </a:lnTo>
                  <a:lnTo>
                    <a:pt x="578361" y="337525"/>
                  </a:lnTo>
                  <a:lnTo>
                    <a:pt x="573038" y="320227"/>
                  </a:lnTo>
                  <a:lnTo>
                    <a:pt x="521146" y="303817"/>
                  </a:lnTo>
                  <a:lnTo>
                    <a:pt x="542879" y="265673"/>
                  </a:lnTo>
                  <a:lnTo>
                    <a:pt x="536226" y="241279"/>
                  </a:lnTo>
                  <a:lnTo>
                    <a:pt x="522920" y="233296"/>
                  </a:lnTo>
                  <a:lnTo>
                    <a:pt x="454616" y="297164"/>
                  </a:lnTo>
                  <a:lnTo>
                    <a:pt x="447076" y="346839"/>
                  </a:lnTo>
                  <a:lnTo>
                    <a:pt x="453729" y="352161"/>
                  </a:lnTo>
                  <a:lnTo>
                    <a:pt x="424900" y="369015"/>
                  </a:lnTo>
                  <a:lnTo>
                    <a:pt x="432883" y="390748"/>
                  </a:lnTo>
                  <a:lnTo>
                    <a:pt x="426230" y="396958"/>
                  </a:lnTo>
                  <a:lnTo>
                    <a:pt x="433770" y="401393"/>
                  </a:lnTo>
                  <a:lnTo>
                    <a:pt x="446189" y="387643"/>
                  </a:lnTo>
                  <a:lnTo>
                    <a:pt x="467479" y="394296"/>
                  </a:lnTo>
                  <a:lnTo>
                    <a:pt x="460382" y="408933"/>
                  </a:lnTo>
                  <a:lnTo>
                    <a:pt x="480341" y="460382"/>
                  </a:lnTo>
                  <a:lnTo>
                    <a:pt x="477680" y="476793"/>
                  </a:lnTo>
                  <a:lnTo>
                    <a:pt x="446189" y="488324"/>
                  </a:lnTo>
                  <a:lnTo>
                    <a:pt x="427118" y="475018"/>
                  </a:lnTo>
                  <a:lnTo>
                    <a:pt x="417360" y="494977"/>
                  </a:lnTo>
                  <a:lnTo>
                    <a:pt x="394297" y="495864"/>
                  </a:lnTo>
                  <a:lnTo>
                    <a:pt x="401393" y="509614"/>
                  </a:lnTo>
                  <a:lnTo>
                    <a:pt x="382765" y="518928"/>
                  </a:lnTo>
                  <a:lnTo>
                    <a:pt x="381878" y="545983"/>
                  </a:lnTo>
                  <a:lnTo>
                    <a:pt x="363250" y="567272"/>
                  </a:lnTo>
                  <a:lnTo>
                    <a:pt x="338412" y="560619"/>
                  </a:lnTo>
                  <a:lnTo>
                    <a:pt x="337968" y="566829"/>
                  </a:lnTo>
                  <a:lnTo>
                    <a:pt x="355710" y="576587"/>
                  </a:lnTo>
                  <a:lnTo>
                    <a:pt x="341073" y="575699"/>
                  </a:lnTo>
                  <a:lnTo>
                    <a:pt x="333533" y="583683"/>
                  </a:lnTo>
                  <a:lnTo>
                    <a:pt x="339299" y="607633"/>
                  </a:lnTo>
                  <a:lnTo>
                    <a:pt x="310026" y="619609"/>
                  </a:lnTo>
                  <a:lnTo>
                    <a:pt x="301599" y="637350"/>
                  </a:lnTo>
                  <a:lnTo>
                    <a:pt x="274100" y="648438"/>
                  </a:lnTo>
                  <a:lnTo>
                    <a:pt x="247932" y="604085"/>
                  </a:lnTo>
                  <a:lnTo>
                    <a:pt x="227086" y="585901"/>
                  </a:lnTo>
                  <a:lnTo>
                    <a:pt x="212893" y="588118"/>
                  </a:lnTo>
                  <a:lnTo>
                    <a:pt x="212893" y="577030"/>
                  </a:lnTo>
                  <a:lnTo>
                    <a:pt x="201362" y="565498"/>
                  </a:lnTo>
                  <a:lnTo>
                    <a:pt x="192048" y="586788"/>
                  </a:lnTo>
                  <a:lnTo>
                    <a:pt x="182290" y="569046"/>
                  </a:lnTo>
                  <a:close/>
                  <a:moveTo>
                    <a:pt x="369903" y="550862"/>
                  </a:moveTo>
                  <a:lnTo>
                    <a:pt x="364136" y="553523"/>
                  </a:lnTo>
                  <a:lnTo>
                    <a:pt x="364580" y="556628"/>
                  </a:lnTo>
                  <a:lnTo>
                    <a:pt x="368572" y="555297"/>
                  </a:lnTo>
                  <a:lnTo>
                    <a:pt x="369903" y="550862"/>
                  </a:lnTo>
                  <a:close/>
                  <a:moveTo>
                    <a:pt x="361032" y="559733"/>
                  </a:moveTo>
                  <a:lnTo>
                    <a:pt x="358371" y="559289"/>
                  </a:lnTo>
                  <a:lnTo>
                    <a:pt x="357484" y="560176"/>
                  </a:lnTo>
                  <a:lnTo>
                    <a:pt x="361475" y="562394"/>
                  </a:lnTo>
                  <a:lnTo>
                    <a:pt x="361032" y="559733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A34DAC8A-EEF1-AF38-DA67-F4F0EDA87094}"/>
                </a:ext>
              </a:extLst>
            </p:cNvPr>
            <p:cNvSpPr/>
            <p:nvPr/>
          </p:nvSpPr>
          <p:spPr>
            <a:xfrm>
              <a:off x="3383890" y="3483553"/>
              <a:ext cx="364580" cy="359257"/>
            </a:xfrm>
            <a:custGeom>
              <a:avLst/>
              <a:gdLst>
                <a:gd name="csX0" fmla="*/ 211120 w 364580"/>
                <a:gd name="csY0" fmla="*/ 339743 h 359257"/>
                <a:gd name="csX1" fmla="*/ 201362 w 364580"/>
                <a:gd name="csY1" fmla="*/ 351274 h 359257"/>
                <a:gd name="csX2" fmla="*/ 161001 w 364580"/>
                <a:gd name="csY2" fmla="*/ 359258 h 359257"/>
                <a:gd name="csX3" fmla="*/ 152130 w 364580"/>
                <a:gd name="csY3" fmla="*/ 349944 h 359257"/>
                <a:gd name="csX4" fmla="*/ 127736 w 364580"/>
                <a:gd name="csY4" fmla="*/ 353935 h 359257"/>
                <a:gd name="csX5" fmla="*/ 104229 w 364580"/>
                <a:gd name="csY5" fmla="*/ 343734 h 359257"/>
                <a:gd name="csX6" fmla="*/ 103342 w 364580"/>
                <a:gd name="csY6" fmla="*/ 330872 h 359257"/>
                <a:gd name="csX7" fmla="*/ 144147 w 364580"/>
                <a:gd name="csY7" fmla="*/ 323776 h 359257"/>
                <a:gd name="csX8" fmla="*/ 153017 w 364580"/>
                <a:gd name="csY8" fmla="*/ 313574 h 359257"/>
                <a:gd name="csX9" fmla="*/ 137050 w 364580"/>
                <a:gd name="csY9" fmla="*/ 298051 h 359257"/>
                <a:gd name="csX10" fmla="*/ 125518 w 364580"/>
                <a:gd name="csY10" fmla="*/ 319784 h 359257"/>
                <a:gd name="csX11" fmla="*/ 121970 w 364580"/>
                <a:gd name="csY11" fmla="*/ 302486 h 359257"/>
                <a:gd name="csX12" fmla="*/ 113987 w 364580"/>
                <a:gd name="csY12" fmla="*/ 300269 h 359257"/>
                <a:gd name="csX13" fmla="*/ 129067 w 364580"/>
                <a:gd name="csY13" fmla="*/ 269665 h 359257"/>
                <a:gd name="csX14" fmla="*/ 151243 w 364580"/>
                <a:gd name="csY14" fmla="*/ 260351 h 359257"/>
                <a:gd name="csX15" fmla="*/ 145034 w 364580"/>
                <a:gd name="csY15" fmla="*/ 251480 h 359257"/>
                <a:gd name="csX16" fmla="*/ 135720 w 364580"/>
                <a:gd name="csY16" fmla="*/ 248376 h 359257"/>
                <a:gd name="csX17" fmla="*/ 136163 w 364580"/>
                <a:gd name="csY17" fmla="*/ 261682 h 359257"/>
                <a:gd name="csX18" fmla="*/ 118865 w 364580"/>
                <a:gd name="csY18" fmla="*/ 256803 h 359257"/>
                <a:gd name="csX19" fmla="*/ 96689 w 364580"/>
                <a:gd name="csY19" fmla="*/ 262569 h 359257"/>
                <a:gd name="csX20" fmla="*/ 103786 w 364580"/>
                <a:gd name="csY20" fmla="*/ 287850 h 359257"/>
                <a:gd name="csX21" fmla="*/ 97576 w 364580"/>
                <a:gd name="csY21" fmla="*/ 294059 h 359257"/>
                <a:gd name="csX22" fmla="*/ 94471 w 364580"/>
                <a:gd name="csY22" fmla="*/ 283858 h 359257"/>
                <a:gd name="csX23" fmla="*/ 79835 w 364580"/>
                <a:gd name="csY23" fmla="*/ 293616 h 359257"/>
                <a:gd name="csX24" fmla="*/ 60763 w 364580"/>
                <a:gd name="csY24" fmla="*/ 264343 h 359257"/>
                <a:gd name="csX25" fmla="*/ 40361 w 364580"/>
                <a:gd name="csY25" fmla="*/ 281640 h 359257"/>
                <a:gd name="csX26" fmla="*/ 35039 w 364580"/>
                <a:gd name="csY26" fmla="*/ 262569 h 359257"/>
                <a:gd name="csX27" fmla="*/ 16411 w 364580"/>
                <a:gd name="csY27" fmla="*/ 263012 h 359257"/>
                <a:gd name="csX28" fmla="*/ 19959 w 364580"/>
                <a:gd name="csY28" fmla="*/ 252811 h 359257"/>
                <a:gd name="csX29" fmla="*/ 0 w 364580"/>
                <a:gd name="csY29" fmla="*/ 241723 h 359257"/>
                <a:gd name="csX30" fmla="*/ 3992 w 364580"/>
                <a:gd name="csY30" fmla="*/ 232409 h 359257"/>
                <a:gd name="csX31" fmla="*/ 31934 w 364580"/>
                <a:gd name="csY31" fmla="*/ 229747 h 359257"/>
                <a:gd name="csX32" fmla="*/ 20402 w 364580"/>
                <a:gd name="csY32" fmla="*/ 218216 h 359257"/>
                <a:gd name="csX33" fmla="*/ 32821 w 364580"/>
                <a:gd name="csY33" fmla="*/ 201805 h 359257"/>
                <a:gd name="csX34" fmla="*/ 36813 w 364580"/>
                <a:gd name="csY34" fmla="*/ 165436 h 359257"/>
                <a:gd name="csX35" fmla="*/ 55885 w 364580"/>
                <a:gd name="csY35" fmla="*/ 150800 h 359257"/>
                <a:gd name="csX36" fmla="*/ 67416 w 364580"/>
                <a:gd name="csY36" fmla="*/ 158340 h 359257"/>
                <a:gd name="csX37" fmla="*/ 95359 w 364580"/>
                <a:gd name="csY37" fmla="*/ 145034 h 359257"/>
                <a:gd name="csX38" fmla="*/ 89149 w 364580"/>
                <a:gd name="csY38" fmla="*/ 127736 h 359257"/>
                <a:gd name="csX39" fmla="*/ 111326 w 364580"/>
                <a:gd name="csY39" fmla="*/ 79392 h 359257"/>
                <a:gd name="csX40" fmla="*/ 129510 w 364580"/>
                <a:gd name="csY40" fmla="*/ 67416 h 359257"/>
                <a:gd name="csX41" fmla="*/ 150800 w 364580"/>
                <a:gd name="csY41" fmla="*/ 88262 h 359257"/>
                <a:gd name="csX42" fmla="*/ 161001 w 364580"/>
                <a:gd name="csY42" fmla="*/ 79835 h 359257"/>
                <a:gd name="csX43" fmla="*/ 184064 w 364580"/>
                <a:gd name="csY43" fmla="*/ 80279 h 359257"/>
                <a:gd name="csX44" fmla="*/ 216885 w 364580"/>
                <a:gd name="csY44" fmla="*/ 45240 h 359257"/>
                <a:gd name="csX45" fmla="*/ 222651 w 364580"/>
                <a:gd name="csY45" fmla="*/ 15080 h 359257"/>
                <a:gd name="csX46" fmla="*/ 247489 w 364580"/>
                <a:gd name="csY46" fmla="*/ 0 h 359257"/>
                <a:gd name="csX47" fmla="*/ 279866 w 364580"/>
                <a:gd name="csY47" fmla="*/ 3992 h 359257"/>
                <a:gd name="csX48" fmla="*/ 311357 w 364580"/>
                <a:gd name="csY48" fmla="*/ 45240 h 359257"/>
                <a:gd name="csX49" fmla="*/ 325106 w 364580"/>
                <a:gd name="csY49" fmla="*/ 34595 h 359257"/>
                <a:gd name="csX50" fmla="*/ 337081 w 364580"/>
                <a:gd name="csY50" fmla="*/ 42579 h 359257"/>
                <a:gd name="csX51" fmla="*/ 334420 w 364580"/>
                <a:gd name="csY51" fmla="*/ 68747 h 359257"/>
                <a:gd name="csX52" fmla="*/ 349500 w 364580"/>
                <a:gd name="csY52" fmla="*/ 70077 h 359257"/>
                <a:gd name="csX53" fmla="*/ 364580 w 364580"/>
                <a:gd name="csY53" fmla="*/ 84714 h 359257"/>
                <a:gd name="csX54" fmla="*/ 359258 w 364580"/>
                <a:gd name="csY54" fmla="*/ 102455 h 359257"/>
                <a:gd name="csX55" fmla="*/ 346839 w 364580"/>
                <a:gd name="csY55" fmla="*/ 109108 h 359257"/>
                <a:gd name="csX56" fmla="*/ 341517 w 364580"/>
                <a:gd name="csY56" fmla="*/ 148138 h 359257"/>
                <a:gd name="csX57" fmla="*/ 329541 w 364580"/>
                <a:gd name="csY57" fmla="*/ 167654 h 359257"/>
                <a:gd name="csX58" fmla="*/ 309583 w 364580"/>
                <a:gd name="csY58" fmla="*/ 190274 h 359257"/>
                <a:gd name="csX59" fmla="*/ 298494 w 364580"/>
                <a:gd name="csY59" fmla="*/ 188943 h 359257"/>
                <a:gd name="csX60" fmla="*/ 299825 w 364580"/>
                <a:gd name="csY60" fmla="*/ 199588 h 359257"/>
                <a:gd name="csX61" fmla="*/ 307809 w 364580"/>
                <a:gd name="csY61" fmla="*/ 199588 h 359257"/>
                <a:gd name="csX62" fmla="*/ 299825 w 364580"/>
                <a:gd name="csY62" fmla="*/ 209789 h 359257"/>
                <a:gd name="csX63" fmla="*/ 304260 w 364580"/>
                <a:gd name="csY63" fmla="*/ 213781 h 359257"/>
                <a:gd name="csX64" fmla="*/ 282084 w 364580"/>
                <a:gd name="csY64" fmla="*/ 223982 h 359257"/>
                <a:gd name="csX65" fmla="*/ 291841 w 364580"/>
                <a:gd name="csY65" fmla="*/ 235957 h 359257"/>
                <a:gd name="csX66" fmla="*/ 273213 w 364580"/>
                <a:gd name="csY66" fmla="*/ 254142 h 359257"/>
                <a:gd name="csX67" fmla="*/ 274987 w 364580"/>
                <a:gd name="csY67" fmla="*/ 266561 h 359257"/>
                <a:gd name="csX68" fmla="*/ 250593 w 364580"/>
                <a:gd name="csY68" fmla="*/ 260794 h 359257"/>
                <a:gd name="csX69" fmla="*/ 228417 w 364580"/>
                <a:gd name="csY69" fmla="*/ 281640 h 359257"/>
                <a:gd name="csX70" fmla="*/ 219103 w 364580"/>
                <a:gd name="csY70" fmla="*/ 265673 h 359257"/>
                <a:gd name="csX71" fmla="*/ 206241 w 364580"/>
                <a:gd name="csY71" fmla="*/ 284745 h 359257"/>
                <a:gd name="csX72" fmla="*/ 222651 w 364580"/>
                <a:gd name="csY72" fmla="*/ 292285 h 359257"/>
                <a:gd name="csX73" fmla="*/ 213781 w 364580"/>
                <a:gd name="csY73" fmla="*/ 298938 h 359257"/>
                <a:gd name="csX74" fmla="*/ 211563 w 364580"/>
                <a:gd name="csY74" fmla="*/ 326437 h 359257"/>
                <a:gd name="csX75" fmla="*/ 217329 w 364580"/>
                <a:gd name="csY75" fmla="*/ 327767 h 359257"/>
                <a:gd name="csX76" fmla="*/ 211120 w 364580"/>
                <a:gd name="csY76" fmla="*/ 339743 h 359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64580" h="359257">
                  <a:moveTo>
                    <a:pt x="211120" y="339743"/>
                  </a:moveTo>
                  <a:lnTo>
                    <a:pt x="201362" y="351274"/>
                  </a:lnTo>
                  <a:lnTo>
                    <a:pt x="161001" y="359258"/>
                  </a:lnTo>
                  <a:lnTo>
                    <a:pt x="152130" y="349944"/>
                  </a:lnTo>
                  <a:lnTo>
                    <a:pt x="127736" y="353935"/>
                  </a:lnTo>
                  <a:lnTo>
                    <a:pt x="104229" y="343734"/>
                  </a:lnTo>
                  <a:lnTo>
                    <a:pt x="103342" y="330872"/>
                  </a:lnTo>
                  <a:lnTo>
                    <a:pt x="144147" y="323776"/>
                  </a:lnTo>
                  <a:lnTo>
                    <a:pt x="153017" y="313574"/>
                  </a:lnTo>
                  <a:lnTo>
                    <a:pt x="137050" y="298051"/>
                  </a:lnTo>
                  <a:lnTo>
                    <a:pt x="125518" y="319784"/>
                  </a:lnTo>
                  <a:lnTo>
                    <a:pt x="121970" y="302486"/>
                  </a:lnTo>
                  <a:lnTo>
                    <a:pt x="113987" y="300269"/>
                  </a:lnTo>
                  <a:lnTo>
                    <a:pt x="129067" y="269665"/>
                  </a:lnTo>
                  <a:lnTo>
                    <a:pt x="151243" y="260351"/>
                  </a:lnTo>
                  <a:lnTo>
                    <a:pt x="145034" y="251480"/>
                  </a:lnTo>
                  <a:lnTo>
                    <a:pt x="135720" y="248376"/>
                  </a:lnTo>
                  <a:lnTo>
                    <a:pt x="136163" y="261682"/>
                  </a:lnTo>
                  <a:lnTo>
                    <a:pt x="118865" y="256803"/>
                  </a:lnTo>
                  <a:lnTo>
                    <a:pt x="96689" y="262569"/>
                  </a:lnTo>
                  <a:lnTo>
                    <a:pt x="103786" y="287850"/>
                  </a:lnTo>
                  <a:lnTo>
                    <a:pt x="97576" y="294059"/>
                  </a:lnTo>
                  <a:lnTo>
                    <a:pt x="94471" y="283858"/>
                  </a:lnTo>
                  <a:lnTo>
                    <a:pt x="79835" y="293616"/>
                  </a:lnTo>
                  <a:lnTo>
                    <a:pt x="60763" y="264343"/>
                  </a:lnTo>
                  <a:lnTo>
                    <a:pt x="40361" y="281640"/>
                  </a:lnTo>
                  <a:lnTo>
                    <a:pt x="35039" y="262569"/>
                  </a:lnTo>
                  <a:lnTo>
                    <a:pt x="16411" y="263012"/>
                  </a:lnTo>
                  <a:lnTo>
                    <a:pt x="19959" y="252811"/>
                  </a:lnTo>
                  <a:lnTo>
                    <a:pt x="0" y="241723"/>
                  </a:lnTo>
                  <a:lnTo>
                    <a:pt x="3992" y="232409"/>
                  </a:lnTo>
                  <a:lnTo>
                    <a:pt x="31934" y="229747"/>
                  </a:lnTo>
                  <a:lnTo>
                    <a:pt x="20402" y="218216"/>
                  </a:lnTo>
                  <a:lnTo>
                    <a:pt x="32821" y="201805"/>
                  </a:lnTo>
                  <a:lnTo>
                    <a:pt x="36813" y="165436"/>
                  </a:lnTo>
                  <a:lnTo>
                    <a:pt x="55885" y="150800"/>
                  </a:lnTo>
                  <a:lnTo>
                    <a:pt x="67416" y="158340"/>
                  </a:lnTo>
                  <a:lnTo>
                    <a:pt x="95359" y="145034"/>
                  </a:lnTo>
                  <a:lnTo>
                    <a:pt x="89149" y="127736"/>
                  </a:lnTo>
                  <a:lnTo>
                    <a:pt x="111326" y="79392"/>
                  </a:lnTo>
                  <a:lnTo>
                    <a:pt x="129510" y="67416"/>
                  </a:lnTo>
                  <a:lnTo>
                    <a:pt x="150800" y="88262"/>
                  </a:lnTo>
                  <a:lnTo>
                    <a:pt x="161001" y="79835"/>
                  </a:lnTo>
                  <a:lnTo>
                    <a:pt x="184064" y="80279"/>
                  </a:lnTo>
                  <a:lnTo>
                    <a:pt x="216885" y="45240"/>
                  </a:lnTo>
                  <a:lnTo>
                    <a:pt x="222651" y="15080"/>
                  </a:lnTo>
                  <a:lnTo>
                    <a:pt x="247489" y="0"/>
                  </a:lnTo>
                  <a:lnTo>
                    <a:pt x="279866" y="3992"/>
                  </a:lnTo>
                  <a:lnTo>
                    <a:pt x="311357" y="45240"/>
                  </a:lnTo>
                  <a:lnTo>
                    <a:pt x="325106" y="34595"/>
                  </a:lnTo>
                  <a:lnTo>
                    <a:pt x="337081" y="42579"/>
                  </a:lnTo>
                  <a:lnTo>
                    <a:pt x="334420" y="68747"/>
                  </a:lnTo>
                  <a:lnTo>
                    <a:pt x="349500" y="70077"/>
                  </a:lnTo>
                  <a:lnTo>
                    <a:pt x="364580" y="84714"/>
                  </a:lnTo>
                  <a:lnTo>
                    <a:pt x="359258" y="102455"/>
                  </a:lnTo>
                  <a:lnTo>
                    <a:pt x="346839" y="109108"/>
                  </a:lnTo>
                  <a:lnTo>
                    <a:pt x="341517" y="148138"/>
                  </a:lnTo>
                  <a:lnTo>
                    <a:pt x="329541" y="167654"/>
                  </a:lnTo>
                  <a:lnTo>
                    <a:pt x="309583" y="190274"/>
                  </a:lnTo>
                  <a:lnTo>
                    <a:pt x="298494" y="188943"/>
                  </a:lnTo>
                  <a:lnTo>
                    <a:pt x="299825" y="199588"/>
                  </a:lnTo>
                  <a:lnTo>
                    <a:pt x="307809" y="199588"/>
                  </a:lnTo>
                  <a:lnTo>
                    <a:pt x="299825" y="209789"/>
                  </a:lnTo>
                  <a:lnTo>
                    <a:pt x="304260" y="213781"/>
                  </a:lnTo>
                  <a:lnTo>
                    <a:pt x="282084" y="223982"/>
                  </a:lnTo>
                  <a:lnTo>
                    <a:pt x="291841" y="235957"/>
                  </a:lnTo>
                  <a:lnTo>
                    <a:pt x="273213" y="254142"/>
                  </a:lnTo>
                  <a:lnTo>
                    <a:pt x="274987" y="266561"/>
                  </a:lnTo>
                  <a:lnTo>
                    <a:pt x="250593" y="260794"/>
                  </a:lnTo>
                  <a:lnTo>
                    <a:pt x="228417" y="281640"/>
                  </a:lnTo>
                  <a:lnTo>
                    <a:pt x="219103" y="265673"/>
                  </a:lnTo>
                  <a:lnTo>
                    <a:pt x="206241" y="284745"/>
                  </a:lnTo>
                  <a:lnTo>
                    <a:pt x="222651" y="292285"/>
                  </a:lnTo>
                  <a:lnTo>
                    <a:pt x="213781" y="298938"/>
                  </a:lnTo>
                  <a:lnTo>
                    <a:pt x="211563" y="326437"/>
                  </a:lnTo>
                  <a:lnTo>
                    <a:pt x="217329" y="327767"/>
                  </a:lnTo>
                  <a:lnTo>
                    <a:pt x="211120" y="339743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40DCCD5-8E0C-F039-6AB0-F63A46E6072E}"/>
                </a:ext>
              </a:extLst>
            </p:cNvPr>
            <p:cNvSpPr/>
            <p:nvPr/>
          </p:nvSpPr>
          <p:spPr>
            <a:xfrm>
              <a:off x="2792223" y="3571815"/>
              <a:ext cx="378772" cy="314461"/>
            </a:xfrm>
            <a:custGeom>
              <a:avLst/>
              <a:gdLst>
                <a:gd name="csX0" fmla="*/ 378773 w 378772"/>
                <a:gd name="csY0" fmla="*/ 228860 h 314461"/>
                <a:gd name="csX1" fmla="*/ 368128 w 378772"/>
                <a:gd name="csY1" fmla="*/ 262125 h 314461"/>
                <a:gd name="csX2" fmla="*/ 340186 w 378772"/>
                <a:gd name="csY2" fmla="*/ 285189 h 314461"/>
                <a:gd name="csX3" fmla="*/ 319340 w 378772"/>
                <a:gd name="csY3" fmla="*/ 281197 h 314461"/>
                <a:gd name="csX4" fmla="*/ 310470 w 378772"/>
                <a:gd name="csY4" fmla="*/ 298051 h 314461"/>
                <a:gd name="csX5" fmla="*/ 300712 w 378772"/>
                <a:gd name="csY5" fmla="*/ 286963 h 314461"/>
                <a:gd name="csX6" fmla="*/ 303373 w 378772"/>
                <a:gd name="csY6" fmla="*/ 280310 h 314461"/>
                <a:gd name="csX7" fmla="*/ 283858 w 378772"/>
                <a:gd name="csY7" fmla="*/ 276318 h 314461"/>
                <a:gd name="csX8" fmla="*/ 277205 w 378772"/>
                <a:gd name="csY8" fmla="*/ 259464 h 314461"/>
                <a:gd name="csX9" fmla="*/ 253255 w 378772"/>
                <a:gd name="csY9" fmla="*/ 239061 h 314461"/>
                <a:gd name="csX10" fmla="*/ 228417 w 378772"/>
                <a:gd name="csY10" fmla="*/ 243053 h 314461"/>
                <a:gd name="csX11" fmla="*/ 211563 w 378772"/>
                <a:gd name="csY11" fmla="*/ 215998 h 314461"/>
                <a:gd name="csX12" fmla="*/ 208902 w 378772"/>
                <a:gd name="csY12" fmla="*/ 233739 h 314461"/>
                <a:gd name="csX13" fmla="*/ 192491 w 378772"/>
                <a:gd name="csY13" fmla="*/ 218659 h 314461"/>
                <a:gd name="csX14" fmla="*/ 190717 w 378772"/>
                <a:gd name="csY14" fmla="*/ 233296 h 314461"/>
                <a:gd name="csX15" fmla="*/ 176524 w 378772"/>
                <a:gd name="csY15" fmla="*/ 240836 h 314461"/>
                <a:gd name="csX16" fmla="*/ 163218 w 378772"/>
                <a:gd name="csY16" fmla="*/ 235957 h 314461"/>
                <a:gd name="csX17" fmla="*/ 158340 w 378772"/>
                <a:gd name="csY17" fmla="*/ 222207 h 314461"/>
                <a:gd name="csX18" fmla="*/ 141485 w 378772"/>
                <a:gd name="csY18" fmla="*/ 225756 h 314461"/>
                <a:gd name="csX19" fmla="*/ 134389 w 378772"/>
                <a:gd name="csY19" fmla="*/ 263456 h 314461"/>
                <a:gd name="csX20" fmla="*/ 122414 w 378772"/>
                <a:gd name="csY20" fmla="*/ 269222 h 314461"/>
                <a:gd name="csX21" fmla="*/ 121083 w 378772"/>
                <a:gd name="csY21" fmla="*/ 279866 h 314461"/>
                <a:gd name="csX22" fmla="*/ 135720 w 378772"/>
                <a:gd name="csY22" fmla="*/ 280753 h 314461"/>
                <a:gd name="csX23" fmla="*/ 125962 w 378772"/>
                <a:gd name="csY23" fmla="*/ 286963 h 314461"/>
                <a:gd name="csX24" fmla="*/ 137050 w 378772"/>
                <a:gd name="csY24" fmla="*/ 299381 h 314461"/>
                <a:gd name="csX25" fmla="*/ 135720 w 378772"/>
                <a:gd name="csY25" fmla="*/ 309139 h 314461"/>
                <a:gd name="csX26" fmla="*/ 112656 w 378772"/>
                <a:gd name="csY26" fmla="*/ 314461 h 314461"/>
                <a:gd name="csX27" fmla="*/ 94472 w 378772"/>
                <a:gd name="csY27" fmla="*/ 293172 h 314461"/>
                <a:gd name="csX28" fmla="*/ 82496 w 378772"/>
                <a:gd name="csY28" fmla="*/ 291398 h 314461"/>
                <a:gd name="csX29" fmla="*/ 81609 w 378772"/>
                <a:gd name="csY29" fmla="*/ 300712 h 314461"/>
                <a:gd name="csX30" fmla="*/ 70964 w 378772"/>
                <a:gd name="csY30" fmla="*/ 295833 h 314461"/>
                <a:gd name="csX31" fmla="*/ 71408 w 378772"/>
                <a:gd name="csY31" fmla="*/ 285189 h 314461"/>
                <a:gd name="csX32" fmla="*/ 50119 w 378772"/>
                <a:gd name="csY32" fmla="*/ 291841 h 314461"/>
                <a:gd name="csX33" fmla="*/ 44353 w 378772"/>
                <a:gd name="csY33" fmla="*/ 279866 h 314461"/>
                <a:gd name="csX34" fmla="*/ 9314 w 378772"/>
                <a:gd name="csY34" fmla="*/ 253698 h 314461"/>
                <a:gd name="csX35" fmla="*/ 8871 w 378772"/>
                <a:gd name="csY35" fmla="*/ 240392 h 314461"/>
                <a:gd name="csX36" fmla="*/ 0 w 378772"/>
                <a:gd name="csY36" fmla="*/ 235513 h 314461"/>
                <a:gd name="csX37" fmla="*/ 10201 w 378772"/>
                <a:gd name="csY37" fmla="*/ 226199 h 314461"/>
                <a:gd name="csX38" fmla="*/ 24838 w 378772"/>
                <a:gd name="csY38" fmla="*/ 229304 h 314461"/>
                <a:gd name="csX39" fmla="*/ 31047 w 378772"/>
                <a:gd name="csY39" fmla="*/ 213337 h 314461"/>
                <a:gd name="csX40" fmla="*/ 64755 w 378772"/>
                <a:gd name="csY40" fmla="*/ 188056 h 314461"/>
                <a:gd name="csX41" fmla="*/ 59876 w 378772"/>
                <a:gd name="csY41" fmla="*/ 181847 h 314461"/>
                <a:gd name="csX42" fmla="*/ 76287 w 378772"/>
                <a:gd name="csY42" fmla="*/ 168984 h 314461"/>
                <a:gd name="csX43" fmla="*/ 77617 w 378772"/>
                <a:gd name="csY43" fmla="*/ 141485 h 314461"/>
                <a:gd name="csX44" fmla="*/ 70078 w 378772"/>
                <a:gd name="csY44" fmla="*/ 127293 h 314461"/>
                <a:gd name="csX45" fmla="*/ 81609 w 378772"/>
                <a:gd name="csY45" fmla="*/ 116204 h 314461"/>
                <a:gd name="csX46" fmla="*/ 82053 w 378772"/>
                <a:gd name="csY46" fmla="*/ 90036 h 314461"/>
                <a:gd name="csX47" fmla="*/ 94915 w 378772"/>
                <a:gd name="csY47" fmla="*/ 69190 h 314461"/>
                <a:gd name="csX48" fmla="*/ 79835 w 378772"/>
                <a:gd name="csY48" fmla="*/ 37256 h 314461"/>
                <a:gd name="csX49" fmla="*/ 111769 w 378772"/>
                <a:gd name="csY49" fmla="*/ 32821 h 314461"/>
                <a:gd name="csX50" fmla="*/ 127736 w 378772"/>
                <a:gd name="csY50" fmla="*/ 45683 h 314461"/>
                <a:gd name="csX51" fmla="*/ 168097 w 378772"/>
                <a:gd name="csY51" fmla="*/ 59433 h 314461"/>
                <a:gd name="csX52" fmla="*/ 165436 w 378772"/>
                <a:gd name="csY52" fmla="*/ 36369 h 314461"/>
                <a:gd name="csX53" fmla="*/ 175194 w 378772"/>
                <a:gd name="csY53" fmla="*/ 35039 h 314461"/>
                <a:gd name="csX54" fmla="*/ 168984 w 378772"/>
                <a:gd name="csY54" fmla="*/ 29273 h 314461"/>
                <a:gd name="csX55" fmla="*/ 180516 w 378772"/>
                <a:gd name="csY55" fmla="*/ 23950 h 314461"/>
                <a:gd name="csX56" fmla="*/ 174750 w 378772"/>
                <a:gd name="csY56" fmla="*/ 19072 h 314461"/>
                <a:gd name="csX57" fmla="*/ 185838 w 378772"/>
                <a:gd name="csY57" fmla="*/ 16854 h 314461"/>
                <a:gd name="csX58" fmla="*/ 194265 w 378772"/>
                <a:gd name="csY58" fmla="*/ 0 h 314461"/>
                <a:gd name="csX59" fmla="*/ 203136 w 378772"/>
                <a:gd name="csY59" fmla="*/ 37256 h 314461"/>
                <a:gd name="csX60" fmla="*/ 229748 w 378772"/>
                <a:gd name="csY60" fmla="*/ 54997 h 314461"/>
                <a:gd name="csX61" fmla="*/ 221764 w 378772"/>
                <a:gd name="csY61" fmla="*/ 82053 h 314461"/>
                <a:gd name="csX62" fmla="*/ 241279 w 378772"/>
                <a:gd name="csY62" fmla="*/ 88706 h 314461"/>
                <a:gd name="csX63" fmla="*/ 265230 w 378772"/>
                <a:gd name="csY63" fmla="*/ 78505 h 314461"/>
                <a:gd name="csX64" fmla="*/ 268778 w 378772"/>
                <a:gd name="csY64" fmla="*/ 83827 h 314461"/>
                <a:gd name="csX65" fmla="*/ 260795 w 378772"/>
                <a:gd name="csY65" fmla="*/ 92254 h 314461"/>
                <a:gd name="csX66" fmla="*/ 286519 w 378772"/>
                <a:gd name="csY66" fmla="*/ 93141 h 314461"/>
                <a:gd name="csX67" fmla="*/ 296277 w 378772"/>
                <a:gd name="csY67" fmla="*/ 108664 h 314461"/>
                <a:gd name="csX68" fmla="*/ 290067 w 378772"/>
                <a:gd name="csY68" fmla="*/ 113987 h 314461"/>
                <a:gd name="csX69" fmla="*/ 295833 w 378772"/>
                <a:gd name="csY69" fmla="*/ 128623 h 314461"/>
                <a:gd name="csX70" fmla="*/ 318010 w 378772"/>
                <a:gd name="csY70" fmla="*/ 146808 h 314461"/>
                <a:gd name="csX71" fmla="*/ 341073 w 378772"/>
                <a:gd name="csY71" fmla="*/ 141929 h 314461"/>
                <a:gd name="csX72" fmla="*/ 367685 w 378772"/>
                <a:gd name="csY72" fmla="*/ 147695 h 314461"/>
                <a:gd name="csX73" fmla="*/ 368128 w 378772"/>
                <a:gd name="csY73" fmla="*/ 169428 h 314461"/>
                <a:gd name="csX74" fmla="*/ 353048 w 378772"/>
                <a:gd name="csY74" fmla="*/ 195152 h 314461"/>
                <a:gd name="csX75" fmla="*/ 378773 w 378772"/>
                <a:gd name="csY75" fmla="*/ 228860 h 3144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78772" h="314461">
                  <a:moveTo>
                    <a:pt x="378773" y="228860"/>
                  </a:moveTo>
                  <a:lnTo>
                    <a:pt x="368128" y="262125"/>
                  </a:lnTo>
                  <a:lnTo>
                    <a:pt x="340186" y="285189"/>
                  </a:lnTo>
                  <a:lnTo>
                    <a:pt x="319340" y="281197"/>
                  </a:lnTo>
                  <a:lnTo>
                    <a:pt x="310470" y="298051"/>
                  </a:lnTo>
                  <a:lnTo>
                    <a:pt x="300712" y="286963"/>
                  </a:lnTo>
                  <a:lnTo>
                    <a:pt x="303373" y="280310"/>
                  </a:lnTo>
                  <a:lnTo>
                    <a:pt x="283858" y="276318"/>
                  </a:lnTo>
                  <a:lnTo>
                    <a:pt x="277205" y="259464"/>
                  </a:lnTo>
                  <a:lnTo>
                    <a:pt x="253255" y="239061"/>
                  </a:lnTo>
                  <a:lnTo>
                    <a:pt x="228417" y="243053"/>
                  </a:lnTo>
                  <a:lnTo>
                    <a:pt x="211563" y="215998"/>
                  </a:lnTo>
                  <a:lnTo>
                    <a:pt x="208902" y="233739"/>
                  </a:lnTo>
                  <a:lnTo>
                    <a:pt x="192491" y="218659"/>
                  </a:lnTo>
                  <a:lnTo>
                    <a:pt x="190717" y="233296"/>
                  </a:lnTo>
                  <a:lnTo>
                    <a:pt x="176524" y="240836"/>
                  </a:lnTo>
                  <a:lnTo>
                    <a:pt x="163218" y="235957"/>
                  </a:lnTo>
                  <a:lnTo>
                    <a:pt x="158340" y="222207"/>
                  </a:lnTo>
                  <a:lnTo>
                    <a:pt x="141485" y="225756"/>
                  </a:lnTo>
                  <a:lnTo>
                    <a:pt x="134389" y="263456"/>
                  </a:lnTo>
                  <a:lnTo>
                    <a:pt x="122414" y="269222"/>
                  </a:lnTo>
                  <a:lnTo>
                    <a:pt x="121083" y="279866"/>
                  </a:lnTo>
                  <a:lnTo>
                    <a:pt x="135720" y="280753"/>
                  </a:lnTo>
                  <a:lnTo>
                    <a:pt x="125962" y="286963"/>
                  </a:lnTo>
                  <a:lnTo>
                    <a:pt x="137050" y="299381"/>
                  </a:lnTo>
                  <a:lnTo>
                    <a:pt x="135720" y="309139"/>
                  </a:lnTo>
                  <a:lnTo>
                    <a:pt x="112656" y="314461"/>
                  </a:lnTo>
                  <a:lnTo>
                    <a:pt x="94472" y="293172"/>
                  </a:lnTo>
                  <a:lnTo>
                    <a:pt x="82496" y="291398"/>
                  </a:lnTo>
                  <a:lnTo>
                    <a:pt x="81609" y="300712"/>
                  </a:lnTo>
                  <a:lnTo>
                    <a:pt x="70964" y="295833"/>
                  </a:lnTo>
                  <a:lnTo>
                    <a:pt x="71408" y="285189"/>
                  </a:lnTo>
                  <a:lnTo>
                    <a:pt x="50119" y="291841"/>
                  </a:lnTo>
                  <a:lnTo>
                    <a:pt x="44353" y="279866"/>
                  </a:lnTo>
                  <a:lnTo>
                    <a:pt x="9314" y="253698"/>
                  </a:lnTo>
                  <a:lnTo>
                    <a:pt x="8871" y="240392"/>
                  </a:lnTo>
                  <a:lnTo>
                    <a:pt x="0" y="235513"/>
                  </a:lnTo>
                  <a:lnTo>
                    <a:pt x="10201" y="226199"/>
                  </a:lnTo>
                  <a:lnTo>
                    <a:pt x="24838" y="229304"/>
                  </a:lnTo>
                  <a:lnTo>
                    <a:pt x="31047" y="213337"/>
                  </a:lnTo>
                  <a:lnTo>
                    <a:pt x="64755" y="188056"/>
                  </a:lnTo>
                  <a:lnTo>
                    <a:pt x="59876" y="181847"/>
                  </a:lnTo>
                  <a:lnTo>
                    <a:pt x="76287" y="168984"/>
                  </a:lnTo>
                  <a:lnTo>
                    <a:pt x="77617" y="141485"/>
                  </a:lnTo>
                  <a:lnTo>
                    <a:pt x="70078" y="127293"/>
                  </a:lnTo>
                  <a:lnTo>
                    <a:pt x="81609" y="116204"/>
                  </a:lnTo>
                  <a:lnTo>
                    <a:pt x="82053" y="90036"/>
                  </a:lnTo>
                  <a:lnTo>
                    <a:pt x="94915" y="69190"/>
                  </a:lnTo>
                  <a:lnTo>
                    <a:pt x="79835" y="37256"/>
                  </a:lnTo>
                  <a:lnTo>
                    <a:pt x="111769" y="32821"/>
                  </a:lnTo>
                  <a:lnTo>
                    <a:pt x="127736" y="45683"/>
                  </a:lnTo>
                  <a:lnTo>
                    <a:pt x="168097" y="59433"/>
                  </a:lnTo>
                  <a:lnTo>
                    <a:pt x="165436" y="36369"/>
                  </a:lnTo>
                  <a:lnTo>
                    <a:pt x="175194" y="35039"/>
                  </a:lnTo>
                  <a:lnTo>
                    <a:pt x="168984" y="29273"/>
                  </a:lnTo>
                  <a:lnTo>
                    <a:pt x="180516" y="23950"/>
                  </a:lnTo>
                  <a:lnTo>
                    <a:pt x="174750" y="19072"/>
                  </a:lnTo>
                  <a:lnTo>
                    <a:pt x="185838" y="16854"/>
                  </a:lnTo>
                  <a:lnTo>
                    <a:pt x="194265" y="0"/>
                  </a:lnTo>
                  <a:lnTo>
                    <a:pt x="203136" y="37256"/>
                  </a:lnTo>
                  <a:lnTo>
                    <a:pt x="229748" y="54997"/>
                  </a:lnTo>
                  <a:lnTo>
                    <a:pt x="221764" y="82053"/>
                  </a:lnTo>
                  <a:lnTo>
                    <a:pt x="241279" y="88706"/>
                  </a:lnTo>
                  <a:lnTo>
                    <a:pt x="265230" y="78505"/>
                  </a:lnTo>
                  <a:lnTo>
                    <a:pt x="268778" y="83827"/>
                  </a:lnTo>
                  <a:lnTo>
                    <a:pt x="260795" y="92254"/>
                  </a:lnTo>
                  <a:lnTo>
                    <a:pt x="286519" y="93141"/>
                  </a:lnTo>
                  <a:lnTo>
                    <a:pt x="296277" y="108664"/>
                  </a:lnTo>
                  <a:lnTo>
                    <a:pt x="290067" y="113987"/>
                  </a:lnTo>
                  <a:lnTo>
                    <a:pt x="295833" y="128623"/>
                  </a:lnTo>
                  <a:lnTo>
                    <a:pt x="318010" y="146808"/>
                  </a:lnTo>
                  <a:lnTo>
                    <a:pt x="341073" y="141929"/>
                  </a:lnTo>
                  <a:lnTo>
                    <a:pt x="367685" y="147695"/>
                  </a:lnTo>
                  <a:lnTo>
                    <a:pt x="368128" y="169428"/>
                  </a:lnTo>
                  <a:lnTo>
                    <a:pt x="353048" y="195152"/>
                  </a:lnTo>
                  <a:lnTo>
                    <a:pt x="378773" y="228860"/>
                  </a:lnTo>
                  <a:close/>
                </a:path>
              </a:pathLst>
            </a:custGeom>
            <a:gradFill>
              <a:gsLst>
                <a:gs pos="0">
                  <a:srgbClr val="F4B25A"/>
                </a:gs>
                <a:gs pos="50000">
                  <a:srgbClr val="F6C258"/>
                </a:gs>
                <a:gs pos="100000">
                  <a:srgbClr val="F8D35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97A6254-3F29-C2D3-D450-041B6FE05020}"/>
                </a:ext>
              </a:extLst>
            </p:cNvPr>
            <p:cNvSpPr/>
            <p:nvPr/>
          </p:nvSpPr>
          <p:spPr>
            <a:xfrm>
              <a:off x="5239168" y="2806729"/>
              <a:ext cx="11088" cy="11975"/>
            </a:xfrm>
            <a:custGeom>
              <a:avLst/>
              <a:gdLst>
                <a:gd name="csX0" fmla="*/ 11088 w 11088"/>
                <a:gd name="csY0" fmla="*/ 7096 h 11975"/>
                <a:gd name="csX1" fmla="*/ 9314 w 11088"/>
                <a:gd name="csY1" fmla="*/ 11975 h 11975"/>
                <a:gd name="csX2" fmla="*/ 0 w 11088"/>
                <a:gd name="csY2" fmla="*/ 0 h 11975"/>
                <a:gd name="csX3" fmla="*/ 6653 w 11088"/>
                <a:gd name="csY3" fmla="*/ 443 h 11975"/>
                <a:gd name="csX4" fmla="*/ 11088 w 11088"/>
                <a:gd name="csY4" fmla="*/ 7096 h 119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088" h="11975">
                  <a:moveTo>
                    <a:pt x="11088" y="7096"/>
                  </a:moveTo>
                  <a:lnTo>
                    <a:pt x="9314" y="11975"/>
                  </a:lnTo>
                  <a:lnTo>
                    <a:pt x="0" y="0"/>
                  </a:lnTo>
                  <a:lnTo>
                    <a:pt x="6653" y="443"/>
                  </a:lnTo>
                  <a:lnTo>
                    <a:pt x="11088" y="7096"/>
                  </a:lnTo>
                  <a:close/>
                </a:path>
              </a:pathLst>
            </a:custGeom>
            <a:solidFill>
              <a:srgbClr val="E7E7E7"/>
            </a:soli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1264B830-540C-C411-00E7-9B6461C43EF4}"/>
                </a:ext>
              </a:extLst>
            </p:cNvPr>
            <p:cNvSpPr/>
            <p:nvPr/>
          </p:nvSpPr>
          <p:spPr>
            <a:xfrm>
              <a:off x="2708397" y="2918942"/>
              <a:ext cx="244827" cy="345508"/>
            </a:xfrm>
            <a:custGeom>
              <a:avLst/>
              <a:gdLst>
                <a:gd name="csX0" fmla="*/ 128623 w 244827"/>
                <a:gd name="csY0" fmla="*/ 55884 h 345508"/>
                <a:gd name="csX1" fmla="*/ 144590 w 244827"/>
                <a:gd name="csY1" fmla="*/ 63424 h 345508"/>
                <a:gd name="csX2" fmla="*/ 150356 w 244827"/>
                <a:gd name="csY2" fmla="*/ 81166 h 345508"/>
                <a:gd name="csX3" fmla="*/ 130397 w 244827"/>
                <a:gd name="csY3" fmla="*/ 94915 h 345508"/>
                <a:gd name="csX4" fmla="*/ 121970 w 244827"/>
                <a:gd name="csY4" fmla="*/ 113100 h 345508"/>
                <a:gd name="csX5" fmla="*/ 126406 w 244827"/>
                <a:gd name="csY5" fmla="*/ 129510 h 345508"/>
                <a:gd name="csX6" fmla="*/ 161001 w 244827"/>
                <a:gd name="csY6" fmla="*/ 135719 h 345508"/>
                <a:gd name="csX7" fmla="*/ 171645 w 244827"/>
                <a:gd name="csY7" fmla="*/ 147695 h 345508"/>
                <a:gd name="csX8" fmla="*/ 176081 w 244827"/>
                <a:gd name="csY8" fmla="*/ 180959 h 345508"/>
                <a:gd name="csX9" fmla="*/ 223538 w 244827"/>
                <a:gd name="csY9" fmla="*/ 223095 h 345508"/>
                <a:gd name="csX10" fmla="*/ 210232 w 244827"/>
                <a:gd name="csY10" fmla="*/ 239505 h 345508"/>
                <a:gd name="csX11" fmla="*/ 212450 w 244827"/>
                <a:gd name="csY11" fmla="*/ 247489 h 345508"/>
                <a:gd name="csX12" fmla="*/ 235070 w 244827"/>
                <a:gd name="csY12" fmla="*/ 251480 h 345508"/>
                <a:gd name="csX13" fmla="*/ 244828 w 244827"/>
                <a:gd name="csY13" fmla="*/ 273213 h 345508"/>
                <a:gd name="csX14" fmla="*/ 241279 w 244827"/>
                <a:gd name="csY14" fmla="*/ 294059 h 345508"/>
                <a:gd name="csX15" fmla="*/ 231965 w 244827"/>
                <a:gd name="csY15" fmla="*/ 301599 h 345508"/>
                <a:gd name="csX16" fmla="*/ 235957 w 244827"/>
                <a:gd name="csY16" fmla="*/ 317566 h 345508"/>
                <a:gd name="csX17" fmla="*/ 219546 w 244827"/>
                <a:gd name="csY17" fmla="*/ 306478 h 345508"/>
                <a:gd name="csX18" fmla="*/ 197814 w 244827"/>
                <a:gd name="csY18" fmla="*/ 320227 h 345508"/>
                <a:gd name="csX19" fmla="*/ 196483 w 244827"/>
                <a:gd name="csY19" fmla="*/ 314018 h 345508"/>
                <a:gd name="csX20" fmla="*/ 166767 w 244827"/>
                <a:gd name="csY20" fmla="*/ 321114 h 345508"/>
                <a:gd name="csX21" fmla="*/ 130397 w 244827"/>
                <a:gd name="csY21" fmla="*/ 316235 h 345508"/>
                <a:gd name="csX22" fmla="*/ 117091 w 244827"/>
                <a:gd name="csY22" fmla="*/ 337081 h 345508"/>
                <a:gd name="csX23" fmla="*/ 95359 w 244827"/>
                <a:gd name="csY23" fmla="*/ 335307 h 345508"/>
                <a:gd name="csX24" fmla="*/ 64312 w 244827"/>
                <a:gd name="csY24" fmla="*/ 345508 h 345508"/>
                <a:gd name="csX25" fmla="*/ 46570 w 244827"/>
                <a:gd name="csY25" fmla="*/ 322001 h 345508"/>
                <a:gd name="csX26" fmla="*/ 45683 w 244827"/>
                <a:gd name="csY26" fmla="*/ 300712 h 345508"/>
                <a:gd name="csX27" fmla="*/ 31491 w 244827"/>
                <a:gd name="csY27" fmla="*/ 300269 h 345508"/>
                <a:gd name="csX28" fmla="*/ 38143 w 244827"/>
                <a:gd name="csY28" fmla="*/ 283415 h 345508"/>
                <a:gd name="csX29" fmla="*/ 14636 w 244827"/>
                <a:gd name="csY29" fmla="*/ 267004 h 345508"/>
                <a:gd name="csX30" fmla="*/ 23950 w 244827"/>
                <a:gd name="csY30" fmla="*/ 251037 h 345508"/>
                <a:gd name="csX31" fmla="*/ 5322 w 244827"/>
                <a:gd name="csY31" fmla="*/ 232409 h 345508"/>
                <a:gd name="csX32" fmla="*/ 24838 w 244827"/>
                <a:gd name="csY32" fmla="*/ 210676 h 345508"/>
                <a:gd name="csX33" fmla="*/ 19959 w 244827"/>
                <a:gd name="csY33" fmla="*/ 203580 h 345508"/>
                <a:gd name="csX34" fmla="*/ 32821 w 244827"/>
                <a:gd name="csY34" fmla="*/ 198257 h 345508"/>
                <a:gd name="csX35" fmla="*/ 45240 w 244827"/>
                <a:gd name="csY35" fmla="*/ 165436 h 345508"/>
                <a:gd name="csX36" fmla="*/ 13749 w 244827"/>
                <a:gd name="csY36" fmla="*/ 140598 h 345508"/>
                <a:gd name="csX37" fmla="*/ 19515 w 244827"/>
                <a:gd name="csY37" fmla="*/ 133058 h 345508"/>
                <a:gd name="csX38" fmla="*/ 9314 w 244827"/>
                <a:gd name="csY38" fmla="*/ 113987 h 345508"/>
                <a:gd name="csX39" fmla="*/ 15523 w 244827"/>
                <a:gd name="csY39" fmla="*/ 105560 h 345508"/>
                <a:gd name="csX40" fmla="*/ 4435 w 244827"/>
                <a:gd name="csY40" fmla="*/ 96689 h 345508"/>
                <a:gd name="csX41" fmla="*/ 0 w 244827"/>
                <a:gd name="csY41" fmla="*/ 76730 h 345508"/>
                <a:gd name="csX42" fmla="*/ 49675 w 244827"/>
                <a:gd name="csY42" fmla="*/ 8871 h 345508"/>
                <a:gd name="csX43" fmla="*/ 71852 w 244827"/>
                <a:gd name="csY43" fmla="*/ 0 h 345508"/>
                <a:gd name="csX44" fmla="*/ 62981 w 244827"/>
                <a:gd name="csY44" fmla="*/ 24394 h 345508"/>
                <a:gd name="csX45" fmla="*/ 79835 w 244827"/>
                <a:gd name="csY45" fmla="*/ 30604 h 345508"/>
                <a:gd name="csX46" fmla="*/ 95802 w 244827"/>
                <a:gd name="csY46" fmla="*/ 67416 h 345508"/>
                <a:gd name="csX47" fmla="*/ 128623 w 244827"/>
                <a:gd name="csY47" fmla="*/ 55884 h 345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44827" h="345508">
                  <a:moveTo>
                    <a:pt x="128623" y="55884"/>
                  </a:moveTo>
                  <a:lnTo>
                    <a:pt x="144590" y="63424"/>
                  </a:lnTo>
                  <a:lnTo>
                    <a:pt x="150356" y="81166"/>
                  </a:lnTo>
                  <a:lnTo>
                    <a:pt x="130397" y="94915"/>
                  </a:lnTo>
                  <a:lnTo>
                    <a:pt x="121970" y="113100"/>
                  </a:lnTo>
                  <a:lnTo>
                    <a:pt x="126406" y="129510"/>
                  </a:lnTo>
                  <a:lnTo>
                    <a:pt x="161001" y="135719"/>
                  </a:lnTo>
                  <a:lnTo>
                    <a:pt x="171645" y="147695"/>
                  </a:lnTo>
                  <a:lnTo>
                    <a:pt x="176081" y="180959"/>
                  </a:lnTo>
                  <a:lnTo>
                    <a:pt x="223538" y="223095"/>
                  </a:lnTo>
                  <a:lnTo>
                    <a:pt x="210232" y="239505"/>
                  </a:lnTo>
                  <a:lnTo>
                    <a:pt x="212450" y="247489"/>
                  </a:lnTo>
                  <a:lnTo>
                    <a:pt x="235070" y="251480"/>
                  </a:lnTo>
                  <a:lnTo>
                    <a:pt x="244828" y="273213"/>
                  </a:lnTo>
                  <a:lnTo>
                    <a:pt x="241279" y="294059"/>
                  </a:lnTo>
                  <a:lnTo>
                    <a:pt x="231965" y="301599"/>
                  </a:lnTo>
                  <a:lnTo>
                    <a:pt x="235957" y="317566"/>
                  </a:lnTo>
                  <a:lnTo>
                    <a:pt x="219546" y="306478"/>
                  </a:lnTo>
                  <a:lnTo>
                    <a:pt x="197814" y="320227"/>
                  </a:lnTo>
                  <a:lnTo>
                    <a:pt x="196483" y="314018"/>
                  </a:lnTo>
                  <a:lnTo>
                    <a:pt x="166767" y="321114"/>
                  </a:lnTo>
                  <a:lnTo>
                    <a:pt x="130397" y="316235"/>
                  </a:lnTo>
                  <a:lnTo>
                    <a:pt x="117091" y="337081"/>
                  </a:lnTo>
                  <a:lnTo>
                    <a:pt x="95359" y="335307"/>
                  </a:lnTo>
                  <a:lnTo>
                    <a:pt x="64312" y="345508"/>
                  </a:lnTo>
                  <a:lnTo>
                    <a:pt x="46570" y="322001"/>
                  </a:lnTo>
                  <a:lnTo>
                    <a:pt x="45683" y="300712"/>
                  </a:lnTo>
                  <a:lnTo>
                    <a:pt x="31491" y="300269"/>
                  </a:lnTo>
                  <a:lnTo>
                    <a:pt x="38143" y="283415"/>
                  </a:lnTo>
                  <a:lnTo>
                    <a:pt x="14636" y="267004"/>
                  </a:lnTo>
                  <a:lnTo>
                    <a:pt x="23950" y="251037"/>
                  </a:lnTo>
                  <a:lnTo>
                    <a:pt x="5322" y="232409"/>
                  </a:lnTo>
                  <a:lnTo>
                    <a:pt x="24838" y="210676"/>
                  </a:lnTo>
                  <a:lnTo>
                    <a:pt x="19959" y="203580"/>
                  </a:lnTo>
                  <a:lnTo>
                    <a:pt x="32821" y="198257"/>
                  </a:lnTo>
                  <a:lnTo>
                    <a:pt x="45240" y="165436"/>
                  </a:lnTo>
                  <a:lnTo>
                    <a:pt x="13749" y="140598"/>
                  </a:lnTo>
                  <a:lnTo>
                    <a:pt x="19515" y="133058"/>
                  </a:lnTo>
                  <a:lnTo>
                    <a:pt x="9314" y="113987"/>
                  </a:lnTo>
                  <a:lnTo>
                    <a:pt x="15523" y="105560"/>
                  </a:lnTo>
                  <a:lnTo>
                    <a:pt x="4435" y="96689"/>
                  </a:lnTo>
                  <a:lnTo>
                    <a:pt x="0" y="76730"/>
                  </a:lnTo>
                  <a:lnTo>
                    <a:pt x="49675" y="8871"/>
                  </a:lnTo>
                  <a:lnTo>
                    <a:pt x="71852" y="0"/>
                  </a:lnTo>
                  <a:lnTo>
                    <a:pt x="62981" y="24394"/>
                  </a:lnTo>
                  <a:lnTo>
                    <a:pt x="79835" y="30604"/>
                  </a:lnTo>
                  <a:lnTo>
                    <a:pt x="95802" y="67416"/>
                  </a:lnTo>
                  <a:lnTo>
                    <a:pt x="128623" y="55884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2C3F4BD2-6799-D764-0CAF-D5EAC10708F1}"/>
                </a:ext>
              </a:extLst>
            </p:cNvPr>
            <p:cNvSpPr/>
            <p:nvPr/>
          </p:nvSpPr>
          <p:spPr>
            <a:xfrm>
              <a:off x="2031129" y="3617498"/>
              <a:ext cx="576143" cy="563724"/>
            </a:xfrm>
            <a:custGeom>
              <a:avLst/>
              <a:gdLst>
                <a:gd name="csX0" fmla="*/ 576143 w 576143"/>
                <a:gd name="csY0" fmla="*/ 448407 h 563724"/>
                <a:gd name="csX1" fmla="*/ 557071 w 576143"/>
                <a:gd name="csY1" fmla="*/ 449738 h 563724"/>
                <a:gd name="csX2" fmla="*/ 535338 w 576143"/>
                <a:gd name="csY2" fmla="*/ 473245 h 563724"/>
                <a:gd name="csX3" fmla="*/ 486994 w 576143"/>
                <a:gd name="csY3" fmla="*/ 469253 h 563724"/>
                <a:gd name="csX4" fmla="*/ 430666 w 576143"/>
                <a:gd name="csY4" fmla="*/ 509170 h 563724"/>
                <a:gd name="csX5" fmla="*/ 429779 w 576143"/>
                <a:gd name="csY5" fmla="*/ 544209 h 563724"/>
                <a:gd name="csX6" fmla="*/ 388087 w 576143"/>
                <a:gd name="csY6" fmla="*/ 548644 h 563724"/>
                <a:gd name="csX7" fmla="*/ 354822 w 576143"/>
                <a:gd name="csY7" fmla="*/ 563724 h 563724"/>
                <a:gd name="csX8" fmla="*/ 351274 w 576143"/>
                <a:gd name="csY8" fmla="*/ 525581 h 563724"/>
                <a:gd name="csX9" fmla="*/ 337081 w 576143"/>
                <a:gd name="csY9" fmla="*/ 505179 h 563724"/>
                <a:gd name="csX10" fmla="*/ 282971 w 576143"/>
                <a:gd name="csY10" fmla="*/ 503848 h 563724"/>
                <a:gd name="csX11" fmla="*/ 255472 w 576143"/>
                <a:gd name="csY11" fmla="*/ 482559 h 563724"/>
                <a:gd name="csX12" fmla="*/ 249263 w 576143"/>
                <a:gd name="csY12" fmla="*/ 484333 h 563724"/>
                <a:gd name="csX13" fmla="*/ 251924 w 576143"/>
                <a:gd name="csY13" fmla="*/ 500743 h 563724"/>
                <a:gd name="csX14" fmla="*/ 244384 w 576143"/>
                <a:gd name="csY14" fmla="*/ 486107 h 563724"/>
                <a:gd name="csX15" fmla="*/ 224869 w 576143"/>
                <a:gd name="csY15" fmla="*/ 484333 h 563724"/>
                <a:gd name="csX16" fmla="*/ 209789 w 576143"/>
                <a:gd name="csY16" fmla="*/ 491873 h 563724"/>
                <a:gd name="csX17" fmla="*/ 216885 w 576143"/>
                <a:gd name="csY17" fmla="*/ 506953 h 563724"/>
                <a:gd name="csX18" fmla="*/ 212450 w 576143"/>
                <a:gd name="csY18" fmla="*/ 530016 h 563724"/>
                <a:gd name="csX19" fmla="*/ 201362 w 576143"/>
                <a:gd name="csY19" fmla="*/ 495864 h 563724"/>
                <a:gd name="csX20" fmla="*/ 179629 w 576143"/>
                <a:gd name="csY20" fmla="*/ 500300 h 563724"/>
                <a:gd name="csX21" fmla="*/ 161444 w 576143"/>
                <a:gd name="csY21" fmla="*/ 483889 h 563724"/>
                <a:gd name="csX22" fmla="*/ 174307 w 576143"/>
                <a:gd name="csY22" fmla="*/ 467479 h 563724"/>
                <a:gd name="csX23" fmla="*/ 165436 w 576143"/>
                <a:gd name="csY23" fmla="*/ 447076 h 563724"/>
                <a:gd name="csX24" fmla="*/ 146808 w 576143"/>
                <a:gd name="csY24" fmla="*/ 466148 h 563724"/>
                <a:gd name="csX25" fmla="*/ 153017 w 576143"/>
                <a:gd name="csY25" fmla="*/ 478123 h 563724"/>
                <a:gd name="csX26" fmla="*/ 130397 w 576143"/>
                <a:gd name="csY26" fmla="*/ 488768 h 563724"/>
                <a:gd name="csX27" fmla="*/ 112656 w 576143"/>
                <a:gd name="csY27" fmla="*/ 463043 h 563724"/>
                <a:gd name="csX28" fmla="*/ 93584 w 576143"/>
                <a:gd name="csY28" fmla="*/ 469696 h 563724"/>
                <a:gd name="csX29" fmla="*/ 67860 w 576143"/>
                <a:gd name="csY29" fmla="*/ 458164 h 563724"/>
                <a:gd name="csX30" fmla="*/ 51893 w 576143"/>
                <a:gd name="csY30" fmla="*/ 463930 h 563724"/>
                <a:gd name="csX31" fmla="*/ 48345 w 576143"/>
                <a:gd name="csY31" fmla="*/ 479454 h 563724"/>
                <a:gd name="csX32" fmla="*/ 13749 w 576143"/>
                <a:gd name="csY32" fmla="*/ 445746 h 563724"/>
                <a:gd name="csX33" fmla="*/ 17741 w 576143"/>
                <a:gd name="csY33" fmla="*/ 424013 h 563724"/>
                <a:gd name="csX34" fmla="*/ 2661 w 576143"/>
                <a:gd name="csY34" fmla="*/ 420908 h 563724"/>
                <a:gd name="csX35" fmla="*/ 24394 w 576143"/>
                <a:gd name="csY35" fmla="*/ 373894 h 563724"/>
                <a:gd name="csX36" fmla="*/ 26612 w 576143"/>
                <a:gd name="csY36" fmla="*/ 341960 h 563724"/>
                <a:gd name="csX37" fmla="*/ 0 w 576143"/>
                <a:gd name="csY37" fmla="*/ 306921 h 563724"/>
                <a:gd name="csX38" fmla="*/ 19072 w 576143"/>
                <a:gd name="csY38" fmla="*/ 300269 h 563724"/>
                <a:gd name="csX39" fmla="*/ 25281 w 576143"/>
                <a:gd name="csY39" fmla="*/ 288293 h 563724"/>
                <a:gd name="csX40" fmla="*/ 34152 w 576143"/>
                <a:gd name="csY40" fmla="*/ 292729 h 563724"/>
                <a:gd name="csX41" fmla="*/ 43022 w 576143"/>
                <a:gd name="csY41" fmla="*/ 276762 h 563724"/>
                <a:gd name="csX42" fmla="*/ 90923 w 576143"/>
                <a:gd name="csY42" fmla="*/ 302930 h 563724"/>
                <a:gd name="csX43" fmla="*/ 125075 w 576143"/>
                <a:gd name="csY43" fmla="*/ 287850 h 563724"/>
                <a:gd name="csX44" fmla="*/ 137050 w 576143"/>
                <a:gd name="csY44" fmla="*/ 267004 h 563724"/>
                <a:gd name="csX45" fmla="*/ 129510 w 576143"/>
                <a:gd name="csY45" fmla="*/ 240392 h 563724"/>
                <a:gd name="csX46" fmla="*/ 137050 w 576143"/>
                <a:gd name="csY46" fmla="*/ 227974 h 563724"/>
                <a:gd name="csX47" fmla="*/ 120640 w 576143"/>
                <a:gd name="csY47" fmla="*/ 209789 h 563724"/>
                <a:gd name="csX48" fmla="*/ 146364 w 576143"/>
                <a:gd name="csY48" fmla="*/ 185395 h 563724"/>
                <a:gd name="csX49" fmla="*/ 184064 w 576143"/>
                <a:gd name="csY49" fmla="*/ 167210 h 563724"/>
                <a:gd name="csX50" fmla="*/ 188499 w 576143"/>
                <a:gd name="csY50" fmla="*/ 127736 h 563724"/>
                <a:gd name="csX51" fmla="*/ 180072 w 576143"/>
                <a:gd name="csY51" fmla="*/ 104229 h 563724"/>
                <a:gd name="csX52" fmla="*/ 193822 w 576143"/>
                <a:gd name="csY52" fmla="*/ 62981 h 563724"/>
                <a:gd name="csX53" fmla="*/ 219990 w 576143"/>
                <a:gd name="csY53" fmla="*/ 58102 h 563724"/>
                <a:gd name="csX54" fmla="*/ 226643 w 576143"/>
                <a:gd name="csY54" fmla="*/ 42135 h 563724"/>
                <a:gd name="csX55" fmla="*/ 243053 w 576143"/>
                <a:gd name="csY55" fmla="*/ 40805 h 563724"/>
                <a:gd name="csX56" fmla="*/ 242166 w 576143"/>
                <a:gd name="csY56" fmla="*/ 0 h 563724"/>
                <a:gd name="csX57" fmla="*/ 298938 w 576143"/>
                <a:gd name="csY57" fmla="*/ 16411 h 563724"/>
                <a:gd name="csX58" fmla="*/ 324663 w 576143"/>
                <a:gd name="csY58" fmla="*/ 9758 h 563724"/>
                <a:gd name="csX59" fmla="*/ 342847 w 576143"/>
                <a:gd name="csY59" fmla="*/ 43022 h 563724"/>
                <a:gd name="csX60" fmla="*/ 387200 w 576143"/>
                <a:gd name="csY60" fmla="*/ 73182 h 563724"/>
                <a:gd name="csX61" fmla="*/ 392966 w 576143"/>
                <a:gd name="csY61" fmla="*/ 125075 h 563724"/>
                <a:gd name="csX62" fmla="*/ 445746 w 576143"/>
                <a:gd name="csY62" fmla="*/ 150800 h 563724"/>
                <a:gd name="csX63" fmla="*/ 438206 w 576143"/>
                <a:gd name="csY63" fmla="*/ 161001 h 563724"/>
                <a:gd name="csX64" fmla="*/ 447963 w 576143"/>
                <a:gd name="csY64" fmla="*/ 170315 h 563724"/>
                <a:gd name="csX65" fmla="*/ 461269 w 576143"/>
                <a:gd name="csY65" fmla="*/ 163662 h 563724"/>
                <a:gd name="csX66" fmla="*/ 477236 w 576143"/>
                <a:gd name="csY66" fmla="*/ 177411 h 563724"/>
                <a:gd name="csX67" fmla="*/ 477236 w 576143"/>
                <a:gd name="csY67" fmla="*/ 192935 h 563724"/>
                <a:gd name="csX68" fmla="*/ 485220 w 576143"/>
                <a:gd name="csY68" fmla="*/ 193378 h 563724"/>
                <a:gd name="csX69" fmla="*/ 503848 w 576143"/>
                <a:gd name="csY69" fmla="*/ 223538 h 563724"/>
                <a:gd name="csX70" fmla="*/ 494534 w 576143"/>
                <a:gd name="csY70" fmla="*/ 264786 h 563724"/>
                <a:gd name="csX71" fmla="*/ 479454 w 576143"/>
                <a:gd name="csY71" fmla="*/ 274100 h 563724"/>
                <a:gd name="csX72" fmla="*/ 469696 w 576143"/>
                <a:gd name="csY72" fmla="*/ 270996 h 563724"/>
                <a:gd name="csX73" fmla="*/ 471027 w 576143"/>
                <a:gd name="csY73" fmla="*/ 280310 h 563724"/>
                <a:gd name="csX74" fmla="*/ 460382 w 576143"/>
                <a:gd name="csY74" fmla="*/ 286963 h 563724"/>
                <a:gd name="csX75" fmla="*/ 487881 w 576143"/>
                <a:gd name="csY75" fmla="*/ 314905 h 563724"/>
                <a:gd name="csX76" fmla="*/ 502074 w 576143"/>
                <a:gd name="csY76" fmla="*/ 302486 h 563724"/>
                <a:gd name="csX77" fmla="*/ 514493 w 576143"/>
                <a:gd name="csY77" fmla="*/ 306478 h 563724"/>
                <a:gd name="csX78" fmla="*/ 519371 w 576143"/>
                <a:gd name="csY78" fmla="*/ 333533 h 563724"/>
                <a:gd name="csX79" fmla="*/ 506953 w 576143"/>
                <a:gd name="csY79" fmla="*/ 348613 h 563724"/>
                <a:gd name="csX80" fmla="*/ 532677 w 576143"/>
                <a:gd name="csY80" fmla="*/ 370346 h 563724"/>
                <a:gd name="csX81" fmla="*/ 554410 w 576143"/>
                <a:gd name="csY81" fmla="*/ 362363 h 563724"/>
                <a:gd name="csX82" fmla="*/ 561507 w 576143"/>
                <a:gd name="csY82" fmla="*/ 371676 h 563724"/>
                <a:gd name="csX83" fmla="*/ 555741 w 576143"/>
                <a:gd name="csY83" fmla="*/ 404941 h 563724"/>
                <a:gd name="csX84" fmla="*/ 573925 w 576143"/>
                <a:gd name="csY84" fmla="*/ 420021 h 563724"/>
                <a:gd name="csX85" fmla="*/ 564168 w 576143"/>
                <a:gd name="csY85" fmla="*/ 435988 h 563724"/>
                <a:gd name="csX86" fmla="*/ 576143 w 576143"/>
                <a:gd name="csY86" fmla="*/ 448407 h 5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576143" h="563724">
                  <a:moveTo>
                    <a:pt x="576143" y="448407"/>
                  </a:moveTo>
                  <a:lnTo>
                    <a:pt x="557071" y="449738"/>
                  </a:lnTo>
                  <a:lnTo>
                    <a:pt x="535338" y="473245"/>
                  </a:lnTo>
                  <a:lnTo>
                    <a:pt x="486994" y="469253"/>
                  </a:lnTo>
                  <a:lnTo>
                    <a:pt x="430666" y="509170"/>
                  </a:lnTo>
                  <a:lnTo>
                    <a:pt x="429779" y="544209"/>
                  </a:lnTo>
                  <a:lnTo>
                    <a:pt x="388087" y="548644"/>
                  </a:lnTo>
                  <a:lnTo>
                    <a:pt x="354822" y="563724"/>
                  </a:lnTo>
                  <a:lnTo>
                    <a:pt x="351274" y="525581"/>
                  </a:lnTo>
                  <a:lnTo>
                    <a:pt x="337081" y="505179"/>
                  </a:lnTo>
                  <a:lnTo>
                    <a:pt x="282971" y="503848"/>
                  </a:lnTo>
                  <a:lnTo>
                    <a:pt x="255472" y="482559"/>
                  </a:lnTo>
                  <a:lnTo>
                    <a:pt x="249263" y="484333"/>
                  </a:lnTo>
                  <a:lnTo>
                    <a:pt x="251924" y="500743"/>
                  </a:lnTo>
                  <a:lnTo>
                    <a:pt x="244384" y="486107"/>
                  </a:lnTo>
                  <a:lnTo>
                    <a:pt x="224869" y="484333"/>
                  </a:lnTo>
                  <a:lnTo>
                    <a:pt x="209789" y="491873"/>
                  </a:lnTo>
                  <a:lnTo>
                    <a:pt x="216885" y="506953"/>
                  </a:lnTo>
                  <a:lnTo>
                    <a:pt x="212450" y="530016"/>
                  </a:lnTo>
                  <a:lnTo>
                    <a:pt x="201362" y="495864"/>
                  </a:lnTo>
                  <a:lnTo>
                    <a:pt x="179629" y="500300"/>
                  </a:lnTo>
                  <a:lnTo>
                    <a:pt x="161444" y="483889"/>
                  </a:lnTo>
                  <a:lnTo>
                    <a:pt x="174307" y="467479"/>
                  </a:lnTo>
                  <a:lnTo>
                    <a:pt x="165436" y="447076"/>
                  </a:lnTo>
                  <a:lnTo>
                    <a:pt x="146808" y="466148"/>
                  </a:lnTo>
                  <a:lnTo>
                    <a:pt x="153017" y="478123"/>
                  </a:lnTo>
                  <a:lnTo>
                    <a:pt x="130397" y="488768"/>
                  </a:lnTo>
                  <a:lnTo>
                    <a:pt x="112656" y="463043"/>
                  </a:lnTo>
                  <a:lnTo>
                    <a:pt x="93584" y="469696"/>
                  </a:lnTo>
                  <a:lnTo>
                    <a:pt x="67860" y="458164"/>
                  </a:lnTo>
                  <a:lnTo>
                    <a:pt x="51893" y="463930"/>
                  </a:lnTo>
                  <a:lnTo>
                    <a:pt x="48345" y="479454"/>
                  </a:lnTo>
                  <a:lnTo>
                    <a:pt x="13749" y="445746"/>
                  </a:lnTo>
                  <a:lnTo>
                    <a:pt x="17741" y="424013"/>
                  </a:lnTo>
                  <a:lnTo>
                    <a:pt x="2661" y="420908"/>
                  </a:lnTo>
                  <a:lnTo>
                    <a:pt x="24394" y="373894"/>
                  </a:lnTo>
                  <a:lnTo>
                    <a:pt x="26612" y="341960"/>
                  </a:lnTo>
                  <a:lnTo>
                    <a:pt x="0" y="306921"/>
                  </a:lnTo>
                  <a:lnTo>
                    <a:pt x="19072" y="300269"/>
                  </a:lnTo>
                  <a:lnTo>
                    <a:pt x="25281" y="288293"/>
                  </a:lnTo>
                  <a:lnTo>
                    <a:pt x="34152" y="292729"/>
                  </a:lnTo>
                  <a:lnTo>
                    <a:pt x="43022" y="276762"/>
                  </a:lnTo>
                  <a:lnTo>
                    <a:pt x="90923" y="302930"/>
                  </a:lnTo>
                  <a:lnTo>
                    <a:pt x="125075" y="287850"/>
                  </a:lnTo>
                  <a:lnTo>
                    <a:pt x="137050" y="267004"/>
                  </a:lnTo>
                  <a:lnTo>
                    <a:pt x="129510" y="240392"/>
                  </a:lnTo>
                  <a:lnTo>
                    <a:pt x="137050" y="227974"/>
                  </a:lnTo>
                  <a:lnTo>
                    <a:pt x="120640" y="209789"/>
                  </a:lnTo>
                  <a:lnTo>
                    <a:pt x="146364" y="185395"/>
                  </a:lnTo>
                  <a:lnTo>
                    <a:pt x="184064" y="167210"/>
                  </a:lnTo>
                  <a:lnTo>
                    <a:pt x="188499" y="127736"/>
                  </a:lnTo>
                  <a:lnTo>
                    <a:pt x="180072" y="104229"/>
                  </a:lnTo>
                  <a:lnTo>
                    <a:pt x="193822" y="62981"/>
                  </a:lnTo>
                  <a:lnTo>
                    <a:pt x="219990" y="58102"/>
                  </a:lnTo>
                  <a:lnTo>
                    <a:pt x="226643" y="42135"/>
                  </a:lnTo>
                  <a:lnTo>
                    <a:pt x="243053" y="40805"/>
                  </a:lnTo>
                  <a:lnTo>
                    <a:pt x="242166" y="0"/>
                  </a:lnTo>
                  <a:lnTo>
                    <a:pt x="298938" y="16411"/>
                  </a:lnTo>
                  <a:lnTo>
                    <a:pt x="324663" y="9758"/>
                  </a:lnTo>
                  <a:lnTo>
                    <a:pt x="342847" y="43022"/>
                  </a:lnTo>
                  <a:lnTo>
                    <a:pt x="387200" y="73182"/>
                  </a:lnTo>
                  <a:lnTo>
                    <a:pt x="392966" y="125075"/>
                  </a:lnTo>
                  <a:lnTo>
                    <a:pt x="445746" y="150800"/>
                  </a:lnTo>
                  <a:lnTo>
                    <a:pt x="438206" y="161001"/>
                  </a:lnTo>
                  <a:lnTo>
                    <a:pt x="447963" y="170315"/>
                  </a:lnTo>
                  <a:lnTo>
                    <a:pt x="461269" y="163662"/>
                  </a:lnTo>
                  <a:lnTo>
                    <a:pt x="477236" y="177411"/>
                  </a:lnTo>
                  <a:lnTo>
                    <a:pt x="477236" y="192935"/>
                  </a:lnTo>
                  <a:lnTo>
                    <a:pt x="485220" y="193378"/>
                  </a:lnTo>
                  <a:lnTo>
                    <a:pt x="503848" y="223538"/>
                  </a:lnTo>
                  <a:lnTo>
                    <a:pt x="494534" y="264786"/>
                  </a:lnTo>
                  <a:lnTo>
                    <a:pt x="479454" y="274100"/>
                  </a:lnTo>
                  <a:lnTo>
                    <a:pt x="469696" y="270996"/>
                  </a:lnTo>
                  <a:lnTo>
                    <a:pt x="471027" y="280310"/>
                  </a:lnTo>
                  <a:lnTo>
                    <a:pt x="460382" y="286963"/>
                  </a:lnTo>
                  <a:lnTo>
                    <a:pt x="487881" y="314905"/>
                  </a:lnTo>
                  <a:lnTo>
                    <a:pt x="502074" y="302486"/>
                  </a:lnTo>
                  <a:lnTo>
                    <a:pt x="514493" y="306478"/>
                  </a:lnTo>
                  <a:lnTo>
                    <a:pt x="519371" y="333533"/>
                  </a:lnTo>
                  <a:lnTo>
                    <a:pt x="506953" y="348613"/>
                  </a:lnTo>
                  <a:lnTo>
                    <a:pt x="532677" y="370346"/>
                  </a:lnTo>
                  <a:lnTo>
                    <a:pt x="554410" y="362363"/>
                  </a:lnTo>
                  <a:lnTo>
                    <a:pt x="561507" y="371676"/>
                  </a:lnTo>
                  <a:lnTo>
                    <a:pt x="555741" y="404941"/>
                  </a:lnTo>
                  <a:lnTo>
                    <a:pt x="573925" y="420021"/>
                  </a:lnTo>
                  <a:lnTo>
                    <a:pt x="564168" y="435988"/>
                  </a:lnTo>
                  <a:lnTo>
                    <a:pt x="576143" y="448407"/>
                  </a:lnTo>
                  <a:close/>
                </a:path>
              </a:pathLst>
            </a:custGeom>
            <a:gradFill>
              <a:gsLst>
                <a:gs pos="0">
                  <a:srgbClr val="F5B247"/>
                </a:gs>
                <a:gs pos="50000">
                  <a:srgbClr val="FAC258"/>
                </a:gs>
                <a:gs pos="100000">
                  <a:srgbClr val="FFD36A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670C365-1B03-527B-98E2-B217CBA1CC19}"/>
                </a:ext>
              </a:extLst>
            </p:cNvPr>
            <p:cNvSpPr/>
            <p:nvPr/>
          </p:nvSpPr>
          <p:spPr>
            <a:xfrm>
              <a:off x="2881816" y="2383160"/>
              <a:ext cx="749118" cy="743352"/>
            </a:xfrm>
            <a:custGeom>
              <a:avLst/>
              <a:gdLst>
                <a:gd name="csX0" fmla="*/ 417803 w 749118"/>
                <a:gd name="csY0" fmla="*/ 88262 h 743352"/>
                <a:gd name="csX1" fmla="*/ 383208 w 749118"/>
                <a:gd name="csY1" fmla="*/ 129954 h 743352"/>
                <a:gd name="csX2" fmla="*/ 388974 w 749118"/>
                <a:gd name="csY2" fmla="*/ 143260 h 743352"/>
                <a:gd name="csX3" fmla="*/ 367685 w 749118"/>
                <a:gd name="csY3" fmla="*/ 163218 h 743352"/>
                <a:gd name="csX4" fmla="*/ 376999 w 749118"/>
                <a:gd name="csY4" fmla="*/ 168984 h 743352"/>
                <a:gd name="csX5" fmla="*/ 363249 w 749118"/>
                <a:gd name="csY5" fmla="*/ 183621 h 743352"/>
                <a:gd name="csX6" fmla="*/ 368572 w 749118"/>
                <a:gd name="csY6" fmla="*/ 193378 h 743352"/>
                <a:gd name="csX7" fmla="*/ 361919 w 749118"/>
                <a:gd name="csY7" fmla="*/ 204910 h 743352"/>
                <a:gd name="csX8" fmla="*/ 384982 w 749118"/>
                <a:gd name="csY8" fmla="*/ 212450 h 743352"/>
                <a:gd name="csX9" fmla="*/ 377442 w 749118"/>
                <a:gd name="csY9" fmla="*/ 238175 h 743352"/>
                <a:gd name="csX10" fmla="*/ 383652 w 749118"/>
                <a:gd name="csY10" fmla="*/ 231965 h 743352"/>
                <a:gd name="csX11" fmla="*/ 387644 w 749118"/>
                <a:gd name="csY11" fmla="*/ 244384 h 743352"/>
                <a:gd name="csX12" fmla="*/ 406715 w 749118"/>
                <a:gd name="csY12" fmla="*/ 253698 h 743352"/>
                <a:gd name="csX13" fmla="*/ 409377 w 749118"/>
                <a:gd name="csY13" fmla="*/ 278979 h 743352"/>
                <a:gd name="csX14" fmla="*/ 432440 w 749118"/>
                <a:gd name="csY14" fmla="*/ 294502 h 743352"/>
                <a:gd name="csX15" fmla="*/ 443972 w 749118"/>
                <a:gd name="csY15" fmla="*/ 290954 h 743352"/>
                <a:gd name="csX16" fmla="*/ 442197 w 749118"/>
                <a:gd name="csY16" fmla="*/ 303373 h 743352"/>
                <a:gd name="csX17" fmla="*/ 457277 w 749118"/>
                <a:gd name="csY17" fmla="*/ 308695 h 743352"/>
                <a:gd name="csX18" fmla="*/ 456390 w 749118"/>
                <a:gd name="csY18" fmla="*/ 336638 h 743352"/>
                <a:gd name="csX19" fmla="*/ 468366 w 749118"/>
                <a:gd name="csY19" fmla="*/ 351718 h 743352"/>
                <a:gd name="csX20" fmla="*/ 493647 w 749118"/>
                <a:gd name="csY20" fmla="*/ 335307 h 743352"/>
                <a:gd name="csX21" fmla="*/ 504291 w 749118"/>
                <a:gd name="csY21" fmla="*/ 338412 h 743352"/>
                <a:gd name="csX22" fmla="*/ 506066 w 749118"/>
                <a:gd name="csY22" fmla="*/ 353492 h 743352"/>
                <a:gd name="csX23" fmla="*/ 523363 w 749118"/>
                <a:gd name="csY23" fmla="*/ 357040 h 743352"/>
                <a:gd name="csX24" fmla="*/ 515380 w 749118"/>
                <a:gd name="csY24" fmla="*/ 365467 h 743352"/>
                <a:gd name="csX25" fmla="*/ 527798 w 749118"/>
                <a:gd name="csY25" fmla="*/ 394740 h 743352"/>
                <a:gd name="csX26" fmla="*/ 549088 w 749118"/>
                <a:gd name="csY26" fmla="*/ 398732 h 743352"/>
                <a:gd name="csX27" fmla="*/ 556184 w 749118"/>
                <a:gd name="csY27" fmla="*/ 408489 h 743352"/>
                <a:gd name="csX28" fmla="*/ 550418 w 749118"/>
                <a:gd name="csY28" fmla="*/ 427117 h 743352"/>
                <a:gd name="csX29" fmla="*/ 565055 w 749118"/>
                <a:gd name="csY29" fmla="*/ 429335 h 743352"/>
                <a:gd name="csX30" fmla="*/ 577474 w 749118"/>
                <a:gd name="csY30" fmla="*/ 451068 h 743352"/>
                <a:gd name="csX31" fmla="*/ 586344 w 749118"/>
                <a:gd name="csY31" fmla="*/ 444415 h 743352"/>
                <a:gd name="csX32" fmla="*/ 601424 w 749118"/>
                <a:gd name="csY32" fmla="*/ 451068 h 743352"/>
                <a:gd name="csX33" fmla="*/ 616061 w 749118"/>
                <a:gd name="csY33" fmla="*/ 440423 h 743352"/>
                <a:gd name="csX34" fmla="*/ 634689 w 749118"/>
                <a:gd name="csY34" fmla="*/ 448407 h 743352"/>
                <a:gd name="csX35" fmla="*/ 639567 w 749118"/>
                <a:gd name="csY35" fmla="*/ 454173 h 743352"/>
                <a:gd name="csX36" fmla="*/ 630253 w 749118"/>
                <a:gd name="csY36" fmla="*/ 466148 h 743352"/>
                <a:gd name="csX37" fmla="*/ 669727 w 749118"/>
                <a:gd name="csY37" fmla="*/ 523363 h 743352"/>
                <a:gd name="csX38" fmla="*/ 707871 w 749118"/>
                <a:gd name="csY38" fmla="*/ 501187 h 743352"/>
                <a:gd name="csX39" fmla="*/ 722507 w 749118"/>
                <a:gd name="csY39" fmla="*/ 524694 h 743352"/>
                <a:gd name="csX40" fmla="*/ 710089 w 749118"/>
                <a:gd name="csY40" fmla="*/ 534451 h 743352"/>
                <a:gd name="csX41" fmla="*/ 711419 w 749118"/>
                <a:gd name="csY41" fmla="*/ 543765 h 743352"/>
                <a:gd name="csX42" fmla="*/ 725168 w 749118"/>
                <a:gd name="csY42" fmla="*/ 568159 h 743352"/>
                <a:gd name="csX43" fmla="*/ 745571 w 749118"/>
                <a:gd name="csY43" fmla="*/ 569046 h 743352"/>
                <a:gd name="csX44" fmla="*/ 748232 w 749118"/>
                <a:gd name="csY44" fmla="*/ 588562 h 743352"/>
                <a:gd name="csX45" fmla="*/ 740692 w 749118"/>
                <a:gd name="csY45" fmla="*/ 597432 h 743352"/>
                <a:gd name="csX46" fmla="*/ 749119 w 749118"/>
                <a:gd name="csY46" fmla="*/ 615617 h 743352"/>
                <a:gd name="csX47" fmla="*/ 725612 w 749118"/>
                <a:gd name="csY47" fmla="*/ 631140 h 743352"/>
                <a:gd name="csX48" fmla="*/ 721620 w 749118"/>
                <a:gd name="csY48" fmla="*/ 644003 h 743352"/>
                <a:gd name="csX49" fmla="*/ 706097 w 749118"/>
                <a:gd name="csY49" fmla="*/ 640898 h 743352"/>
                <a:gd name="csX50" fmla="*/ 675493 w 749118"/>
                <a:gd name="csY50" fmla="*/ 660857 h 743352"/>
                <a:gd name="csX51" fmla="*/ 652430 w 749118"/>
                <a:gd name="csY51" fmla="*/ 640011 h 743352"/>
                <a:gd name="csX52" fmla="*/ 642672 w 749118"/>
                <a:gd name="csY52" fmla="*/ 656865 h 743352"/>
                <a:gd name="csX53" fmla="*/ 648882 w 749118"/>
                <a:gd name="csY53" fmla="*/ 672388 h 743352"/>
                <a:gd name="csX54" fmla="*/ 674606 w 749118"/>
                <a:gd name="csY54" fmla="*/ 688799 h 743352"/>
                <a:gd name="csX55" fmla="*/ 639124 w 749118"/>
                <a:gd name="csY55" fmla="*/ 713193 h 743352"/>
                <a:gd name="csX56" fmla="*/ 641785 w 749118"/>
                <a:gd name="csY56" fmla="*/ 729160 h 743352"/>
                <a:gd name="csX57" fmla="*/ 627592 w 749118"/>
                <a:gd name="csY57" fmla="*/ 743353 h 743352"/>
                <a:gd name="csX58" fmla="*/ 595215 w 749118"/>
                <a:gd name="csY58" fmla="*/ 706097 h 743352"/>
                <a:gd name="csX59" fmla="*/ 563724 w 749118"/>
                <a:gd name="csY59" fmla="*/ 731821 h 743352"/>
                <a:gd name="csX60" fmla="*/ 543322 w 749118"/>
                <a:gd name="csY60" fmla="*/ 719846 h 743352"/>
                <a:gd name="csX61" fmla="*/ 528242 w 749118"/>
                <a:gd name="csY61" fmla="*/ 726499 h 743352"/>
                <a:gd name="csX62" fmla="*/ 483889 w 749118"/>
                <a:gd name="csY62" fmla="*/ 682146 h 743352"/>
                <a:gd name="csX63" fmla="*/ 474132 w 749118"/>
                <a:gd name="csY63" fmla="*/ 684364 h 743352"/>
                <a:gd name="csX64" fmla="*/ 443972 w 749118"/>
                <a:gd name="csY64" fmla="*/ 648438 h 743352"/>
                <a:gd name="csX65" fmla="*/ 444415 w 749118"/>
                <a:gd name="csY65" fmla="*/ 630253 h 743352"/>
                <a:gd name="csX66" fmla="*/ 432440 w 749118"/>
                <a:gd name="csY66" fmla="*/ 621383 h 743352"/>
                <a:gd name="csX67" fmla="*/ 428892 w 749118"/>
                <a:gd name="csY67" fmla="*/ 605859 h 743352"/>
                <a:gd name="csX68" fmla="*/ 408933 w 749118"/>
                <a:gd name="csY68" fmla="*/ 603198 h 743352"/>
                <a:gd name="csX69" fmla="*/ 420908 w 749118"/>
                <a:gd name="csY69" fmla="*/ 589449 h 743352"/>
                <a:gd name="csX70" fmla="*/ 411150 w 749118"/>
                <a:gd name="csY70" fmla="*/ 584127 h 743352"/>
                <a:gd name="csX71" fmla="*/ 404498 w 749118"/>
                <a:gd name="csY71" fmla="*/ 589449 h 743352"/>
                <a:gd name="csX72" fmla="*/ 402280 w 749118"/>
                <a:gd name="csY72" fmla="*/ 569934 h 743352"/>
                <a:gd name="csX73" fmla="*/ 376555 w 749118"/>
                <a:gd name="csY73" fmla="*/ 568603 h 743352"/>
                <a:gd name="csX74" fmla="*/ 381434 w 749118"/>
                <a:gd name="csY74" fmla="*/ 540661 h 743352"/>
                <a:gd name="csX75" fmla="*/ 361032 w 749118"/>
                <a:gd name="csY75" fmla="*/ 528686 h 743352"/>
                <a:gd name="csX76" fmla="*/ 370790 w 749118"/>
                <a:gd name="csY76" fmla="*/ 510944 h 743352"/>
                <a:gd name="csX77" fmla="*/ 368128 w 749118"/>
                <a:gd name="csY77" fmla="*/ 500743 h 743352"/>
                <a:gd name="csX78" fmla="*/ 348169 w 749118"/>
                <a:gd name="csY78" fmla="*/ 509170 h 743352"/>
                <a:gd name="csX79" fmla="*/ 348613 w 749118"/>
                <a:gd name="csY79" fmla="*/ 521145 h 743352"/>
                <a:gd name="csX80" fmla="*/ 334864 w 749118"/>
                <a:gd name="csY80" fmla="*/ 527798 h 743352"/>
                <a:gd name="csX81" fmla="*/ 323332 w 749118"/>
                <a:gd name="csY81" fmla="*/ 522919 h 743352"/>
                <a:gd name="csX82" fmla="*/ 320671 w 749118"/>
                <a:gd name="csY82" fmla="*/ 512718 h 743352"/>
                <a:gd name="csX83" fmla="*/ 284745 w 749118"/>
                <a:gd name="csY83" fmla="*/ 505622 h 743352"/>
                <a:gd name="csX84" fmla="*/ 277649 w 749118"/>
                <a:gd name="csY84" fmla="*/ 496308 h 743352"/>
                <a:gd name="csX85" fmla="*/ 271883 w 749118"/>
                <a:gd name="csY85" fmla="*/ 507840 h 743352"/>
                <a:gd name="csX86" fmla="*/ 258133 w 749118"/>
                <a:gd name="csY86" fmla="*/ 508727 h 743352"/>
                <a:gd name="csX87" fmla="*/ 254585 w 749118"/>
                <a:gd name="csY87" fmla="*/ 519815 h 743352"/>
                <a:gd name="csX88" fmla="*/ 224425 w 749118"/>
                <a:gd name="csY88" fmla="*/ 517154 h 743352"/>
                <a:gd name="csX89" fmla="*/ 213780 w 749118"/>
                <a:gd name="csY89" fmla="*/ 498082 h 743352"/>
                <a:gd name="csX90" fmla="*/ 187612 w 749118"/>
                <a:gd name="csY90" fmla="*/ 477680 h 743352"/>
                <a:gd name="csX91" fmla="*/ 200918 w 749118"/>
                <a:gd name="csY91" fmla="*/ 447963 h 743352"/>
                <a:gd name="csX92" fmla="*/ 200475 w 749118"/>
                <a:gd name="csY92" fmla="*/ 413812 h 743352"/>
                <a:gd name="csX93" fmla="*/ 184064 w 749118"/>
                <a:gd name="csY93" fmla="*/ 382321 h 743352"/>
                <a:gd name="csX94" fmla="*/ 174750 w 749118"/>
                <a:gd name="csY94" fmla="*/ 374338 h 743352"/>
                <a:gd name="csX95" fmla="*/ 168097 w 749118"/>
                <a:gd name="csY95" fmla="*/ 385869 h 743352"/>
                <a:gd name="csX96" fmla="*/ 151687 w 749118"/>
                <a:gd name="csY96" fmla="*/ 389861 h 743352"/>
                <a:gd name="csX97" fmla="*/ 141042 w 749118"/>
                <a:gd name="csY97" fmla="*/ 366798 h 743352"/>
                <a:gd name="csX98" fmla="*/ 129067 w 749118"/>
                <a:gd name="csY98" fmla="*/ 368572 h 743352"/>
                <a:gd name="csX99" fmla="*/ 113543 w 749118"/>
                <a:gd name="csY99" fmla="*/ 341517 h 743352"/>
                <a:gd name="csX100" fmla="*/ 93141 w 749118"/>
                <a:gd name="csY100" fmla="*/ 342404 h 743352"/>
                <a:gd name="csX101" fmla="*/ 87375 w 749118"/>
                <a:gd name="csY101" fmla="*/ 332202 h 743352"/>
                <a:gd name="csX102" fmla="*/ 67416 w 749118"/>
                <a:gd name="csY102" fmla="*/ 337968 h 743352"/>
                <a:gd name="csX103" fmla="*/ 88262 w 749118"/>
                <a:gd name="csY103" fmla="*/ 275875 h 743352"/>
                <a:gd name="csX104" fmla="*/ 69634 w 749118"/>
                <a:gd name="csY104" fmla="*/ 262569 h 743352"/>
                <a:gd name="csX105" fmla="*/ 61650 w 749118"/>
                <a:gd name="csY105" fmla="*/ 269665 h 743352"/>
                <a:gd name="csX106" fmla="*/ 55885 w 749118"/>
                <a:gd name="csY106" fmla="*/ 264343 h 743352"/>
                <a:gd name="csX107" fmla="*/ 24394 w 749118"/>
                <a:gd name="csY107" fmla="*/ 268778 h 743352"/>
                <a:gd name="csX108" fmla="*/ 9758 w 749118"/>
                <a:gd name="csY108" fmla="*/ 250593 h 743352"/>
                <a:gd name="csX109" fmla="*/ 20402 w 749118"/>
                <a:gd name="csY109" fmla="*/ 248376 h 743352"/>
                <a:gd name="csX110" fmla="*/ 27499 w 749118"/>
                <a:gd name="csY110" fmla="*/ 232852 h 743352"/>
                <a:gd name="csX111" fmla="*/ 19515 w 749118"/>
                <a:gd name="csY111" fmla="*/ 209345 h 743352"/>
                <a:gd name="csX112" fmla="*/ 26612 w 749118"/>
                <a:gd name="csY112" fmla="*/ 199144 h 743352"/>
                <a:gd name="csX113" fmla="*/ 14193 w 749118"/>
                <a:gd name="csY113" fmla="*/ 179185 h 743352"/>
                <a:gd name="csX114" fmla="*/ 0 w 749118"/>
                <a:gd name="csY114" fmla="*/ 178298 h 743352"/>
                <a:gd name="csX115" fmla="*/ 5322 w 749118"/>
                <a:gd name="csY115" fmla="*/ 169428 h 743352"/>
                <a:gd name="csX116" fmla="*/ 0 w 749118"/>
                <a:gd name="csY116" fmla="*/ 165436 h 743352"/>
                <a:gd name="csX117" fmla="*/ 15523 w 749118"/>
                <a:gd name="csY117" fmla="*/ 158339 h 743352"/>
                <a:gd name="csX118" fmla="*/ 7983 w 749118"/>
                <a:gd name="csY118" fmla="*/ 134389 h 743352"/>
                <a:gd name="csX119" fmla="*/ 17298 w 749118"/>
                <a:gd name="csY119" fmla="*/ 132171 h 743352"/>
                <a:gd name="csX120" fmla="*/ 17741 w 749118"/>
                <a:gd name="csY120" fmla="*/ 118865 h 743352"/>
                <a:gd name="csX121" fmla="*/ 41692 w 749118"/>
                <a:gd name="csY121" fmla="*/ 118422 h 743352"/>
                <a:gd name="csX122" fmla="*/ 66973 w 749118"/>
                <a:gd name="csY122" fmla="*/ 141042 h 743352"/>
                <a:gd name="csX123" fmla="*/ 68747 w 749118"/>
                <a:gd name="csY123" fmla="*/ 134389 h 743352"/>
                <a:gd name="csX124" fmla="*/ 84270 w 749118"/>
                <a:gd name="csY124" fmla="*/ 134389 h 743352"/>
                <a:gd name="csX125" fmla="*/ 86488 w 749118"/>
                <a:gd name="csY125" fmla="*/ 119753 h 743352"/>
                <a:gd name="csX126" fmla="*/ 92697 w 749118"/>
                <a:gd name="csY126" fmla="*/ 132171 h 743352"/>
                <a:gd name="csX127" fmla="*/ 112213 w 749118"/>
                <a:gd name="csY127" fmla="*/ 119309 h 743352"/>
                <a:gd name="csX128" fmla="*/ 117535 w 749118"/>
                <a:gd name="csY128" fmla="*/ 127736 h 743352"/>
                <a:gd name="csX129" fmla="*/ 124188 w 749118"/>
                <a:gd name="csY129" fmla="*/ 121970 h 743352"/>
                <a:gd name="csX130" fmla="*/ 115761 w 749118"/>
                <a:gd name="csY130" fmla="*/ 109108 h 743352"/>
                <a:gd name="csX131" fmla="*/ 146364 w 749118"/>
                <a:gd name="csY131" fmla="*/ 88262 h 743352"/>
                <a:gd name="csX132" fmla="*/ 140155 w 749118"/>
                <a:gd name="csY132" fmla="*/ 65199 h 743352"/>
                <a:gd name="csX133" fmla="*/ 195152 w 749118"/>
                <a:gd name="csY133" fmla="*/ 40805 h 743352"/>
                <a:gd name="csX134" fmla="*/ 229748 w 749118"/>
                <a:gd name="csY134" fmla="*/ 7983 h 743352"/>
                <a:gd name="csX135" fmla="*/ 254142 w 749118"/>
                <a:gd name="csY135" fmla="*/ 17741 h 743352"/>
                <a:gd name="csX136" fmla="*/ 291398 w 749118"/>
                <a:gd name="csY136" fmla="*/ 9758 h 743352"/>
                <a:gd name="csX137" fmla="*/ 294946 w 749118"/>
                <a:gd name="csY137" fmla="*/ 0 h 743352"/>
                <a:gd name="csX138" fmla="*/ 353492 w 749118"/>
                <a:gd name="csY138" fmla="*/ 28386 h 743352"/>
                <a:gd name="csX139" fmla="*/ 376999 w 749118"/>
                <a:gd name="csY139" fmla="*/ 25281 h 743352"/>
                <a:gd name="csX140" fmla="*/ 383652 w 749118"/>
                <a:gd name="csY140" fmla="*/ 37700 h 743352"/>
                <a:gd name="csX141" fmla="*/ 395627 w 749118"/>
                <a:gd name="csY141" fmla="*/ 40805 h 743352"/>
                <a:gd name="csX142" fmla="*/ 396071 w 749118"/>
                <a:gd name="csY142" fmla="*/ 63868 h 743352"/>
                <a:gd name="csX143" fmla="*/ 417803 w 749118"/>
                <a:gd name="csY143" fmla="*/ 88262 h 743352"/>
                <a:gd name="csX144" fmla="*/ 453286 w 749118"/>
                <a:gd name="csY144" fmla="*/ 654647 h 743352"/>
                <a:gd name="csX145" fmla="*/ 456390 w 749118"/>
                <a:gd name="csY145" fmla="*/ 652430 h 743352"/>
                <a:gd name="csX146" fmla="*/ 457277 w 749118"/>
                <a:gd name="csY146" fmla="*/ 647107 h 743352"/>
                <a:gd name="csX147" fmla="*/ 453286 w 749118"/>
                <a:gd name="csY147" fmla="*/ 648882 h 743352"/>
                <a:gd name="csX148" fmla="*/ 453286 w 749118"/>
                <a:gd name="csY148" fmla="*/ 654647 h 743352"/>
                <a:gd name="csX149" fmla="*/ 373451 w 749118"/>
                <a:gd name="csY149" fmla="*/ 149469 h 743352"/>
                <a:gd name="csX150" fmla="*/ 376112 w 749118"/>
                <a:gd name="csY150" fmla="*/ 145921 h 743352"/>
                <a:gd name="csX151" fmla="*/ 373894 w 749118"/>
                <a:gd name="csY151" fmla="*/ 141929 h 743352"/>
                <a:gd name="csX152" fmla="*/ 371677 w 749118"/>
                <a:gd name="csY152" fmla="*/ 145034 h 743352"/>
                <a:gd name="csX153" fmla="*/ 373451 w 749118"/>
                <a:gd name="csY153" fmla="*/ 149469 h 743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</a:cxnLst>
              <a:rect l="l" t="t" r="r" b="b"/>
              <a:pathLst>
                <a:path w="749118" h="743352">
                  <a:moveTo>
                    <a:pt x="417803" y="88262"/>
                  </a:moveTo>
                  <a:lnTo>
                    <a:pt x="383208" y="129954"/>
                  </a:lnTo>
                  <a:lnTo>
                    <a:pt x="388974" y="143260"/>
                  </a:lnTo>
                  <a:lnTo>
                    <a:pt x="367685" y="163218"/>
                  </a:lnTo>
                  <a:lnTo>
                    <a:pt x="376999" y="168984"/>
                  </a:lnTo>
                  <a:lnTo>
                    <a:pt x="363249" y="183621"/>
                  </a:lnTo>
                  <a:lnTo>
                    <a:pt x="368572" y="193378"/>
                  </a:lnTo>
                  <a:lnTo>
                    <a:pt x="361919" y="204910"/>
                  </a:lnTo>
                  <a:lnTo>
                    <a:pt x="384982" y="212450"/>
                  </a:lnTo>
                  <a:lnTo>
                    <a:pt x="377442" y="238175"/>
                  </a:lnTo>
                  <a:lnTo>
                    <a:pt x="383652" y="231965"/>
                  </a:lnTo>
                  <a:lnTo>
                    <a:pt x="387644" y="244384"/>
                  </a:lnTo>
                  <a:lnTo>
                    <a:pt x="406715" y="253698"/>
                  </a:lnTo>
                  <a:lnTo>
                    <a:pt x="409377" y="278979"/>
                  </a:lnTo>
                  <a:lnTo>
                    <a:pt x="432440" y="294502"/>
                  </a:lnTo>
                  <a:lnTo>
                    <a:pt x="443972" y="290954"/>
                  </a:lnTo>
                  <a:lnTo>
                    <a:pt x="442197" y="303373"/>
                  </a:lnTo>
                  <a:lnTo>
                    <a:pt x="457277" y="308695"/>
                  </a:lnTo>
                  <a:lnTo>
                    <a:pt x="456390" y="336638"/>
                  </a:lnTo>
                  <a:lnTo>
                    <a:pt x="468366" y="351718"/>
                  </a:lnTo>
                  <a:lnTo>
                    <a:pt x="493647" y="335307"/>
                  </a:lnTo>
                  <a:lnTo>
                    <a:pt x="504291" y="338412"/>
                  </a:lnTo>
                  <a:lnTo>
                    <a:pt x="506066" y="353492"/>
                  </a:lnTo>
                  <a:lnTo>
                    <a:pt x="523363" y="357040"/>
                  </a:lnTo>
                  <a:lnTo>
                    <a:pt x="515380" y="365467"/>
                  </a:lnTo>
                  <a:lnTo>
                    <a:pt x="527798" y="394740"/>
                  </a:lnTo>
                  <a:lnTo>
                    <a:pt x="549088" y="398732"/>
                  </a:lnTo>
                  <a:lnTo>
                    <a:pt x="556184" y="408489"/>
                  </a:lnTo>
                  <a:lnTo>
                    <a:pt x="550418" y="427117"/>
                  </a:lnTo>
                  <a:lnTo>
                    <a:pt x="565055" y="429335"/>
                  </a:lnTo>
                  <a:lnTo>
                    <a:pt x="577474" y="451068"/>
                  </a:lnTo>
                  <a:lnTo>
                    <a:pt x="586344" y="444415"/>
                  </a:lnTo>
                  <a:lnTo>
                    <a:pt x="601424" y="451068"/>
                  </a:lnTo>
                  <a:lnTo>
                    <a:pt x="616061" y="440423"/>
                  </a:lnTo>
                  <a:lnTo>
                    <a:pt x="634689" y="448407"/>
                  </a:lnTo>
                  <a:lnTo>
                    <a:pt x="639567" y="454173"/>
                  </a:lnTo>
                  <a:lnTo>
                    <a:pt x="630253" y="466148"/>
                  </a:lnTo>
                  <a:lnTo>
                    <a:pt x="669727" y="523363"/>
                  </a:lnTo>
                  <a:lnTo>
                    <a:pt x="707871" y="501187"/>
                  </a:lnTo>
                  <a:lnTo>
                    <a:pt x="722507" y="524694"/>
                  </a:lnTo>
                  <a:lnTo>
                    <a:pt x="710089" y="534451"/>
                  </a:lnTo>
                  <a:lnTo>
                    <a:pt x="711419" y="543765"/>
                  </a:lnTo>
                  <a:lnTo>
                    <a:pt x="725168" y="568159"/>
                  </a:lnTo>
                  <a:lnTo>
                    <a:pt x="745571" y="569046"/>
                  </a:lnTo>
                  <a:lnTo>
                    <a:pt x="748232" y="588562"/>
                  </a:lnTo>
                  <a:lnTo>
                    <a:pt x="740692" y="597432"/>
                  </a:lnTo>
                  <a:lnTo>
                    <a:pt x="749119" y="615617"/>
                  </a:lnTo>
                  <a:lnTo>
                    <a:pt x="725612" y="631140"/>
                  </a:lnTo>
                  <a:lnTo>
                    <a:pt x="721620" y="644003"/>
                  </a:lnTo>
                  <a:lnTo>
                    <a:pt x="706097" y="640898"/>
                  </a:lnTo>
                  <a:lnTo>
                    <a:pt x="675493" y="660857"/>
                  </a:lnTo>
                  <a:lnTo>
                    <a:pt x="652430" y="640011"/>
                  </a:lnTo>
                  <a:lnTo>
                    <a:pt x="642672" y="656865"/>
                  </a:lnTo>
                  <a:lnTo>
                    <a:pt x="648882" y="672388"/>
                  </a:lnTo>
                  <a:lnTo>
                    <a:pt x="674606" y="688799"/>
                  </a:lnTo>
                  <a:lnTo>
                    <a:pt x="639124" y="713193"/>
                  </a:lnTo>
                  <a:lnTo>
                    <a:pt x="641785" y="729160"/>
                  </a:lnTo>
                  <a:lnTo>
                    <a:pt x="627592" y="743353"/>
                  </a:lnTo>
                  <a:lnTo>
                    <a:pt x="595215" y="706097"/>
                  </a:lnTo>
                  <a:lnTo>
                    <a:pt x="563724" y="731821"/>
                  </a:lnTo>
                  <a:lnTo>
                    <a:pt x="543322" y="719846"/>
                  </a:lnTo>
                  <a:lnTo>
                    <a:pt x="528242" y="726499"/>
                  </a:lnTo>
                  <a:lnTo>
                    <a:pt x="483889" y="682146"/>
                  </a:lnTo>
                  <a:lnTo>
                    <a:pt x="474132" y="684364"/>
                  </a:lnTo>
                  <a:lnTo>
                    <a:pt x="443972" y="648438"/>
                  </a:lnTo>
                  <a:lnTo>
                    <a:pt x="444415" y="630253"/>
                  </a:lnTo>
                  <a:lnTo>
                    <a:pt x="432440" y="621383"/>
                  </a:lnTo>
                  <a:lnTo>
                    <a:pt x="428892" y="605859"/>
                  </a:lnTo>
                  <a:lnTo>
                    <a:pt x="408933" y="603198"/>
                  </a:lnTo>
                  <a:lnTo>
                    <a:pt x="420908" y="589449"/>
                  </a:lnTo>
                  <a:lnTo>
                    <a:pt x="411150" y="584127"/>
                  </a:lnTo>
                  <a:lnTo>
                    <a:pt x="404498" y="589449"/>
                  </a:lnTo>
                  <a:lnTo>
                    <a:pt x="402280" y="569934"/>
                  </a:lnTo>
                  <a:lnTo>
                    <a:pt x="376555" y="568603"/>
                  </a:lnTo>
                  <a:lnTo>
                    <a:pt x="381434" y="540661"/>
                  </a:lnTo>
                  <a:lnTo>
                    <a:pt x="361032" y="528686"/>
                  </a:lnTo>
                  <a:lnTo>
                    <a:pt x="370790" y="510944"/>
                  </a:lnTo>
                  <a:lnTo>
                    <a:pt x="368128" y="500743"/>
                  </a:lnTo>
                  <a:lnTo>
                    <a:pt x="348169" y="509170"/>
                  </a:lnTo>
                  <a:lnTo>
                    <a:pt x="348613" y="521145"/>
                  </a:lnTo>
                  <a:lnTo>
                    <a:pt x="334864" y="527798"/>
                  </a:lnTo>
                  <a:lnTo>
                    <a:pt x="323332" y="522919"/>
                  </a:lnTo>
                  <a:lnTo>
                    <a:pt x="320671" y="512718"/>
                  </a:lnTo>
                  <a:lnTo>
                    <a:pt x="284745" y="505622"/>
                  </a:lnTo>
                  <a:lnTo>
                    <a:pt x="277649" y="496308"/>
                  </a:lnTo>
                  <a:lnTo>
                    <a:pt x="271883" y="507840"/>
                  </a:lnTo>
                  <a:lnTo>
                    <a:pt x="258133" y="508727"/>
                  </a:lnTo>
                  <a:lnTo>
                    <a:pt x="254585" y="519815"/>
                  </a:lnTo>
                  <a:lnTo>
                    <a:pt x="224425" y="517154"/>
                  </a:lnTo>
                  <a:lnTo>
                    <a:pt x="213780" y="498082"/>
                  </a:lnTo>
                  <a:lnTo>
                    <a:pt x="187612" y="477680"/>
                  </a:lnTo>
                  <a:lnTo>
                    <a:pt x="200918" y="447963"/>
                  </a:lnTo>
                  <a:lnTo>
                    <a:pt x="200475" y="413812"/>
                  </a:lnTo>
                  <a:lnTo>
                    <a:pt x="184064" y="382321"/>
                  </a:lnTo>
                  <a:lnTo>
                    <a:pt x="174750" y="374338"/>
                  </a:lnTo>
                  <a:lnTo>
                    <a:pt x="168097" y="385869"/>
                  </a:lnTo>
                  <a:lnTo>
                    <a:pt x="151687" y="389861"/>
                  </a:lnTo>
                  <a:lnTo>
                    <a:pt x="141042" y="366798"/>
                  </a:lnTo>
                  <a:lnTo>
                    <a:pt x="129067" y="368572"/>
                  </a:lnTo>
                  <a:lnTo>
                    <a:pt x="113543" y="341517"/>
                  </a:lnTo>
                  <a:lnTo>
                    <a:pt x="93141" y="342404"/>
                  </a:lnTo>
                  <a:lnTo>
                    <a:pt x="87375" y="332202"/>
                  </a:lnTo>
                  <a:lnTo>
                    <a:pt x="67416" y="337968"/>
                  </a:lnTo>
                  <a:lnTo>
                    <a:pt x="88262" y="275875"/>
                  </a:lnTo>
                  <a:lnTo>
                    <a:pt x="69634" y="262569"/>
                  </a:lnTo>
                  <a:lnTo>
                    <a:pt x="61650" y="269665"/>
                  </a:lnTo>
                  <a:lnTo>
                    <a:pt x="55885" y="264343"/>
                  </a:lnTo>
                  <a:lnTo>
                    <a:pt x="24394" y="268778"/>
                  </a:lnTo>
                  <a:lnTo>
                    <a:pt x="9758" y="250593"/>
                  </a:lnTo>
                  <a:lnTo>
                    <a:pt x="20402" y="248376"/>
                  </a:lnTo>
                  <a:lnTo>
                    <a:pt x="27499" y="232852"/>
                  </a:lnTo>
                  <a:lnTo>
                    <a:pt x="19515" y="209345"/>
                  </a:lnTo>
                  <a:lnTo>
                    <a:pt x="26612" y="199144"/>
                  </a:lnTo>
                  <a:lnTo>
                    <a:pt x="14193" y="179185"/>
                  </a:lnTo>
                  <a:lnTo>
                    <a:pt x="0" y="178298"/>
                  </a:lnTo>
                  <a:lnTo>
                    <a:pt x="5322" y="169428"/>
                  </a:lnTo>
                  <a:lnTo>
                    <a:pt x="0" y="165436"/>
                  </a:lnTo>
                  <a:lnTo>
                    <a:pt x="15523" y="158339"/>
                  </a:lnTo>
                  <a:lnTo>
                    <a:pt x="7983" y="134389"/>
                  </a:lnTo>
                  <a:lnTo>
                    <a:pt x="17298" y="132171"/>
                  </a:lnTo>
                  <a:lnTo>
                    <a:pt x="17741" y="118865"/>
                  </a:lnTo>
                  <a:lnTo>
                    <a:pt x="41692" y="118422"/>
                  </a:lnTo>
                  <a:lnTo>
                    <a:pt x="66973" y="141042"/>
                  </a:lnTo>
                  <a:lnTo>
                    <a:pt x="68747" y="134389"/>
                  </a:lnTo>
                  <a:lnTo>
                    <a:pt x="84270" y="134389"/>
                  </a:lnTo>
                  <a:lnTo>
                    <a:pt x="86488" y="119753"/>
                  </a:lnTo>
                  <a:lnTo>
                    <a:pt x="92697" y="132171"/>
                  </a:lnTo>
                  <a:lnTo>
                    <a:pt x="112213" y="119309"/>
                  </a:lnTo>
                  <a:lnTo>
                    <a:pt x="117535" y="127736"/>
                  </a:lnTo>
                  <a:lnTo>
                    <a:pt x="124188" y="121970"/>
                  </a:lnTo>
                  <a:lnTo>
                    <a:pt x="115761" y="109108"/>
                  </a:lnTo>
                  <a:lnTo>
                    <a:pt x="146364" y="88262"/>
                  </a:lnTo>
                  <a:lnTo>
                    <a:pt x="140155" y="65199"/>
                  </a:lnTo>
                  <a:lnTo>
                    <a:pt x="195152" y="40805"/>
                  </a:lnTo>
                  <a:lnTo>
                    <a:pt x="229748" y="7983"/>
                  </a:lnTo>
                  <a:lnTo>
                    <a:pt x="254142" y="17741"/>
                  </a:lnTo>
                  <a:lnTo>
                    <a:pt x="291398" y="9758"/>
                  </a:lnTo>
                  <a:lnTo>
                    <a:pt x="294946" y="0"/>
                  </a:lnTo>
                  <a:lnTo>
                    <a:pt x="353492" y="28386"/>
                  </a:lnTo>
                  <a:lnTo>
                    <a:pt x="376999" y="25281"/>
                  </a:lnTo>
                  <a:lnTo>
                    <a:pt x="383652" y="37700"/>
                  </a:lnTo>
                  <a:lnTo>
                    <a:pt x="395627" y="40805"/>
                  </a:lnTo>
                  <a:lnTo>
                    <a:pt x="396071" y="63868"/>
                  </a:lnTo>
                  <a:lnTo>
                    <a:pt x="417803" y="88262"/>
                  </a:lnTo>
                  <a:close/>
                  <a:moveTo>
                    <a:pt x="453286" y="654647"/>
                  </a:moveTo>
                  <a:lnTo>
                    <a:pt x="456390" y="652430"/>
                  </a:lnTo>
                  <a:lnTo>
                    <a:pt x="457277" y="647107"/>
                  </a:lnTo>
                  <a:lnTo>
                    <a:pt x="453286" y="648882"/>
                  </a:lnTo>
                  <a:lnTo>
                    <a:pt x="453286" y="654647"/>
                  </a:lnTo>
                  <a:close/>
                  <a:moveTo>
                    <a:pt x="373451" y="149469"/>
                  </a:moveTo>
                  <a:lnTo>
                    <a:pt x="376112" y="145921"/>
                  </a:lnTo>
                  <a:lnTo>
                    <a:pt x="373894" y="141929"/>
                  </a:lnTo>
                  <a:lnTo>
                    <a:pt x="371677" y="145034"/>
                  </a:lnTo>
                  <a:lnTo>
                    <a:pt x="373451" y="149469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2A4FD92-92E2-C632-C475-ECAE3595F246}"/>
                </a:ext>
              </a:extLst>
            </p:cNvPr>
            <p:cNvSpPr/>
            <p:nvPr/>
          </p:nvSpPr>
          <p:spPr>
            <a:xfrm>
              <a:off x="2053306" y="3319448"/>
              <a:ext cx="382764" cy="376111"/>
            </a:xfrm>
            <a:custGeom>
              <a:avLst/>
              <a:gdLst>
                <a:gd name="csX0" fmla="*/ 7984 w 382764"/>
                <a:gd name="csY0" fmla="*/ 241279 h 376111"/>
                <a:gd name="csX1" fmla="*/ 35039 w 382764"/>
                <a:gd name="csY1" fmla="*/ 230635 h 376111"/>
                <a:gd name="csX2" fmla="*/ 37256 w 382764"/>
                <a:gd name="csY2" fmla="*/ 209345 h 376111"/>
                <a:gd name="csX3" fmla="*/ 56772 w 382764"/>
                <a:gd name="csY3" fmla="*/ 192491 h 376111"/>
                <a:gd name="csX4" fmla="*/ 60763 w 382764"/>
                <a:gd name="csY4" fmla="*/ 178298 h 376111"/>
                <a:gd name="csX5" fmla="*/ 87375 w 382764"/>
                <a:gd name="csY5" fmla="*/ 172089 h 376111"/>
                <a:gd name="csX6" fmla="*/ 85601 w 382764"/>
                <a:gd name="csY6" fmla="*/ 129067 h 376111"/>
                <a:gd name="csX7" fmla="*/ 98020 w 382764"/>
                <a:gd name="csY7" fmla="*/ 120196 h 376111"/>
                <a:gd name="csX8" fmla="*/ 106003 w 382764"/>
                <a:gd name="csY8" fmla="*/ 129954 h 376111"/>
                <a:gd name="csX9" fmla="*/ 119309 w 382764"/>
                <a:gd name="csY9" fmla="*/ 116648 h 376111"/>
                <a:gd name="csX10" fmla="*/ 117535 w 382764"/>
                <a:gd name="csY10" fmla="*/ 106003 h 376111"/>
                <a:gd name="csX11" fmla="*/ 102899 w 382764"/>
                <a:gd name="csY11" fmla="*/ 103786 h 376111"/>
                <a:gd name="csX12" fmla="*/ 99794 w 382764"/>
                <a:gd name="csY12" fmla="*/ 82940 h 376111"/>
                <a:gd name="csX13" fmla="*/ 106003 w 382764"/>
                <a:gd name="csY13" fmla="*/ 74069 h 376111"/>
                <a:gd name="csX14" fmla="*/ 117978 w 382764"/>
                <a:gd name="csY14" fmla="*/ 79392 h 376111"/>
                <a:gd name="csX15" fmla="*/ 123301 w 382764"/>
                <a:gd name="csY15" fmla="*/ 66529 h 376111"/>
                <a:gd name="csX16" fmla="*/ 118422 w 382764"/>
                <a:gd name="csY16" fmla="*/ 56328 h 376111"/>
                <a:gd name="csX17" fmla="*/ 130397 w 382764"/>
                <a:gd name="csY17" fmla="*/ 53667 h 376111"/>
                <a:gd name="csX18" fmla="*/ 126405 w 382764"/>
                <a:gd name="csY18" fmla="*/ 49232 h 376111"/>
                <a:gd name="csX19" fmla="*/ 144147 w 382764"/>
                <a:gd name="csY19" fmla="*/ 34595 h 376111"/>
                <a:gd name="csX20" fmla="*/ 147695 w 382764"/>
                <a:gd name="csY20" fmla="*/ 17298 h 376111"/>
                <a:gd name="csX21" fmla="*/ 152130 w 382764"/>
                <a:gd name="csY21" fmla="*/ 22176 h 376111"/>
                <a:gd name="csX22" fmla="*/ 160114 w 382764"/>
                <a:gd name="csY22" fmla="*/ 15523 h 376111"/>
                <a:gd name="csX23" fmla="*/ 178298 w 382764"/>
                <a:gd name="csY23" fmla="*/ 33265 h 376111"/>
                <a:gd name="csX24" fmla="*/ 176968 w 382764"/>
                <a:gd name="csY24" fmla="*/ 21733 h 376111"/>
                <a:gd name="csX25" fmla="*/ 194265 w 382764"/>
                <a:gd name="csY25" fmla="*/ 10645 h 376111"/>
                <a:gd name="csX26" fmla="*/ 188056 w 382764"/>
                <a:gd name="csY26" fmla="*/ 3992 h 376111"/>
                <a:gd name="csX27" fmla="*/ 192935 w 382764"/>
                <a:gd name="csY27" fmla="*/ 0 h 376111"/>
                <a:gd name="csX28" fmla="*/ 228860 w 382764"/>
                <a:gd name="csY28" fmla="*/ 14193 h 376111"/>
                <a:gd name="csX29" fmla="*/ 227530 w 382764"/>
                <a:gd name="csY29" fmla="*/ 23507 h 376111"/>
                <a:gd name="csX30" fmla="*/ 238175 w 382764"/>
                <a:gd name="csY30" fmla="*/ 27055 h 376111"/>
                <a:gd name="csX31" fmla="*/ 234626 w 382764"/>
                <a:gd name="csY31" fmla="*/ 47458 h 376111"/>
                <a:gd name="csX32" fmla="*/ 259907 w 382764"/>
                <a:gd name="csY32" fmla="*/ 52780 h 376111"/>
                <a:gd name="csX33" fmla="*/ 267004 w 382764"/>
                <a:gd name="csY33" fmla="*/ 66973 h 376111"/>
                <a:gd name="csX34" fmla="*/ 257690 w 382764"/>
                <a:gd name="csY34" fmla="*/ 79835 h 376111"/>
                <a:gd name="csX35" fmla="*/ 265230 w 382764"/>
                <a:gd name="csY35" fmla="*/ 100238 h 376111"/>
                <a:gd name="csX36" fmla="*/ 293172 w 382764"/>
                <a:gd name="csY36" fmla="*/ 120196 h 376111"/>
                <a:gd name="csX37" fmla="*/ 309583 w 382764"/>
                <a:gd name="csY37" fmla="*/ 149026 h 376111"/>
                <a:gd name="csX38" fmla="*/ 326437 w 382764"/>
                <a:gd name="csY38" fmla="*/ 183621 h 376111"/>
                <a:gd name="csX39" fmla="*/ 308252 w 382764"/>
                <a:gd name="csY39" fmla="*/ 192935 h 376111"/>
                <a:gd name="csX40" fmla="*/ 314018 w 382764"/>
                <a:gd name="csY40" fmla="*/ 208015 h 376111"/>
                <a:gd name="csX41" fmla="*/ 348169 w 382764"/>
                <a:gd name="csY41" fmla="*/ 228861 h 376111"/>
                <a:gd name="csX42" fmla="*/ 357927 w 382764"/>
                <a:gd name="csY42" fmla="*/ 271439 h 376111"/>
                <a:gd name="csX43" fmla="*/ 365467 w 382764"/>
                <a:gd name="csY43" fmla="*/ 283858 h 376111"/>
                <a:gd name="csX44" fmla="*/ 378773 w 382764"/>
                <a:gd name="csY44" fmla="*/ 281197 h 376111"/>
                <a:gd name="csX45" fmla="*/ 369902 w 382764"/>
                <a:gd name="csY45" fmla="*/ 298051 h 376111"/>
                <a:gd name="csX46" fmla="*/ 382765 w 382764"/>
                <a:gd name="csY46" fmla="*/ 311357 h 376111"/>
                <a:gd name="csX47" fmla="*/ 380104 w 382764"/>
                <a:gd name="csY47" fmla="*/ 356597 h 376111"/>
                <a:gd name="csX48" fmla="*/ 365024 w 382764"/>
                <a:gd name="csY48" fmla="*/ 371233 h 376111"/>
                <a:gd name="csX49" fmla="*/ 320671 w 382764"/>
                <a:gd name="csY49" fmla="*/ 341073 h 376111"/>
                <a:gd name="csX50" fmla="*/ 302486 w 382764"/>
                <a:gd name="csY50" fmla="*/ 307809 h 376111"/>
                <a:gd name="csX51" fmla="*/ 276762 w 382764"/>
                <a:gd name="csY51" fmla="*/ 314462 h 376111"/>
                <a:gd name="csX52" fmla="*/ 219990 w 382764"/>
                <a:gd name="csY52" fmla="*/ 298051 h 376111"/>
                <a:gd name="csX53" fmla="*/ 220877 w 382764"/>
                <a:gd name="csY53" fmla="*/ 338856 h 376111"/>
                <a:gd name="csX54" fmla="*/ 204466 w 382764"/>
                <a:gd name="csY54" fmla="*/ 340186 h 376111"/>
                <a:gd name="csX55" fmla="*/ 197813 w 382764"/>
                <a:gd name="csY55" fmla="*/ 356153 h 376111"/>
                <a:gd name="csX56" fmla="*/ 171645 w 382764"/>
                <a:gd name="csY56" fmla="*/ 361032 h 376111"/>
                <a:gd name="csX57" fmla="*/ 160114 w 382764"/>
                <a:gd name="csY57" fmla="*/ 361032 h 376111"/>
                <a:gd name="csX58" fmla="*/ 155678 w 382764"/>
                <a:gd name="csY58" fmla="*/ 373451 h 376111"/>
                <a:gd name="csX59" fmla="*/ 129954 w 382764"/>
                <a:gd name="csY59" fmla="*/ 366798 h 376111"/>
                <a:gd name="csX60" fmla="*/ 86488 w 382764"/>
                <a:gd name="csY60" fmla="*/ 376112 h 376111"/>
                <a:gd name="csX61" fmla="*/ 53667 w 382764"/>
                <a:gd name="csY61" fmla="*/ 357040 h 376111"/>
                <a:gd name="csX62" fmla="*/ 40361 w 382764"/>
                <a:gd name="csY62" fmla="*/ 333533 h 376111"/>
                <a:gd name="csX63" fmla="*/ 31490 w 382764"/>
                <a:gd name="csY63" fmla="*/ 331316 h 376111"/>
                <a:gd name="csX64" fmla="*/ 26612 w 382764"/>
                <a:gd name="csY64" fmla="*/ 321114 h 376111"/>
                <a:gd name="csX65" fmla="*/ 8427 w 382764"/>
                <a:gd name="csY65" fmla="*/ 312687 h 376111"/>
                <a:gd name="csX66" fmla="*/ 6209 w 382764"/>
                <a:gd name="csY66" fmla="*/ 294059 h 376111"/>
                <a:gd name="csX67" fmla="*/ 14193 w 382764"/>
                <a:gd name="csY67" fmla="*/ 279866 h 376111"/>
                <a:gd name="csX68" fmla="*/ 0 w 382764"/>
                <a:gd name="csY68" fmla="*/ 256803 h 376111"/>
                <a:gd name="csX69" fmla="*/ 7984 w 382764"/>
                <a:gd name="csY69" fmla="*/ 241279 h 37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382764" h="376111">
                  <a:moveTo>
                    <a:pt x="7984" y="241279"/>
                  </a:moveTo>
                  <a:lnTo>
                    <a:pt x="35039" y="230635"/>
                  </a:lnTo>
                  <a:lnTo>
                    <a:pt x="37256" y="209345"/>
                  </a:lnTo>
                  <a:lnTo>
                    <a:pt x="56772" y="192491"/>
                  </a:lnTo>
                  <a:lnTo>
                    <a:pt x="60763" y="178298"/>
                  </a:lnTo>
                  <a:lnTo>
                    <a:pt x="87375" y="172089"/>
                  </a:lnTo>
                  <a:lnTo>
                    <a:pt x="85601" y="129067"/>
                  </a:lnTo>
                  <a:lnTo>
                    <a:pt x="98020" y="120196"/>
                  </a:lnTo>
                  <a:lnTo>
                    <a:pt x="106003" y="129954"/>
                  </a:lnTo>
                  <a:lnTo>
                    <a:pt x="119309" y="116648"/>
                  </a:lnTo>
                  <a:lnTo>
                    <a:pt x="117535" y="106003"/>
                  </a:lnTo>
                  <a:lnTo>
                    <a:pt x="102899" y="103786"/>
                  </a:lnTo>
                  <a:lnTo>
                    <a:pt x="99794" y="82940"/>
                  </a:lnTo>
                  <a:lnTo>
                    <a:pt x="106003" y="74069"/>
                  </a:lnTo>
                  <a:lnTo>
                    <a:pt x="117978" y="79392"/>
                  </a:lnTo>
                  <a:lnTo>
                    <a:pt x="123301" y="66529"/>
                  </a:lnTo>
                  <a:lnTo>
                    <a:pt x="118422" y="56328"/>
                  </a:lnTo>
                  <a:lnTo>
                    <a:pt x="130397" y="53667"/>
                  </a:lnTo>
                  <a:lnTo>
                    <a:pt x="126405" y="49232"/>
                  </a:lnTo>
                  <a:lnTo>
                    <a:pt x="144147" y="34595"/>
                  </a:lnTo>
                  <a:lnTo>
                    <a:pt x="147695" y="17298"/>
                  </a:lnTo>
                  <a:lnTo>
                    <a:pt x="152130" y="22176"/>
                  </a:lnTo>
                  <a:lnTo>
                    <a:pt x="160114" y="15523"/>
                  </a:lnTo>
                  <a:lnTo>
                    <a:pt x="178298" y="33265"/>
                  </a:lnTo>
                  <a:lnTo>
                    <a:pt x="176968" y="21733"/>
                  </a:lnTo>
                  <a:lnTo>
                    <a:pt x="194265" y="10645"/>
                  </a:lnTo>
                  <a:lnTo>
                    <a:pt x="188056" y="3992"/>
                  </a:lnTo>
                  <a:lnTo>
                    <a:pt x="192935" y="0"/>
                  </a:lnTo>
                  <a:lnTo>
                    <a:pt x="228860" y="14193"/>
                  </a:lnTo>
                  <a:lnTo>
                    <a:pt x="227530" y="23507"/>
                  </a:lnTo>
                  <a:lnTo>
                    <a:pt x="238175" y="27055"/>
                  </a:lnTo>
                  <a:lnTo>
                    <a:pt x="234626" y="47458"/>
                  </a:lnTo>
                  <a:lnTo>
                    <a:pt x="259907" y="52780"/>
                  </a:lnTo>
                  <a:lnTo>
                    <a:pt x="267004" y="66973"/>
                  </a:lnTo>
                  <a:lnTo>
                    <a:pt x="257690" y="79835"/>
                  </a:lnTo>
                  <a:lnTo>
                    <a:pt x="265230" y="100238"/>
                  </a:lnTo>
                  <a:lnTo>
                    <a:pt x="293172" y="120196"/>
                  </a:lnTo>
                  <a:lnTo>
                    <a:pt x="309583" y="149026"/>
                  </a:lnTo>
                  <a:lnTo>
                    <a:pt x="326437" y="183621"/>
                  </a:lnTo>
                  <a:lnTo>
                    <a:pt x="308252" y="192935"/>
                  </a:lnTo>
                  <a:lnTo>
                    <a:pt x="314018" y="208015"/>
                  </a:lnTo>
                  <a:lnTo>
                    <a:pt x="348169" y="228861"/>
                  </a:lnTo>
                  <a:lnTo>
                    <a:pt x="357927" y="271439"/>
                  </a:lnTo>
                  <a:lnTo>
                    <a:pt x="365467" y="283858"/>
                  </a:lnTo>
                  <a:lnTo>
                    <a:pt x="378773" y="281197"/>
                  </a:lnTo>
                  <a:lnTo>
                    <a:pt x="369902" y="298051"/>
                  </a:lnTo>
                  <a:lnTo>
                    <a:pt x="382765" y="311357"/>
                  </a:lnTo>
                  <a:lnTo>
                    <a:pt x="380104" y="356597"/>
                  </a:lnTo>
                  <a:lnTo>
                    <a:pt x="365024" y="371233"/>
                  </a:lnTo>
                  <a:lnTo>
                    <a:pt x="320671" y="341073"/>
                  </a:lnTo>
                  <a:lnTo>
                    <a:pt x="302486" y="307809"/>
                  </a:lnTo>
                  <a:lnTo>
                    <a:pt x="276762" y="314462"/>
                  </a:lnTo>
                  <a:lnTo>
                    <a:pt x="219990" y="298051"/>
                  </a:lnTo>
                  <a:lnTo>
                    <a:pt x="220877" y="338856"/>
                  </a:lnTo>
                  <a:lnTo>
                    <a:pt x="204466" y="340186"/>
                  </a:lnTo>
                  <a:lnTo>
                    <a:pt x="197813" y="356153"/>
                  </a:lnTo>
                  <a:lnTo>
                    <a:pt x="171645" y="361032"/>
                  </a:lnTo>
                  <a:lnTo>
                    <a:pt x="160114" y="361032"/>
                  </a:lnTo>
                  <a:lnTo>
                    <a:pt x="155678" y="373451"/>
                  </a:lnTo>
                  <a:lnTo>
                    <a:pt x="129954" y="366798"/>
                  </a:lnTo>
                  <a:lnTo>
                    <a:pt x="86488" y="376112"/>
                  </a:lnTo>
                  <a:lnTo>
                    <a:pt x="53667" y="357040"/>
                  </a:lnTo>
                  <a:lnTo>
                    <a:pt x="40361" y="333533"/>
                  </a:lnTo>
                  <a:lnTo>
                    <a:pt x="31490" y="331316"/>
                  </a:lnTo>
                  <a:lnTo>
                    <a:pt x="26612" y="321114"/>
                  </a:lnTo>
                  <a:lnTo>
                    <a:pt x="8427" y="312687"/>
                  </a:lnTo>
                  <a:lnTo>
                    <a:pt x="6209" y="294059"/>
                  </a:lnTo>
                  <a:lnTo>
                    <a:pt x="14193" y="279866"/>
                  </a:lnTo>
                  <a:lnTo>
                    <a:pt x="0" y="256803"/>
                  </a:lnTo>
                  <a:lnTo>
                    <a:pt x="7984" y="241279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03DBB02-80BC-0C81-6256-55F7969E1375}"/>
                </a:ext>
              </a:extLst>
            </p:cNvPr>
            <p:cNvSpPr/>
            <p:nvPr/>
          </p:nvSpPr>
          <p:spPr>
            <a:xfrm>
              <a:off x="4721571" y="2290906"/>
              <a:ext cx="1283126" cy="1735525"/>
            </a:xfrm>
            <a:custGeom>
              <a:avLst/>
              <a:gdLst>
                <a:gd name="csX0" fmla="*/ 458608 w 1283126"/>
                <a:gd name="csY0" fmla="*/ 407602 h 1735525"/>
                <a:gd name="csX1" fmla="*/ 485220 w 1283126"/>
                <a:gd name="csY1" fmla="*/ 447964 h 1735525"/>
                <a:gd name="csX2" fmla="*/ 475462 w 1283126"/>
                <a:gd name="csY2" fmla="*/ 439536 h 1735525"/>
                <a:gd name="csX3" fmla="*/ 474131 w 1283126"/>
                <a:gd name="csY3" fmla="*/ 446189 h 1735525"/>
                <a:gd name="csX4" fmla="*/ 520258 w 1283126"/>
                <a:gd name="csY4" fmla="*/ 508283 h 1735525"/>
                <a:gd name="csX5" fmla="*/ 514936 w 1283126"/>
                <a:gd name="csY5" fmla="*/ 529129 h 1735525"/>
                <a:gd name="csX6" fmla="*/ 526911 w 1283126"/>
                <a:gd name="csY6" fmla="*/ 571708 h 1735525"/>
                <a:gd name="csX7" fmla="*/ 538887 w 1283126"/>
                <a:gd name="csY7" fmla="*/ 586788 h 1735525"/>
                <a:gd name="csX8" fmla="*/ 530903 w 1283126"/>
                <a:gd name="csY8" fmla="*/ 619609 h 1735525"/>
                <a:gd name="csX9" fmla="*/ 555741 w 1283126"/>
                <a:gd name="csY9" fmla="*/ 612069 h 1735525"/>
                <a:gd name="csX10" fmla="*/ 555297 w 1283126"/>
                <a:gd name="csY10" fmla="*/ 603198 h 1735525"/>
                <a:gd name="csX11" fmla="*/ 612069 w 1283126"/>
                <a:gd name="csY11" fmla="*/ 551749 h 1735525"/>
                <a:gd name="csX12" fmla="*/ 606303 w 1283126"/>
                <a:gd name="csY12" fmla="*/ 545096 h 1735525"/>
                <a:gd name="csX13" fmla="*/ 621826 w 1283126"/>
                <a:gd name="csY13" fmla="*/ 543765 h 1735525"/>
                <a:gd name="csX14" fmla="*/ 595215 w 1283126"/>
                <a:gd name="csY14" fmla="*/ 537113 h 1735525"/>
                <a:gd name="csX15" fmla="*/ 589449 w 1283126"/>
                <a:gd name="csY15" fmla="*/ 523807 h 1735525"/>
                <a:gd name="csX16" fmla="*/ 591666 w 1283126"/>
                <a:gd name="csY16" fmla="*/ 472358 h 1735525"/>
                <a:gd name="csX17" fmla="*/ 609851 w 1283126"/>
                <a:gd name="csY17" fmla="*/ 445302 h 1735525"/>
                <a:gd name="csX18" fmla="*/ 603198 w 1283126"/>
                <a:gd name="csY18" fmla="*/ 451068 h 1735525"/>
                <a:gd name="csX19" fmla="*/ 595215 w 1283126"/>
                <a:gd name="csY19" fmla="*/ 443972 h 1735525"/>
                <a:gd name="csX20" fmla="*/ 573038 w 1283126"/>
                <a:gd name="csY20" fmla="*/ 401393 h 1735525"/>
                <a:gd name="csX21" fmla="*/ 561506 w 1283126"/>
                <a:gd name="csY21" fmla="*/ 405828 h 1735525"/>
                <a:gd name="csX22" fmla="*/ 559289 w 1283126"/>
                <a:gd name="csY22" fmla="*/ 420908 h 1735525"/>
                <a:gd name="csX23" fmla="*/ 555297 w 1283126"/>
                <a:gd name="csY23" fmla="*/ 412925 h 1735525"/>
                <a:gd name="csX24" fmla="*/ 587675 w 1283126"/>
                <a:gd name="csY24" fmla="*/ 360145 h 1735525"/>
                <a:gd name="csX25" fmla="*/ 594771 w 1283126"/>
                <a:gd name="csY25" fmla="*/ 357040 h 1735525"/>
                <a:gd name="csX26" fmla="*/ 589005 w 1283126"/>
                <a:gd name="csY26" fmla="*/ 367685 h 1735525"/>
                <a:gd name="csX27" fmla="*/ 596989 w 1283126"/>
                <a:gd name="csY27" fmla="*/ 369902 h 1735525"/>
                <a:gd name="csX28" fmla="*/ 612512 w 1283126"/>
                <a:gd name="csY28" fmla="*/ 358814 h 1735525"/>
                <a:gd name="csX29" fmla="*/ 610295 w 1283126"/>
                <a:gd name="csY29" fmla="*/ 339299 h 1735525"/>
                <a:gd name="csX30" fmla="*/ 655534 w 1283126"/>
                <a:gd name="csY30" fmla="*/ 278536 h 1735525"/>
                <a:gd name="csX31" fmla="*/ 652873 w 1283126"/>
                <a:gd name="csY31" fmla="*/ 263899 h 1735525"/>
                <a:gd name="csX32" fmla="*/ 629810 w 1283126"/>
                <a:gd name="csY32" fmla="*/ 262569 h 1735525"/>
                <a:gd name="csX33" fmla="*/ 633801 w 1283126"/>
                <a:gd name="csY33" fmla="*/ 247489 h 1735525"/>
                <a:gd name="csX34" fmla="*/ 658639 w 1283126"/>
                <a:gd name="csY34" fmla="*/ 229304 h 1735525"/>
                <a:gd name="csX35" fmla="*/ 645333 w 1283126"/>
                <a:gd name="csY35" fmla="*/ 234626 h 1735525"/>
                <a:gd name="csX36" fmla="*/ 646220 w 1283126"/>
                <a:gd name="csY36" fmla="*/ 225756 h 1735525"/>
                <a:gd name="csX37" fmla="*/ 673719 w 1283126"/>
                <a:gd name="csY37" fmla="*/ 203136 h 1735525"/>
                <a:gd name="csX38" fmla="*/ 708314 w 1283126"/>
                <a:gd name="csY38" fmla="*/ 202692 h 1735525"/>
                <a:gd name="csX39" fmla="*/ 755328 w 1283126"/>
                <a:gd name="csY39" fmla="*/ 186282 h 1735525"/>
                <a:gd name="csX40" fmla="*/ 843147 w 1283126"/>
                <a:gd name="csY40" fmla="*/ 72295 h 1735525"/>
                <a:gd name="csX41" fmla="*/ 872863 w 1283126"/>
                <a:gd name="csY41" fmla="*/ 47901 h 1735525"/>
                <a:gd name="csX42" fmla="*/ 890161 w 1283126"/>
                <a:gd name="csY42" fmla="*/ 52780 h 1735525"/>
                <a:gd name="csX43" fmla="*/ 877298 w 1283126"/>
                <a:gd name="csY43" fmla="*/ 61207 h 1735525"/>
                <a:gd name="csX44" fmla="*/ 954472 w 1283126"/>
                <a:gd name="csY44" fmla="*/ 91810 h 1735525"/>
                <a:gd name="csX45" fmla="*/ 966891 w 1283126"/>
                <a:gd name="csY45" fmla="*/ 107334 h 1735525"/>
                <a:gd name="csX46" fmla="*/ 960238 w 1283126"/>
                <a:gd name="csY46" fmla="*/ 112213 h 1735525"/>
                <a:gd name="csX47" fmla="*/ 971327 w 1283126"/>
                <a:gd name="csY47" fmla="*/ 111769 h 1735525"/>
                <a:gd name="csX48" fmla="*/ 992172 w 1283126"/>
                <a:gd name="csY48" fmla="*/ 139268 h 1735525"/>
                <a:gd name="csX49" fmla="*/ 970439 w 1283126"/>
                <a:gd name="csY49" fmla="*/ 194265 h 1735525"/>
                <a:gd name="csX50" fmla="*/ 926530 w 1283126"/>
                <a:gd name="csY50" fmla="*/ 238175 h 1735525"/>
                <a:gd name="csX51" fmla="*/ 917660 w 1283126"/>
                <a:gd name="csY51" fmla="*/ 258133 h 1735525"/>
                <a:gd name="csX52" fmla="*/ 882621 w 1283126"/>
                <a:gd name="csY52" fmla="*/ 277205 h 1735525"/>
                <a:gd name="csX53" fmla="*/ 884395 w 1283126"/>
                <a:gd name="csY53" fmla="*/ 306921 h 1735525"/>
                <a:gd name="csX54" fmla="*/ 897701 w 1283126"/>
                <a:gd name="csY54" fmla="*/ 336638 h 1735525"/>
                <a:gd name="csX55" fmla="*/ 891048 w 1283126"/>
                <a:gd name="csY55" fmla="*/ 375225 h 1735525"/>
                <a:gd name="csX56" fmla="*/ 871089 w 1283126"/>
                <a:gd name="csY56" fmla="*/ 403611 h 1735525"/>
                <a:gd name="csX57" fmla="*/ 864436 w 1283126"/>
                <a:gd name="csY57" fmla="*/ 429779 h 1735525"/>
                <a:gd name="csX58" fmla="*/ 842260 w 1283126"/>
                <a:gd name="csY58" fmla="*/ 441311 h 1735525"/>
                <a:gd name="csX59" fmla="*/ 843590 w 1283126"/>
                <a:gd name="csY59" fmla="*/ 460826 h 1735525"/>
                <a:gd name="csX60" fmla="*/ 831172 w 1283126"/>
                <a:gd name="csY60" fmla="*/ 473688 h 1735525"/>
                <a:gd name="csX61" fmla="*/ 828510 w 1283126"/>
                <a:gd name="csY61" fmla="*/ 503848 h 1735525"/>
                <a:gd name="csX62" fmla="*/ 809439 w 1283126"/>
                <a:gd name="csY62" fmla="*/ 524694 h 1735525"/>
                <a:gd name="csX63" fmla="*/ 804116 w 1283126"/>
                <a:gd name="csY63" fmla="*/ 553523 h 1735525"/>
                <a:gd name="csX64" fmla="*/ 795690 w 1283126"/>
                <a:gd name="csY64" fmla="*/ 554410 h 1735525"/>
                <a:gd name="csX65" fmla="*/ 796133 w 1283126"/>
                <a:gd name="csY65" fmla="*/ 573038 h 1735525"/>
                <a:gd name="csX66" fmla="*/ 781940 w 1283126"/>
                <a:gd name="csY66" fmla="*/ 584570 h 1735525"/>
                <a:gd name="csX67" fmla="*/ 773957 w 1283126"/>
                <a:gd name="csY67" fmla="*/ 615617 h 1735525"/>
                <a:gd name="csX68" fmla="*/ 798351 w 1283126"/>
                <a:gd name="csY68" fmla="*/ 682590 h 1735525"/>
                <a:gd name="csX69" fmla="*/ 795690 w 1283126"/>
                <a:gd name="csY69" fmla="*/ 702548 h 1735525"/>
                <a:gd name="csX70" fmla="*/ 795690 w 1283126"/>
                <a:gd name="csY70" fmla="*/ 695008 h 1735525"/>
                <a:gd name="csX71" fmla="*/ 757102 w 1283126"/>
                <a:gd name="csY71" fmla="*/ 721177 h 1735525"/>
                <a:gd name="csX72" fmla="*/ 748675 w 1283126"/>
                <a:gd name="csY72" fmla="*/ 757102 h 1735525"/>
                <a:gd name="csX73" fmla="*/ 729604 w 1283126"/>
                <a:gd name="csY73" fmla="*/ 789924 h 1735525"/>
                <a:gd name="csX74" fmla="*/ 728273 w 1283126"/>
                <a:gd name="csY74" fmla="*/ 783271 h 1735525"/>
                <a:gd name="csX75" fmla="*/ 713637 w 1283126"/>
                <a:gd name="csY75" fmla="*/ 791698 h 1735525"/>
                <a:gd name="csX76" fmla="*/ 699887 w 1283126"/>
                <a:gd name="csY76" fmla="*/ 788149 h 1735525"/>
                <a:gd name="csX77" fmla="*/ 674606 w 1283126"/>
                <a:gd name="csY77" fmla="*/ 821858 h 1735525"/>
                <a:gd name="csX78" fmla="*/ 655978 w 1283126"/>
                <a:gd name="csY78" fmla="*/ 817422 h 1735525"/>
                <a:gd name="csX79" fmla="*/ 656422 w 1283126"/>
                <a:gd name="csY79" fmla="*/ 840042 h 1735525"/>
                <a:gd name="csX80" fmla="*/ 654204 w 1283126"/>
                <a:gd name="csY80" fmla="*/ 831615 h 1735525"/>
                <a:gd name="csX81" fmla="*/ 651986 w 1283126"/>
                <a:gd name="csY81" fmla="*/ 838268 h 1735525"/>
                <a:gd name="csX82" fmla="*/ 639567 w 1283126"/>
                <a:gd name="csY82" fmla="*/ 836494 h 1735525"/>
                <a:gd name="csX83" fmla="*/ 639124 w 1283126"/>
                <a:gd name="csY83" fmla="*/ 848469 h 1735525"/>
                <a:gd name="csX84" fmla="*/ 618722 w 1283126"/>
                <a:gd name="csY84" fmla="*/ 860888 h 1735525"/>
                <a:gd name="csX85" fmla="*/ 598763 w 1283126"/>
                <a:gd name="csY85" fmla="*/ 846252 h 1735525"/>
                <a:gd name="csX86" fmla="*/ 604972 w 1283126"/>
                <a:gd name="csY86" fmla="*/ 860445 h 1735525"/>
                <a:gd name="csX87" fmla="*/ 595215 w 1283126"/>
                <a:gd name="csY87" fmla="*/ 890161 h 1735525"/>
                <a:gd name="csX88" fmla="*/ 574812 w 1283126"/>
                <a:gd name="csY88" fmla="*/ 880847 h 1735525"/>
                <a:gd name="csX89" fmla="*/ 576143 w 1283126"/>
                <a:gd name="csY89" fmla="*/ 887056 h 1735525"/>
                <a:gd name="csX90" fmla="*/ 559289 w 1283126"/>
                <a:gd name="csY90" fmla="*/ 885282 h 1735525"/>
                <a:gd name="csX91" fmla="*/ 558402 w 1283126"/>
                <a:gd name="csY91" fmla="*/ 892378 h 1735525"/>
                <a:gd name="csX92" fmla="*/ 542435 w 1283126"/>
                <a:gd name="csY92" fmla="*/ 888387 h 1735525"/>
                <a:gd name="csX93" fmla="*/ 530460 w 1283126"/>
                <a:gd name="csY93" fmla="*/ 863549 h 1735525"/>
                <a:gd name="csX94" fmla="*/ 548644 w 1283126"/>
                <a:gd name="csY94" fmla="*/ 863549 h 1735525"/>
                <a:gd name="csX95" fmla="*/ 559732 w 1283126"/>
                <a:gd name="csY95" fmla="*/ 858670 h 1735525"/>
                <a:gd name="csX96" fmla="*/ 532677 w 1283126"/>
                <a:gd name="csY96" fmla="*/ 857783 h 1735525"/>
                <a:gd name="csX97" fmla="*/ 524694 w 1283126"/>
                <a:gd name="csY97" fmla="*/ 824075 h 1735525"/>
                <a:gd name="csX98" fmla="*/ 518484 w 1283126"/>
                <a:gd name="csY98" fmla="*/ 829841 h 1735525"/>
                <a:gd name="csX99" fmla="*/ 508283 w 1283126"/>
                <a:gd name="csY99" fmla="*/ 821414 h 1735525"/>
                <a:gd name="csX100" fmla="*/ 505178 w 1283126"/>
                <a:gd name="csY100" fmla="*/ 827623 h 1735525"/>
                <a:gd name="csX101" fmla="*/ 499413 w 1283126"/>
                <a:gd name="csY101" fmla="*/ 824075 h 1735525"/>
                <a:gd name="csX102" fmla="*/ 498082 w 1283126"/>
                <a:gd name="csY102" fmla="*/ 832059 h 1735525"/>
                <a:gd name="csX103" fmla="*/ 501187 w 1283126"/>
                <a:gd name="csY103" fmla="*/ 840486 h 1735525"/>
                <a:gd name="csX104" fmla="*/ 502074 w 1283126"/>
                <a:gd name="csY104" fmla="*/ 829398 h 1735525"/>
                <a:gd name="csX105" fmla="*/ 522476 w 1283126"/>
                <a:gd name="csY105" fmla="*/ 848469 h 1735525"/>
                <a:gd name="csX106" fmla="*/ 517154 w 1283126"/>
                <a:gd name="csY106" fmla="*/ 870202 h 1735525"/>
                <a:gd name="csX107" fmla="*/ 499413 w 1283126"/>
                <a:gd name="csY107" fmla="*/ 873750 h 1735525"/>
                <a:gd name="csX108" fmla="*/ 490099 w 1283126"/>
                <a:gd name="csY108" fmla="*/ 851574 h 1735525"/>
                <a:gd name="csX109" fmla="*/ 495421 w 1283126"/>
                <a:gd name="csY109" fmla="*/ 826293 h 1735525"/>
                <a:gd name="csX110" fmla="*/ 485663 w 1283126"/>
                <a:gd name="csY110" fmla="*/ 824962 h 1735525"/>
                <a:gd name="csX111" fmla="*/ 484332 w 1283126"/>
                <a:gd name="csY111" fmla="*/ 815205 h 1735525"/>
                <a:gd name="csX112" fmla="*/ 475462 w 1283126"/>
                <a:gd name="csY112" fmla="*/ 809882 h 1735525"/>
                <a:gd name="csX113" fmla="*/ 479454 w 1283126"/>
                <a:gd name="csY113" fmla="*/ 817866 h 1735525"/>
                <a:gd name="csX114" fmla="*/ 470583 w 1283126"/>
                <a:gd name="csY114" fmla="*/ 839599 h 1735525"/>
                <a:gd name="csX115" fmla="*/ 515379 w 1283126"/>
                <a:gd name="csY115" fmla="*/ 903910 h 1735525"/>
                <a:gd name="csX116" fmla="*/ 570377 w 1283126"/>
                <a:gd name="csY116" fmla="*/ 926087 h 1735525"/>
                <a:gd name="csX117" fmla="*/ 583683 w 1283126"/>
                <a:gd name="csY117" fmla="*/ 950924 h 1735525"/>
                <a:gd name="csX118" fmla="*/ 611182 w 1283126"/>
                <a:gd name="csY118" fmla="*/ 954472 h 1735525"/>
                <a:gd name="csX119" fmla="*/ 628923 w 1283126"/>
                <a:gd name="csY119" fmla="*/ 928304 h 1735525"/>
                <a:gd name="csX120" fmla="*/ 625375 w 1283126"/>
                <a:gd name="csY120" fmla="*/ 923869 h 1735525"/>
                <a:gd name="csX121" fmla="*/ 639124 w 1283126"/>
                <a:gd name="csY121" fmla="*/ 915886 h 1735525"/>
                <a:gd name="csX122" fmla="*/ 663961 w 1283126"/>
                <a:gd name="csY122" fmla="*/ 920764 h 1735525"/>
                <a:gd name="csX123" fmla="*/ 671501 w 1283126"/>
                <a:gd name="csY123" fmla="*/ 911450 h 1735525"/>
                <a:gd name="csX124" fmla="*/ 700774 w 1283126"/>
                <a:gd name="csY124" fmla="*/ 910563 h 1735525"/>
                <a:gd name="csX125" fmla="*/ 723838 w 1283126"/>
                <a:gd name="csY125" fmla="*/ 898588 h 1735525"/>
                <a:gd name="csX126" fmla="*/ 746901 w 1283126"/>
                <a:gd name="csY126" fmla="*/ 857340 h 1735525"/>
                <a:gd name="csX127" fmla="*/ 808551 w 1283126"/>
                <a:gd name="csY127" fmla="*/ 822745 h 1735525"/>
                <a:gd name="csX128" fmla="*/ 826293 w 1283126"/>
                <a:gd name="csY128" fmla="*/ 791254 h 1735525"/>
                <a:gd name="csX129" fmla="*/ 832059 w 1283126"/>
                <a:gd name="csY129" fmla="*/ 761538 h 1735525"/>
                <a:gd name="csX130" fmla="*/ 825406 w 1283126"/>
                <a:gd name="csY130" fmla="*/ 723394 h 1735525"/>
                <a:gd name="csX131" fmla="*/ 850243 w 1283126"/>
                <a:gd name="csY131" fmla="*/ 682590 h 1735525"/>
                <a:gd name="csX132" fmla="*/ 891491 w 1283126"/>
                <a:gd name="csY132" fmla="*/ 675493 h 1735525"/>
                <a:gd name="csX133" fmla="*/ 942054 w 1283126"/>
                <a:gd name="csY133" fmla="*/ 678598 h 1735525"/>
                <a:gd name="csX134" fmla="*/ 962456 w 1283126"/>
                <a:gd name="csY134" fmla="*/ 688356 h 1735525"/>
                <a:gd name="csX135" fmla="*/ 955360 w 1283126"/>
                <a:gd name="csY135" fmla="*/ 716298 h 1735525"/>
                <a:gd name="csX136" fmla="*/ 975762 w 1283126"/>
                <a:gd name="csY136" fmla="*/ 759320 h 1735525"/>
                <a:gd name="csX137" fmla="*/ 957133 w 1283126"/>
                <a:gd name="csY137" fmla="*/ 786819 h 1735525"/>
                <a:gd name="csX138" fmla="*/ 963786 w 1283126"/>
                <a:gd name="csY138" fmla="*/ 798351 h 1735525"/>
                <a:gd name="csX139" fmla="*/ 944271 w 1283126"/>
                <a:gd name="csY139" fmla="*/ 828511 h 1735525"/>
                <a:gd name="csX140" fmla="*/ 946045 w 1283126"/>
                <a:gd name="csY140" fmla="*/ 840486 h 1735525"/>
                <a:gd name="csX141" fmla="*/ 931409 w 1283126"/>
                <a:gd name="csY141" fmla="*/ 846695 h 1735525"/>
                <a:gd name="csX142" fmla="*/ 930522 w 1283126"/>
                <a:gd name="csY142" fmla="*/ 856009 h 1735525"/>
                <a:gd name="csX143" fmla="*/ 950924 w 1283126"/>
                <a:gd name="csY143" fmla="*/ 885726 h 1735525"/>
                <a:gd name="csX144" fmla="*/ 948263 w 1283126"/>
                <a:gd name="csY144" fmla="*/ 895927 h 1735525"/>
                <a:gd name="csX145" fmla="*/ 1017897 w 1283126"/>
                <a:gd name="csY145" fmla="*/ 914999 h 1735525"/>
                <a:gd name="csX146" fmla="*/ 1008139 w 1283126"/>
                <a:gd name="csY146" fmla="*/ 905241 h 1735525"/>
                <a:gd name="csX147" fmla="*/ 1012131 w 1283126"/>
                <a:gd name="csY147" fmla="*/ 901249 h 1735525"/>
                <a:gd name="csX148" fmla="*/ 994833 w 1283126"/>
                <a:gd name="csY148" fmla="*/ 902580 h 1735525"/>
                <a:gd name="csX149" fmla="*/ 991285 w 1283126"/>
                <a:gd name="csY149" fmla="*/ 897257 h 1735525"/>
                <a:gd name="csX150" fmla="*/ 999712 w 1283126"/>
                <a:gd name="csY150" fmla="*/ 895483 h 1735525"/>
                <a:gd name="csX151" fmla="*/ 993060 w 1283126"/>
                <a:gd name="csY151" fmla="*/ 887500 h 1735525"/>
                <a:gd name="csX152" fmla="*/ 988180 w 1283126"/>
                <a:gd name="csY152" fmla="*/ 895483 h 1735525"/>
                <a:gd name="csX153" fmla="*/ 963786 w 1283126"/>
                <a:gd name="csY153" fmla="*/ 879960 h 1735525"/>
                <a:gd name="csX154" fmla="*/ 969552 w 1283126"/>
                <a:gd name="csY154" fmla="*/ 875524 h 1735525"/>
                <a:gd name="csX155" fmla="*/ 963343 w 1283126"/>
                <a:gd name="csY155" fmla="*/ 866210 h 1735525"/>
                <a:gd name="csX156" fmla="*/ 948263 w 1283126"/>
                <a:gd name="csY156" fmla="*/ 864880 h 1735525"/>
                <a:gd name="csX157" fmla="*/ 967778 w 1283126"/>
                <a:gd name="csY157" fmla="*/ 815205 h 1735525"/>
                <a:gd name="csX158" fmla="*/ 980197 w 1283126"/>
                <a:gd name="csY158" fmla="*/ 805890 h 1735525"/>
                <a:gd name="csX159" fmla="*/ 1005478 w 1283126"/>
                <a:gd name="csY159" fmla="*/ 806334 h 1735525"/>
                <a:gd name="csX160" fmla="*/ 1004591 w 1283126"/>
                <a:gd name="csY160" fmla="*/ 769965 h 1735525"/>
                <a:gd name="csX161" fmla="*/ 997495 w 1283126"/>
                <a:gd name="csY161" fmla="*/ 768191 h 1735525"/>
                <a:gd name="csX162" fmla="*/ 1009026 w 1283126"/>
                <a:gd name="csY162" fmla="*/ 713193 h 1735525"/>
                <a:gd name="csX163" fmla="*/ 979754 w 1283126"/>
                <a:gd name="csY163" fmla="*/ 687912 h 1735525"/>
                <a:gd name="csX164" fmla="*/ 976205 w 1283126"/>
                <a:gd name="csY164" fmla="*/ 668840 h 1735525"/>
                <a:gd name="csX165" fmla="*/ 949150 w 1283126"/>
                <a:gd name="csY165" fmla="*/ 642672 h 1735525"/>
                <a:gd name="csX166" fmla="*/ 925643 w 1283126"/>
                <a:gd name="csY166" fmla="*/ 630253 h 1735525"/>
                <a:gd name="csX167" fmla="*/ 899031 w 1283126"/>
                <a:gd name="csY167" fmla="*/ 644003 h 1735525"/>
                <a:gd name="csX168" fmla="*/ 882621 w 1283126"/>
                <a:gd name="csY168" fmla="*/ 640898 h 1735525"/>
                <a:gd name="csX169" fmla="*/ 864436 w 1283126"/>
                <a:gd name="csY169" fmla="*/ 623601 h 1735525"/>
                <a:gd name="csX170" fmla="*/ 842703 w 1283126"/>
                <a:gd name="csY170" fmla="*/ 622713 h 1735525"/>
                <a:gd name="csX171" fmla="*/ 840929 w 1283126"/>
                <a:gd name="csY171" fmla="*/ 608520 h 1735525"/>
                <a:gd name="csX172" fmla="*/ 860001 w 1283126"/>
                <a:gd name="csY172" fmla="*/ 580578 h 1735525"/>
                <a:gd name="csX173" fmla="*/ 860445 w 1283126"/>
                <a:gd name="csY173" fmla="*/ 530903 h 1735525"/>
                <a:gd name="csX174" fmla="*/ 891048 w 1283126"/>
                <a:gd name="csY174" fmla="*/ 480784 h 1735525"/>
                <a:gd name="csX175" fmla="*/ 941166 w 1283126"/>
                <a:gd name="csY175" fmla="*/ 435988 h 1735525"/>
                <a:gd name="csX176" fmla="*/ 942941 w 1283126"/>
                <a:gd name="csY176" fmla="*/ 337081 h 1735525"/>
                <a:gd name="csX177" fmla="*/ 930078 w 1283126"/>
                <a:gd name="csY177" fmla="*/ 305591 h 1735525"/>
                <a:gd name="csX178" fmla="*/ 962456 w 1283126"/>
                <a:gd name="csY178" fmla="*/ 283414 h 1735525"/>
                <a:gd name="csX179" fmla="*/ 971770 w 1283126"/>
                <a:gd name="csY179" fmla="*/ 263899 h 1735525"/>
                <a:gd name="csX180" fmla="*/ 1048057 w 1283126"/>
                <a:gd name="csY180" fmla="*/ 247489 h 1735525"/>
                <a:gd name="csX181" fmla="*/ 1073338 w 1283126"/>
                <a:gd name="csY181" fmla="*/ 189387 h 1735525"/>
                <a:gd name="csX182" fmla="*/ 1072451 w 1283126"/>
                <a:gd name="csY182" fmla="*/ 155678 h 1735525"/>
                <a:gd name="csX183" fmla="*/ 1087087 w 1283126"/>
                <a:gd name="csY183" fmla="*/ 152574 h 1735525"/>
                <a:gd name="csX184" fmla="*/ 1095071 w 1283126"/>
                <a:gd name="csY184" fmla="*/ 164549 h 1735525"/>
                <a:gd name="csX185" fmla="*/ 1099506 w 1283126"/>
                <a:gd name="csY185" fmla="*/ 177855 h 1735525"/>
                <a:gd name="csX186" fmla="*/ 1088862 w 1283126"/>
                <a:gd name="csY186" fmla="*/ 182290 h 1735525"/>
                <a:gd name="csX187" fmla="*/ 1097732 w 1283126"/>
                <a:gd name="csY187" fmla="*/ 203136 h 1735525"/>
                <a:gd name="csX188" fmla="*/ 1088418 w 1283126"/>
                <a:gd name="csY188" fmla="*/ 209789 h 1735525"/>
                <a:gd name="csX189" fmla="*/ 1084426 w 1283126"/>
                <a:gd name="csY189" fmla="*/ 242610 h 1735525"/>
                <a:gd name="csX190" fmla="*/ 1048501 w 1283126"/>
                <a:gd name="csY190" fmla="*/ 276762 h 1735525"/>
                <a:gd name="csX191" fmla="*/ 1039186 w 1283126"/>
                <a:gd name="csY191" fmla="*/ 297607 h 1735525"/>
                <a:gd name="csX192" fmla="*/ 1040517 w 1283126"/>
                <a:gd name="csY192" fmla="*/ 333090 h 1735525"/>
                <a:gd name="csX193" fmla="*/ 1032533 w 1283126"/>
                <a:gd name="csY193" fmla="*/ 341960 h 1735525"/>
                <a:gd name="csX194" fmla="*/ 1023663 w 1283126"/>
                <a:gd name="csY194" fmla="*/ 339743 h 1735525"/>
                <a:gd name="csX195" fmla="*/ 1020115 w 1283126"/>
                <a:gd name="csY195" fmla="*/ 351718 h 1735525"/>
                <a:gd name="csX196" fmla="*/ 1048057 w 1283126"/>
                <a:gd name="csY196" fmla="*/ 385870 h 1735525"/>
                <a:gd name="csX197" fmla="*/ 1080878 w 1283126"/>
                <a:gd name="csY197" fmla="*/ 400062 h 1735525"/>
                <a:gd name="csX198" fmla="*/ 1076443 w 1283126"/>
                <a:gd name="csY198" fmla="*/ 416029 h 1735525"/>
                <a:gd name="csX199" fmla="*/ 1085313 w 1283126"/>
                <a:gd name="csY199" fmla="*/ 402724 h 1735525"/>
                <a:gd name="csX200" fmla="*/ 1116803 w 1283126"/>
                <a:gd name="csY200" fmla="*/ 420021 h 1735525"/>
                <a:gd name="csX201" fmla="*/ 1116803 w 1283126"/>
                <a:gd name="csY201" fmla="*/ 444415 h 1735525"/>
                <a:gd name="csX202" fmla="*/ 1134989 w 1283126"/>
                <a:gd name="csY202" fmla="*/ 462600 h 1735525"/>
                <a:gd name="csX203" fmla="*/ 1162487 w 1283126"/>
                <a:gd name="csY203" fmla="*/ 465261 h 1735525"/>
                <a:gd name="csX204" fmla="*/ 1168697 w 1283126"/>
                <a:gd name="csY204" fmla="*/ 455060 h 1735525"/>
                <a:gd name="csX205" fmla="*/ 1135432 w 1283126"/>
                <a:gd name="csY205" fmla="*/ 459495 h 1735525"/>
                <a:gd name="csX206" fmla="*/ 1146077 w 1283126"/>
                <a:gd name="csY206" fmla="*/ 443972 h 1735525"/>
                <a:gd name="csX207" fmla="*/ 1146520 w 1283126"/>
                <a:gd name="csY207" fmla="*/ 433771 h 1735525"/>
                <a:gd name="csX208" fmla="*/ 1139424 w 1283126"/>
                <a:gd name="csY208" fmla="*/ 433771 h 1735525"/>
                <a:gd name="csX209" fmla="*/ 1143415 w 1283126"/>
                <a:gd name="csY209" fmla="*/ 443085 h 1735525"/>
                <a:gd name="csX210" fmla="*/ 1134989 w 1283126"/>
                <a:gd name="csY210" fmla="*/ 430666 h 1735525"/>
                <a:gd name="csX211" fmla="*/ 1143415 w 1283126"/>
                <a:gd name="csY211" fmla="*/ 411594 h 1735525"/>
                <a:gd name="csX212" fmla="*/ 1128336 w 1283126"/>
                <a:gd name="csY212" fmla="*/ 406715 h 1735525"/>
                <a:gd name="csX213" fmla="*/ 1136319 w 1283126"/>
                <a:gd name="csY213" fmla="*/ 392079 h 1735525"/>
                <a:gd name="csX214" fmla="*/ 1120352 w 1283126"/>
                <a:gd name="csY214" fmla="*/ 400506 h 1735525"/>
                <a:gd name="csX215" fmla="*/ 1110594 w 1283126"/>
                <a:gd name="csY215" fmla="*/ 389418 h 1735525"/>
                <a:gd name="csX216" fmla="*/ 1111481 w 1283126"/>
                <a:gd name="csY216" fmla="*/ 394740 h 1735525"/>
                <a:gd name="csX217" fmla="*/ 1072895 w 1283126"/>
                <a:gd name="csY217" fmla="*/ 340630 h 1735525"/>
                <a:gd name="csX218" fmla="*/ 1077330 w 1283126"/>
                <a:gd name="csY218" fmla="*/ 292729 h 1735525"/>
                <a:gd name="csX219" fmla="*/ 1120352 w 1283126"/>
                <a:gd name="csY219" fmla="*/ 287406 h 1735525"/>
                <a:gd name="csX220" fmla="*/ 1139867 w 1283126"/>
                <a:gd name="csY220" fmla="*/ 326437 h 1735525"/>
                <a:gd name="csX221" fmla="*/ 1163818 w 1283126"/>
                <a:gd name="csY221" fmla="*/ 327324 h 1735525"/>
                <a:gd name="csX222" fmla="*/ 1173132 w 1283126"/>
                <a:gd name="csY222" fmla="*/ 315792 h 1735525"/>
                <a:gd name="csX223" fmla="*/ 1170027 w 1283126"/>
                <a:gd name="csY223" fmla="*/ 298494 h 1735525"/>
                <a:gd name="csX224" fmla="*/ 1145633 w 1283126"/>
                <a:gd name="csY224" fmla="*/ 293616 h 1735525"/>
                <a:gd name="csX225" fmla="*/ 1150955 w 1283126"/>
                <a:gd name="csY225" fmla="*/ 274987 h 1735525"/>
                <a:gd name="csX226" fmla="*/ 1159383 w 1283126"/>
                <a:gd name="csY226" fmla="*/ 280310 h 1735525"/>
                <a:gd name="csX227" fmla="*/ 1186881 w 1283126"/>
                <a:gd name="csY227" fmla="*/ 261682 h 1735525"/>
                <a:gd name="csX228" fmla="*/ 1201961 w 1283126"/>
                <a:gd name="csY228" fmla="*/ 267004 h 1735525"/>
                <a:gd name="csX229" fmla="*/ 1198856 w 1283126"/>
                <a:gd name="csY229" fmla="*/ 291398 h 1735525"/>
                <a:gd name="csX230" fmla="*/ 1207727 w 1283126"/>
                <a:gd name="csY230" fmla="*/ 307365 h 1735525"/>
                <a:gd name="csX231" fmla="*/ 1225912 w 1283126"/>
                <a:gd name="csY231" fmla="*/ 324662 h 1735525"/>
                <a:gd name="csX232" fmla="*/ 1237443 w 1283126"/>
                <a:gd name="csY232" fmla="*/ 325550 h 1735525"/>
                <a:gd name="csX233" fmla="*/ 1257846 w 1283126"/>
                <a:gd name="csY233" fmla="*/ 356153 h 1735525"/>
                <a:gd name="csX234" fmla="*/ 1242766 w 1283126"/>
                <a:gd name="csY234" fmla="*/ 360145 h 1735525"/>
                <a:gd name="csX235" fmla="*/ 1238774 w 1283126"/>
                <a:gd name="csY235" fmla="*/ 382765 h 1735525"/>
                <a:gd name="csX236" fmla="*/ 1225912 w 1283126"/>
                <a:gd name="csY236" fmla="*/ 388087 h 1735525"/>
                <a:gd name="csX237" fmla="*/ 1205509 w 1283126"/>
                <a:gd name="csY237" fmla="*/ 380103 h 1735525"/>
                <a:gd name="csX238" fmla="*/ 1199744 w 1283126"/>
                <a:gd name="csY238" fmla="*/ 395627 h 1735525"/>
                <a:gd name="csX239" fmla="*/ 1187325 w 1283126"/>
                <a:gd name="csY239" fmla="*/ 403167 h 1735525"/>
                <a:gd name="csX240" fmla="*/ 1186881 w 1283126"/>
                <a:gd name="csY240" fmla="*/ 416917 h 1735525"/>
                <a:gd name="csX241" fmla="*/ 1210832 w 1283126"/>
                <a:gd name="csY241" fmla="*/ 451512 h 1735525"/>
                <a:gd name="csX242" fmla="*/ 1233008 w 1283126"/>
                <a:gd name="csY242" fmla="*/ 469253 h 1735525"/>
                <a:gd name="csX243" fmla="*/ 1221920 w 1283126"/>
                <a:gd name="csY243" fmla="*/ 514936 h 1735525"/>
                <a:gd name="csX244" fmla="*/ 1226799 w 1283126"/>
                <a:gd name="csY244" fmla="*/ 526024 h 1735525"/>
                <a:gd name="csX245" fmla="*/ 1213936 w 1283126"/>
                <a:gd name="csY245" fmla="*/ 544653 h 1735525"/>
                <a:gd name="csX246" fmla="*/ 1219702 w 1283126"/>
                <a:gd name="csY246" fmla="*/ 556184 h 1735525"/>
                <a:gd name="csX247" fmla="*/ 1214824 w 1283126"/>
                <a:gd name="csY247" fmla="*/ 561063 h 1735525"/>
                <a:gd name="csX248" fmla="*/ 1210832 w 1283126"/>
                <a:gd name="csY248" fmla="*/ 549531 h 1735525"/>
                <a:gd name="csX249" fmla="*/ 1192203 w 1283126"/>
                <a:gd name="csY249" fmla="*/ 548201 h 1735525"/>
                <a:gd name="csX250" fmla="*/ 1172244 w 1283126"/>
                <a:gd name="csY250" fmla="*/ 564611 h 1735525"/>
                <a:gd name="csX251" fmla="*/ 1164705 w 1283126"/>
                <a:gd name="csY251" fmla="*/ 562394 h 1735525"/>
                <a:gd name="csX252" fmla="*/ 1147850 w 1283126"/>
                <a:gd name="csY252" fmla="*/ 581465 h 1735525"/>
                <a:gd name="csX253" fmla="*/ 1142085 w 1283126"/>
                <a:gd name="csY253" fmla="*/ 574369 h 1735525"/>
                <a:gd name="csX254" fmla="*/ 1138980 w 1283126"/>
                <a:gd name="csY254" fmla="*/ 587675 h 1735525"/>
                <a:gd name="csX255" fmla="*/ 1131440 w 1283126"/>
                <a:gd name="csY255" fmla="*/ 585457 h 1735525"/>
                <a:gd name="csX256" fmla="*/ 1126561 w 1283126"/>
                <a:gd name="csY256" fmla="*/ 596545 h 1735525"/>
                <a:gd name="csX257" fmla="*/ 1109707 w 1283126"/>
                <a:gd name="csY257" fmla="*/ 603642 h 1735525"/>
                <a:gd name="csX258" fmla="*/ 1115030 w 1283126"/>
                <a:gd name="csY258" fmla="*/ 625818 h 1735525"/>
                <a:gd name="csX259" fmla="*/ 1108377 w 1283126"/>
                <a:gd name="csY259" fmla="*/ 629366 h 1735525"/>
                <a:gd name="csX260" fmla="*/ 1128336 w 1283126"/>
                <a:gd name="csY260" fmla="*/ 642672 h 1735525"/>
                <a:gd name="csX261" fmla="*/ 1133214 w 1283126"/>
                <a:gd name="csY261" fmla="*/ 688799 h 1735525"/>
                <a:gd name="csX262" fmla="*/ 1172244 w 1283126"/>
                <a:gd name="csY262" fmla="*/ 706984 h 1735525"/>
                <a:gd name="csX263" fmla="*/ 1179341 w 1283126"/>
                <a:gd name="csY263" fmla="*/ 723394 h 1735525"/>
                <a:gd name="csX264" fmla="*/ 1199300 w 1283126"/>
                <a:gd name="csY264" fmla="*/ 718072 h 1735525"/>
                <a:gd name="csX265" fmla="*/ 1210832 w 1283126"/>
                <a:gd name="csY265" fmla="*/ 722951 h 1735525"/>
                <a:gd name="csX266" fmla="*/ 1222807 w 1283126"/>
                <a:gd name="csY266" fmla="*/ 701218 h 1735525"/>
                <a:gd name="csX267" fmla="*/ 1230790 w 1283126"/>
                <a:gd name="csY267" fmla="*/ 717185 h 1735525"/>
                <a:gd name="csX268" fmla="*/ 1219259 w 1283126"/>
                <a:gd name="csY268" fmla="*/ 728273 h 1735525"/>
                <a:gd name="csX269" fmla="*/ 1220589 w 1283126"/>
                <a:gd name="csY269" fmla="*/ 737144 h 1735525"/>
                <a:gd name="csX270" fmla="*/ 1248975 w 1283126"/>
                <a:gd name="csY270" fmla="*/ 749563 h 1735525"/>
                <a:gd name="csX271" fmla="*/ 1238774 w 1283126"/>
                <a:gd name="csY271" fmla="*/ 763755 h 1735525"/>
                <a:gd name="csX272" fmla="*/ 1241435 w 1283126"/>
                <a:gd name="csY272" fmla="*/ 796133 h 1735525"/>
                <a:gd name="csX273" fmla="*/ 1259620 w 1283126"/>
                <a:gd name="csY273" fmla="*/ 824519 h 1735525"/>
                <a:gd name="csX274" fmla="*/ 1228129 w 1283126"/>
                <a:gd name="csY274" fmla="*/ 829398 h 1735525"/>
                <a:gd name="csX275" fmla="*/ 1235669 w 1283126"/>
                <a:gd name="csY275" fmla="*/ 843590 h 1735525"/>
                <a:gd name="csX276" fmla="*/ 1229903 w 1283126"/>
                <a:gd name="csY276" fmla="*/ 870202 h 1735525"/>
                <a:gd name="csX277" fmla="*/ 1217485 w 1283126"/>
                <a:gd name="csY277" fmla="*/ 885282 h 1735525"/>
                <a:gd name="csX278" fmla="*/ 1209944 w 1283126"/>
                <a:gd name="csY278" fmla="*/ 882621 h 1735525"/>
                <a:gd name="csX279" fmla="*/ 1200187 w 1283126"/>
                <a:gd name="csY279" fmla="*/ 913668 h 1735525"/>
                <a:gd name="csX280" fmla="*/ 1166922 w 1283126"/>
                <a:gd name="csY280" fmla="*/ 907902 h 1735525"/>
                <a:gd name="csX281" fmla="*/ 1178454 w 1283126"/>
                <a:gd name="csY281" fmla="*/ 940280 h 1735525"/>
                <a:gd name="csX282" fmla="*/ 1174906 w 1283126"/>
                <a:gd name="csY282" fmla="*/ 956247 h 1735525"/>
                <a:gd name="csX283" fmla="*/ 1186438 w 1283126"/>
                <a:gd name="csY283" fmla="*/ 969996 h 1735525"/>
                <a:gd name="csX284" fmla="*/ 1174906 w 1283126"/>
                <a:gd name="csY284" fmla="*/ 983745 h 1735525"/>
                <a:gd name="csX285" fmla="*/ 1177124 w 1283126"/>
                <a:gd name="csY285" fmla="*/ 997495 h 1735525"/>
                <a:gd name="csX286" fmla="*/ 1161600 w 1283126"/>
                <a:gd name="csY286" fmla="*/ 1005922 h 1735525"/>
                <a:gd name="csX287" fmla="*/ 1197082 w 1283126"/>
                <a:gd name="csY287" fmla="*/ 1067129 h 1735525"/>
                <a:gd name="csX288" fmla="*/ 1202848 w 1283126"/>
                <a:gd name="csY288" fmla="*/ 1097288 h 1735525"/>
                <a:gd name="csX289" fmla="*/ 1189542 w 1283126"/>
                <a:gd name="csY289" fmla="*/ 1106159 h 1735525"/>
                <a:gd name="csX290" fmla="*/ 1185107 w 1283126"/>
                <a:gd name="csY290" fmla="*/ 1123013 h 1735525"/>
                <a:gd name="csX291" fmla="*/ 1199300 w 1283126"/>
                <a:gd name="csY291" fmla="*/ 1169584 h 1735525"/>
                <a:gd name="csX292" fmla="*/ 1181559 w 1283126"/>
                <a:gd name="csY292" fmla="*/ 1183333 h 1735525"/>
                <a:gd name="csX293" fmla="*/ 1185550 w 1283126"/>
                <a:gd name="csY293" fmla="*/ 1220146 h 1735525"/>
                <a:gd name="csX294" fmla="*/ 1188212 w 1283126"/>
                <a:gd name="csY294" fmla="*/ 1227686 h 1735525"/>
                <a:gd name="csX295" fmla="*/ 1212606 w 1283126"/>
                <a:gd name="csY295" fmla="*/ 1231234 h 1735525"/>
                <a:gd name="csX296" fmla="*/ 1225024 w 1283126"/>
                <a:gd name="csY296" fmla="*/ 1249862 h 1735525"/>
                <a:gd name="csX297" fmla="*/ 1215267 w 1283126"/>
                <a:gd name="csY297" fmla="*/ 1260507 h 1735525"/>
                <a:gd name="csX298" fmla="*/ 1229460 w 1283126"/>
                <a:gd name="csY298" fmla="*/ 1278248 h 1735525"/>
                <a:gd name="csX299" fmla="*/ 1227242 w 1283126"/>
                <a:gd name="csY299" fmla="*/ 1307521 h 1735525"/>
                <a:gd name="csX300" fmla="*/ 1205509 w 1283126"/>
                <a:gd name="csY300" fmla="*/ 1330584 h 1735525"/>
                <a:gd name="csX301" fmla="*/ 1197969 w 1283126"/>
                <a:gd name="csY301" fmla="*/ 1357196 h 1735525"/>
                <a:gd name="csX302" fmla="*/ 1234782 w 1283126"/>
                <a:gd name="csY302" fmla="*/ 1362075 h 1735525"/>
                <a:gd name="csX303" fmla="*/ 1232565 w 1283126"/>
                <a:gd name="csY303" fmla="*/ 1376711 h 1735525"/>
                <a:gd name="csX304" fmla="*/ 1242322 w 1283126"/>
                <a:gd name="csY304" fmla="*/ 1389574 h 1735525"/>
                <a:gd name="csX305" fmla="*/ 1268047 w 1283126"/>
                <a:gd name="csY305" fmla="*/ 1383808 h 1735525"/>
                <a:gd name="csX306" fmla="*/ 1283126 w 1283126"/>
                <a:gd name="csY306" fmla="*/ 1398000 h 1735525"/>
                <a:gd name="csX307" fmla="*/ 1273369 w 1283126"/>
                <a:gd name="csY307" fmla="*/ 1438805 h 1735525"/>
                <a:gd name="csX308" fmla="*/ 1279135 w 1283126"/>
                <a:gd name="csY308" fmla="*/ 1466747 h 1735525"/>
                <a:gd name="csX309" fmla="*/ 1268934 w 1283126"/>
                <a:gd name="csY309" fmla="*/ 1495133 h 1735525"/>
                <a:gd name="csX310" fmla="*/ 1239661 w 1283126"/>
                <a:gd name="csY310" fmla="*/ 1507552 h 1735525"/>
                <a:gd name="csX311" fmla="*/ 1215267 w 1283126"/>
                <a:gd name="csY311" fmla="*/ 1543478 h 1735525"/>
                <a:gd name="csX312" fmla="*/ 1198856 w 1283126"/>
                <a:gd name="csY312" fmla="*/ 1549244 h 1735525"/>
                <a:gd name="csX313" fmla="*/ 1212606 w 1283126"/>
                <a:gd name="csY313" fmla="*/ 1562550 h 1735525"/>
                <a:gd name="csX314" fmla="*/ 1214824 w 1283126"/>
                <a:gd name="csY314" fmla="*/ 1587387 h 1735525"/>
                <a:gd name="csX315" fmla="*/ 1230347 w 1283126"/>
                <a:gd name="csY315" fmla="*/ 1589161 h 1735525"/>
                <a:gd name="csX316" fmla="*/ 1211719 w 1283126"/>
                <a:gd name="csY316" fmla="*/ 1615773 h 1735525"/>
                <a:gd name="csX317" fmla="*/ 1216597 w 1283126"/>
                <a:gd name="csY317" fmla="*/ 1627748 h 1735525"/>
                <a:gd name="csX318" fmla="*/ 1208171 w 1283126"/>
                <a:gd name="csY318" fmla="*/ 1646376 h 1735525"/>
                <a:gd name="csX319" fmla="*/ 1194421 w 1283126"/>
                <a:gd name="csY319" fmla="*/ 1652586 h 1735525"/>
                <a:gd name="csX320" fmla="*/ 1117247 w 1283126"/>
                <a:gd name="csY320" fmla="*/ 1735525 h 1735525"/>
                <a:gd name="csX321" fmla="*/ 1111481 w 1283126"/>
                <a:gd name="csY321" fmla="*/ 1705366 h 1735525"/>
                <a:gd name="csX322" fmla="*/ 1098619 w 1283126"/>
                <a:gd name="csY322" fmla="*/ 1699156 h 1735525"/>
                <a:gd name="csX323" fmla="*/ 1089748 w 1283126"/>
                <a:gd name="csY323" fmla="*/ 1672988 h 1735525"/>
                <a:gd name="csX324" fmla="*/ 1055153 w 1283126"/>
                <a:gd name="csY324" fmla="*/ 1679197 h 1735525"/>
                <a:gd name="csX325" fmla="*/ 1030315 w 1283126"/>
                <a:gd name="csY325" fmla="*/ 1641941 h 1735525"/>
                <a:gd name="csX326" fmla="*/ 1032533 w 1283126"/>
                <a:gd name="csY326" fmla="*/ 1630409 h 1735525"/>
                <a:gd name="csX327" fmla="*/ 999268 w 1283126"/>
                <a:gd name="csY327" fmla="*/ 1613112 h 1735525"/>
                <a:gd name="csX328" fmla="*/ 971327 w 1283126"/>
                <a:gd name="csY328" fmla="*/ 1623313 h 1735525"/>
                <a:gd name="csX329" fmla="*/ 949594 w 1283126"/>
                <a:gd name="csY329" fmla="*/ 1597145 h 1735525"/>
                <a:gd name="csX330" fmla="*/ 947376 w 1283126"/>
                <a:gd name="csY330" fmla="*/ 1553679 h 1735525"/>
                <a:gd name="csX331" fmla="*/ 914111 w 1283126"/>
                <a:gd name="csY331" fmla="*/ 1548800 h 1735525"/>
                <a:gd name="csX332" fmla="*/ 909233 w 1283126"/>
                <a:gd name="csY332" fmla="*/ 1559445 h 1735525"/>
                <a:gd name="csX333" fmla="*/ 862219 w 1283126"/>
                <a:gd name="csY333" fmla="*/ 1575855 h 1735525"/>
                <a:gd name="csX334" fmla="*/ 848469 w 1283126"/>
                <a:gd name="csY334" fmla="*/ 1599806 h 1735525"/>
                <a:gd name="csX335" fmla="*/ 786819 w 1283126"/>
                <a:gd name="csY335" fmla="*/ 1578516 h 1735525"/>
                <a:gd name="csX336" fmla="*/ 733595 w 1283126"/>
                <a:gd name="csY336" fmla="*/ 1583839 h 1735525"/>
                <a:gd name="csX337" fmla="*/ 696783 w 1283126"/>
                <a:gd name="csY337" fmla="*/ 1521301 h 1735525"/>
                <a:gd name="csX338" fmla="*/ 697670 w 1283126"/>
                <a:gd name="csY338" fmla="*/ 1494246 h 1735525"/>
                <a:gd name="csX339" fmla="*/ 681259 w 1283126"/>
                <a:gd name="csY339" fmla="*/ 1478279 h 1735525"/>
                <a:gd name="csX340" fmla="*/ 653760 w 1283126"/>
                <a:gd name="csY340" fmla="*/ 1481827 h 1735525"/>
                <a:gd name="csX341" fmla="*/ 653760 w 1283126"/>
                <a:gd name="csY341" fmla="*/ 1471626 h 1735525"/>
                <a:gd name="csX342" fmla="*/ 636019 w 1283126"/>
                <a:gd name="csY342" fmla="*/ 1450780 h 1735525"/>
                <a:gd name="csX343" fmla="*/ 553523 w 1283126"/>
                <a:gd name="csY343" fmla="*/ 1429491 h 1735525"/>
                <a:gd name="csX344" fmla="*/ 545096 w 1283126"/>
                <a:gd name="csY344" fmla="*/ 1406428 h 1735525"/>
                <a:gd name="csX345" fmla="*/ 496751 w 1283126"/>
                <a:gd name="csY345" fmla="*/ 1381146 h 1735525"/>
                <a:gd name="csX346" fmla="*/ 494090 w 1283126"/>
                <a:gd name="csY346" fmla="*/ 1344777 h 1735525"/>
                <a:gd name="csX347" fmla="*/ 459938 w 1283126"/>
                <a:gd name="csY347" fmla="*/ 1354091 h 1735525"/>
                <a:gd name="csX348" fmla="*/ 432883 w 1283126"/>
                <a:gd name="csY348" fmla="*/ 1339455 h 1735525"/>
                <a:gd name="csX349" fmla="*/ 417360 w 1283126"/>
                <a:gd name="csY349" fmla="*/ 1347882 h 1735525"/>
                <a:gd name="csX350" fmla="*/ 395183 w 1283126"/>
                <a:gd name="csY350" fmla="*/ 1340342 h 1735525"/>
                <a:gd name="csX351" fmla="*/ 415142 w 1283126"/>
                <a:gd name="csY351" fmla="*/ 1286232 h 1735525"/>
                <a:gd name="csX352" fmla="*/ 411150 w 1283126"/>
                <a:gd name="csY352" fmla="*/ 1271152 h 1735525"/>
                <a:gd name="csX353" fmla="*/ 385869 w 1283126"/>
                <a:gd name="csY353" fmla="*/ 1256959 h 1735525"/>
                <a:gd name="csX354" fmla="*/ 384539 w 1283126"/>
                <a:gd name="csY354" fmla="*/ 1208171 h 1735525"/>
                <a:gd name="csX355" fmla="*/ 403611 w 1283126"/>
                <a:gd name="csY355" fmla="*/ 1198857 h 1735525"/>
                <a:gd name="csX356" fmla="*/ 407602 w 1283126"/>
                <a:gd name="csY356" fmla="*/ 1188655 h 1735525"/>
                <a:gd name="csX357" fmla="*/ 391635 w 1283126"/>
                <a:gd name="csY357" fmla="*/ 1157608 h 1735525"/>
                <a:gd name="csX358" fmla="*/ 373450 w 1283126"/>
                <a:gd name="csY358" fmla="*/ 1153173 h 1735525"/>
                <a:gd name="csX359" fmla="*/ 330428 w 1283126"/>
                <a:gd name="csY359" fmla="*/ 1107490 h 1735525"/>
                <a:gd name="csX360" fmla="*/ 319784 w 1283126"/>
                <a:gd name="csY360" fmla="*/ 1107933 h 1735525"/>
                <a:gd name="csX361" fmla="*/ 320227 w 1283126"/>
                <a:gd name="csY361" fmla="*/ 1125231 h 1735525"/>
                <a:gd name="csX362" fmla="*/ 307365 w 1283126"/>
                <a:gd name="csY362" fmla="*/ 1135875 h 1735525"/>
                <a:gd name="csX363" fmla="*/ 287850 w 1283126"/>
                <a:gd name="csY363" fmla="*/ 1114142 h 1735525"/>
                <a:gd name="csX364" fmla="*/ 236844 w 1283126"/>
                <a:gd name="csY364" fmla="*/ 1130110 h 1735525"/>
                <a:gd name="csX365" fmla="*/ 212450 w 1283126"/>
                <a:gd name="csY365" fmla="*/ 1109707 h 1735525"/>
                <a:gd name="csX366" fmla="*/ 212006 w 1283126"/>
                <a:gd name="csY366" fmla="*/ 1095958 h 1735525"/>
                <a:gd name="csX367" fmla="*/ 197813 w 1283126"/>
                <a:gd name="csY367" fmla="*/ 1078217 h 1735525"/>
                <a:gd name="csX368" fmla="*/ 221320 w 1283126"/>
                <a:gd name="csY368" fmla="*/ 1048944 h 1735525"/>
                <a:gd name="csX369" fmla="*/ 212893 w 1283126"/>
                <a:gd name="csY369" fmla="*/ 1032977 h 1735525"/>
                <a:gd name="csX370" fmla="*/ 198257 w 1283126"/>
                <a:gd name="csY370" fmla="*/ 1032533 h 1735525"/>
                <a:gd name="csX371" fmla="*/ 180959 w 1283126"/>
                <a:gd name="csY371" fmla="*/ 1009470 h 1735525"/>
                <a:gd name="csX372" fmla="*/ 147251 w 1283126"/>
                <a:gd name="csY372" fmla="*/ 994390 h 1735525"/>
                <a:gd name="csX373" fmla="*/ 126849 w 1283126"/>
                <a:gd name="csY373" fmla="*/ 1003260 h 1735525"/>
                <a:gd name="csX374" fmla="*/ 96689 w 1283126"/>
                <a:gd name="csY374" fmla="*/ 987294 h 1735525"/>
                <a:gd name="csX375" fmla="*/ 84714 w 1283126"/>
                <a:gd name="csY375" fmla="*/ 993059 h 1735525"/>
                <a:gd name="csX376" fmla="*/ 59876 w 1283126"/>
                <a:gd name="csY376" fmla="*/ 979310 h 1735525"/>
                <a:gd name="csX377" fmla="*/ 48344 w 1283126"/>
                <a:gd name="csY377" fmla="*/ 984189 h 1735525"/>
                <a:gd name="csX378" fmla="*/ 28386 w 1283126"/>
                <a:gd name="csY378" fmla="*/ 971327 h 1735525"/>
                <a:gd name="csX379" fmla="*/ 39474 w 1283126"/>
                <a:gd name="csY379" fmla="*/ 950481 h 1735525"/>
                <a:gd name="csX380" fmla="*/ 32821 w 1283126"/>
                <a:gd name="csY380" fmla="*/ 934957 h 1735525"/>
                <a:gd name="csX381" fmla="*/ 12419 w 1283126"/>
                <a:gd name="csY381" fmla="*/ 930522 h 1735525"/>
                <a:gd name="csX382" fmla="*/ 0 w 1283126"/>
                <a:gd name="csY382" fmla="*/ 909676 h 1735525"/>
                <a:gd name="csX383" fmla="*/ 27055 w 1283126"/>
                <a:gd name="csY383" fmla="*/ 896370 h 1735525"/>
                <a:gd name="csX384" fmla="*/ 32377 w 1283126"/>
                <a:gd name="csY384" fmla="*/ 873307 h 1735525"/>
                <a:gd name="csX385" fmla="*/ 68747 w 1283126"/>
                <a:gd name="csY385" fmla="*/ 829398 h 1735525"/>
                <a:gd name="csX386" fmla="*/ 56772 w 1283126"/>
                <a:gd name="csY386" fmla="*/ 812100 h 1735525"/>
                <a:gd name="csX387" fmla="*/ 67416 w 1283126"/>
                <a:gd name="csY387" fmla="*/ 773070 h 1735525"/>
                <a:gd name="csX388" fmla="*/ 62094 w 1283126"/>
                <a:gd name="csY388" fmla="*/ 753998 h 1735525"/>
                <a:gd name="csX389" fmla="*/ 113987 w 1283126"/>
                <a:gd name="csY389" fmla="*/ 760207 h 1735525"/>
                <a:gd name="csX390" fmla="*/ 129510 w 1283126"/>
                <a:gd name="csY390" fmla="*/ 736257 h 1735525"/>
                <a:gd name="csX391" fmla="*/ 153904 w 1283126"/>
                <a:gd name="csY391" fmla="*/ 722507 h 1735525"/>
                <a:gd name="csX392" fmla="*/ 162331 w 1283126"/>
                <a:gd name="csY392" fmla="*/ 729160 h 1735525"/>
                <a:gd name="csX393" fmla="*/ 166323 w 1283126"/>
                <a:gd name="csY393" fmla="*/ 716741 h 1735525"/>
                <a:gd name="csX394" fmla="*/ 185838 w 1283126"/>
                <a:gd name="csY394" fmla="*/ 703436 h 1735525"/>
                <a:gd name="csX395" fmla="*/ 295390 w 1283126"/>
                <a:gd name="csY395" fmla="*/ 699887 h 1735525"/>
                <a:gd name="csX396" fmla="*/ 316679 w 1283126"/>
                <a:gd name="csY396" fmla="*/ 671502 h 1735525"/>
                <a:gd name="csX397" fmla="*/ 350387 w 1283126"/>
                <a:gd name="csY397" fmla="*/ 663518 h 1735525"/>
                <a:gd name="csX398" fmla="*/ 357927 w 1283126"/>
                <a:gd name="csY398" fmla="*/ 655091 h 1735525"/>
                <a:gd name="csX399" fmla="*/ 369015 w 1283126"/>
                <a:gd name="csY399" fmla="*/ 660857 h 1735525"/>
                <a:gd name="csX400" fmla="*/ 380990 w 1283126"/>
                <a:gd name="csY400" fmla="*/ 655535 h 1735525"/>
                <a:gd name="csX401" fmla="*/ 385869 w 1283126"/>
                <a:gd name="csY401" fmla="*/ 640898 h 1735525"/>
                <a:gd name="csX402" fmla="*/ 374338 w 1283126"/>
                <a:gd name="csY402" fmla="*/ 635576 h 1735525"/>
                <a:gd name="csX403" fmla="*/ 382765 w 1283126"/>
                <a:gd name="csY403" fmla="*/ 626262 h 1735525"/>
                <a:gd name="csX404" fmla="*/ 401836 w 1283126"/>
                <a:gd name="csY404" fmla="*/ 630697 h 1735525"/>
                <a:gd name="csX405" fmla="*/ 400506 w 1283126"/>
                <a:gd name="csY405" fmla="*/ 612956 h 1735525"/>
                <a:gd name="csX406" fmla="*/ 412925 w 1283126"/>
                <a:gd name="csY406" fmla="*/ 598319 h 1735525"/>
                <a:gd name="csX407" fmla="*/ 382321 w 1283126"/>
                <a:gd name="csY407" fmla="*/ 582796 h 1735525"/>
                <a:gd name="csX408" fmla="*/ 381878 w 1283126"/>
                <a:gd name="csY408" fmla="*/ 567716 h 1735525"/>
                <a:gd name="csX409" fmla="*/ 396514 w 1283126"/>
                <a:gd name="csY409" fmla="*/ 540661 h 1735525"/>
                <a:gd name="csX410" fmla="*/ 419577 w 1283126"/>
                <a:gd name="csY410" fmla="*/ 521589 h 1735525"/>
                <a:gd name="csX411" fmla="*/ 435988 w 1283126"/>
                <a:gd name="csY411" fmla="*/ 510501 h 1735525"/>
                <a:gd name="csX412" fmla="*/ 438649 w 1283126"/>
                <a:gd name="csY412" fmla="*/ 473688 h 1735525"/>
                <a:gd name="csX413" fmla="*/ 410707 w 1283126"/>
                <a:gd name="csY413" fmla="*/ 439980 h 1735525"/>
                <a:gd name="csX414" fmla="*/ 419134 w 1283126"/>
                <a:gd name="csY414" fmla="*/ 424900 h 1735525"/>
                <a:gd name="csX415" fmla="*/ 458608 w 1283126"/>
                <a:gd name="csY415" fmla="*/ 407602 h 1735525"/>
                <a:gd name="csX416" fmla="*/ 1200630 w 1283126"/>
                <a:gd name="csY416" fmla="*/ 241723 h 1735525"/>
                <a:gd name="csX417" fmla="*/ 1202405 w 1283126"/>
                <a:gd name="csY417" fmla="*/ 251480 h 1735525"/>
                <a:gd name="csX418" fmla="*/ 1168697 w 1283126"/>
                <a:gd name="csY418" fmla="*/ 267004 h 1735525"/>
                <a:gd name="csX419" fmla="*/ 1132327 w 1283126"/>
                <a:gd name="csY419" fmla="*/ 253698 h 1735525"/>
                <a:gd name="csX420" fmla="*/ 1175349 w 1283126"/>
                <a:gd name="csY420" fmla="*/ 222208 h 1735525"/>
                <a:gd name="csX421" fmla="*/ 1200630 w 1283126"/>
                <a:gd name="csY421" fmla="*/ 241723 h 1735525"/>
                <a:gd name="csX422" fmla="*/ 976205 w 1283126"/>
                <a:gd name="csY422" fmla="*/ 54554 h 1735525"/>
                <a:gd name="csX423" fmla="*/ 967335 w 1283126"/>
                <a:gd name="csY423" fmla="*/ 79835 h 1735525"/>
                <a:gd name="csX424" fmla="*/ 962013 w 1283126"/>
                <a:gd name="csY424" fmla="*/ 55441 h 1735525"/>
                <a:gd name="csX425" fmla="*/ 920321 w 1283126"/>
                <a:gd name="csY425" fmla="*/ 55441 h 1735525"/>
                <a:gd name="csX426" fmla="*/ 911894 w 1283126"/>
                <a:gd name="csY426" fmla="*/ 53667 h 1735525"/>
                <a:gd name="csX427" fmla="*/ 910119 w 1283126"/>
                <a:gd name="csY427" fmla="*/ 43022 h 1735525"/>
                <a:gd name="csX428" fmla="*/ 904797 w 1283126"/>
                <a:gd name="csY428" fmla="*/ 53223 h 1735525"/>
                <a:gd name="csX429" fmla="*/ 897701 w 1283126"/>
                <a:gd name="csY429" fmla="*/ 46570 h 1735525"/>
                <a:gd name="csX430" fmla="*/ 916772 w 1283126"/>
                <a:gd name="csY430" fmla="*/ 25281 h 1735525"/>
                <a:gd name="csX431" fmla="*/ 922095 w 1283126"/>
                <a:gd name="csY431" fmla="*/ 3548 h 1735525"/>
                <a:gd name="csX432" fmla="*/ 946932 w 1283126"/>
                <a:gd name="csY432" fmla="*/ 0 h 1735525"/>
                <a:gd name="csX433" fmla="*/ 965560 w 1283126"/>
                <a:gd name="csY433" fmla="*/ 5766 h 1735525"/>
                <a:gd name="csX434" fmla="*/ 973101 w 1283126"/>
                <a:gd name="csY434" fmla="*/ 17298 h 1735525"/>
                <a:gd name="csX435" fmla="*/ 952255 w 1283126"/>
                <a:gd name="csY435" fmla="*/ 37700 h 1735525"/>
                <a:gd name="csX436" fmla="*/ 963343 w 1283126"/>
                <a:gd name="csY436" fmla="*/ 44796 h 1735525"/>
                <a:gd name="csX437" fmla="*/ 974431 w 1283126"/>
                <a:gd name="csY437" fmla="*/ 34595 h 1735525"/>
                <a:gd name="csX438" fmla="*/ 976205 w 1283126"/>
                <a:gd name="csY438" fmla="*/ 54554 h 1735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</a:cxnLst>
              <a:rect l="l" t="t" r="r" b="b"/>
              <a:pathLst>
                <a:path w="1283126" h="1735525">
                  <a:moveTo>
                    <a:pt x="458608" y="407602"/>
                  </a:moveTo>
                  <a:lnTo>
                    <a:pt x="485220" y="447964"/>
                  </a:lnTo>
                  <a:lnTo>
                    <a:pt x="475462" y="439536"/>
                  </a:lnTo>
                  <a:lnTo>
                    <a:pt x="474131" y="446189"/>
                  </a:lnTo>
                  <a:lnTo>
                    <a:pt x="520258" y="508283"/>
                  </a:lnTo>
                  <a:lnTo>
                    <a:pt x="514936" y="529129"/>
                  </a:lnTo>
                  <a:lnTo>
                    <a:pt x="526911" y="571708"/>
                  </a:lnTo>
                  <a:lnTo>
                    <a:pt x="538887" y="586788"/>
                  </a:lnTo>
                  <a:lnTo>
                    <a:pt x="530903" y="619609"/>
                  </a:lnTo>
                  <a:lnTo>
                    <a:pt x="555741" y="612069"/>
                  </a:lnTo>
                  <a:lnTo>
                    <a:pt x="555297" y="603198"/>
                  </a:lnTo>
                  <a:lnTo>
                    <a:pt x="612069" y="551749"/>
                  </a:lnTo>
                  <a:lnTo>
                    <a:pt x="606303" y="545096"/>
                  </a:lnTo>
                  <a:lnTo>
                    <a:pt x="621826" y="543765"/>
                  </a:lnTo>
                  <a:lnTo>
                    <a:pt x="595215" y="537113"/>
                  </a:lnTo>
                  <a:lnTo>
                    <a:pt x="589449" y="523807"/>
                  </a:lnTo>
                  <a:lnTo>
                    <a:pt x="591666" y="472358"/>
                  </a:lnTo>
                  <a:lnTo>
                    <a:pt x="609851" y="445302"/>
                  </a:lnTo>
                  <a:lnTo>
                    <a:pt x="603198" y="451068"/>
                  </a:lnTo>
                  <a:lnTo>
                    <a:pt x="595215" y="443972"/>
                  </a:lnTo>
                  <a:lnTo>
                    <a:pt x="573038" y="401393"/>
                  </a:lnTo>
                  <a:lnTo>
                    <a:pt x="561506" y="405828"/>
                  </a:lnTo>
                  <a:lnTo>
                    <a:pt x="559289" y="420908"/>
                  </a:lnTo>
                  <a:lnTo>
                    <a:pt x="555297" y="412925"/>
                  </a:lnTo>
                  <a:lnTo>
                    <a:pt x="587675" y="360145"/>
                  </a:lnTo>
                  <a:lnTo>
                    <a:pt x="594771" y="357040"/>
                  </a:lnTo>
                  <a:lnTo>
                    <a:pt x="589005" y="367685"/>
                  </a:lnTo>
                  <a:lnTo>
                    <a:pt x="596989" y="369902"/>
                  </a:lnTo>
                  <a:lnTo>
                    <a:pt x="612512" y="358814"/>
                  </a:lnTo>
                  <a:lnTo>
                    <a:pt x="610295" y="339299"/>
                  </a:lnTo>
                  <a:lnTo>
                    <a:pt x="655534" y="278536"/>
                  </a:lnTo>
                  <a:lnTo>
                    <a:pt x="652873" y="263899"/>
                  </a:lnTo>
                  <a:lnTo>
                    <a:pt x="629810" y="262569"/>
                  </a:lnTo>
                  <a:lnTo>
                    <a:pt x="633801" y="247489"/>
                  </a:lnTo>
                  <a:lnTo>
                    <a:pt x="658639" y="229304"/>
                  </a:lnTo>
                  <a:lnTo>
                    <a:pt x="645333" y="234626"/>
                  </a:lnTo>
                  <a:lnTo>
                    <a:pt x="646220" y="225756"/>
                  </a:lnTo>
                  <a:lnTo>
                    <a:pt x="673719" y="203136"/>
                  </a:lnTo>
                  <a:lnTo>
                    <a:pt x="708314" y="202692"/>
                  </a:lnTo>
                  <a:lnTo>
                    <a:pt x="755328" y="186282"/>
                  </a:lnTo>
                  <a:lnTo>
                    <a:pt x="843147" y="72295"/>
                  </a:lnTo>
                  <a:lnTo>
                    <a:pt x="872863" y="47901"/>
                  </a:lnTo>
                  <a:lnTo>
                    <a:pt x="890161" y="52780"/>
                  </a:lnTo>
                  <a:lnTo>
                    <a:pt x="877298" y="61207"/>
                  </a:lnTo>
                  <a:lnTo>
                    <a:pt x="954472" y="91810"/>
                  </a:lnTo>
                  <a:lnTo>
                    <a:pt x="966891" y="107334"/>
                  </a:lnTo>
                  <a:lnTo>
                    <a:pt x="960238" y="112213"/>
                  </a:lnTo>
                  <a:lnTo>
                    <a:pt x="971327" y="111769"/>
                  </a:lnTo>
                  <a:lnTo>
                    <a:pt x="992172" y="139268"/>
                  </a:lnTo>
                  <a:lnTo>
                    <a:pt x="970439" y="194265"/>
                  </a:lnTo>
                  <a:lnTo>
                    <a:pt x="926530" y="238175"/>
                  </a:lnTo>
                  <a:lnTo>
                    <a:pt x="917660" y="258133"/>
                  </a:lnTo>
                  <a:lnTo>
                    <a:pt x="882621" y="277205"/>
                  </a:lnTo>
                  <a:lnTo>
                    <a:pt x="884395" y="306921"/>
                  </a:lnTo>
                  <a:lnTo>
                    <a:pt x="897701" y="336638"/>
                  </a:lnTo>
                  <a:lnTo>
                    <a:pt x="891048" y="375225"/>
                  </a:lnTo>
                  <a:lnTo>
                    <a:pt x="871089" y="403611"/>
                  </a:lnTo>
                  <a:lnTo>
                    <a:pt x="864436" y="429779"/>
                  </a:lnTo>
                  <a:lnTo>
                    <a:pt x="842260" y="441311"/>
                  </a:lnTo>
                  <a:lnTo>
                    <a:pt x="843590" y="460826"/>
                  </a:lnTo>
                  <a:lnTo>
                    <a:pt x="831172" y="473688"/>
                  </a:lnTo>
                  <a:lnTo>
                    <a:pt x="828510" y="503848"/>
                  </a:lnTo>
                  <a:lnTo>
                    <a:pt x="809439" y="524694"/>
                  </a:lnTo>
                  <a:lnTo>
                    <a:pt x="804116" y="553523"/>
                  </a:lnTo>
                  <a:lnTo>
                    <a:pt x="795690" y="554410"/>
                  </a:lnTo>
                  <a:lnTo>
                    <a:pt x="796133" y="573038"/>
                  </a:lnTo>
                  <a:lnTo>
                    <a:pt x="781940" y="584570"/>
                  </a:lnTo>
                  <a:lnTo>
                    <a:pt x="773957" y="615617"/>
                  </a:lnTo>
                  <a:lnTo>
                    <a:pt x="798351" y="682590"/>
                  </a:lnTo>
                  <a:lnTo>
                    <a:pt x="795690" y="702548"/>
                  </a:lnTo>
                  <a:lnTo>
                    <a:pt x="795690" y="695008"/>
                  </a:lnTo>
                  <a:lnTo>
                    <a:pt x="757102" y="721177"/>
                  </a:lnTo>
                  <a:lnTo>
                    <a:pt x="748675" y="757102"/>
                  </a:lnTo>
                  <a:lnTo>
                    <a:pt x="729604" y="789924"/>
                  </a:lnTo>
                  <a:lnTo>
                    <a:pt x="728273" y="783271"/>
                  </a:lnTo>
                  <a:lnTo>
                    <a:pt x="713637" y="791698"/>
                  </a:lnTo>
                  <a:lnTo>
                    <a:pt x="699887" y="788149"/>
                  </a:lnTo>
                  <a:lnTo>
                    <a:pt x="674606" y="821858"/>
                  </a:lnTo>
                  <a:lnTo>
                    <a:pt x="655978" y="817422"/>
                  </a:lnTo>
                  <a:lnTo>
                    <a:pt x="656422" y="840042"/>
                  </a:lnTo>
                  <a:lnTo>
                    <a:pt x="654204" y="831615"/>
                  </a:lnTo>
                  <a:lnTo>
                    <a:pt x="651986" y="838268"/>
                  </a:lnTo>
                  <a:lnTo>
                    <a:pt x="639567" y="836494"/>
                  </a:lnTo>
                  <a:lnTo>
                    <a:pt x="639124" y="848469"/>
                  </a:lnTo>
                  <a:lnTo>
                    <a:pt x="618722" y="860888"/>
                  </a:lnTo>
                  <a:lnTo>
                    <a:pt x="598763" y="846252"/>
                  </a:lnTo>
                  <a:lnTo>
                    <a:pt x="604972" y="860445"/>
                  </a:lnTo>
                  <a:lnTo>
                    <a:pt x="595215" y="890161"/>
                  </a:lnTo>
                  <a:lnTo>
                    <a:pt x="574812" y="880847"/>
                  </a:lnTo>
                  <a:lnTo>
                    <a:pt x="576143" y="887056"/>
                  </a:lnTo>
                  <a:lnTo>
                    <a:pt x="559289" y="885282"/>
                  </a:lnTo>
                  <a:lnTo>
                    <a:pt x="558402" y="892378"/>
                  </a:lnTo>
                  <a:lnTo>
                    <a:pt x="542435" y="888387"/>
                  </a:lnTo>
                  <a:lnTo>
                    <a:pt x="530460" y="863549"/>
                  </a:lnTo>
                  <a:lnTo>
                    <a:pt x="548644" y="863549"/>
                  </a:lnTo>
                  <a:lnTo>
                    <a:pt x="559732" y="858670"/>
                  </a:lnTo>
                  <a:lnTo>
                    <a:pt x="532677" y="857783"/>
                  </a:lnTo>
                  <a:lnTo>
                    <a:pt x="524694" y="824075"/>
                  </a:lnTo>
                  <a:lnTo>
                    <a:pt x="518484" y="829841"/>
                  </a:lnTo>
                  <a:lnTo>
                    <a:pt x="508283" y="821414"/>
                  </a:lnTo>
                  <a:lnTo>
                    <a:pt x="505178" y="827623"/>
                  </a:lnTo>
                  <a:lnTo>
                    <a:pt x="499413" y="824075"/>
                  </a:lnTo>
                  <a:lnTo>
                    <a:pt x="498082" y="832059"/>
                  </a:lnTo>
                  <a:lnTo>
                    <a:pt x="501187" y="840486"/>
                  </a:lnTo>
                  <a:lnTo>
                    <a:pt x="502074" y="829398"/>
                  </a:lnTo>
                  <a:lnTo>
                    <a:pt x="522476" y="848469"/>
                  </a:lnTo>
                  <a:lnTo>
                    <a:pt x="517154" y="870202"/>
                  </a:lnTo>
                  <a:lnTo>
                    <a:pt x="499413" y="873750"/>
                  </a:lnTo>
                  <a:lnTo>
                    <a:pt x="490099" y="851574"/>
                  </a:lnTo>
                  <a:lnTo>
                    <a:pt x="495421" y="826293"/>
                  </a:lnTo>
                  <a:lnTo>
                    <a:pt x="485663" y="824962"/>
                  </a:lnTo>
                  <a:lnTo>
                    <a:pt x="484332" y="815205"/>
                  </a:lnTo>
                  <a:lnTo>
                    <a:pt x="475462" y="809882"/>
                  </a:lnTo>
                  <a:lnTo>
                    <a:pt x="479454" y="817866"/>
                  </a:lnTo>
                  <a:lnTo>
                    <a:pt x="470583" y="839599"/>
                  </a:lnTo>
                  <a:lnTo>
                    <a:pt x="515379" y="903910"/>
                  </a:lnTo>
                  <a:lnTo>
                    <a:pt x="570377" y="926087"/>
                  </a:lnTo>
                  <a:lnTo>
                    <a:pt x="583683" y="950924"/>
                  </a:lnTo>
                  <a:lnTo>
                    <a:pt x="611182" y="954472"/>
                  </a:lnTo>
                  <a:lnTo>
                    <a:pt x="628923" y="928304"/>
                  </a:lnTo>
                  <a:lnTo>
                    <a:pt x="625375" y="923869"/>
                  </a:lnTo>
                  <a:lnTo>
                    <a:pt x="639124" y="915886"/>
                  </a:lnTo>
                  <a:lnTo>
                    <a:pt x="663961" y="920764"/>
                  </a:lnTo>
                  <a:lnTo>
                    <a:pt x="671501" y="911450"/>
                  </a:lnTo>
                  <a:lnTo>
                    <a:pt x="700774" y="910563"/>
                  </a:lnTo>
                  <a:lnTo>
                    <a:pt x="723838" y="898588"/>
                  </a:lnTo>
                  <a:lnTo>
                    <a:pt x="746901" y="857340"/>
                  </a:lnTo>
                  <a:lnTo>
                    <a:pt x="808551" y="822745"/>
                  </a:lnTo>
                  <a:lnTo>
                    <a:pt x="826293" y="791254"/>
                  </a:lnTo>
                  <a:lnTo>
                    <a:pt x="832059" y="761538"/>
                  </a:lnTo>
                  <a:lnTo>
                    <a:pt x="825406" y="723394"/>
                  </a:lnTo>
                  <a:lnTo>
                    <a:pt x="850243" y="682590"/>
                  </a:lnTo>
                  <a:lnTo>
                    <a:pt x="891491" y="675493"/>
                  </a:lnTo>
                  <a:lnTo>
                    <a:pt x="942054" y="678598"/>
                  </a:lnTo>
                  <a:lnTo>
                    <a:pt x="962456" y="688356"/>
                  </a:lnTo>
                  <a:lnTo>
                    <a:pt x="955360" y="716298"/>
                  </a:lnTo>
                  <a:lnTo>
                    <a:pt x="975762" y="759320"/>
                  </a:lnTo>
                  <a:lnTo>
                    <a:pt x="957133" y="786819"/>
                  </a:lnTo>
                  <a:lnTo>
                    <a:pt x="963786" y="798351"/>
                  </a:lnTo>
                  <a:lnTo>
                    <a:pt x="944271" y="828511"/>
                  </a:lnTo>
                  <a:lnTo>
                    <a:pt x="946045" y="840486"/>
                  </a:lnTo>
                  <a:lnTo>
                    <a:pt x="931409" y="846695"/>
                  </a:lnTo>
                  <a:lnTo>
                    <a:pt x="930522" y="856009"/>
                  </a:lnTo>
                  <a:lnTo>
                    <a:pt x="950924" y="885726"/>
                  </a:lnTo>
                  <a:lnTo>
                    <a:pt x="948263" y="895927"/>
                  </a:lnTo>
                  <a:lnTo>
                    <a:pt x="1017897" y="914999"/>
                  </a:lnTo>
                  <a:lnTo>
                    <a:pt x="1008139" y="905241"/>
                  </a:lnTo>
                  <a:lnTo>
                    <a:pt x="1012131" y="901249"/>
                  </a:lnTo>
                  <a:lnTo>
                    <a:pt x="994833" y="902580"/>
                  </a:lnTo>
                  <a:lnTo>
                    <a:pt x="991285" y="897257"/>
                  </a:lnTo>
                  <a:lnTo>
                    <a:pt x="999712" y="895483"/>
                  </a:lnTo>
                  <a:lnTo>
                    <a:pt x="993060" y="887500"/>
                  </a:lnTo>
                  <a:lnTo>
                    <a:pt x="988180" y="895483"/>
                  </a:lnTo>
                  <a:lnTo>
                    <a:pt x="963786" y="879960"/>
                  </a:lnTo>
                  <a:lnTo>
                    <a:pt x="969552" y="875524"/>
                  </a:lnTo>
                  <a:lnTo>
                    <a:pt x="963343" y="866210"/>
                  </a:lnTo>
                  <a:lnTo>
                    <a:pt x="948263" y="864880"/>
                  </a:lnTo>
                  <a:lnTo>
                    <a:pt x="967778" y="815205"/>
                  </a:lnTo>
                  <a:lnTo>
                    <a:pt x="980197" y="805890"/>
                  </a:lnTo>
                  <a:lnTo>
                    <a:pt x="1005478" y="806334"/>
                  </a:lnTo>
                  <a:lnTo>
                    <a:pt x="1004591" y="769965"/>
                  </a:lnTo>
                  <a:lnTo>
                    <a:pt x="997495" y="768191"/>
                  </a:lnTo>
                  <a:lnTo>
                    <a:pt x="1009026" y="713193"/>
                  </a:lnTo>
                  <a:lnTo>
                    <a:pt x="979754" y="687912"/>
                  </a:lnTo>
                  <a:lnTo>
                    <a:pt x="976205" y="668840"/>
                  </a:lnTo>
                  <a:lnTo>
                    <a:pt x="949150" y="642672"/>
                  </a:lnTo>
                  <a:lnTo>
                    <a:pt x="925643" y="630253"/>
                  </a:lnTo>
                  <a:lnTo>
                    <a:pt x="899031" y="644003"/>
                  </a:lnTo>
                  <a:lnTo>
                    <a:pt x="882621" y="640898"/>
                  </a:lnTo>
                  <a:lnTo>
                    <a:pt x="864436" y="623601"/>
                  </a:lnTo>
                  <a:lnTo>
                    <a:pt x="842703" y="622713"/>
                  </a:lnTo>
                  <a:lnTo>
                    <a:pt x="840929" y="608520"/>
                  </a:lnTo>
                  <a:lnTo>
                    <a:pt x="860001" y="580578"/>
                  </a:lnTo>
                  <a:lnTo>
                    <a:pt x="860445" y="530903"/>
                  </a:lnTo>
                  <a:lnTo>
                    <a:pt x="891048" y="480784"/>
                  </a:lnTo>
                  <a:lnTo>
                    <a:pt x="941166" y="435988"/>
                  </a:lnTo>
                  <a:lnTo>
                    <a:pt x="942941" y="337081"/>
                  </a:lnTo>
                  <a:lnTo>
                    <a:pt x="930078" y="305591"/>
                  </a:lnTo>
                  <a:lnTo>
                    <a:pt x="962456" y="283414"/>
                  </a:lnTo>
                  <a:lnTo>
                    <a:pt x="971770" y="263899"/>
                  </a:lnTo>
                  <a:lnTo>
                    <a:pt x="1048057" y="247489"/>
                  </a:lnTo>
                  <a:lnTo>
                    <a:pt x="1073338" y="189387"/>
                  </a:lnTo>
                  <a:lnTo>
                    <a:pt x="1072451" y="155678"/>
                  </a:lnTo>
                  <a:lnTo>
                    <a:pt x="1087087" y="152574"/>
                  </a:lnTo>
                  <a:lnTo>
                    <a:pt x="1095071" y="164549"/>
                  </a:lnTo>
                  <a:lnTo>
                    <a:pt x="1099506" y="177855"/>
                  </a:lnTo>
                  <a:lnTo>
                    <a:pt x="1088862" y="182290"/>
                  </a:lnTo>
                  <a:lnTo>
                    <a:pt x="1097732" y="203136"/>
                  </a:lnTo>
                  <a:lnTo>
                    <a:pt x="1088418" y="209789"/>
                  </a:lnTo>
                  <a:lnTo>
                    <a:pt x="1084426" y="242610"/>
                  </a:lnTo>
                  <a:lnTo>
                    <a:pt x="1048501" y="276762"/>
                  </a:lnTo>
                  <a:lnTo>
                    <a:pt x="1039186" y="297607"/>
                  </a:lnTo>
                  <a:lnTo>
                    <a:pt x="1040517" y="333090"/>
                  </a:lnTo>
                  <a:lnTo>
                    <a:pt x="1032533" y="341960"/>
                  </a:lnTo>
                  <a:lnTo>
                    <a:pt x="1023663" y="339743"/>
                  </a:lnTo>
                  <a:lnTo>
                    <a:pt x="1020115" y="351718"/>
                  </a:lnTo>
                  <a:lnTo>
                    <a:pt x="1048057" y="385870"/>
                  </a:lnTo>
                  <a:lnTo>
                    <a:pt x="1080878" y="400062"/>
                  </a:lnTo>
                  <a:lnTo>
                    <a:pt x="1076443" y="416029"/>
                  </a:lnTo>
                  <a:lnTo>
                    <a:pt x="1085313" y="402724"/>
                  </a:lnTo>
                  <a:lnTo>
                    <a:pt x="1116803" y="420021"/>
                  </a:lnTo>
                  <a:lnTo>
                    <a:pt x="1116803" y="444415"/>
                  </a:lnTo>
                  <a:lnTo>
                    <a:pt x="1134989" y="462600"/>
                  </a:lnTo>
                  <a:lnTo>
                    <a:pt x="1162487" y="465261"/>
                  </a:lnTo>
                  <a:lnTo>
                    <a:pt x="1168697" y="455060"/>
                  </a:lnTo>
                  <a:lnTo>
                    <a:pt x="1135432" y="459495"/>
                  </a:lnTo>
                  <a:lnTo>
                    <a:pt x="1146077" y="443972"/>
                  </a:lnTo>
                  <a:lnTo>
                    <a:pt x="1146520" y="433771"/>
                  </a:lnTo>
                  <a:lnTo>
                    <a:pt x="1139424" y="433771"/>
                  </a:lnTo>
                  <a:lnTo>
                    <a:pt x="1143415" y="443085"/>
                  </a:lnTo>
                  <a:lnTo>
                    <a:pt x="1134989" y="430666"/>
                  </a:lnTo>
                  <a:lnTo>
                    <a:pt x="1143415" y="411594"/>
                  </a:lnTo>
                  <a:lnTo>
                    <a:pt x="1128336" y="406715"/>
                  </a:lnTo>
                  <a:lnTo>
                    <a:pt x="1136319" y="392079"/>
                  </a:lnTo>
                  <a:lnTo>
                    <a:pt x="1120352" y="400506"/>
                  </a:lnTo>
                  <a:lnTo>
                    <a:pt x="1110594" y="389418"/>
                  </a:lnTo>
                  <a:lnTo>
                    <a:pt x="1111481" y="394740"/>
                  </a:lnTo>
                  <a:lnTo>
                    <a:pt x="1072895" y="340630"/>
                  </a:lnTo>
                  <a:lnTo>
                    <a:pt x="1077330" y="292729"/>
                  </a:lnTo>
                  <a:lnTo>
                    <a:pt x="1120352" y="287406"/>
                  </a:lnTo>
                  <a:lnTo>
                    <a:pt x="1139867" y="326437"/>
                  </a:lnTo>
                  <a:lnTo>
                    <a:pt x="1163818" y="327324"/>
                  </a:lnTo>
                  <a:lnTo>
                    <a:pt x="1173132" y="315792"/>
                  </a:lnTo>
                  <a:lnTo>
                    <a:pt x="1170027" y="298494"/>
                  </a:lnTo>
                  <a:lnTo>
                    <a:pt x="1145633" y="293616"/>
                  </a:lnTo>
                  <a:lnTo>
                    <a:pt x="1150955" y="274987"/>
                  </a:lnTo>
                  <a:lnTo>
                    <a:pt x="1159383" y="280310"/>
                  </a:lnTo>
                  <a:lnTo>
                    <a:pt x="1186881" y="261682"/>
                  </a:lnTo>
                  <a:lnTo>
                    <a:pt x="1201961" y="267004"/>
                  </a:lnTo>
                  <a:lnTo>
                    <a:pt x="1198856" y="291398"/>
                  </a:lnTo>
                  <a:lnTo>
                    <a:pt x="1207727" y="307365"/>
                  </a:lnTo>
                  <a:lnTo>
                    <a:pt x="1225912" y="324662"/>
                  </a:lnTo>
                  <a:lnTo>
                    <a:pt x="1237443" y="325550"/>
                  </a:lnTo>
                  <a:lnTo>
                    <a:pt x="1257846" y="356153"/>
                  </a:lnTo>
                  <a:lnTo>
                    <a:pt x="1242766" y="360145"/>
                  </a:lnTo>
                  <a:lnTo>
                    <a:pt x="1238774" y="382765"/>
                  </a:lnTo>
                  <a:lnTo>
                    <a:pt x="1225912" y="388087"/>
                  </a:lnTo>
                  <a:lnTo>
                    <a:pt x="1205509" y="380103"/>
                  </a:lnTo>
                  <a:lnTo>
                    <a:pt x="1199744" y="395627"/>
                  </a:lnTo>
                  <a:lnTo>
                    <a:pt x="1187325" y="403167"/>
                  </a:lnTo>
                  <a:lnTo>
                    <a:pt x="1186881" y="416917"/>
                  </a:lnTo>
                  <a:lnTo>
                    <a:pt x="1210832" y="451512"/>
                  </a:lnTo>
                  <a:lnTo>
                    <a:pt x="1233008" y="469253"/>
                  </a:lnTo>
                  <a:lnTo>
                    <a:pt x="1221920" y="514936"/>
                  </a:lnTo>
                  <a:lnTo>
                    <a:pt x="1226799" y="526024"/>
                  </a:lnTo>
                  <a:lnTo>
                    <a:pt x="1213936" y="544653"/>
                  </a:lnTo>
                  <a:lnTo>
                    <a:pt x="1219702" y="556184"/>
                  </a:lnTo>
                  <a:lnTo>
                    <a:pt x="1214824" y="561063"/>
                  </a:lnTo>
                  <a:lnTo>
                    <a:pt x="1210832" y="549531"/>
                  </a:lnTo>
                  <a:lnTo>
                    <a:pt x="1192203" y="548201"/>
                  </a:lnTo>
                  <a:lnTo>
                    <a:pt x="1172244" y="564611"/>
                  </a:lnTo>
                  <a:lnTo>
                    <a:pt x="1164705" y="562394"/>
                  </a:lnTo>
                  <a:lnTo>
                    <a:pt x="1147850" y="581465"/>
                  </a:lnTo>
                  <a:lnTo>
                    <a:pt x="1142085" y="574369"/>
                  </a:lnTo>
                  <a:lnTo>
                    <a:pt x="1138980" y="587675"/>
                  </a:lnTo>
                  <a:lnTo>
                    <a:pt x="1131440" y="585457"/>
                  </a:lnTo>
                  <a:lnTo>
                    <a:pt x="1126561" y="596545"/>
                  </a:lnTo>
                  <a:lnTo>
                    <a:pt x="1109707" y="603642"/>
                  </a:lnTo>
                  <a:lnTo>
                    <a:pt x="1115030" y="625818"/>
                  </a:lnTo>
                  <a:lnTo>
                    <a:pt x="1108377" y="629366"/>
                  </a:lnTo>
                  <a:lnTo>
                    <a:pt x="1128336" y="642672"/>
                  </a:lnTo>
                  <a:lnTo>
                    <a:pt x="1133214" y="688799"/>
                  </a:lnTo>
                  <a:lnTo>
                    <a:pt x="1172244" y="706984"/>
                  </a:lnTo>
                  <a:lnTo>
                    <a:pt x="1179341" y="723394"/>
                  </a:lnTo>
                  <a:lnTo>
                    <a:pt x="1199300" y="718072"/>
                  </a:lnTo>
                  <a:lnTo>
                    <a:pt x="1210832" y="722951"/>
                  </a:lnTo>
                  <a:lnTo>
                    <a:pt x="1222807" y="701218"/>
                  </a:lnTo>
                  <a:lnTo>
                    <a:pt x="1230790" y="717185"/>
                  </a:lnTo>
                  <a:lnTo>
                    <a:pt x="1219259" y="728273"/>
                  </a:lnTo>
                  <a:lnTo>
                    <a:pt x="1220589" y="737144"/>
                  </a:lnTo>
                  <a:lnTo>
                    <a:pt x="1248975" y="749563"/>
                  </a:lnTo>
                  <a:lnTo>
                    <a:pt x="1238774" y="763755"/>
                  </a:lnTo>
                  <a:lnTo>
                    <a:pt x="1241435" y="796133"/>
                  </a:lnTo>
                  <a:lnTo>
                    <a:pt x="1259620" y="824519"/>
                  </a:lnTo>
                  <a:lnTo>
                    <a:pt x="1228129" y="829398"/>
                  </a:lnTo>
                  <a:lnTo>
                    <a:pt x="1235669" y="843590"/>
                  </a:lnTo>
                  <a:lnTo>
                    <a:pt x="1229903" y="870202"/>
                  </a:lnTo>
                  <a:lnTo>
                    <a:pt x="1217485" y="885282"/>
                  </a:lnTo>
                  <a:lnTo>
                    <a:pt x="1209944" y="882621"/>
                  </a:lnTo>
                  <a:lnTo>
                    <a:pt x="1200187" y="913668"/>
                  </a:lnTo>
                  <a:lnTo>
                    <a:pt x="1166922" y="907902"/>
                  </a:lnTo>
                  <a:lnTo>
                    <a:pt x="1178454" y="940280"/>
                  </a:lnTo>
                  <a:lnTo>
                    <a:pt x="1174906" y="956247"/>
                  </a:lnTo>
                  <a:lnTo>
                    <a:pt x="1186438" y="969996"/>
                  </a:lnTo>
                  <a:lnTo>
                    <a:pt x="1174906" y="983745"/>
                  </a:lnTo>
                  <a:lnTo>
                    <a:pt x="1177124" y="997495"/>
                  </a:lnTo>
                  <a:lnTo>
                    <a:pt x="1161600" y="1005922"/>
                  </a:lnTo>
                  <a:lnTo>
                    <a:pt x="1197082" y="1067129"/>
                  </a:lnTo>
                  <a:lnTo>
                    <a:pt x="1202848" y="1097288"/>
                  </a:lnTo>
                  <a:lnTo>
                    <a:pt x="1189542" y="1106159"/>
                  </a:lnTo>
                  <a:lnTo>
                    <a:pt x="1185107" y="1123013"/>
                  </a:lnTo>
                  <a:lnTo>
                    <a:pt x="1199300" y="1169584"/>
                  </a:lnTo>
                  <a:lnTo>
                    <a:pt x="1181559" y="1183333"/>
                  </a:lnTo>
                  <a:lnTo>
                    <a:pt x="1185550" y="1220146"/>
                  </a:lnTo>
                  <a:lnTo>
                    <a:pt x="1188212" y="1227686"/>
                  </a:lnTo>
                  <a:lnTo>
                    <a:pt x="1212606" y="1231234"/>
                  </a:lnTo>
                  <a:lnTo>
                    <a:pt x="1225024" y="1249862"/>
                  </a:lnTo>
                  <a:lnTo>
                    <a:pt x="1215267" y="1260507"/>
                  </a:lnTo>
                  <a:lnTo>
                    <a:pt x="1229460" y="1278248"/>
                  </a:lnTo>
                  <a:lnTo>
                    <a:pt x="1227242" y="1307521"/>
                  </a:lnTo>
                  <a:lnTo>
                    <a:pt x="1205509" y="1330584"/>
                  </a:lnTo>
                  <a:lnTo>
                    <a:pt x="1197969" y="1357196"/>
                  </a:lnTo>
                  <a:lnTo>
                    <a:pt x="1234782" y="1362075"/>
                  </a:lnTo>
                  <a:lnTo>
                    <a:pt x="1232565" y="1376711"/>
                  </a:lnTo>
                  <a:lnTo>
                    <a:pt x="1242322" y="1389574"/>
                  </a:lnTo>
                  <a:lnTo>
                    <a:pt x="1268047" y="1383808"/>
                  </a:lnTo>
                  <a:lnTo>
                    <a:pt x="1283126" y="1398000"/>
                  </a:lnTo>
                  <a:lnTo>
                    <a:pt x="1273369" y="1438805"/>
                  </a:lnTo>
                  <a:lnTo>
                    <a:pt x="1279135" y="1466747"/>
                  </a:lnTo>
                  <a:lnTo>
                    <a:pt x="1268934" y="1495133"/>
                  </a:lnTo>
                  <a:lnTo>
                    <a:pt x="1239661" y="1507552"/>
                  </a:lnTo>
                  <a:lnTo>
                    <a:pt x="1215267" y="1543478"/>
                  </a:lnTo>
                  <a:lnTo>
                    <a:pt x="1198856" y="1549244"/>
                  </a:lnTo>
                  <a:lnTo>
                    <a:pt x="1212606" y="1562550"/>
                  </a:lnTo>
                  <a:lnTo>
                    <a:pt x="1214824" y="1587387"/>
                  </a:lnTo>
                  <a:lnTo>
                    <a:pt x="1230347" y="1589161"/>
                  </a:lnTo>
                  <a:lnTo>
                    <a:pt x="1211719" y="1615773"/>
                  </a:lnTo>
                  <a:lnTo>
                    <a:pt x="1216597" y="1627748"/>
                  </a:lnTo>
                  <a:lnTo>
                    <a:pt x="1208171" y="1646376"/>
                  </a:lnTo>
                  <a:lnTo>
                    <a:pt x="1194421" y="1652586"/>
                  </a:lnTo>
                  <a:lnTo>
                    <a:pt x="1117247" y="1735525"/>
                  </a:lnTo>
                  <a:lnTo>
                    <a:pt x="1111481" y="1705366"/>
                  </a:lnTo>
                  <a:lnTo>
                    <a:pt x="1098619" y="1699156"/>
                  </a:lnTo>
                  <a:lnTo>
                    <a:pt x="1089748" y="1672988"/>
                  </a:lnTo>
                  <a:lnTo>
                    <a:pt x="1055153" y="1679197"/>
                  </a:lnTo>
                  <a:lnTo>
                    <a:pt x="1030315" y="1641941"/>
                  </a:lnTo>
                  <a:lnTo>
                    <a:pt x="1032533" y="1630409"/>
                  </a:lnTo>
                  <a:lnTo>
                    <a:pt x="999268" y="1613112"/>
                  </a:lnTo>
                  <a:lnTo>
                    <a:pt x="971327" y="1623313"/>
                  </a:lnTo>
                  <a:lnTo>
                    <a:pt x="949594" y="1597145"/>
                  </a:lnTo>
                  <a:lnTo>
                    <a:pt x="947376" y="1553679"/>
                  </a:lnTo>
                  <a:lnTo>
                    <a:pt x="914111" y="1548800"/>
                  </a:lnTo>
                  <a:lnTo>
                    <a:pt x="909233" y="1559445"/>
                  </a:lnTo>
                  <a:lnTo>
                    <a:pt x="862219" y="1575855"/>
                  </a:lnTo>
                  <a:lnTo>
                    <a:pt x="848469" y="1599806"/>
                  </a:lnTo>
                  <a:lnTo>
                    <a:pt x="786819" y="1578516"/>
                  </a:lnTo>
                  <a:lnTo>
                    <a:pt x="733595" y="1583839"/>
                  </a:lnTo>
                  <a:lnTo>
                    <a:pt x="696783" y="1521301"/>
                  </a:lnTo>
                  <a:lnTo>
                    <a:pt x="697670" y="1494246"/>
                  </a:lnTo>
                  <a:lnTo>
                    <a:pt x="681259" y="1478279"/>
                  </a:lnTo>
                  <a:lnTo>
                    <a:pt x="653760" y="1481827"/>
                  </a:lnTo>
                  <a:lnTo>
                    <a:pt x="653760" y="1471626"/>
                  </a:lnTo>
                  <a:lnTo>
                    <a:pt x="636019" y="1450780"/>
                  </a:lnTo>
                  <a:lnTo>
                    <a:pt x="553523" y="1429491"/>
                  </a:lnTo>
                  <a:lnTo>
                    <a:pt x="545096" y="1406428"/>
                  </a:lnTo>
                  <a:lnTo>
                    <a:pt x="496751" y="1381146"/>
                  </a:lnTo>
                  <a:lnTo>
                    <a:pt x="494090" y="1344777"/>
                  </a:lnTo>
                  <a:lnTo>
                    <a:pt x="459938" y="1354091"/>
                  </a:lnTo>
                  <a:lnTo>
                    <a:pt x="432883" y="1339455"/>
                  </a:lnTo>
                  <a:lnTo>
                    <a:pt x="417360" y="1347882"/>
                  </a:lnTo>
                  <a:lnTo>
                    <a:pt x="395183" y="1340342"/>
                  </a:lnTo>
                  <a:lnTo>
                    <a:pt x="415142" y="1286232"/>
                  </a:lnTo>
                  <a:lnTo>
                    <a:pt x="411150" y="1271152"/>
                  </a:lnTo>
                  <a:lnTo>
                    <a:pt x="385869" y="1256959"/>
                  </a:lnTo>
                  <a:lnTo>
                    <a:pt x="384539" y="1208171"/>
                  </a:lnTo>
                  <a:lnTo>
                    <a:pt x="403611" y="1198857"/>
                  </a:lnTo>
                  <a:lnTo>
                    <a:pt x="407602" y="1188655"/>
                  </a:lnTo>
                  <a:lnTo>
                    <a:pt x="391635" y="1157608"/>
                  </a:lnTo>
                  <a:lnTo>
                    <a:pt x="373450" y="1153173"/>
                  </a:lnTo>
                  <a:lnTo>
                    <a:pt x="330428" y="1107490"/>
                  </a:lnTo>
                  <a:lnTo>
                    <a:pt x="319784" y="1107933"/>
                  </a:lnTo>
                  <a:lnTo>
                    <a:pt x="320227" y="1125231"/>
                  </a:lnTo>
                  <a:lnTo>
                    <a:pt x="307365" y="1135875"/>
                  </a:lnTo>
                  <a:lnTo>
                    <a:pt x="287850" y="1114142"/>
                  </a:lnTo>
                  <a:lnTo>
                    <a:pt x="236844" y="1130110"/>
                  </a:lnTo>
                  <a:lnTo>
                    <a:pt x="212450" y="1109707"/>
                  </a:lnTo>
                  <a:lnTo>
                    <a:pt x="212006" y="1095958"/>
                  </a:lnTo>
                  <a:lnTo>
                    <a:pt x="197813" y="1078217"/>
                  </a:lnTo>
                  <a:lnTo>
                    <a:pt x="221320" y="1048944"/>
                  </a:lnTo>
                  <a:lnTo>
                    <a:pt x="212893" y="1032977"/>
                  </a:lnTo>
                  <a:lnTo>
                    <a:pt x="198257" y="1032533"/>
                  </a:lnTo>
                  <a:lnTo>
                    <a:pt x="180959" y="1009470"/>
                  </a:lnTo>
                  <a:lnTo>
                    <a:pt x="147251" y="994390"/>
                  </a:lnTo>
                  <a:lnTo>
                    <a:pt x="126849" y="1003260"/>
                  </a:lnTo>
                  <a:lnTo>
                    <a:pt x="96689" y="987294"/>
                  </a:lnTo>
                  <a:lnTo>
                    <a:pt x="84714" y="993059"/>
                  </a:lnTo>
                  <a:lnTo>
                    <a:pt x="59876" y="979310"/>
                  </a:lnTo>
                  <a:lnTo>
                    <a:pt x="48344" y="984189"/>
                  </a:lnTo>
                  <a:lnTo>
                    <a:pt x="28386" y="971327"/>
                  </a:lnTo>
                  <a:lnTo>
                    <a:pt x="39474" y="950481"/>
                  </a:lnTo>
                  <a:lnTo>
                    <a:pt x="32821" y="934957"/>
                  </a:lnTo>
                  <a:lnTo>
                    <a:pt x="12419" y="930522"/>
                  </a:lnTo>
                  <a:lnTo>
                    <a:pt x="0" y="909676"/>
                  </a:lnTo>
                  <a:lnTo>
                    <a:pt x="27055" y="896370"/>
                  </a:lnTo>
                  <a:lnTo>
                    <a:pt x="32377" y="873307"/>
                  </a:lnTo>
                  <a:lnTo>
                    <a:pt x="68747" y="829398"/>
                  </a:lnTo>
                  <a:lnTo>
                    <a:pt x="56772" y="812100"/>
                  </a:lnTo>
                  <a:lnTo>
                    <a:pt x="67416" y="773070"/>
                  </a:lnTo>
                  <a:lnTo>
                    <a:pt x="62094" y="753998"/>
                  </a:lnTo>
                  <a:lnTo>
                    <a:pt x="113987" y="760207"/>
                  </a:lnTo>
                  <a:lnTo>
                    <a:pt x="129510" y="736257"/>
                  </a:lnTo>
                  <a:lnTo>
                    <a:pt x="153904" y="722507"/>
                  </a:lnTo>
                  <a:lnTo>
                    <a:pt x="162331" y="729160"/>
                  </a:lnTo>
                  <a:lnTo>
                    <a:pt x="166323" y="716741"/>
                  </a:lnTo>
                  <a:lnTo>
                    <a:pt x="185838" y="703436"/>
                  </a:lnTo>
                  <a:lnTo>
                    <a:pt x="295390" y="699887"/>
                  </a:lnTo>
                  <a:lnTo>
                    <a:pt x="316679" y="671502"/>
                  </a:lnTo>
                  <a:lnTo>
                    <a:pt x="350387" y="663518"/>
                  </a:lnTo>
                  <a:lnTo>
                    <a:pt x="357927" y="655091"/>
                  </a:lnTo>
                  <a:lnTo>
                    <a:pt x="369015" y="660857"/>
                  </a:lnTo>
                  <a:lnTo>
                    <a:pt x="380990" y="655535"/>
                  </a:lnTo>
                  <a:lnTo>
                    <a:pt x="385869" y="640898"/>
                  </a:lnTo>
                  <a:lnTo>
                    <a:pt x="374338" y="635576"/>
                  </a:lnTo>
                  <a:lnTo>
                    <a:pt x="382765" y="626262"/>
                  </a:lnTo>
                  <a:lnTo>
                    <a:pt x="401836" y="630697"/>
                  </a:lnTo>
                  <a:lnTo>
                    <a:pt x="400506" y="612956"/>
                  </a:lnTo>
                  <a:lnTo>
                    <a:pt x="412925" y="598319"/>
                  </a:lnTo>
                  <a:lnTo>
                    <a:pt x="382321" y="582796"/>
                  </a:lnTo>
                  <a:lnTo>
                    <a:pt x="381878" y="567716"/>
                  </a:lnTo>
                  <a:lnTo>
                    <a:pt x="396514" y="540661"/>
                  </a:lnTo>
                  <a:lnTo>
                    <a:pt x="419577" y="521589"/>
                  </a:lnTo>
                  <a:lnTo>
                    <a:pt x="435988" y="510501"/>
                  </a:lnTo>
                  <a:lnTo>
                    <a:pt x="438649" y="473688"/>
                  </a:lnTo>
                  <a:lnTo>
                    <a:pt x="410707" y="439980"/>
                  </a:lnTo>
                  <a:lnTo>
                    <a:pt x="419134" y="424900"/>
                  </a:lnTo>
                  <a:lnTo>
                    <a:pt x="458608" y="407602"/>
                  </a:lnTo>
                  <a:close/>
                  <a:moveTo>
                    <a:pt x="1200630" y="241723"/>
                  </a:moveTo>
                  <a:lnTo>
                    <a:pt x="1202405" y="251480"/>
                  </a:lnTo>
                  <a:lnTo>
                    <a:pt x="1168697" y="267004"/>
                  </a:lnTo>
                  <a:lnTo>
                    <a:pt x="1132327" y="253698"/>
                  </a:lnTo>
                  <a:lnTo>
                    <a:pt x="1175349" y="222208"/>
                  </a:lnTo>
                  <a:lnTo>
                    <a:pt x="1200630" y="241723"/>
                  </a:lnTo>
                  <a:close/>
                  <a:moveTo>
                    <a:pt x="976205" y="54554"/>
                  </a:moveTo>
                  <a:lnTo>
                    <a:pt x="967335" y="79835"/>
                  </a:lnTo>
                  <a:lnTo>
                    <a:pt x="962013" y="55441"/>
                  </a:lnTo>
                  <a:lnTo>
                    <a:pt x="920321" y="55441"/>
                  </a:lnTo>
                  <a:lnTo>
                    <a:pt x="911894" y="53667"/>
                  </a:lnTo>
                  <a:lnTo>
                    <a:pt x="910119" y="43022"/>
                  </a:lnTo>
                  <a:lnTo>
                    <a:pt x="904797" y="53223"/>
                  </a:lnTo>
                  <a:lnTo>
                    <a:pt x="897701" y="46570"/>
                  </a:lnTo>
                  <a:lnTo>
                    <a:pt x="916772" y="25281"/>
                  </a:lnTo>
                  <a:lnTo>
                    <a:pt x="922095" y="3548"/>
                  </a:lnTo>
                  <a:lnTo>
                    <a:pt x="946932" y="0"/>
                  </a:lnTo>
                  <a:lnTo>
                    <a:pt x="965560" y="5766"/>
                  </a:lnTo>
                  <a:lnTo>
                    <a:pt x="973101" y="17298"/>
                  </a:lnTo>
                  <a:lnTo>
                    <a:pt x="952255" y="37700"/>
                  </a:lnTo>
                  <a:lnTo>
                    <a:pt x="963343" y="44796"/>
                  </a:lnTo>
                  <a:lnTo>
                    <a:pt x="974431" y="34595"/>
                  </a:lnTo>
                  <a:lnTo>
                    <a:pt x="976205" y="54554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42029F89-F559-89AB-814D-97D48AE9F211}"/>
                </a:ext>
              </a:extLst>
            </p:cNvPr>
            <p:cNvSpPr/>
            <p:nvPr/>
          </p:nvSpPr>
          <p:spPr>
            <a:xfrm>
              <a:off x="2771378" y="2715362"/>
              <a:ext cx="334863" cy="274987"/>
            </a:xfrm>
            <a:custGeom>
              <a:avLst/>
              <a:gdLst>
                <a:gd name="csX0" fmla="*/ 334864 w 334863"/>
                <a:gd name="csY0" fmla="*/ 184951 h 274987"/>
                <a:gd name="csX1" fmla="*/ 322001 w 334863"/>
                <a:gd name="csY1" fmla="*/ 217772 h 274987"/>
                <a:gd name="csX2" fmla="*/ 248819 w 334863"/>
                <a:gd name="csY2" fmla="*/ 225756 h 274987"/>
                <a:gd name="csX3" fmla="*/ 214224 w 334863"/>
                <a:gd name="csY3" fmla="*/ 259908 h 274987"/>
                <a:gd name="csX4" fmla="*/ 206241 w 334863"/>
                <a:gd name="csY4" fmla="*/ 260795 h 274987"/>
                <a:gd name="csX5" fmla="*/ 205797 w 334863"/>
                <a:gd name="csY5" fmla="*/ 250593 h 274987"/>
                <a:gd name="csX6" fmla="*/ 196483 w 334863"/>
                <a:gd name="csY6" fmla="*/ 257690 h 274987"/>
                <a:gd name="csX7" fmla="*/ 192048 w 334863"/>
                <a:gd name="csY7" fmla="*/ 251037 h 274987"/>
                <a:gd name="csX8" fmla="*/ 169871 w 334863"/>
                <a:gd name="csY8" fmla="*/ 274987 h 274987"/>
                <a:gd name="csX9" fmla="*/ 159227 w 334863"/>
                <a:gd name="csY9" fmla="*/ 259464 h 274987"/>
                <a:gd name="csX10" fmla="*/ 149469 w 334863"/>
                <a:gd name="csY10" fmla="*/ 265673 h 274987"/>
                <a:gd name="csX11" fmla="*/ 130397 w 334863"/>
                <a:gd name="csY11" fmla="*/ 248819 h 274987"/>
                <a:gd name="csX12" fmla="*/ 122414 w 334863"/>
                <a:gd name="csY12" fmla="*/ 253698 h 274987"/>
                <a:gd name="csX13" fmla="*/ 98907 w 334863"/>
                <a:gd name="csY13" fmla="*/ 243054 h 274987"/>
                <a:gd name="csX14" fmla="*/ 94915 w 334863"/>
                <a:gd name="csY14" fmla="*/ 251924 h 274987"/>
                <a:gd name="csX15" fmla="*/ 74069 w 334863"/>
                <a:gd name="csY15" fmla="*/ 251037 h 274987"/>
                <a:gd name="csX16" fmla="*/ 65642 w 334863"/>
                <a:gd name="csY16" fmla="*/ 259464 h 274987"/>
                <a:gd name="csX17" fmla="*/ 32821 w 334863"/>
                <a:gd name="csY17" fmla="*/ 270996 h 274987"/>
                <a:gd name="csX18" fmla="*/ 16854 w 334863"/>
                <a:gd name="csY18" fmla="*/ 234183 h 274987"/>
                <a:gd name="csX19" fmla="*/ 0 w 334863"/>
                <a:gd name="csY19" fmla="*/ 227974 h 274987"/>
                <a:gd name="csX20" fmla="*/ 8871 w 334863"/>
                <a:gd name="csY20" fmla="*/ 203580 h 274987"/>
                <a:gd name="csX21" fmla="*/ 11532 w 334863"/>
                <a:gd name="csY21" fmla="*/ 189830 h 274987"/>
                <a:gd name="csX22" fmla="*/ 17741 w 334863"/>
                <a:gd name="csY22" fmla="*/ 172533 h 274987"/>
                <a:gd name="csX23" fmla="*/ 47457 w 334863"/>
                <a:gd name="csY23" fmla="*/ 162775 h 274987"/>
                <a:gd name="csX24" fmla="*/ 58546 w 334863"/>
                <a:gd name="csY24" fmla="*/ 144590 h 274987"/>
                <a:gd name="csX25" fmla="*/ 70964 w 334863"/>
                <a:gd name="csY25" fmla="*/ 149469 h 274987"/>
                <a:gd name="csX26" fmla="*/ 79835 w 334863"/>
                <a:gd name="csY26" fmla="*/ 140598 h 274987"/>
                <a:gd name="csX27" fmla="*/ 68303 w 334863"/>
                <a:gd name="csY27" fmla="*/ 130841 h 274987"/>
                <a:gd name="csX28" fmla="*/ 65642 w 334863"/>
                <a:gd name="csY28" fmla="*/ 105560 h 274987"/>
                <a:gd name="csX29" fmla="*/ 89149 w 334863"/>
                <a:gd name="csY29" fmla="*/ 90923 h 274987"/>
                <a:gd name="csX30" fmla="*/ 97133 w 334863"/>
                <a:gd name="csY30" fmla="*/ 40805 h 274987"/>
                <a:gd name="csX31" fmla="*/ 104673 w 334863"/>
                <a:gd name="csY31" fmla="*/ 48788 h 274987"/>
                <a:gd name="csX32" fmla="*/ 108221 w 334863"/>
                <a:gd name="csY32" fmla="*/ 34152 h 274987"/>
                <a:gd name="csX33" fmla="*/ 133058 w 334863"/>
                <a:gd name="csY33" fmla="*/ 43909 h 274987"/>
                <a:gd name="csX34" fmla="*/ 138381 w 334863"/>
                <a:gd name="csY34" fmla="*/ 10201 h 274987"/>
                <a:gd name="csX35" fmla="*/ 150800 w 334863"/>
                <a:gd name="csY35" fmla="*/ 3105 h 274987"/>
                <a:gd name="csX36" fmla="*/ 171645 w 334863"/>
                <a:gd name="csY36" fmla="*/ 11975 h 274987"/>
                <a:gd name="csX37" fmla="*/ 177855 w 334863"/>
                <a:gd name="csY37" fmla="*/ 5766 h 274987"/>
                <a:gd name="csX38" fmla="*/ 197813 w 334863"/>
                <a:gd name="csY38" fmla="*/ 0 h 274987"/>
                <a:gd name="csX39" fmla="*/ 203579 w 334863"/>
                <a:gd name="csY39" fmla="*/ 10201 h 274987"/>
                <a:gd name="csX40" fmla="*/ 223982 w 334863"/>
                <a:gd name="csY40" fmla="*/ 9314 h 274987"/>
                <a:gd name="csX41" fmla="*/ 239505 w 334863"/>
                <a:gd name="csY41" fmla="*/ 36369 h 274987"/>
                <a:gd name="csX42" fmla="*/ 251480 w 334863"/>
                <a:gd name="csY42" fmla="*/ 34595 h 274987"/>
                <a:gd name="csX43" fmla="*/ 262125 w 334863"/>
                <a:gd name="csY43" fmla="*/ 57659 h 274987"/>
                <a:gd name="csX44" fmla="*/ 278536 w 334863"/>
                <a:gd name="csY44" fmla="*/ 53667 h 274987"/>
                <a:gd name="csX45" fmla="*/ 285189 w 334863"/>
                <a:gd name="csY45" fmla="*/ 42135 h 274987"/>
                <a:gd name="csX46" fmla="*/ 294503 w 334863"/>
                <a:gd name="csY46" fmla="*/ 50119 h 274987"/>
                <a:gd name="csX47" fmla="*/ 310913 w 334863"/>
                <a:gd name="csY47" fmla="*/ 81609 h 274987"/>
                <a:gd name="csX48" fmla="*/ 311357 w 334863"/>
                <a:gd name="csY48" fmla="*/ 115761 h 274987"/>
                <a:gd name="csX49" fmla="*/ 298051 w 334863"/>
                <a:gd name="csY49" fmla="*/ 145477 h 274987"/>
                <a:gd name="csX50" fmla="*/ 324219 w 334863"/>
                <a:gd name="csY50" fmla="*/ 165880 h 274987"/>
                <a:gd name="csX51" fmla="*/ 334864 w 334863"/>
                <a:gd name="csY51" fmla="*/ 184951 h 2749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4863" h="274987">
                  <a:moveTo>
                    <a:pt x="334864" y="184951"/>
                  </a:moveTo>
                  <a:lnTo>
                    <a:pt x="322001" y="217772"/>
                  </a:lnTo>
                  <a:lnTo>
                    <a:pt x="248819" y="225756"/>
                  </a:lnTo>
                  <a:lnTo>
                    <a:pt x="214224" y="259908"/>
                  </a:lnTo>
                  <a:lnTo>
                    <a:pt x="206241" y="260795"/>
                  </a:lnTo>
                  <a:lnTo>
                    <a:pt x="205797" y="250593"/>
                  </a:lnTo>
                  <a:lnTo>
                    <a:pt x="196483" y="257690"/>
                  </a:lnTo>
                  <a:lnTo>
                    <a:pt x="192048" y="251037"/>
                  </a:lnTo>
                  <a:lnTo>
                    <a:pt x="169871" y="274987"/>
                  </a:lnTo>
                  <a:lnTo>
                    <a:pt x="159227" y="259464"/>
                  </a:lnTo>
                  <a:lnTo>
                    <a:pt x="149469" y="265673"/>
                  </a:lnTo>
                  <a:lnTo>
                    <a:pt x="130397" y="248819"/>
                  </a:lnTo>
                  <a:lnTo>
                    <a:pt x="122414" y="253698"/>
                  </a:lnTo>
                  <a:lnTo>
                    <a:pt x="98907" y="243054"/>
                  </a:lnTo>
                  <a:lnTo>
                    <a:pt x="94915" y="251924"/>
                  </a:lnTo>
                  <a:lnTo>
                    <a:pt x="74069" y="251037"/>
                  </a:lnTo>
                  <a:lnTo>
                    <a:pt x="65642" y="259464"/>
                  </a:lnTo>
                  <a:lnTo>
                    <a:pt x="32821" y="270996"/>
                  </a:lnTo>
                  <a:lnTo>
                    <a:pt x="16854" y="234183"/>
                  </a:lnTo>
                  <a:lnTo>
                    <a:pt x="0" y="227974"/>
                  </a:lnTo>
                  <a:lnTo>
                    <a:pt x="8871" y="203580"/>
                  </a:lnTo>
                  <a:lnTo>
                    <a:pt x="11532" y="189830"/>
                  </a:lnTo>
                  <a:lnTo>
                    <a:pt x="17741" y="172533"/>
                  </a:lnTo>
                  <a:lnTo>
                    <a:pt x="47457" y="162775"/>
                  </a:lnTo>
                  <a:lnTo>
                    <a:pt x="58546" y="144590"/>
                  </a:lnTo>
                  <a:lnTo>
                    <a:pt x="70964" y="149469"/>
                  </a:lnTo>
                  <a:lnTo>
                    <a:pt x="79835" y="140598"/>
                  </a:lnTo>
                  <a:lnTo>
                    <a:pt x="68303" y="130841"/>
                  </a:lnTo>
                  <a:lnTo>
                    <a:pt x="65642" y="105560"/>
                  </a:lnTo>
                  <a:lnTo>
                    <a:pt x="89149" y="90923"/>
                  </a:lnTo>
                  <a:lnTo>
                    <a:pt x="97133" y="40805"/>
                  </a:lnTo>
                  <a:lnTo>
                    <a:pt x="104673" y="48788"/>
                  </a:lnTo>
                  <a:lnTo>
                    <a:pt x="108221" y="34152"/>
                  </a:lnTo>
                  <a:lnTo>
                    <a:pt x="133058" y="43909"/>
                  </a:lnTo>
                  <a:lnTo>
                    <a:pt x="138381" y="10201"/>
                  </a:lnTo>
                  <a:lnTo>
                    <a:pt x="150800" y="3105"/>
                  </a:lnTo>
                  <a:lnTo>
                    <a:pt x="171645" y="11975"/>
                  </a:lnTo>
                  <a:lnTo>
                    <a:pt x="177855" y="5766"/>
                  </a:lnTo>
                  <a:lnTo>
                    <a:pt x="197813" y="0"/>
                  </a:lnTo>
                  <a:lnTo>
                    <a:pt x="203579" y="10201"/>
                  </a:lnTo>
                  <a:lnTo>
                    <a:pt x="223982" y="9314"/>
                  </a:lnTo>
                  <a:lnTo>
                    <a:pt x="239505" y="36369"/>
                  </a:lnTo>
                  <a:lnTo>
                    <a:pt x="251480" y="34595"/>
                  </a:lnTo>
                  <a:lnTo>
                    <a:pt x="262125" y="57659"/>
                  </a:lnTo>
                  <a:lnTo>
                    <a:pt x="278536" y="53667"/>
                  </a:lnTo>
                  <a:lnTo>
                    <a:pt x="285189" y="42135"/>
                  </a:lnTo>
                  <a:lnTo>
                    <a:pt x="294503" y="50119"/>
                  </a:lnTo>
                  <a:lnTo>
                    <a:pt x="310913" y="81609"/>
                  </a:lnTo>
                  <a:lnTo>
                    <a:pt x="311357" y="115761"/>
                  </a:lnTo>
                  <a:lnTo>
                    <a:pt x="298051" y="145477"/>
                  </a:lnTo>
                  <a:lnTo>
                    <a:pt x="324219" y="165880"/>
                  </a:lnTo>
                  <a:lnTo>
                    <a:pt x="334864" y="184951"/>
                  </a:lnTo>
                  <a:close/>
                </a:path>
              </a:pathLst>
            </a:custGeom>
            <a:gradFill>
              <a:gsLst>
                <a:gs pos="0">
                  <a:srgbClr val="9FE56B"/>
                </a:gs>
                <a:gs pos="50000">
                  <a:srgbClr val="B9EC74"/>
                </a:gs>
                <a:gs pos="100000">
                  <a:srgbClr val="D4F37D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D4685122-E3EC-2FDD-910F-394FDA28D0F0}"/>
                </a:ext>
              </a:extLst>
            </p:cNvPr>
            <p:cNvSpPr/>
            <p:nvPr/>
          </p:nvSpPr>
          <p:spPr>
            <a:xfrm>
              <a:off x="9562680" y="5228836"/>
              <a:ext cx="380103" cy="287849"/>
            </a:xfrm>
            <a:custGeom>
              <a:avLst/>
              <a:gdLst>
                <a:gd name="csX0" fmla="*/ 0 w 380103"/>
                <a:gd name="csY0" fmla="*/ 156122 h 287849"/>
                <a:gd name="csX1" fmla="*/ 10201 w 380103"/>
                <a:gd name="csY1" fmla="*/ 134389 h 287849"/>
                <a:gd name="csX2" fmla="*/ 23507 w 380103"/>
                <a:gd name="csY2" fmla="*/ 129510 h 287849"/>
                <a:gd name="csX3" fmla="*/ 22176 w 380103"/>
                <a:gd name="csY3" fmla="*/ 87375 h 287849"/>
                <a:gd name="csX4" fmla="*/ 40361 w 380103"/>
                <a:gd name="csY4" fmla="*/ 78504 h 287849"/>
                <a:gd name="csX5" fmla="*/ 48345 w 380103"/>
                <a:gd name="csY5" fmla="*/ 80278 h 287849"/>
                <a:gd name="csX6" fmla="*/ 68303 w 380103"/>
                <a:gd name="csY6" fmla="*/ 51449 h 287849"/>
                <a:gd name="csX7" fmla="*/ 89149 w 380103"/>
                <a:gd name="csY7" fmla="*/ 54997 h 287849"/>
                <a:gd name="csX8" fmla="*/ 81609 w 380103"/>
                <a:gd name="csY8" fmla="*/ 37256 h 287849"/>
                <a:gd name="csX9" fmla="*/ 85601 w 380103"/>
                <a:gd name="csY9" fmla="*/ 17741 h 287849"/>
                <a:gd name="csX10" fmla="*/ 112656 w 380103"/>
                <a:gd name="csY10" fmla="*/ 18185 h 287849"/>
                <a:gd name="csX11" fmla="*/ 118422 w 380103"/>
                <a:gd name="csY11" fmla="*/ 30603 h 287849"/>
                <a:gd name="csX12" fmla="*/ 139711 w 380103"/>
                <a:gd name="csY12" fmla="*/ 19959 h 287849"/>
                <a:gd name="csX13" fmla="*/ 145477 w 380103"/>
                <a:gd name="csY13" fmla="*/ 7983 h 287849"/>
                <a:gd name="csX14" fmla="*/ 156565 w 380103"/>
                <a:gd name="csY14" fmla="*/ 19959 h 287849"/>
                <a:gd name="csX15" fmla="*/ 189386 w 380103"/>
                <a:gd name="csY15" fmla="*/ 11532 h 287849"/>
                <a:gd name="csX16" fmla="*/ 224869 w 380103"/>
                <a:gd name="csY16" fmla="*/ 48788 h 287849"/>
                <a:gd name="csX17" fmla="*/ 265229 w 380103"/>
                <a:gd name="csY17" fmla="*/ 36369 h 287849"/>
                <a:gd name="csX18" fmla="*/ 286962 w 380103"/>
                <a:gd name="csY18" fmla="*/ 43465 h 287849"/>
                <a:gd name="csX19" fmla="*/ 310913 w 380103"/>
                <a:gd name="csY19" fmla="*/ 26168 h 287849"/>
                <a:gd name="csX20" fmla="*/ 316679 w 380103"/>
                <a:gd name="csY20" fmla="*/ 10201 h 287849"/>
                <a:gd name="csX21" fmla="*/ 340186 w 380103"/>
                <a:gd name="csY21" fmla="*/ 19959 h 287849"/>
                <a:gd name="csX22" fmla="*/ 373894 w 380103"/>
                <a:gd name="csY22" fmla="*/ 0 h 287849"/>
                <a:gd name="csX23" fmla="*/ 380103 w 380103"/>
                <a:gd name="csY23" fmla="*/ 24837 h 287849"/>
                <a:gd name="csX24" fmla="*/ 372564 w 380103"/>
                <a:gd name="csY24" fmla="*/ 37700 h 287849"/>
                <a:gd name="csX25" fmla="*/ 354379 w 380103"/>
                <a:gd name="csY25" fmla="*/ 41248 h 287849"/>
                <a:gd name="csX26" fmla="*/ 341073 w 380103"/>
                <a:gd name="csY26" fmla="*/ 54554 h 287849"/>
                <a:gd name="csX27" fmla="*/ 296720 w 380103"/>
                <a:gd name="csY27" fmla="*/ 99794 h 287849"/>
                <a:gd name="csX28" fmla="*/ 289624 w 380103"/>
                <a:gd name="csY28" fmla="*/ 128179 h 287849"/>
                <a:gd name="csX29" fmla="*/ 252368 w 380103"/>
                <a:gd name="csY29" fmla="*/ 147695 h 287849"/>
                <a:gd name="csX30" fmla="*/ 240392 w 380103"/>
                <a:gd name="csY30" fmla="*/ 179629 h 287849"/>
                <a:gd name="csX31" fmla="*/ 228860 w 380103"/>
                <a:gd name="csY31" fmla="*/ 183620 h 287849"/>
                <a:gd name="csX32" fmla="*/ 231965 w 380103"/>
                <a:gd name="csY32" fmla="*/ 219990 h 287849"/>
                <a:gd name="csX33" fmla="*/ 213780 w 380103"/>
                <a:gd name="csY33" fmla="*/ 225312 h 287849"/>
                <a:gd name="csX34" fmla="*/ 157452 w 380103"/>
                <a:gd name="csY34" fmla="*/ 266117 h 287849"/>
                <a:gd name="csX35" fmla="*/ 136606 w 380103"/>
                <a:gd name="csY35" fmla="*/ 263899 h 287849"/>
                <a:gd name="csX36" fmla="*/ 109108 w 380103"/>
                <a:gd name="csY36" fmla="*/ 287849 h 287849"/>
                <a:gd name="csX37" fmla="*/ 97576 w 380103"/>
                <a:gd name="csY37" fmla="*/ 286962 h 287849"/>
                <a:gd name="csX38" fmla="*/ 84714 w 380103"/>
                <a:gd name="csY38" fmla="*/ 267891 h 287849"/>
                <a:gd name="csX39" fmla="*/ 53667 w 380103"/>
                <a:gd name="csY39" fmla="*/ 255029 h 287849"/>
                <a:gd name="csX40" fmla="*/ 51006 w 380103"/>
                <a:gd name="csY40" fmla="*/ 217329 h 287849"/>
                <a:gd name="csX41" fmla="*/ 35039 w 380103"/>
                <a:gd name="csY41" fmla="*/ 199144 h 287849"/>
                <a:gd name="csX42" fmla="*/ 24394 w 380103"/>
                <a:gd name="csY42" fmla="*/ 204910 h 287849"/>
                <a:gd name="csX43" fmla="*/ 7983 w 380103"/>
                <a:gd name="csY43" fmla="*/ 192047 h 287849"/>
                <a:gd name="csX44" fmla="*/ 5322 w 380103"/>
                <a:gd name="csY44" fmla="*/ 156122 h 287849"/>
                <a:gd name="csX45" fmla="*/ 0 w 380103"/>
                <a:gd name="csY45" fmla="*/ 156122 h 287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80103" h="287849">
                  <a:moveTo>
                    <a:pt x="0" y="156122"/>
                  </a:moveTo>
                  <a:lnTo>
                    <a:pt x="10201" y="134389"/>
                  </a:lnTo>
                  <a:lnTo>
                    <a:pt x="23507" y="129510"/>
                  </a:lnTo>
                  <a:lnTo>
                    <a:pt x="22176" y="87375"/>
                  </a:lnTo>
                  <a:lnTo>
                    <a:pt x="40361" y="78504"/>
                  </a:lnTo>
                  <a:lnTo>
                    <a:pt x="48345" y="80278"/>
                  </a:lnTo>
                  <a:lnTo>
                    <a:pt x="68303" y="51449"/>
                  </a:lnTo>
                  <a:lnTo>
                    <a:pt x="89149" y="54997"/>
                  </a:lnTo>
                  <a:lnTo>
                    <a:pt x="81609" y="37256"/>
                  </a:lnTo>
                  <a:lnTo>
                    <a:pt x="85601" y="17741"/>
                  </a:lnTo>
                  <a:lnTo>
                    <a:pt x="112656" y="18185"/>
                  </a:lnTo>
                  <a:lnTo>
                    <a:pt x="118422" y="30603"/>
                  </a:lnTo>
                  <a:lnTo>
                    <a:pt x="139711" y="19959"/>
                  </a:lnTo>
                  <a:lnTo>
                    <a:pt x="145477" y="7983"/>
                  </a:lnTo>
                  <a:lnTo>
                    <a:pt x="156565" y="19959"/>
                  </a:lnTo>
                  <a:lnTo>
                    <a:pt x="189386" y="11532"/>
                  </a:lnTo>
                  <a:lnTo>
                    <a:pt x="224869" y="48788"/>
                  </a:lnTo>
                  <a:lnTo>
                    <a:pt x="265229" y="36369"/>
                  </a:lnTo>
                  <a:lnTo>
                    <a:pt x="286962" y="43465"/>
                  </a:lnTo>
                  <a:lnTo>
                    <a:pt x="310913" y="26168"/>
                  </a:lnTo>
                  <a:lnTo>
                    <a:pt x="316679" y="10201"/>
                  </a:lnTo>
                  <a:lnTo>
                    <a:pt x="340186" y="19959"/>
                  </a:lnTo>
                  <a:lnTo>
                    <a:pt x="373894" y="0"/>
                  </a:lnTo>
                  <a:lnTo>
                    <a:pt x="380103" y="24837"/>
                  </a:lnTo>
                  <a:lnTo>
                    <a:pt x="372564" y="37700"/>
                  </a:lnTo>
                  <a:lnTo>
                    <a:pt x="354379" y="41248"/>
                  </a:lnTo>
                  <a:lnTo>
                    <a:pt x="341073" y="54554"/>
                  </a:lnTo>
                  <a:lnTo>
                    <a:pt x="296720" y="99794"/>
                  </a:lnTo>
                  <a:lnTo>
                    <a:pt x="289624" y="128179"/>
                  </a:lnTo>
                  <a:lnTo>
                    <a:pt x="252368" y="147695"/>
                  </a:lnTo>
                  <a:lnTo>
                    <a:pt x="240392" y="179629"/>
                  </a:lnTo>
                  <a:lnTo>
                    <a:pt x="228860" y="183620"/>
                  </a:lnTo>
                  <a:lnTo>
                    <a:pt x="231965" y="219990"/>
                  </a:lnTo>
                  <a:lnTo>
                    <a:pt x="213780" y="225312"/>
                  </a:lnTo>
                  <a:lnTo>
                    <a:pt x="157452" y="266117"/>
                  </a:lnTo>
                  <a:lnTo>
                    <a:pt x="136606" y="263899"/>
                  </a:lnTo>
                  <a:lnTo>
                    <a:pt x="109108" y="287849"/>
                  </a:lnTo>
                  <a:lnTo>
                    <a:pt x="97576" y="286962"/>
                  </a:lnTo>
                  <a:lnTo>
                    <a:pt x="84714" y="267891"/>
                  </a:lnTo>
                  <a:lnTo>
                    <a:pt x="53667" y="255029"/>
                  </a:lnTo>
                  <a:lnTo>
                    <a:pt x="51006" y="217329"/>
                  </a:lnTo>
                  <a:lnTo>
                    <a:pt x="35039" y="199144"/>
                  </a:lnTo>
                  <a:lnTo>
                    <a:pt x="24394" y="204910"/>
                  </a:lnTo>
                  <a:lnTo>
                    <a:pt x="7983" y="192047"/>
                  </a:lnTo>
                  <a:lnTo>
                    <a:pt x="5322" y="156122"/>
                  </a:lnTo>
                  <a:lnTo>
                    <a:pt x="0" y="156122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766B7ABD-414C-3232-2D77-76EF900A735F}"/>
                </a:ext>
              </a:extLst>
            </p:cNvPr>
            <p:cNvSpPr/>
            <p:nvPr/>
          </p:nvSpPr>
          <p:spPr>
            <a:xfrm>
              <a:off x="7144564" y="5001749"/>
              <a:ext cx="459938" cy="640454"/>
            </a:xfrm>
            <a:custGeom>
              <a:avLst/>
              <a:gdLst>
                <a:gd name="csX0" fmla="*/ 240393 w 459938"/>
                <a:gd name="csY0" fmla="*/ 440424 h 640454"/>
                <a:gd name="csX1" fmla="*/ 235070 w 459938"/>
                <a:gd name="csY1" fmla="*/ 421352 h 640454"/>
                <a:gd name="csX2" fmla="*/ 276762 w 459938"/>
                <a:gd name="csY2" fmla="*/ 383208 h 640454"/>
                <a:gd name="csX3" fmla="*/ 291842 w 459938"/>
                <a:gd name="csY3" fmla="*/ 353048 h 640454"/>
                <a:gd name="csX4" fmla="*/ 314462 w 459938"/>
                <a:gd name="csY4" fmla="*/ 330872 h 640454"/>
                <a:gd name="csX5" fmla="*/ 344622 w 459938"/>
                <a:gd name="csY5" fmla="*/ 278979 h 640454"/>
                <a:gd name="csX6" fmla="*/ 365467 w 459938"/>
                <a:gd name="csY6" fmla="*/ 219546 h 640454"/>
                <a:gd name="csX7" fmla="*/ 404941 w 459938"/>
                <a:gd name="csY7" fmla="*/ 105560 h 640454"/>
                <a:gd name="csX8" fmla="*/ 406272 w 459938"/>
                <a:gd name="csY8" fmla="*/ 32821 h 640454"/>
                <a:gd name="csX9" fmla="*/ 426674 w 459938"/>
                <a:gd name="csY9" fmla="*/ 2218 h 640454"/>
                <a:gd name="csX10" fmla="*/ 459939 w 459938"/>
                <a:gd name="csY10" fmla="*/ 0 h 640454"/>
                <a:gd name="csX11" fmla="*/ 456834 w 459938"/>
                <a:gd name="csY11" fmla="*/ 104673 h 640454"/>
                <a:gd name="csX12" fmla="*/ 459052 w 459938"/>
                <a:gd name="csY12" fmla="*/ 141486 h 640454"/>
                <a:gd name="csX13" fmla="*/ 452399 w 459938"/>
                <a:gd name="csY13" fmla="*/ 196927 h 640454"/>
                <a:gd name="csX14" fmla="*/ 449738 w 459938"/>
                <a:gd name="csY14" fmla="*/ 270996 h 640454"/>
                <a:gd name="csX15" fmla="*/ 445302 w 459938"/>
                <a:gd name="csY15" fmla="*/ 300269 h 640454"/>
                <a:gd name="csX16" fmla="*/ 424457 w 459938"/>
                <a:gd name="csY16" fmla="*/ 280310 h 640454"/>
                <a:gd name="csX17" fmla="*/ 397845 w 459938"/>
                <a:gd name="csY17" fmla="*/ 331759 h 640454"/>
                <a:gd name="csX18" fmla="*/ 415586 w 459938"/>
                <a:gd name="csY18" fmla="*/ 338412 h 640454"/>
                <a:gd name="csX19" fmla="*/ 415586 w 459938"/>
                <a:gd name="csY19" fmla="*/ 363693 h 640454"/>
                <a:gd name="csX20" fmla="*/ 391636 w 459938"/>
                <a:gd name="csY20" fmla="*/ 375225 h 640454"/>
                <a:gd name="csX21" fmla="*/ 374338 w 459938"/>
                <a:gd name="csY21" fmla="*/ 425787 h 640454"/>
                <a:gd name="csX22" fmla="*/ 345952 w 459938"/>
                <a:gd name="csY22" fmla="*/ 459939 h 640454"/>
                <a:gd name="csX23" fmla="*/ 308252 w 459938"/>
                <a:gd name="csY23" fmla="*/ 486994 h 640454"/>
                <a:gd name="csX24" fmla="*/ 252368 w 459938"/>
                <a:gd name="csY24" fmla="*/ 506953 h 640454"/>
                <a:gd name="csX25" fmla="*/ 209789 w 459938"/>
                <a:gd name="csY25" fmla="*/ 550418 h 640454"/>
                <a:gd name="csX26" fmla="*/ 182734 w 459938"/>
                <a:gd name="csY26" fmla="*/ 592110 h 640454"/>
                <a:gd name="csX27" fmla="*/ 142373 w 459938"/>
                <a:gd name="csY27" fmla="*/ 629366 h 640454"/>
                <a:gd name="csX28" fmla="*/ 106447 w 459938"/>
                <a:gd name="csY28" fmla="*/ 640455 h 640454"/>
                <a:gd name="csX29" fmla="*/ 60764 w 459938"/>
                <a:gd name="csY29" fmla="*/ 637794 h 640454"/>
                <a:gd name="csX30" fmla="*/ 13306 w 459938"/>
                <a:gd name="csY30" fmla="*/ 626705 h 640454"/>
                <a:gd name="csX31" fmla="*/ 0 w 459938"/>
                <a:gd name="csY31" fmla="*/ 607633 h 640454"/>
                <a:gd name="csX32" fmla="*/ 19959 w 459938"/>
                <a:gd name="csY32" fmla="*/ 589892 h 640454"/>
                <a:gd name="csX33" fmla="*/ 66086 w 459938"/>
                <a:gd name="csY33" fmla="*/ 587231 h 640454"/>
                <a:gd name="csX34" fmla="*/ 121527 w 459938"/>
                <a:gd name="csY34" fmla="*/ 563281 h 640454"/>
                <a:gd name="csX35" fmla="*/ 154348 w 459938"/>
                <a:gd name="csY35" fmla="*/ 521589 h 640454"/>
                <a:gd name="csX36" fmla="*/ 193822 w 459938"/>
                <a:gd name="csY36" fmla="*/ 484333 h 640454"/>
                <a:gd name="csX37" fmla="*/ 215999 w 459938"/>
                <a:gd name="csY37" fmla="*/ 468366 h 640454"/>
                <a:gd name="csX38" fmla="*/ 240393 w 459938"/>
                <a:gd name="csY38" fmla="*/ 440424 h 640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459938" h="640454">
                  <a:moveTo>
                    <a:pt x="240393" y="440424"/>
                  </a:moveTo>
                  <a:lnTo>
                    <a:pt x="235070" y="421352"/>
                  </a:lnTo>
                  <a:lnTo>
                    <a:pt x="276762" y="383208"/>
                  </a:lnTo>
                  <a:lnTo>
                    <a:pt x="291842" y="353048"/>
                  </a:lnTo>
                  <a:lnTo>
                    <a:pt x="314462" y="330872"/>
                  </a:lnTo>
                  <a:lnTo>
                    <a:pt x="344622" y="278979"/>
                  </a:lnTo>
                  <a:lnTo>
                    <a:pt x="365467" y="219546"/>
                  </a:lnTo>
                  <a:lnTo>
                    <a:pt x="404941" y="105560"/>
                  </a:lnTo>
                  <a:lnTo>
                    <a:pt x="406272" y="32821"/>
                  </a:lnTo>
                  <a:lnTo>
                    <a:pt x="426674" y="2218"/>
                  </a:lnTo>
                  <a:lnTo>
                    <a:pt x="459939" y="0"/>
                  </a:lnTo>
                  <a:lnTo>
                    <a:pt x="456834" y="104673"/>
                  </a:lnTo>
                  <a:lnTo>
                    <a:pt x="459052" y="141486"/>
                  </a:lnTo>
                  <a:lnTo>
                    <a:pt x="452399" y="196927"/>
                  </a:lnTo>
                  <a:lnTo>
                    <a:pt x="449738" y="270996"/>
                  </a:lnTo>
                  <a:lnTo>
                    <a:pt x="445302" y="300269"/>
                  </a:lnTo>
                  <a:lnTo>
                    <a:pt x="424457" y="280310"/>
                  </a:lnTo>
                  <a:lnTo>
                    <a:pt x="397845" y="331759"/>
                  </a:lnTo>
                  <a:lnTo>
                    <a:pt x="415586" y="338412"/>
                  </a:lnTo>
                  <a:lnTo>
                    <a:pt x="415586" y="363693"/>
                  </a:lnTo>
                  <a:lnTo>
                    <a:pt x="391636" y="375225"/>
                  </a:lnTo>
                  <a:lnTo>
                    <a:pt x="374338" y="425787"/>
                  </a:lnTo>
                  <a:lnTo>
                    <a:pt x="345952" y="459939"/>
                  </a:lnTo>
                  <a:lnTo>
                    <a:pt x="308252" y="486994"/>
                  </a:lnTo>
                  <a:lnTo>
                    <a:pt x="252368" y="506953"/>
                  </a:lnTo>
                  <a:lnTo>
                    <a:pt x="209789" y="550418"/>
                  </a:lnTo>
                  <a:lnTo>
                    <a:pt x="182734" y="592110"/>
                  </a:lnTo>
                  <a:lnTo>
                    <a:pt x="142373" y="629366"/>
                  </a:lnTo>
                  <a:lnTo>
                    <a:pt x="106447" y="640455"/>
                  </a:lnTo>
                  <a:lnTo>
                    <a:pt x="60764" y="637794"/>
                  </a:lnTo>
                  <a:lnTo>
                    <a:pt x="13306" y="626705"/>
                  </a:lnTo>
                  <a:lnTo>
                    <a:pt x="0" y="607633"/>
                  </a:lnTo>
                  <a:lnTo>
                    <a:pt x="19959" y="589892"/>
                  </a:lnTo>
                  <a:lnTo>
                    <a:pt x="66086" y="587231"/>
                  </a:lnTo>
                  <a:lnTo>
                    <a:pt x="121527" y="563281"/>
                  </a:lnTo>
                  <a:lnTo>
                    <a:pt x="154348" y="521589"/>
                  </a:lnTo>
                  <a:lnTo>
                    <a:pt x="193822" y="484333"/>
                  </a:lnTo>
                  <a:lnTo>
                    <a:pt x="215999" y="468366"/>
                  </a:lnTo>
                  <a:lnTo>
                    <a:pt x="240393" y="440424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2D293A63-9D16-560D-9E1D-3ECB0C0FAE96}"/>
                </a:ext>
              </a:extLst>
            </p:cNvPr>
            <p:cNvSpPr/>
            <p:nvPr/>
          </p:nvSpPr>
          <p:spPr>
            <a:xfrm>
              <a:off x="2860527" y="2057610"/>
              <a:ext cx="215554" cy="233295"/>
            </a:xfrm>
            <a:custGeom>
              <a:avLst/>
              <a:gdLst>
                <a:gd name="csX0" fmla="*/ 114430 w 215554"/>
                <a:gd name="csY0" fmla="*/ 0 h 233295"/>
                <a:gd name="csX1" fmla="*/ 215555 w 215554"/>
                <a:gd name="csY1" fmla="*/ 17741 h 233295"/>
                <a:gd name="csX2" fmla="*/ 194265 w 215554"/>
                <a:gd name="csY2" fmla="*/ 160557 h 233295"/>
                <a:gd name="csX3" fmla="*/ 152574 w 215554"/>
                <a:gd name="csY3" fmla="*/ 220877 h 233295"/>
                <a:gd name="csX4" fmla="*/ 128623 w 215554"/>
                <a:gd name="csY4" fmla="*/ 225756 h 233295"/>
                <a:gd name="csX5" fmla="*/ 126849 w 215554"/>
                <a:gd name="csY5" fmla="*/ 209345 h 233295"/>
                <a:gd name="csX6" fmla="*/ 87375 w 215554"/>
                <a:gd name="csY6" fmla="*/ 233296 h 233295"/>
                <a:gd name="csX7" fmla="*/ 58546 w 215554"/>
                <a:gd name="csY7" fmla="*/ 180072 h 233295"/>
                <a:gd name="csX8" fmla="*/ 13749 w 215554"/>
                <a:gd name="csY8" fmla="*/ 192491 h 233295"/>
                <a:gd name="csX9" fmla="*/ 0 w 215554"/>
                <a:gd name="csY9" fmla="*/ 168097 h 233295"/>
                <a:gd name="csX10" fmla="*/ 26612 w 215554"/>
                <a:gd name="csY10" fmla="*/ 152130 h 233295"/>
                <a:gd name="csX11" fmla="*/ 65199 w 215554"/>
                <a:gd name="csY11" fmla="*/ 82940 h 233295"/>
                <a:gd name="csX12" fmla="*/ 90036 w 215554"/>
                <a:gd name="csY12" fmla="*/ 65642 h 233295"/>
                <a:gd name="csX13" fmla="*/ 114430 w 215554"/>
                <a:gd name="csY13" fmla="*/ 0 h 233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15554" h="233295">
                  <a:moveTo>
                    <a:pt x="114430" y="0"/>
                  </a:moveTo>
                  <a:lnTo>
                    <a:pt x="215555" y="17741"/>
                  </a:lnTo>
                  <a:lnTo>
                    <a:pt x="194265" y="160557"/>
                  </a:lnTo>
                  <a:lnTo>
                    <a:pt x="152574" y="220877"/>
                  </a:lnTo>
                  <a:lnTo>
                    <a:pt x="128623" y="225756"/>
                  </a:lnTo>
                  <a:lnTo>
                    <a:pt x="126849" y="209345"/>
                  </a:lnTo>
                  <a:lnTo>
                    <a:pt x="87375" y="233296"/>
                  </a:lnTo>
                  <a:lnTo>
                    <a:pt x="58546" y="180072"/>
                  </a:lnTo>
                  <a:lnTo>
                    <a:pt x="13749" y="192491"/>
                  </a:lnTo>
                  <a:lnTo>
                    <a:pt x="0" y="168097"/>
                  </a:lnTo>
                  <a:lnTo>
                    <a:pt x="26612" y="152130"/>
                  </a:lnTo>
                  <a:lnTo>
                    <a:pt x="65199" y="82940"/>
                  </a:lnTo>
                  <a:lnTo>
                    <a:pt x="90036" y="65642"/>
                  </a:lnTo>
                  <a:lnTo>
                    <a:pt x="114430" y="0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8E41B6C-D328-20F6-92A5-3DDD7CDCB8FC}"/>
                </a:ext>
              </a:extLst>
            </p:cNvPr>
            <p:cNvSpPr/>
            <p:nvPr/>
          </p:nvSpPr>
          <p:spPr>
            <a:xfrm>
              <a:off x="2157978" y="1088501"/>
              <a:ext cx="135276" cy="94914"/>
            </a:xfrm>
            <a:custGeom>
              <a:avLst/>
              <a:gdLst>
                <a:gd name="csX0" fmla="*/ 125075 w 135276"/>
                <a:gd name="csY0" fmla="*/ 86931 h 94914"/>
                <a:gd name="csX1" fmla="*/ 109108 w 135276"/>
                <a:gd name="csY1" fmla="*/ 91810 h 94914"/>
                <a:gd name="csX2" fmla="*/ 82496 w 135276"/>
                <a:gd name="csY2" fmla="*/ 94915 h 94914"/>
                <a:gd name="csX3" fmla="*/ 29716 w 135276"/>
                <a:gd name="csY3" fmla="*/ 62981 h 94914"/>
                <a:gd name="csX4" fmla="*/ 7540 w 135276"/>
                <a:gd name="csY4" fmla="*/ 35482 h 94914"/>
                <a:gd name="csX5" fmla="*/ 0 w 135276"/>
                <a:gd name="csY5" fmla="*/ 9758 h 94914"/>
                <a:gd name="csX6" fmla="*/ 38143 w 135276"/>
                <a:gd name="csY6" fmla="*/ 4879 h 94914"/>
                <a:gd name="csX7" fmla="*/ 52336 w 135276"/>
                <a:gd name="csY7" fmla="*/ 0 h 94914"/>
                <a:gd name="csX8" fmla="*/ 65642 w 135276"/>
                <a:gd name="csY8" fmla="*/ 9314 h 94914"/>
                <a:gd name="csX9" fmla="*/ 77174 w 135276"/>
                <a:gd name="csY9" fmla="*/ 30160 h 94914"/>
                <a:gd name="csX10" fmla="*/ 98907 w 135276"/>
                <a:gd name="csY10" fmla="*/ 36369 h 94914"/>
                <a:gd name="csX11" fmla="*/ 135276 w 135276"/>
                <a:gd name="csY11" fmla="*/ 55441 h 94914"/>
                <a:gd name="csX12" fmla="*/ 125075 w 135276"/>
                <a:gd name="csY12" fmla="*/ 86931 h 94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5276" h="94914">
                  <a:moveTo>
                    <a:pt x="125075" y="86931"/>
                  </a:moveTo>
                  <a:lnTo>
                    <a:pt x="109108" y="91810"/>
                  </a:lnTo>
                  <a:lnTo>
                    <a:pt x="82496" y="94915"/>
                  </a:lnTo>
                  <a:lnTo>
                    <a:pt x="29716" y="62981"/>
                  </a:lnTo>
                  <a:lnTo>
                    <a:pt x="7540" y="35482"/>
                  </a:lnTo>
                  <a:lnTo>
                    <a:pt x="0" y="9758"/>
                  </a:lnTo>
                  <a:lnTo>
                    <a:pt x="38143" y="4879"/>
                  </a:lnTo>
                  <a:lnTo>
                    <a:pt x="52336" y="0"/>
                  </a:lnTo>
                  <a:lnTo>
                    <a:pt x="65642" y="9314"/>
                  </a:lnTo>
                  <a:lnTo>
                    <a:pt x="77174" y="30160"/>
                  </a:lnTo>
                  <a:lnTo>
                    <a:pt x="98907" y="36369"/>
                  </a:lnTo>
                  <a:lnTo>
                    <a:pt x="135276" y="55441"/>
                  </a:lnTo>
                  <a:lnTo>
                    <a:pt x="125075" y="86931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2A36765-25F5-A905-71EF-75ACBAEE29E9}"/>
                </a:ext>
              </a:extLst>
            </p:cNvPr>
            <p:cNvSpPr/>
            <p:nvPr/>
          </p:nvSpPr>
          <p:spPr>
            <a:xfrm>
              <a:off x="3139506" y="2203087"/>
              <a:ext cx="196926" cy="221764"/>
            </a:xfrm>
            <a:custGeom>
              <a:avLst/>
              <a:gdLst>
                <a:gd name="csX0" fmla="*/ 168541 w 196926"/>
                <a:gd name="csY0" fmla="*/ 96689 h 221764"/>
                <a:gd name="csX1" fmla="*/ 115761 w 196926"/>
                <a:gd name="csY1" fmla="*/ 161001 h 221764"/>
                <a:gd name="csX2" fmla="*/ 78061 w 196926"/>
                <a:gd name="csY2" fmla="*/ 215111 h 221764"/>
                <a:gd name="csX3" fmla="*/ 36813 w 196926"/>
                <a:gd name="csY3" fmla="*/ 221764 h 221764"/>
                <a:gd name="csX4" fmla="*/ 0 w 196926"/>
                <a:gd name="csY4" fmla="*/ 185395 h 221764"/>
                <a:gd name="csX5" fmla="*/ 887 w 196926"/>
                <a:gd name="csY5" fmla="*/ 145477 h 221764"/>
                <a:gd name="csX6" fmla="*/ 13749 w 196926"/>
                <a:gd name="csY6" fmla="*/ 164105 h 221764"/>
                <a:gd name="csX7" fmla="*/ 24837 w 196926"/>
                <a:gd name="csY7" fmla="*/ 186725 h 221764"/>
                <a:gd name="csX8" fmla="*/ 44796 w 196926"/>
                <a:gd name="csY8" fmla="*/ 139268 h 221764"/>
                <a:gd name="csX9" fmla="*/ 51893 w 196926"/>
                <a:gd name="csY9" fmla="*/ 109995 h 221764"/>
                <a:gd name="csX10" fmla="*/ 74956 w 196926"/>
                <a:gd name="csY10" fmla="*/ 64755 h 221764"/>
                <a:gd name="csX11" fmla="*/ 108664 w 196926"/>
                <a:gd name="csY11" fmla="*/ 24838 h 221764"/>
                <a:gd name="csX12" fmla="*/ 118865 w 196926"/>
                <a:gd name="csY12" fmla="*/ 19959 h 221764"/>
                <a:gd name="csX13" fmla="*/ 124188 w 196926"/>
                <a:gd name="csY13" fmla="*/ 45240 h 221764"/>
                <a:gd name="csX14" fmla="*/ 149025 w 196926"/>
                <a:gd name="csY14" fmla="*/ 25281 h 221764"/>
                <a:gd name="csX15" fmla="*/ 138381 w 196926"/>
                <a:gd name="csY15" fmla="*/ 48788 h 221764"/>
                <a:gd name="csX16" fmla="*/ 129067 w 196926"/>
                <a:gd name="csY16" fmla="*/ 74513 h 221764"/>
                <a:gd name="csX17" fmla="*/ 140155 w 196926"/>
                <a:gd name="csY17" fmla="*/ 77617 h 221764"/>
                <a:gd name="csX18" fmla="*/ 156565 w 196926"/>
                <a:gd name="csY18" fmla="*/ 85601 h 221764"/>
                <a:gd name="csX19" fmla="*/ 171645 w 196926"/>
                <a:gd name="csY19" fmla="*/ 49675 h 221764"/>
                <a:gd name="csX20" fmla="*/ 184951 w 196926"/>
                <a:gd name="csY20" fmla="*/ 0 h 221764"/>
                <a:gd name="csX21" fmla="*/ 196926 w 196926"/>
                <a:gd name="csY21" fmla="*/ 20846 h 221764"/>
                <a:gd name="csX22" fmla="*/ 196926 w 196926"/>
                <a:gd name="csY22" fmla="*/ 39474 h 221764"/>
                <a:gd name="csX23" fmla="*/ 168541 w 196926"/>
                <a:gd name="csY23" fmla="*/ 96689 h 221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6926" h="221764">
                  <a:moveTo>
                    <a:pt x="168541" y="96689"/>
                  </a:moveTo>
                  <a:lnTo>
                    <a:pt x="115761" y="161001"/>
                  </a:lnTo>
                  <a:lnTo>
                    <a:pt x="78061" y="215111"/>
                  </a:lnTo>
                  <a:lnTo>
                    <a:pt x="36813" y="221764"/>
                  </a:lnTo>
                  <a:lnTo>
                    <a:pt x="0" y="185395"/>
                  </a:lnTo>
                  <a:lnTo>
                    <a:pt x="887" y="145477"/>
                  </a:lnTo>
                  <a:lnTo>
                    <a:pt x="13749" y="164105"/>
                  </a:lnTo>
                  <a:lnTo>
                    <a:pt x="24837" y="186725"/>
                  </a:lnTo>
                  <a:lnTo>
                    <a:pt x="44796" y="139268"/>
                  </a:lnTo>
                  <a:lnTo>
                    <a:pt x="51893" y="109995"/>
                  </a:lnTo>
                  <a:lnTo>
                    <a:pt x="74956" y="64755"/>
                  </a:lnTo>
                  <a:lnTo>
                    <a:pt x="108664" y="24838"/>
                  </a:lnTo>
                  <a:lnTo>
                    <a:pt x="118865" y="19959"/>
                  </a:lnTo>
                  <a:lnTo>
                    <a:pt x="124188" y="45240"/>
                  </a:lnTo>
                  <a:lnTo>
                    <a:pt x="149025" y="25281"/>
                  </a:lnTo>
                  <a:lnTo>
                    <a:pt x="138381" y="48788"/>
                  </a:lnTo>
                  <a:lnTo>
                    <a:pt x="129067" y="74513"/>
                  </a:lnTo>
                  <a:lnTo>
                    <a:pt x="140155" y="77617"/>
                  </a:lnTo>
                  <a:lnTo>
                    <a:pt x="156565" y="85601"/>
                  </a:lnTo>
                  <a:lnTo>
                    <a:pt x="171645" y="49675"/>
                  </a:lnTo>
                  <a:lnTo>
                    <a:pt x="184951" y="0"/>
                  </a:lnTo>
                  <a:lnTo>
                    <a:pt x="196926" y="20846"/>
                  </a:lnTo>
                  <a:lnTo>
                    <a:pt x="196926" y="39474"/>
                  </a:lnTo>
                  <a:lnTo>
                    <a:pt x="168541" y="96689"/>
                  </a:lnTo>
                  <a:close/>
                </a:path>
              </a:pathLst>
            </a:custGeom>
            <a:solidFill>
              <a:srgbClr val="EAF2F8">
                <a:alpha val="50000"/>
              </a:srgbClr>
            </a:solidFill>
            <a:ln w="4433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07740F53-EE61-5C85-B30B-6E300F007BED}"/>
                </a:ext>
              </a:extLst>
            </p:cNvPr>
            <p:cNvSpPr txBox="1"/>
            <p:nvPr/>
          </p:nvSpPr>
          <p:spPr>
            <a:xfrm>
              <a:off x="5178087" y="5224153"/>
              <a:ext cx="396263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Altay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C6F3ACE-60A3-D743-B64F-9ED164255226}"/>
                </a:ext>
              </a:extLst>
            </p:cNvPr>
            <p:cNvSpPr txBox="1"/>
            <p:nvPr/>
          </p:nvSpPr>
          <p:spPr>
            <a:xfrm>
              <a:off x="8874333" y="4834736"/>
              <a:ext cx="41069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Amur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AFD026D7-B54B-28EA-6832-FD456F4BCCC6}"/>
                </a:ext>
              </a:extLst>
            </p:cNvPr>
            <p:cNvSpPr txBox="1"/>
            <p:nvPr/>
          </p:nvSpPr>
          <p:spPr>
            <a:xfrm>
              <a:off x="3292739" y="2409361"/>
              <a:ext cx="846707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Arkhangel'sk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F323775-8970-1820-B209-B5AD29E44980}"/>
                </a:ext>
              </a:extLst>
            </p:cNvPr>
            <p:cNvSpPr txBox="1"/>
            <p:nvPr/>
          </p:nvSpPr>
          <p:spPr>
            <a:xfrm>
              <a:off x="1991419" y="4295873"/>
              <a:ext cx="58060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Astrakhan'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008CFB16-08A6-0D7B-45C8-C3C8C781227D}"/>
                </a:ext>
              </a:extLst>
            </p:cNvPr>
            <p:cNvSpPr txBox="1"/>
            <p:nvPr/>
          </p:nvSpPr>
          <p:spPr>
            <a:xfrm>
              <a:off x="3152695" y="4082069"/>
              <a:ext cx="790602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Bashkortostan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78840006-F74A-732C-ED28-24E74F4FB59C}"/>
                </a:ext>
              </a:extLst>
            </p:cNvPr>
            <p:cNvSpPr txBox="1"/>
            <p:nvPr/>
          </p:nvSpPr>
          <p:spPr>
            <a:xfrm>
              <a:off x="7611120" y="4984811"/>
              <a:ext cx="45878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Buryat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A82BA41D-F86D-4400-F709-07AE6813E87A}"/>
                </a:ext>
              </a:extLst>
            </p:cNvPr>
            <p:cNvSpPr txBox="1"/>
            <p:nvPr/>
          </p:nvSpPr>
          <p:spPr>
            <a:xfrm>
              <a:off x="3496728" y="4246641"/>
              <a:ext cx="63831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Chelyabinsk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633D2C71-D8EA-8D03-9B75-8F2F52BB7654}"/>
                </a:ext>
              </a:extLst>
            </p:cNvPr>
            <p:cNvSpPr txBox="1"/>
            <p:nvPr/>
          </p:nvSpPr>
          <p:spPr>
            <a:xfrm>
              <a:off x="8008619" y="5347607"/>
              <a:ext cx="44916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Chita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FF96504B-3121-380D-93C8-D2E3B9BBCB2A}"/>
                </a:ext>
              </a:extLst>
            </p:cNvPr>
            <p:cNvSpPr txBox="1"/>
            <p:nvPr/>
          </p:nvSpPr>
          <p:spPr>
            <a:xfrm>
              <a:off x="9536512" y="1466387"/>
              <a:ext cx="997938" cy="4732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Chukchi Autonomous Okrug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D58A5D5D-F9C1-AF3E-D315-12AD947463AB}"/>
                </a:ext>
              </a:extLst>
            </p:cNvPr>
            <p:cNvSpPr txBox="1"/>
            <p:nvPr/>
          </p:nvSpPr>
          <p:spPr>
            <a:xfrm>
              <a:off x="1566915" y="4739187"/>
              <a:ext cx="53251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latin typeface="Arial"/>
                  <a:cs typeface="Arial"/>
                  <a:sym typeface="Arial"/>
                  <a:rtl val="0"/>
                </a:rPr>
                <a:t>Dagestan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6CF37D59-8A2E-333A-D62F-A8B2D311469E}"/>
                </a:ext>
              </a:extLst>
            </p:cNvPr>
            <p:cNvSpPr txBox="1"/>
            <p:nvPr/>
          </p:nvSpPr>
          <p:spPr>
            <a:xfrm>
              <a:off x="5377217" y="5572790"/>
              <a:ext cx="62869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Gorno-Altay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803A539-3D50-94BA-C1A6-09254B839C5C}"/>
                </a:ext>
              </a:extLst>
            </p:cNvPr>
            <p:cNvSpPr txBox="1"/>
            <p:nvPr/>
          </p:nvSpPr>
          <p:spPr>
            <a:xfrm>
              <a:off x="7017130" y="4765499"/>
              <a:ext cx="532518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Irkutsk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F4CEE83B-490A-895D-4311-4C493DD975EF}"/>
                </a:ext>
              </a:extLst>
            </p:cNvPr>
            <p:cNvSpPr txBox="1"/>
            <p:nvPr/>
          </p:nvSpPr>
          <p:spPr>
            <a:xfrm>
              <a:off x="1882547" y="4171428"/>
              <a:ext cx="46038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Kalmyk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4D85F865-7BA0-520F-16F5-83976AEFF38D}"/>
                </a:ext>
              </a:extLst>
            </p:cNvPr>
            <p:cNvSpPr txBox="1"/>
            <p:nvPr/>
          </p:nvSpPr>
          <p:spPr>
            <a:xfrm>
              <a:off x="10313175" y="2627250"/>
              <a:ext cx="752130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latin typeface="Arial"/>
                  <a:cs typeface="Arial"/>
                  <a:sym typeface="Arial"/>
                  <a:rtl val="0"/>
                </a:rPr>
                <a:t>Kamchatka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66B1C17-BCDF-FC48-EC3A-520F2EC74DF3}"/>
                </a:ext>
              </a:extLst>
            </p:cNvPr>
            <p:cNvSpPr txBox="1"/>
            <p:nvPr/>
          </p:nvSpPr>
          <p:spPr>
            <a:xfrm>
              <a:off x="3121562" y="1991721"/>
              <a:ext cx="4732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Karelia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8E744BA-A59A-1B4D-1C9C-93E14315AA78}"/>
                </a:ext>
              </a:extLst>
            </p:cNvPr>
            <p:cNvSpPr txBox="1"/>
            <p:nvPr/>
          </p:nvSpPr>
          <p:spPr>
            <a:xfrm>
              <a:off x="5535597" y="5017049"/>
              <a:ext cx="56297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Kemerovo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5690ED1-8770-BE5D-1353-7EC4D0F3C4A1}"/>
                </a:ext>
              </a:extLst>
            </p:cNvPr>
            <p:cNvSpPr txBox="1"/>
            <p:nvPr/>
          </p:nvSpPr>
          <p:spPr>
            <a:xfrm>
              <a:off x="9272581" y="4347252"/>
              <a:ext cx="792205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Khabarovsk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E983871-CEDB-3F75-9EA6-0589CDCEAA2D}"/>
                </a:ext>
              </a:extLst>
            </p:cNvPr>
            <p:cNvSpPr txBox="1"/>
            <p:nvPr/>
          </p:nvSpPr>
          <p:spPr>
            <a:xfrm>
              <a:off x="5740003" y="5250789"/>
              <a:ext cx="503664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Khakass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A6D4AC18-72FD-7CCF-C0BF-1C8183EB40BA}"/>
                </a:ext>
              </a:extLst>
            </p:cNvPr>
            <p:cNvSpPr txBox="1"/>
            <p:nvPr/>
          </p:nvSpPr>
          <p:spPr>
            <a:xfrm>
              <a:off x="4432605" y="3726088"/>
              <a:ext cx="938077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Khanty-Mansiy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78D6A5C5-5CE9-2ADD-6112-02552212E964}"/>
                </a:ext>
              </a:extLst>
            </p:cNvPr>
            <p:cNvSpPr txBox="1"/>
            <p:nvPr/>
          </p:nvSpPr>
          <p:spPr>
            <a:xfrm>
              <a:off x="3364174" y="3278419"/>
              <a:ext cx="38183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Kirov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03E51116-FBC4-8487-92B7-9A28252341D8}"/>
                </a:ext>
              </a:extLst>
            </p:cNvPr>
            <p:cNvSpPr txBox="1"/>
            <p:nvPr/>
          </p:nvSpPr>
          <p:spPr>
            <a:xfrm>
              <a:off x="4061888" y="2889819"/>
              <a:ext cx="44916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Komi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DC6A59DB-B6DE-2C35-8DC3-8E8475C22D26}"/>
                </a:ext>
              </a:extLst>
            </p:cNvPr>
            <p:cNvSpPr txBox="1"/>
            <p:nvPr/>
          </p:nvSpPr>
          <p:spPr>
            <a:xfrm>
              <a:off x="2955540" y="2988352"/>
              <a:ext cx="54534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Kostroma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E9512C0-FD8F-1F84-F304-8C37FC072353}"/>
                </a:ext>
              </a:extLst>
            </p:cNvPr>
            <p:cNvSpPr txBox="1"/>
            <p:nvPr/>
          </p:nvSpPr>
          <p:spPr>
            <a:xfrm>
              <a:off x="1292349" y="3899802"/>
              <a:ext cx="57099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Krasnodar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E7AFB5AE-6938-E953-0C7E-0AC90492ABEC}"/>
                </a:ext>
              </a:extLst>
            </p:cNvPr>
            <p:cNvSpPr txBox="1"/>
            <p:nvPr/>
          </p:nvSpPr>
          <p:spPr>
            <a:xfrm>
              <a:off x="6097608" y="3542201"/>
              <a:ext cx="938078" cy="2423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Krasnoyarsk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C94523EA-577A-A02D-578C-ABB8B208B936}"/>
                </a:ext>
              </a:extLst>
            </p:cNvPr>
            <p:cNvSpPr txBox="1"/>
            <p:nvPr/>
          </p:nvSpPr>
          <p:spPr>
            <a:xfrm>
              <a:off x="3965012" y="4310066"/>
              <a:ext cx="453971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Kurgan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BDFB1DBA-084F-BEB4-15B3-7717E3014EC0}"/>
                </a:ext>
              </a:extLst>
            </p:cNvPr>
            <p:cNvSpPr txBox="1"/>
            <p:nvPr/>
          </p:nvSpPr>
          <p:spPr>
            <a:xfrm>
              <a:off x="2614094" y="2176252"/>
              <a:ext cx="55496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Leningrad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31569F08-4EC3-CCDB-8D98-15DB831010BE}"/>
                </a:ext>
              </a:extLst>
            </p:cNvPr>
            <p:cNvSpPr txBox="1"/>
            <p:nvPr/>
          </p:nvSpPr>
          <p:spPr>
            <a:xfrm>
              <a:off x="9382150" y="2688013"/>
              <a:ext cx="1008610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latin typeface="Arial"/>
                  <a:cs typeface="Arial"/>
                  <a:sym typeface="Arial"/>
                  <a:rtl val="0"/>
                </a:rPr>
                <a:t>Maga Buryatdan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C1D80F48-9946-5CB8-89C0-AE5B5CB48D8F}"/>
                </a:ext>
              </a:extLst>
            </p:cNvPr>
            <p:cNvSpPr txBox="1"/>
            <p:nvPr/>
          </p:nvSpPr>
          <p:spPr>
            <a:xfrm>
              <a:off x="3609160" y="1722499"/>
              <a:ext cx="617477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Murmansk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D2A6CAB-78C6-2851-7396-6007097B6F0F}"/>
                </a:ext>
              </a:extLst>
            </p:cNvPr>
            <p:cNvSpPr txBox="1"/>
            <p:nvPr/>
          </p:nvSpPr>
          <p:spPr>
            <a:xfrm>
              <a:off x="4400697" y="2484924"/>
              <a:ext cx="4732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Nenets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FD4691E-D515-0E3B-4AE9-2434B265C49E}"/>
                </a:ext>
              </a:extLst>
            </p:cNvPr>
            <p:cNvSpPr txBox="1"/>
            <p:nvPr/>
          </p:nvSpPr>
          <p:spPr>
            <a:xfrm>
              <a:off x="2737472" y="3243381"/>
              <a:ext cx="60625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Nizhegorod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6548ABA9-F4C6-8E3C-F225-D4ECD34E5CD5}"/>
                </a:ext>
              </a:extLst>
            </p:cNvPr>
            <p:cNvSpPr txBox="1"/>
            <p:nvPr/>
          </p:nvSpPr>
          <p:spPr>
            <a:xfrm>
              <a:off x="2442464" y="2351446"/>
              <a:ext cx="546945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Novgorod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6658978-B43A-15FA-CB7D-21DAED0793E0}"/>
                </a:ext>
              </a:extLst>
            </p:cNvPr>
            <p:cNvSpPr txBox="1"/>
            <p:nvPr/>
          </p:nvSpPr>
          <p:spPr>
            <a:xfrm>
              <a:off x="4919573" y="4798367"/>
              <a:ext cx="679994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Novosibirsk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4879C2E9-DE38-2E1E-99DE-5C62F2408A55}"/>
                </a:ext>
              </a:extLst>
            </p:cNvPr>
            <p:cNvSpPr txBox="1"/>
            <p:nvPr/>
          </p:nvSpPr>
          <p:spPr>
            <a:xfrm>
              <a:off x="4613242" y="4521605"/>
              <a:ext cx="42511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Omsk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89806E5F-27D9-C2EF-C4B4-8870C6098095}"/>
                </a:ext>
              </a:extLst>
            </p:cNvPr>
            <p:cNvSpPr txBox="1"/>
            <p:nvPr/>
          </p:nvSpPr>
          <p:spPr>
            <a:xfrm>
              <a:off x="3033446" y="4293212"/>
              <a:ext cx="534121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Orenburg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1BFF732B-9EBF-EE02-B6AF-D62E48F4EED5}"/>
                </a:ext>
              </a:extLst>
            </p:cNvPr>
            <p:cNvSpPr txBox="1"/>
            <p:nvPr/>
          </p:nvSpPr>
          <p:spPr>
            <a:xfrm>
              <a:off x="2520178" y="3540101"/>
              <a:ext cx="407484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Penza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2BC167D8-F15B-B2E1-6709-8A464808A18D}"/>
                </a:ext>
              </a:extLst>
            </p:cNvPr>
            <p:cNvSpPr txBox="1"/>
            <p:nvPr/>
          </p:nvSpPr>
          <p:spPr>
            <a:xfrm>
              <a:off x="3730006" y="3524554"/>
              <a:ext cx="421910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Perm'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3C74231E-980C-0277-F975-5F29D2786694}"/>
                </a:ext>
              </a:extLst>
            </p:cNvPr>
            <p:cNvSpPr txBox="1"/>
            <p:nvPr/>
          </p:nvSpPr>
          <p:spPr>
            <a:xfrm>
              <a:off x="9853397" y="5576758"/>
              <a:ext cx="580608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latin typeface="Arial"/>
                  <a:cs typeface="Arial"/>
                  <a:sym typeface="Arial"/>
                  <a:rtl val="0"/>
                </a:rPr>
                <a:t>Primor'ye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ADE1FA3F-C962-8521-864B-5D928627B1BE}"/>
                </a:ext>
              </a:extLst>
            </p:cNvPr>
            <p:cNvSpPr txBox="1"/>
            <p:nvPr/>
          </p:nvSpPr>
          <p:spPr>
            <a:xfrm>
              <a:off x="2254762" y="2228145"/>
              <a:ext cx="41229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Pskov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D05D6E66-56D7-5B99-5D54-1274D7324558}"/>
                </a:ext>
              </a:extLst>
            </p:cNvPr>
            <p:cNvSpPr txBox="1"/>
            <p:nvPr/>
          </p:nvSpPr>
          <p:spPr>
            <a:xfrm>
              <a:off x="1733639" y="3822185"/>
              <a:ext cx="44595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Rostov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AEB2FF65-5C33-63C5-BFFF-6E2D3548E430}"/>
                </a:ext>
              </a:extLst>
            </p:cNvPr>
            <p:cNvSpPr txBox="1"/>
            <p:nvPr/>
          </p:nvSpPr>
          <p:spPr>
            <a:xfrm>
              <a:off x="2391072" y="3187052"/>
              <a:ext cx="47320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Ryazan'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54B2687-BAEC-4CD7-8897-9FD79F668C97}"/>
                </a:ext>
              </a:extLst>
            </p:cNvPr>
            <p:cNvSpPr txBox="1"/>
            <p:nvPr/>
          </p:nvSpPr>
          <p:spPr>
            <a:xfrm>
              <a:off x="7875366" y="3178508"/>
              <a:ext cx="1114408" cy="2423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Sakha (Yakutia)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322BB84E-317A-844A-BFEC-DCDDF1994202}"/>
                </a:ext>
              </a:extLst>
            </p:cNvPr>
            <p:cNvSpPr txBox="1"/>
            <p:nvPr/>
          </p:nvSpPr>
          <p:spPr>
            <a:xfrm>
              <a:off x="10151163" y="4573521"/>
              <a:ext cx="50045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latin typeface="Arial"/>
                  <a:cs typeface="Arial"/>
                  <a:sym typeface="Arial"/>
                  <a:rtl val="0"/>
                </a:rPr>
                <a:t>Sakhalin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74B0A44E-F4F7-4D9C-EA6B-1CF8C401F405}"/>
                </a:ext>
              </a:extLst>
            </p:cNvPr>
            <p:cNvSpPr txBox="1"/>
            <p:nvPr/>
          </p:nvSpPr>
          <p:spPr>
            <a:xfrm>
              <a:off x="2843929" y="3872747"/>
              <a:ext cx="46519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Samara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E384A0FE-BFA2-3C75-3A79-9708C8962269}"/>
                </a:ext>
              </a:extLst>
            </p:cNvPr>
            <p:cNvSpPr txBox="1"/>
            <p:nvPr/>
          </p:nvSpPr>
          <p:spPr>
            <a:xfrm>
              <a:off x="2454239" y="3828394"/>
              <a:ext cx="46839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Saratov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1AEC219C-AC4C-8552-2A96-292F29513C1C}"/>
                </a:ext>
              </a:extLst>
            </p:cNvPr>
            <p:cNvSpPr txBox="1"/>
            <p:nvPr/>
          </p:nvSpPr>
          <p:spPr>
            <a:xfrm>
              <a:off x="2062889" y="2639739"/>
              <a:ext cx="54854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Smolensk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F5E2B4FD-3C68-6C57-1A31-D4738BF7A839}"/>
                </a:ext>
              </a:extLst>
            </p:cNvPr>
            <p:cNvSpPr txBox="1"/>
            <p:nvPr/>
          </p:nvSpPr>
          <p:spPr>
            <a:xfrm>
              <a:off x="1549037" y="4232602"/>
              <a:ext cx="494045" cy="1692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sz="500" dirty="0">
                  <a:sym typeface="Arial"/>
                </a:rPr>
                <a:t>Stavropol'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36CFC5D8-03CA-4E32-7113-35FA66A61814}"/>
                </a:ext>
              </a:extLst>
            </p:cNvPr>
            <p:cNvSpPr txBox="1"/>
            <p:nvPr/>
          </p:nvSpPr>
          <p:spPr>
            <a:xfrm>
              <a:off x="3833959" y="3895422"/>
              <a:ext cx="646332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 dirty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Sverdlovsk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CD5ACF3-26BB-51FC-5B26-886F6F9D3E10}"/>
                </a:ext>
              </a:extLst>
            </p:cNvPr>
            <p:cNvSpPr txBox="1"/>
            <p:nvPr/>
          </p:nvSpPr>
          <p:spPr>
            <a:xfrm>
              <a:off x="3034247" y="3679369"/>
              <a:ext cx="532518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Tatarstan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551E5301-141B-1298-3B1B-FDB8A0257FDE}"/>
                </a:ext>
              </a:extLst>
            </p:cNvPr>
            <p:cNvSpPr txBox="1"/>
            <p:nvPr/>
          </p:nvSpPr>
          <p:spPr>
            <a:xfrm>
              <a:off x="5329818" y="4412497"/>
              <a:ext cx="463589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Tomsk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763E20DB-1D20-F1E7-F9B3-BD3F66D1E71E}"/>
                </a:ext>
              </a:extLst>
            </p:cNvPr>
            <p:cNvSpPr txBox="1"/>
            <p:nvPr/>
          </p:nvSpPr>
          <p:spPr>
            <a:xfrm>
              <a:off x="6184383" y="5539502"/>
              <a:ext cx="386645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Tuva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CE7549F1-8983-BC90-B191-496F80D483B5}"/>
                </a:ext>
              </a:extLst>
            </p:cNvPr>
            <p:cNvSpPr txBox="1"/>
            <p:nvPr/>
          </p:nvSpPr>
          <p:spPr>
            <a:xfrm>
              <a:off x="2478923" y="2582080"/>
              <a:ext cx="365806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Tver'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3D27EAC-7F41-BAD6-8EBF-EE2928070525}"/>
                </a:ext>
              </a:extLst>
            </p:cNvPr>
            <p:cNvSpPr txBox="1"/>
            <p:nvPr/>
          </p:nvSpPr>
          <p:spPr>
            <a:xfrm>
              <a:off x="4357549" y="4183193"/>
              <a:ext cx="537327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Tyumen'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B6B6B9C8-AE17-D8E7-6F2D-9D9456DFED1B}"/>
                </a:ext>
              </a:extLst>
            </p:cNvPr>
            <p:cNvSpPr txBox="1"/>
            <p:nvPr/>
          </p:nvSpPr>
          <p:spPr>
            <a:xfrm>
              <a:off x="3347435" y="3581349"/>
              <a:ext cx="458780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Udmurt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DFAFE8C7-B4E5-1B87-688C-768FE2738891}"/>
                </a:ext>
              </a:extLst>
            </p:cNvPr>
            <p:cNvSpPr txBox="1"/>
            <p:nvPr/>
          </p:nvSpPr>
          <p:spPr>
            <a:xfrm>
              <a:off x="2044145" y="3848353"/>
              <a:ext cx="562975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Volgograd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F16B18C3-8753-EBDF-417B-D764DE775248}"/>
                </a:ext>
              </a:extLst>
            </p:cNvPr>
            <p:cNvSpPr txBox="1"/>
            <p:nvPr/>
          </p:nvSpPr>
          <p:spPr>
            <a:xfrm>
              <a:off x="2979352" y="2666771"/>
              <a:ext cx="526106" cy="1962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Vologda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9E8562A4-3B9C-D6D7-845E-B3C2B46F07F1}"/>
                </a:ext>
              </a:extLst>
            </p:cNvPr>
            <p:cNvSpPr txBox="1"/>
            <p:nvPr/>
          </p:nvSpPr>
          <p:spPr>
            <a:xfrm>
              <a:off x="1972970" y="3458492"/>
              <a:ext cx="534122" cy="184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Voronezh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3FD17AE5-BE17-9582-DAB9-0134334EADE5}"/>
                </a:ext>
              </a:extLst>
            </p:cNvPr>
            <p:cNvSpPr txBox="1"/>
            <p:nvPr/>
          </p:nvSpPr>
          <p:spPr>
            <a:xfrm>
              <a:off x="5059855" y="3265337"/>
              <a:ext cx="886781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Yamal-Nenets</a:t>
              </a:r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B397CD2-F74D-37B1-3002-F00FD78149A2}"/>
                </a:ext>
              </a:extLst>
            </p:cNvPr>
            <p:cNvSpPr/>
            <p:nvPr/>
          </p:nvSpPr>
          <p:spPr>
            <a:xfrm>
              <a:off x="1045166" y="4053486"/>
              <a:ext cx="484332" cy="253698"/>
            </a:xfrm>
            <a:custGeom>
              <a:avLst/>
              <a:gdLst>
                <a:gd name="csX0" fmla="*/ 484333 w 484332"/>
                <a:gd name="csY0" fmla="*/ 0 h 253698"/>
                <a:gd name="csX1" fmla="*/ 381434 w 484332"/>
                <a:gd name="csY1" fmla="*/ 253698 h 253698"/>
                <a:gd name="csX2" fmla="*/ 0 w 484332"/>
                <a:gd name="csY2" fmla="*/ 253698 h 253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4332" h="253698">
                  <a:moveTo>
                    <a:pt x="484333" y="0"/>
                  </a:moveTo>
                  <a:lnTo>
                    <a:pt x="381434" y="253698"/>
                  </a:lnTo>
                  <a:lnTo>
                    <a:pt x="0" y="25369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C049DC15-57AC-DF48-8B8E-536E80F56F08}"/>
                </a:ext>
              </a:extLst>
            </p:cNvPr>
            <p:cNvSpPr/>
            <p:nvPr/>
          </p:nvSpPr>
          <p:spPr>
            <a:xfrm>
              <a:off x="1519298" y="404328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05BB324C-1AA6-F8C2-1F91-B8AA504CEC84}"/>
                </a:ext>
              </a:extLst>
            </p:cNvPr>
            <p:cNvSpPr txBox="1"/>
            <p:nvPr/>
          </p:nvSpPr>
          <p:spPr>
            <a:xfrm>
              <a:off x="736812" y="4255695"/>
              <a:ext cx="26289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Adygea</a:t>
              </a:r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318E699-5E27-CFDA-64F1-0242E0427917}"/>
                </a:ext>
              </a:extLst>
            </p:cNvPr>
            <p:cNvSpPr/>
            <p:nvPr/>
          </p:nvSpPr>
          <p:spPr>
            <a:xfrm>
              <a:off x="1045166" y="3375332"/>
              <a:ext cx="1006365" cy="248819"/>
            </a:xfrm>
            <a:custGeom>
              <a:avLst/>
              <a:gdLst>
                <a:gd name="csX0" fmla="*/ 1006365 w 1006365"/>
                <a:gd name="csY0" fmla="*/ 0 h 248819"/>
                <a:gd name="csX1" fmla="*/ 381434 w 1006365"/>
                <a:gd name="csY1" fmla="*/ 248819 h 248819"/>
                <a:gd name="csX2" fmla="*/ 0 w 1006365"/>
                <a:gd name="csY2" fmla="*/ 248819 h 248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06365" h="248819">
                  <a:moveTo>
                    <a:pt x="1006365" y="0"/>
                  </a:moveTo>
                  <a:lnTo>
                    <a:pt x="381434" y="248819"/>
                  </a:lnTo>
                  <a:lnTo>
                    <a:pt x="0" y="24881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2D895E75-43CA-7144-BD77-ABBCA5BD1509}"/>
                </a:ext>
              </a:extLst>
            </p:cNvPr>
            <p:cNvSpPr/>
            <p:nvPr/>
          </p:nvSpPr>
          <p:spPr>
            <a:xfrm>
              <a:off x="2041330" y="336513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5FDAFA8-97D2-FDBE-64A9-33D90DA826F6}"/>
                </a:ext>
              </a:extLst>
            </p:cNvPr>
            <p:cNvSpPr txBox="1"/>
            <p:nvPr/>
          </p:nvSpPr>
          <p:spPr>
            <a:xfrm>
              <a:off x="688721" y="3574697"/>
              <a:ext cx="31098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Belgorod</a:t>
              </a:r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BE731930-2949-6B0C-D603-7AA47F8C6C08}"/>
                </a:ext>
              </a:extLst>
            </p:cNvPr>
            <p:cNvSpPr/>
            <p:nvPr/>
          </p:nvSpPr>
          <p:spPr>
            <a:xfrm>
              <a:off x="1045166" y="2630648"/>
              <a:ext cx="1059588" cy="269665"/>
            </a:xfrm>
            <a:custGeom>
              <a:avLst/>
              <a:gdLst>
                <a:gd name="csX0" fmla="*/ 1059589 w 1059588"/>
                <a:gd name="csY0" fmla="*/ 269665 h 269665"/>
                <a:gd name="csX1" fmla="*/ 381434 w 1059588"/>
                <a:gd name="csY1" fmla="*/ 0 h 269665"/>
                <a:gd name="csX2" fmla="*/ 0 w 1059588"/>
                <a:gd name="csY2" fmla="*/ 0 h 269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59588" h="269665">
                  <a:moveTo>
                    <a:pt x="1059589" y="269665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9CE943AD-4497-C3F1-741D-578CB4D646DB}"/>
                </a:ext>
              </a:extLst>
            </p:cNvPr>
            <p:cNvSpPr/>
            <p:nvPr/>
          </p:nvSpPr>
          <p:spPr>
            <a:xfrm>
              <a:off x="2094554" y="289011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CE5B9C08-B8DA-8DA9-F6FB-082348BD818C}"/>
                </a:ext>
              </a:extLst>
            </p:cNvPr>
            <p:cNvSpPr txBox="1"/>
            <p:nvPr/>
          </p:nvSpPr>
          <p:spPr>
            <a:xfrm>
              <a:off x="720781" y="2587586"/>
              <a:ext cx="27892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Bryansk</a:t>
              </a:r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82A92212-5C59-4A94-355F-F49D1971BB8A}"/>
                </a:ext>
              </a:extLst>
            </p:cNvPr>
            <p:cNvSpPr/>
            <p:nvPr/>
          </p:nvSpPr>
          <p:spPr>
            <a:xfrm>
              <a:off x="1045166" y="4626081"/>
              <a:ext cx="753554" cy="257689"/>
            </a:xfrm>
            <a:custGeom>
              <a:avLst/>
              <a:gdLst>
                <a:gd name="csX0" fmla="*/ 753554 w 753554"/>
                <a:gd name="csY0" fmla="*/ 0 h 257689"/>
                <a:gd name="csX1" fmla="*/ 381434 w 753554"/>
                <a:gd name="csY1" fmla="*/ 257690 h 257689"/>
                <a:gd name="csX2" fmla="*/ 0 w 753554"/>
                <a:gd name="csY2" fmla="*/ 257690 h 257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3554" h="257689">
                  <a:moveTo>
                    <a:pt x="753554" y="0"/>
                  </a:moveTo>
                  <a:lnTo>
                    <a:pt x="381434" y="257690"/>
                  </a:lnTo>
                  <a:lnTo>
                    <a:pt x="0" y="25769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D9247E4B-8C37-1229-7106-9026A77A7909}"/>
                </a:ext>
              </a:extLst>
            </p:cNvPr>
            <p:cNvSpPr/>
            <p:nvPr/>
          </p:nvSpPr>
          <p:spPr>
            <a:xfrm>
              <a:off x="1788519" y="4615880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E2E57B90-70BE-06D3-A1AA-7A6AF3BBCB3F}"/>
                </a:ext>
              </a:extLst>
            </p:cNvPr>
            <p:cNvSpPr txBox="1"/>
            <p:nvPr/>
          </p:nvSpPr>
          <p:spPr>
            <a:xfrm>
              <a:off x="650249" y="4838895"/>
              <a:ext cx="34945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Chechnya</a:t>
              </a:r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CFF18ED-1441-3A15-80FB-7F45B5457391}"/>
                </a:ext>
              </a:extLst>
            </p:cNvPr>
            <p:cNvSpPr/>
            <p:nvPr/>
          </p:nvSpPr>
          <p:spPr>
            <a:xfrm>
              <a:off x="3094266" y="3539881"/>
              <a:ext cx="665292" cy="1299537"/>
            </a:xfrm>
            <a:custGeom>
              <a:avLst/>
              <a:gdLst>
                <a:gd name="csX0" fmla="*/ 0 w 665292"/>
                <a:gd name="csY0" fmla="*/ 0 h 1299537"/>
                <a:gd name="csX1" fmla="*/ 585457 w 665292"/>
                <a:gd name="csY1" fmla="*/ 1299537 h 1299537"/>
                <a:gd name="csX2" fmla="*/ 665292 w 665292"/>
                <a:gd name="csY2" fmla="*/ 1299537 h 1299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5292" h="1299537">
                  <a:moveTo>
                    <a:pt x="0" y="0"/>
                  </a:moveTo>
                  <a:lnTo>
                    <a:pt x="585457" y="1299537"/>
                  </a:lnTo>
                  <a:lnTo>
                    <a:pt x="665292" y="1299537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9D11F6C2-86A3-2D83-4F4D-FA4159486606}"/>
                </a:ext>
              </a:extLst>
            </p:cNvPr>
            <p:cNvSpPr/>
            <p:nvPr/>
          </p:nvSpPr>
          <p:spPr>
            <a:xfrm>
              <a:off x="3084065" y="3529680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87760B33-CCCC-026A-CA4D-B9D89F49AC9C}"/>
                </a:ext>
              </a:extLst>
            </p:cNvPr>
            <p:cNvSpPr txBox="1"/>
            <p:nvPr/>
          </p:nvSpPr>
          <p:spPr>
            <a:xfrm>
              <a:off x="3416036" y="4850438"/>
              <a:ext cx="574195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Chuvashia</a:t>
              </a:r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E85CAA0F-6A39-250D-4563-CB1D4C2B16F1}"/>
                </a:ext>
              </a:extLst>
            </p:cNvPr>
            <p:cNvSpPr/>
            <p:nvPr/>
          </p:nvSpPr>
          <p:spPr>
            <a:xfrm>
              <a:off x="2393492" y="1646016"/>
              <a:ext cx="431552" cy="517597"/>
            </a:xfrm>
            <a:custGeom>
              <a:avLst/>
              <a:gdLst>
                <a:gd name="csX0" fmla="*/ 431553 w 431552"/>
                <a:gd name="csY0" fmla="*/ 517597 h 517597"/>
                <a:gd name="csX1" fmla="*/ 381434 w 431552"/>
                <a:gd name="csY1" fmla="*/ 0 h 517597"/>
                <a:gd name="csX2" fmla="*/ 0 w 431552"/>
                <a:gd name="csY2" fmla="*/ 0 h 517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1552" h="517597">
                  <a:moveTo>
                    <a:pt x="431553" y="517597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F9AF1E79-1887-E83C-D760-72DB79371638}"/>
                </a:ext>
              </a:extLst>
            </p:cNvPr>
            <p:cNvSpPr/>
            <p:nvPr/>
          </p:nvSpPr>
          <p:spPr>
            <a:xfrm>
              <a:off x="2814843" y="215341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6241887-3C8F-0881-4A69-50039AC6D7FF}"/>
                </a:ext>
              </a:extLst>
            </p:cNvPr>
            <p:cNvSpPr txBox="1"/>
            <p:nvPr/>
          </p:nvSpPr>
          <p:spPr>
            <a:xfrm>
              <a:off x="1378997" y="1521828"/>
              <a:ext cx="1031052" cy="21929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b="1" spc="0" baseline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Saint Petersburg</a:t>
              </a:r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CB78108A-EC1B-F2DC-F082-21CFC16554B8}"/>
                </a:ext>
              </a:extLst>
            </p:cNvPr>
            <p:cNvSpPr/>
            <p:nvPr/>
          </p:nvSpPr>
          <p:spPr>
            <a:xfrm>
              <a:off x="1045166" y="3574920"/>
              <a:ext cx="381434" cy="501630"/>
            </a:xfrm>
            <a:custGeom>
              <a:avLst/>
              <a:gdLst>
                <a:gd name="csX0" fmla="*/ 237288 w 381434"/>
                <a:gd name="csY0" fmla="*/ 0 h 501630"/>
                <a:gd name="csX1" fmla="*/ 381434 w 381434"/>
                <a:gd name="csY1" fmla="*/ 501630 h 501630"/>
                <a:gd name="csX2" fmla="*/ 0 w 381434"/>
                <a:gd name="csY2" fmla="*/ 501630 h 501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434" h="501630">
                  <a:moveTo>
                    <a:pt x="237288" y="0"/>
                  </a:moveTo>
                  <a:lnTo>
                    <a:pt x="381434" y="501630"/>
                  </a:lnTo>
                  <a:lnTo>
                    <a:pt x="0" y="50163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1663AFD4-AFD4-640D-B238-461C36B464EB}"/>
                </a:ext>
              </a:extLst>
            </p:cNvPr>
            <p:cNvSpPr/>
            <p:nvPr/>
          </p:nvSpPr>
          <p:spPr>
            <a:xfrm>
              <a:off x="1272253" y="356471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8ED54001-430D-4F3A-13C0-755769963F61}"/>
                </a:ext>
              </a:extLst>
            </p:cNvPr>
            <p:cNvSpPr txBox="1"/>
            <p:nvPr/>
          </p:nvSpPr>
          <p:spPr>
            <a:xfrm>
              <a:off x="749636" y="4024617"/>
              <a:ext cx="250068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Crimea</a:t>
              </a:r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52A23F8B-B5E5-60DF-24E0-9371B85C4D4F}"/>
                </a:ext>
              </a:extLst>
            </p:cNvPr>
            <p:cNvSpPr/>
            <p:nvPr/>
          </p:nvSpPr>
          <p:spPr>
            <a:xfrm>
              <a:off x="1045166" y="4579954"/>
              <a:ext cx="664405" cy="188499"/>
            </a:xfrm>
            <a:custGeom>
              <a:avLst/>
              <a:gdLst>
                <a:gd name="csX0" fmla="*/ 664405 w 664405"/>
                <a:gd name="csY0" fmla="*/ 0 h 188499"/>
                <a:gd name="csX1" fmla="*/ 381434 w 664405"/>
                <a:gd name="csY1" fmla="*/ 188499 h 188499"/>
                <a:gd name="csX2" fmla="*/ 0 w 664405"/>
                <a:gd name="csY2" fmla="*/ 188499 h 188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4405" h="188499">
                  <a:moveTo>
                    <a:pt x="664405" y="0"/>
                  </a:moveTo>
                  <a:lnTo>
                    <a:pt x="381434" y="188499"/>
                  </a:lnTo>
                  <a:lnTo>
                    <a:pt x="0" y="18849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965AE1EF-0DB8-363F-FD3A-8B64D7E63452}"/>
                </a:ext>
              </a:extLst>
            </p:cNvPr>
            <p:cNvSpPr/>
            <p:nvPr/>
          </p:nvSpPr>
          <p:spPr>
            <a:xfrm>
              <a:off x="1699370" y="4569753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04E5C48D-6264-8C29-9E7B-026C9230F1D5}"/>
                </a:ext>
              </a:extLst>
            </p:cNvPr>
            <p:cNvSpPr txBox="1"/>
            <p:nvPr/>
          </p:nvSpPr>
          <p:spPr>
            <a:xfrm>
              <a:off x="642234" y="4714417"/>
              <a:ext cx="357470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Ingushetia</a:t>
              </a:r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F801639B-AF61-73BA-882D-2E8464D92C25}"/>
                </a:ext>
              </a:extLst>
            </p:cNvPr>
            <p:cNvSpPr/>
            <p:nvPr/>
          </p:nvSpPr>
          <p:spPr>
            <a:xfrm>
              <a:off x="1045166" y="3003212"/>
              <a:ext cx="1936443" cy="78060"/>
            </a:xfrm>
            <a:custGeom>
              <a:avLst/>
              <a:gdLst>
                <a:gd name="csX0" fmla="*/ 1936444 w 1936443"/>
                <a:gd name="csY0" fmla="*/ 78061 h 78060"/>
                <a:gd name="csX1" fmla="*/ 381434 w 1936443"/>
                <a:gd name="csY1" fmla="*/ 0 h 78060"/>
                <a:gd name="csX2" fmla="*/ 0 w 1936443"/>
                <a:gd name="csY2" fmla="*/ 0 h 78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36443" h="78060">
                  <a:moveTo>
                    <a:pt x="1936444" y="78061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BDA8445E-4225-A4A3-64D2-E66FADFABC7B}"/>
                </a:ext>
              </a:extLst>
            </p:cNvPr>
            <p:cNvSpPr/>
            <p:nvPr/>
          </p:nvSpPr>
          <p:spPr>
            <a:xfrm>
              <a:off x="2971409" y="3071072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5EE35CDE-1BBA-B91D-0199-2B26125CB695}"/>
                </a:ext>
              </a:extLst>
            </p:cNvPr>
            <p:cNvSpPr txBox="1"/>
            <p:nvPr/>
          </p:nvSpPr>
          <p:spPr>
            <a:xfrm>
              <a:off x="728797" y="2948052"/>
              <a:ext cx="27090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Ivanovo</a:t>
              </a:r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CB2A236-A801-0B13-E541-C2A4E3757207}"/>
                </a:ext>
              </a:extLst>
            </p:cNvPr>
            <p:cNvSpPr/>
            <p:nvPr/>
          </p:nvSpPr>
          <p:spPr>
            <a:xfrm>
              <a:off x="1045166" y="4438469"/>
              <a:ext cx="615616" cy="99350"/>
            </a:xfrm>
            <a:custGeom>
              <a:avLst/>
              <a:gdLst>
                <a:gd name="csX0" fmla="*/ 615617 w 615616"/>
                <a:gd name="csY0" fmla="*/ 0 h 99350"/>
                <a:gd name="csX1" fmla="*/ 381434 w 615616"/>
                <a:gd name="csY1" fmla="*/ 99350 h 99350"/>
                <a:gd name="csX2" fmla="*/ 0 w 615616"/>
                <a:gd name="csY2" fmla="*/ 99350 h 99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15616" h="99350">
                  <a:moveTo>
                    <a:pt x="615617" y="0"/>
                  </a:moveTo>
                  <a:lnTo>
                    <a:pt x="381434" y="99350"/>
                  </a:lnTo>
                  <a:lnTo>
                    <a:pt x="0" y="9935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8BC965FE-73B4-BE9B-0CA1-C0A712E65D55}"/>
                </a:ext>
              </a:extLst>
            </p:cNvPr>
            <p:cNvSpPr/>
            <p:nvPr/>
          </p:nvSpPr>
          <p:spPr>
            <a:xfrm>
              <a:off x="1650582" y="442826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306807B-B6D3-1EC5-FC82-4A081762634D}"/>
                </a:ext>
              </a:extLst>
            </p:cNvPr>
            <p:cNvSpPr txBox="1"/>
            <p:nvPr/>
          </p:nvSpPr>
          <p:spPr>
            <a:xfrm>
              <a:off x="339267" y="4485434"/>
              <a:ext cx="66043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Kabardino-Balkaria</a:t>
              </a:r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5BA801EB-EB7E-C0B3-1D47-6FD719A2512E}"/>
                </a:ext>
              </a:extLst>
            </p:cNvPr>
            <p:cNvSpPr/>
            <p:nvPr/>
          </p:nvSpPr>
          <p:spPr>
            <a:xfrm>
              <a:off x="1862145" y="190681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5F7898EF-3442-D7AB-A7EF-271B7BCDC4B6}"/>
                </a:ext>
              </a:extLst>
            </p:cNvPr>
            <p:cNvSpPr txBox="1"/>
            <p:nvPr/>
          </p:nvSpPr>
          <p:spPr>
            <a:xfrm>
              <a:off x="1397659" y="1845610"/>
              <a:ext cx="389530" cy="9233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r">
                <a:defRPr sz="600" spc="0" baseline="0">
                  <a:ln/>
                  <a:solidFill>
                    <a:srgbClr val="283446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Kaliningrad</a:t>
              </a:r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AD32A5DB-CD72-2DE5-EAB6-8BED3556BA89}"/>
                </a:ext>
              </a:extLst>
            </p:cNvPr>
            <p:cNvSpPr/>
            <p:nvPr/>
          </p:nvSpPr>
          <p:spPr>
            <a:xfrm>
              <a:off x="1045166" y="2754836"/>
              <a:ext cx="1341228" cy="159670"/>
            </a:xfrm>
            <a:custGeom>
              <a:avLst/>
              <a:gdLst>
                <a:gd name="csX0" fmla="*/ 1341229 w 1341228"/>
                <a:gd name="csY0" fmla="*/ 159670 h 159670"/>
                <a:gd name="csX1" fmla="*/ 381434 w 1341228"/>
                <a:gd name="csY1" fmla="*/ 0 h 159670"/>
                <a:gd name="csX2" fmla="*/ 0 w 1341228"/>
                <a:gd name="csY2" fmla="*/ 0 h 159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41228" h="159670">
                  <a:moveTo>
                    <a:pt x="1341229" y="159670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1FB9554A-40F0-55AE-A47C-6DB612E5BDFF}"/>
                </a:ext>
              </a:extLst>
            </p:cNvPr>
            <p:cNvSpPr/>
            <p:nvPr/>
          </p:nvSpPr>
          <p:spPr>
            <a:xfrm>
              <a:off x="2376194" y="290430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DFC5EE39-D69F-37EB-6700-9D059FB14D99}"/>
                </a:ext>
              </a:extLst>
            </p:cNvPr>
            <p:cNvSpPr txBox="1"/>
            <p:nvPr/>
          </p:nvSpPr>
          <p:spPr>
            <a:xfrm>
              <a:off x="757651" y="2700868"/>
              <a:ext cx="24205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Kaluga</a:t>
              </a:r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8AC7ADAD-9C58-EF88-D222-4CE0FCDDA6E4}"/>
                </a:ext>
              </a:extLst>
            </p:cNvPr>
            <p:cNvSpPr/>
            <p:nvPr/>
          </p:nvSpPr>
          <p:spPr>
            <a:xfrm>
              <a:off x="1045166" y="4282791"/>
              <a:ext cx="526467" cy="139711"/>
            </a:xfrm>
            <a:custGeom>
              <a:avLst/>
              <a:gdLst>
                <a:gd name="csX0" fmla="*/ 526468 w 526467"/>
                <a:gd name="csY0" fmla="*/ 0 h 139711"/>
                <a:gd name="csX1" fmla="*/ 381434 w 526467"/>
                <a:gd name="csY1" fmla="*/ 139711 h 139711"/>
                <a:gd name="csX2" fmla="*/ 0 w 526467"/>
                <a:gd name="csY2" fmla="*/ 139711 h 1397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6467" h="139711">
                  <a:moveTo>
                    <a:pt x="526468" y="0"/>
                  </a:moveTo>
                  <a:lnTo>
                    <a:pt x="381434" y="139711"/>
                  </a:lnTo>
                  <a:lnTo>
                    <a:pt x="0" y="139711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77376801-9946-1867-ADD0-F9303276234D}"/>
                </a:ext>
              </a:extLst>
            </p:cNvPr>
            <p:cNvSpPr/>
            <p:nvPr/>
          </p:nvSpPr>
          <p:spPr>
            <a:xfrm>
              <a:off x="1561433" y="427258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4E1D3518-CA11-3AD4-2ECB-A08229B9D3BA}"/>
                </a:ext>
              </a:extLst>
            </p:cNvPr>
            <p:cNvSpPr txBox="1"/>
            <p:nvPr/>
          </p:nvSpPr>
          <p:spPr>
            <a:xfrm>
              <a:off x="259117" y="4367869"/>
              <a:ext cx="74058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Karachay-Cherkessia</a:t>
              </a:r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ABEA9490-8333-982E-E9B5-F1A9767229AF}"/>
                </a:ext>
              </a:extLst>
            </p:cNvPr>
            <p:cNvSpPr/>
            <p:nvPr/>
          </p:nvSpPr>
          <p:spPr>
            <a:xfrm>
              <a:off x="1045166" y="3209453"/>
              <a:ext cx="1057814" cy="290510"/>
            </a:xfrm>
            <a:custGeom>
              <a:avLst/>
              <a:gdLst>
                <a:gd name="csX0" fmla="*/ 1057815 w 1057814"/>
                <a:gd name="csY0" fmla="*/ 0 h 290510"/>
                <a:gd name="csX1" fmla="*/ 381434 w 1057814"/>
                <a:gd name="csY1" fmla="*/ 290511 h 290510"/>
                <a:gd name="csX2" fmla="*/ 0 w 1057814"/>
                <a:gd name="csY2" fmla="*/ 290511 h 2905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57814" h="290510">
                  <a:moveTo>
                    <a:pt x="1057815" y="0"/>
                  </a:moveTo>
                  <a:lnTo>
                    <a:pt x="381434" y="290511"/>
                  </a:lnTo>
                  <a:lnTo>
                    <a:pt x="0" y="290511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B684F879-A0C6-BD55-B543-7BBF8BF9C586}"/>
                </a:ext>
              </a:extLst>
            </p:cNvPr>
            <p:cNvSpPr/>
            <p:nvPr/>
          </p:nvSpPr>
          <p:spPr>
            <a:xfrm>
              <a:off x="2092780" y="319925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8D661F4F-25A4-24C4-CE6B-66302BDC9DEA}"/>
                </a:ext>
              </a:extLst>
            </p:cNvPr>
            <p:cNvSpPr txBox="1"/>
            <p:nvPr/>
          </p:nvSpPr>
          <p:spPr>
            <a:xfrm>
              <a:off x="802535" y="3447770"/>
              <a:ext cx="197169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Kursk</a:t>
              </a:r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ED690903-F185-5929-7F90-DBDEFB85F9B1}"/>
                </a:ext>
              </a:extLst>
            </p:cNvPr>
            <p:cNvSpPr/>
            <p:nvPr/>
          </p:nvSpPr>
          <p:spPr>
            <a:xfrm>
              <a:off x="1045166" y="3333640"/>
              <a:ext cx="1313730" cy="414698"/>
            </a:xfrm>
            <a:custGeom>
              <a:avLst/>
              <a:gdLst>
                <a:gd name="csX0" fmla="*/ 1313730 w 1313730"/>
                <a:gd name="csY0" fmla="*/ 0 h 414698"/>
                <a:gd name="csX1" fmla="*/ 381434 w 1313730"/>
                <a:gd name="csY1" fmla="*/ 414699 h 414698"/>
                <a:gd name="csX2" fmla="*/ 0 w 1313730"/>
                <a:gd name="csY2" fmla="*/ 414699 h 414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13730" h="414698">
                  <a:moveTo>
                    <a:pt x="1313730" y="0"/>
                  </a:moveTo>
                  <a:lnTo>
                    <a:pt x="381434" y="414699"/>
                  </a:lnTo>
                  <a:lnTo>
                    <a:pt x="0" y="41469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4098A3F6-D5E3-370A-4551-3DDA9211CF49}"/>
                </a:ext>
              </a:extLst>
            </p:cNvPr>
            <p:cNvSpPr/>
            <p:nvPr/>
          </p:nvSpPr>
          <p:spPr>
            <a:xfrm>
              <a:off x="2348695" y="332343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DED17F02-ED21-4E15-8BC9-2047661D3125}"/>
                </a:ext>
              </a:extLst>
            </p:cNvPr>
            <p:cNvSpPr txBox="1"/>
            <p:nvPr/>
          </p:nvSpPr>
          <p:spPr>
            <a:xfrm>
              <a:off x="754445" y="3695480"/>
              <a:ext cx="245259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Lipetsk</a:t>
              </a:r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2CBDB58-AA80-E080-CBA7-7047E5B5261F}"/>
                </a:ext>
              </a:extLst>
            </p:cNvPr>
            <p:cNvSpPr/>
            <p:nvPr/>
          </p:nvSpPr>
          <p:spPr>
            <a:xfrm>
              <a:off x="3245953" y="3467142"/>
              <a:ext cx="992615" cy="1496463"/>
            </a:xfrm>
            <a:custGeom>
              <a:avLst/>
              <a:gdLst>
                <a:gd name="csX0" fmla="*/ 0 w 992615"/>
                <a:gd name="csY0" fmla="*/ 0 h 1496463"/>
                <a:gd name="csX1" fmla="*/ 912781 w 992615"/>
                <a:gd name="csY1" fmla="*/ 1496464 h 1496463"/>
                <a:gd name="csX2" fmla="*/ 992616 w 992615"/>
                <a:gd name="csY2" fmla="*/ 1496464 h 14964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92615" h="1496463">
                  <a:moveTo>
                    <a:pt x="0" y="0"/>
                  </a:moveTo>
                  <a:lnTo>
                    <a:pt x="912781" y="1496464"/>
                  </a:lnTo>
                  <a:lnTo>
                    <a:pt x="992616" y="1496464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7E06ECDD-FF1B-7A4C-C2B2-1AACD9970ECA}"/>
                </a:ext>
              </a:extLst>
            </p:cNvPr>
            <p:cNvSpPr/>
            <p:nvPr/>
          </p:nvSpPr>
          <p:spPr>
            <a:xfrm>
              <a:off x="3235752" y="3456941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79553806-7CD4-AB1F-F64C-D9645C70A994}"/>
                </a:ext>
              </a:extLst>
            </p:cNvPr>
            <p:cNvSpPr txBox="1"/>
            <p:nvPr/>
          </p:nvSpPr>
          <p:spPr>
            <a:xfrm>
              <a:off x="4018674" y="4962560"/>
              <a:ext cx="436337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Mari El</a:t>
              </a:r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D4A8A7B8-FAB3-CCF2-4894-851C99007BE6}"/>
                </a:ext>
              </a:extLst>
            </p:cNvPr>
            <p:cNvSpPr/>
            <p:nvPr/>
          </p:nvSpPr>
          <p:spPr>
            <a:xfrm flipH="1">
              <a:off x="2481311" y="3480005"/>
              <a:ext cx="353048" cy="1248531"/>
            </a:xfrm>
            <a:custGeom>
              <a:avLst/>
              <a:gdLst>
                <a:gd name="csX0" fmla="*/ 0 w 1892090"/>
                <a:gd name="csY0" fmla="*/ 0 h 1607789"/>
                <a:gd name="csX1" fmla="*/ 1812256 w 1892090"/>
                <a:gd name="csY1" fmla="*/ 1607789 h 1607789"/>
                <a:gd name="csX2" fmla="*/ 1892091 w 1892090"/>
                <a:gd name="csY2" fmla="*/ 1607789 h 1607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92090" h="1607789">
                  <a:moveTo>
                    <a:pt x="0" y="0"/>
                  </a:moveTo>
                  <a:lnTo>
                    <a:pt x="1812256" y="1607789"/>
                  </a:lnTo>
                  <a:lnTo>
                    <a:pt x="1892091" y="160778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8DC1FD55-56B1-143B-EE91-02673A541F2C}"/>
                </a:ext>
              </a:extLst>
            </p:cNvPr>
            <p:cNvSpPr/>
            <p:nvPr/>
          </p:nvSpPr>
          <p:spPr>
            <a:xfrm>
              <a:off x="2824158" y="3469804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4BF83468-278F-82D4-4F44-19DAC7D64B84}"/>
                </a:ext>
              </a:extLst>
            </p:cNvPr>
            <p:cNvSpPr txBox="1"/>
            <p:nvPr/>
          </p:nvSpPr>
          <p:spPr>
            <a:xfrm>
              <a:off x="2159188" y="4725275"/>
              <a:ext cx="526105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Mordovia</a:t>
              </a:r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6072D224-6F7A-ECE1-917D-F98ED8F0A749}"/>
                </a:ext>
              </a:extLst>
            </p:cNvPr>
            <p:cNvSpPr/>
            <p:nvPr/>
          </p:nvSpPr>
          <p:spPr>
            <a:xfrm>
              <a:off x="1045166" y="2879024"/>
              <a:ext cx="1547469" cy="77173"/>
            </a:xfrm>
            <a:custGeom>
              <a:avLst/>
              <a:gdLst>
                <a:gd name="csX0" fmla="*/ 1547470 w 1547469"/>
                <a:gd name="csY0" fmla="*/ 77174 h 77173"/>
                <a:gd name="csX1" fmla="*/ 381434 w 1547469"/>
                <a:gd name="csY1" fmla="*/ 0 h 77173"/>
                <a:gd name="csX2" fmla="*/ 0 w 1547469"/>
                <a:gd name="csY2" fmla="*/ 0 h 77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47469" h="77173">
                  <a:moveTo>
                    <a:pt x="1547470" y="77174"/>
                  </a:moveTo>
                  <a:lnTo>
                    <a:pt x="381434" y="0"/>
                  </a:lnTo>
                  <a:lnTo>
                    <a:pt x="0" y="0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A15671CF-9C00-FD65-E863-5A49C7BD6985}"/>
                </a:ext>
              </a:extLst>
            </p:cNvPr>
            <p:cNvSpPr/>
            <p:nvPr/>
          </p:nvSpPr>
          <p:spPr>
            <a:xfrm>
              <a:off x="2582435" y="294599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75E57E52-935A-A100-393D-9B2DE2FD860E}"/>
                </a:ext>
              </a:extLst>
            </p:cNvPr>
            <p:cNvSpPr txBox="1"/>
            <p:nvPr/>
          </p:nvSpPr>
          <p:spPr>
            <a:xfrm>
              <a:off x="715973" y="2821951"/>
              <a:ext cx="283731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Moscow</a:t>
              </a:r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31365E4-D0CF-49DD-DF31-1B9D8F14237C}"/>
                </a:ext>
              </a:extLst>
            </p:cNvPr>
            <p:cNvSpPr/>
            <p:nvPr/>
          </p:nvSpPr>
          <p:spPr>
            <a:xfrm>
              <a:off x="1045166" y="4544029"/>
              <a:ext cx="634688" cy="109107"/>
            </a:xfrm>
            <a:custGeom>
              <a:avLst/>
              <a:gdLst>
                <a:gd name="csX0" fmla="*/ 634689 w 634688"/>
                <a:gd name="csY0" fmla="*/ 0 h 109107"/>
                <a:gd name="csX1" fmla="*/ 381434 w 634688"/>
                <a:gd name="csY1" fmla="*/ 109108 h 109107"/>
                <a:gd name="csX2" fmla="*/ 0 w 634688"/>
                <a:gd name="csY2" fmla="*/ 109108 h 109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34688" h="109107">
                  <a:moveTo>
                    <a:pt x="634689" y="0"/>
                  </a:moveTo>
                  <a:lnTo>
                    <a:pt x="381434" y="109108"/>
                  </a:lnTo>
                  <a:lnTo>
                    <a:pt x="0" y="10910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47FA135-300E-B977-4978-7B445598C632}"/>
                </a:ext>
              </a:extLst>
            </p:cNvPr>
            <p:cNvSpPr/>
            <p:nvPr/>
          </p:nvSpPr>
          <p:spPr>
            <a:xfrm>
              <a:off x="1669654" y="453382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DF5431D8-193C-DE3F-A1BC-7C8D09DD1249}"/>
                </a:ext>
              </a:extLst>
            </p:cNvPr>
            <p:cNvSpPr txBox="1"/>
            <p:nvPr/>
          </p:nvSpPr>
          <p:spPr>
            <a:xfrm>
              <a:off x="286367" y="4600301"/>
              <a:ext cx="713337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North Ossetia-Alania</a:t>
              </a:r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506AC116-4AD8-9407-EFB7-EB99FDEE6C5D}"/>
                </a:ext>
              </a:extLst>
            </p:cNvPr>
            <p:cNvSpPr/>
            <p:nvPr/>
          </p:nvSpPr>
          <p:spPr>
            <a:xfrm>
              <a:off x="1045166" y="3133166"/>
              <a:ext cx="1193977" cy="118422"/>
            </a:xfrm>
            <a:custGeom>
              <a:avLst/>
              <a:gdLst>
                <a:gd name="csX0" fmla="*/ 1193978 w 1193977"/>
                <a:gd name="csY0" fmla="*/ 0 h 118422"/>
                <a:gd name="csX1" fmla="*/ 381434 w 1193977"/>
                <a:gd name="csY1" fmla="*/ 118422 h 118422"/>
                <a:gd name="csX2" fmla="*/ 0 w 1193977"/>
                <a:gd name="csY2" fmla="*/ 118422 h 118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93977" h="118422">
                  <a:moveTo>
                    <a:pt x="1193978" y="0"/>
                  </a:moveTo>
                  <a:lnTo>
                    <a:pt x="381434" y="118422"/>
                  </a:lnTo>
                  <a:lnTo>
                    <a:pt x="0" y="118422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51308518-499A-0A50-DF0E-BF0B307953FC}"/>
                </a:ext>
              </a:extLst>
            </p:cNvPr>
            <p:cNvSpPr/>
            <p:nvPr/>
          </p:nvSpPr>
          <p:spPr>
            <a:xfrm>
              <a:off x="2228943" y="312296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C436C761-F96A-300E-F0B1-2A9D3A6702EF}"/>
                </a:ext>
              </a:extLst>
            </p:cNvPr>
            <p:cNvSpPr txBox="1"/>
            <p:nvPr/>
          </p:nvSpPr>
          <p:spPr>
            <a:xfrm>
              <a:off x="815359" y="3209674"/>
              <a:ext cx="18434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Oryol</a:t>
              </a:r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2C47EDA-E0A0-182F-164E-4CD9D98A107C}"/>
                </a:ext>
              </a:extLst>
            </p:cNvPr>
            <p:cNvSpPr/>
            <p:nvPr/>
          </p:nvSpPr>
          <p:spPr>
            <a:xfrm>
              <a:off x="1045166" y="3558509"/>
              <a:ext cx="381434" cy="633358"/>
            </a:xfrm>
            <a:custGeom>
              <a:avLst/>
              <a:gdLst>
                <a:gd name="csX0" fmla="*/ 119309 w 381434"/>
                <a:gd name="csY0" fmla="*/ 0 h 633358"/>
                <a:gd name="csX1" fmla="*/ 381434 w 381434"/>
                <a:gd name="csY1" fmla="*/ 633358 h 633358"/>
                <a:gd name="csX2" fmla="*/ 0 w 381434"/>
                <a:gd name="csY2" fmla="*/ 633358 h 633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434" h="633358">
                  <a:moveTo>
                    <a:pt x="119309" y="0"/>
                  </a:moveTo>
                  <a:lnTo>
                    <a:pt x="381434" y="633358"/>
                  </a:lnTo>
                  <a:lnTo>
                    <a:pt x="0" y="633358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07883EBF-6A15-E929-8A41-28F149FE21AA}"/>
                </a:ext>
              </a:extLst>
            </p:cNvPr>
            <p:cNvSpPr/>
            <p:nvPr/>
          </p:nvSpPr>
          <p:spPr>
            <a:xfrm>
              <a:off x="1154274" y="354830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162002ED-47FB-C1C4-68E5-371DCAB026E1}"/>
                </a:ext>
              </a:extLst>
            </p:cNvPr>
            <p:cNvSpPr txBox="1"/>
            <p:nvPr/>
          </p:nvSpPr>
          <p:spPr>
            <a:xfrm>
              <a:off x="616586" y="4138160"/>
              <a:ext cx="383118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Sevastopol</a:t>
              </a:r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95AD6B2-5158-6882-6B38-E1F3D908F2C3}"/>
                </a:ext>
              </a:extLst>
            </p:cNvPr>
            <p:cNvSpPr/>
            <p:nvPr/>
          </p:nvSpPr>
          <p:spPr>
            <a:xfrm>
              <a:off x="1045166" y="3476900"/>
              <a:ext cx="1461425" cy="395627"/>
            </a:xfrm>
            <a:custGeom>
              <a:avLst/>
              <a:gdLst>
                <a:gd name="csX0" fmla="*/ 1461425 w 1461425"/>
                <a:gd name="csY0" fmla="*/ 0 h 395627"/>
                <a:gd name="csX1" fmla="*/ 381434 w 1461425"/>
                <a:gd name="csY1" fmla="*/ 395627 h 395627"/>
                <a:gd name="csX2" fmla="*/ 0 w 1461425"/>
                <a:gd name="csY2" fmla="*/ 395627 h 3956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61425" h="395627">
                  <a:moveTo>
                    <a:pt x="1461425" y="0"/>
                  </a:moveTo>
                  <a:lnTo>
                    <a:pt x="381434" y="395627"/>
                  </a:lnTo>
                  <a:lnTo>
                    <a:pt x="0" y="395627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2FED317A-DDD8-F580-3D5F-9DCA1A0130CA}"/>
                </a:ext>
              </a:extLst>
            </p:cNvPr>
            <p:cNvSpPr/>
            <p:nvPr/>
          </p:nvSpPr>
          <p:spPr>
            <a:xfrm>
              <a:off x="2496390" y="3466699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112B03F2-C912-EB8C-D0AA-FA54C57F0533}"/>
                </a:ext>
              </a:extLst>
            </p:cNvPr>
            <p:cNvSpPr txBox="1"/>
            <p:nvPr/>
          </p:nvSpPr>
          <p:spPr>
            <a:xfrm>
              <a:off x="720781" y="3811653"/>
              <a:ext cx="278923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Tambov</a:t>
              </a:r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A5995192-EC2D-CC41-CF3B-E25FBB269F6C}"/>
                </a:ext>
              </a:extLst>
            </p:cNvPr>
            <p:cNvSpPr/>
            <p:nvPr/>
          </p:nvSpPr>
          <p:spPr>
            <a:xfrm>
              <a:off x="1045166" y="3113207"/>
              <a:ext cx="1390016" cy="262568"/>
            </a:xfrm>
            <a:custGeom>
              <a:avLst/>
              <a:gdLst>
                <a:gd name="csX0" fmla="*/ 1390017 w 1390016"/>
                <a:gd name="csY0" fmla="*/ 0 h 262568"/>
                <a:gd name="csX1" fmla="*/ 381434 w 1390016"/>
                <a:gd name="csY1" fmla="*/ 262569 h 262568"/>
                <a:gd name="csX2" fmla="*/ 0 w 1390016"/>
                <a:gd name="csY2" fmla="*/ 262569 h 2625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90016" h="262568">
                  <a:moveTo>
                    <a:pt x="1390017" y="0"/>
                  </a:moveTo>
                  <a:lnTo>
                    <a:pt x="381434" y="262569"/>
                  </a:lnTo>
                  <a:lnTo>
                    <a:pt x="0" y="262569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2ABE3C68-6E29-02AF-95CF-201ED78E5D42}"/>
                </a:ext>
              </a:extLst>
            </p:cNvPr>
            <p:cNvSpPr/>
            <p:nvPr/>
          </p:nvSpPr>
          <p:spPr>
            <a:xfrm>
              <a:off x="2424982" y="3103006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5E24BBE0-54D6-12F3-79A1-E8FE14A6DFE1}"/>
                </a:ext>
              </a:extLst>
            </p:cNvPr>
            <p:cNvSpPr txBox="1"/>
            <p:nvPr/>
          </p:nvSpPr>
          <p:spPr>
            <a:xfrm>
              <a:off x="849022" y="3333640"/>
              <a:ext cx="150682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Tula</a:t>
              </a:r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E64989F8-DD7F-C154-1143-1A4F5762DE5C}"/>
                </a:ext>
              </a:extLst>
            </p:cNvPr>
            <p:cNvSpPr/>
            <p:nvPr/>
          </p:nvSpPr>
          <p:spPr>
            <a:xfrm flipH="1">
              <a:off x="2734121" y="3729268"/>
              <a:ext cx="247489" cy="1291553"/>
            </a:xfrm>
            <a:custGeom>
              <a:avLst/>
              <a:gdLst>
                <a:gd name="csX0" fmla="*/ 0 w 2259332"/>
                <a:gd name="csY0" fmla="*/ 0 h 1482714"/>
                <a:gd name="csX1" fmla="*/ 2179497 w 2259332"/>
                <a:gd name="csY1" fmla="*/ 1482714 h 1482714"/>
                <a:gd name="csX2" fmla="*/ 2259332 w 2259332"/>
                <a:gd name="csY2" fmla="*/ 1482714 h 1482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59332" h="1482714">
                  <a:moveTo>
                    <a:pt x="0" y="0"/>
                  </a:moveTo>
                  <a:lnTo>
                    <a:pt x="2179497" y="1482714"/>
                  </a:lnTo>
                  <a:lnTo>
                    <a:pt x="2259332" y="1482714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0FB058F9-E11F-ADBF-90E0-0333FD7B0310}"/>
                </a:ext>
              </a:extLst>
            </p:cNvPr>
            <p:cNvSpPr/>
            <p:nvPr/>
          </p:nvSpPr>
          <p:spPr>
            <a:xfrm>
              <a:off x="2971409" y="3719066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D6669B70-266B-3545-A8D9-5433A947DD09}"/>
                </a:ext>
              </a:extLst>
            </p:cNvPr>
            <p:cNvSpPr txBox="1"/>
            <p:nvPr/>
          </p:nvSpPr>
          <p:spPr>
            <a:xfrm>
              <a:off x="2407072" y="5054893"/>
              <a:ext cx="570989" cy="184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Ulyanovsk</a:t>
              </a:r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EAD7AE3-D766-5385-2B5E-42634F269E66}"/>
                </a:ext>
              </a:extLst>
            </p:cNvPr>
            <p:cNvSpPr/>
            <p:nvPr/>
          </p:nvSpPr>
          <p:spPr>
            <a:xfrm>
              <a:off x="1045166" y="3091918"/>
              <a:ext cx="1785644" cy="35482"/>
            </a:xfrm>
            <a:custGeom>
              <a:avLst/>
              <a:gdLst>
                <a:gd name="csX0" fmla="*/ 1785644 w 1785644"/>
                <a:gd name="csY0" fmla="*/ 0 h 35482"/>
                <a:gd name="csX1" fmla="*/ 381434 w 1785644"/>
                <a:gd name="csY1" fmla="*/ 35482 h 35482"/>
                <a:gd name="csX2" fmla="*/ 0 w 1785644"/>
                <a:gd name="csY2" fmla="*/ 35482 h 354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85644" h="35482">
                  <a:moveTo>
                    <a:pt x="1785644" y="0"/>
                  </a:moveTo>
                  <a:lnTo>
                    <a:pt x="381434" y="35482"/>
                  </a:lnTo>
                  <a:lnTo>
                    <a:pt x="0" y="35482"/>
                  </a:lnTo>
                </a:path>
              </a:pathLst>
            </a:custGeom>
            <a:noFill/>
            <a:ln w="6206" cap="rnd">
              <a:solidFill>
                <a:srgbClr val="6B7688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F017DA8F-4705-7C0D-F307-6BCC6DDBE43C}"/>
                </a:ext>
              </a:extLst>
            </p:cNvPr>
            <p:cNvSpPr/>
            <p:nvPr/>
          </p:nvSpPr>
          <p:spPr>
            <a:xfrm>
              <a:off x="2820609" y="3081717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4C182813-23E2-BFF0-F26F-5963DE641777}"/>
                </a:ext>
              </a:extLst>
            </p:cNvPr>
            <p:cNvSpPr txBox="1"/>
            <p:nvPr/>
          </p:nvSpPr>
          <p:spPr>
            <a:xfrm>
              <a:off x="719179" y="3067261"/>
              <a:ext cx="280525" cy="9233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600" spc="0" baseline="0" dirty="0">
                  <a:ln/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  <a:sym typeface="Arial"/>
                  <a:rtl val="0"/>
                </a:rPr>
                <a:t>Vladimir</a:t>
              </a:r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F84F33C7-4047-1A29-647F-06CDBCB6FE65}"/>
                </a:ext>
              </a:extLst>
            </p:cNvPr>
            <p:cNvSpPr/>
            <p:nvPr/>
          </p:nvSpPr>
          <p:spPr>
            <a:xfrm>
              <a:off x="2928387" y="2842655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09617353-C3C7-F557-0F73-C9C02F9CD8B0}"/>
                </a:ext>
              </a:extLst>
            </p:cNvPr>
            <p:cNvSpPr txBox="1"/>
            <p:nvPr/>
          </p:nvSpPr>
          <p:spPr>
            <a:xfrm>
              <a:off x="2707981" y="2802765"/>
              <a:ext cx="468398" cy="1692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00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 sz="500">
                  <a:sym typeface="Arial"/>
                </a:rPr>
                <a:t>Yaroslavl</a:t>
              </a:r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BA02C330-44B7-B9B3-E749-E7BEAFAA5A3A}"/>
                </a:ext>
              </a:extLst>
            </p:cNvPr>
            <p:cNvSpPr/>
            <p:nvPr/>
          </p:nvSpPr>
          <p:spPr>
            <a:xfrm>
              <a:off x="9742309" y="5362338"/>
              <a:ext cx="20402" cy="20402"/>
            </a:xfrm>
            <a:prstGeom prst="ellipse">
              <a:avLst/>
            </a:prstGeom>
            <a:solidFill>
              <a:srgbClr val="6B7688"/>
            </a:solidFill>
            <a:ln w="4433" cap="flat">
              <a:noFill/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B992B691-3CCA-1A3D-F039-BCDAA770DBCD}"/>
                </a:ext>
              </a:extLst>
            </p:cNvPr>
            <p:cNvSpPr txBox="1"/>
            <p:nvPr/>
          </p:nvSpPr>
          <p:spPr>
            <a:xfrm>
              <a:off x="9223966" y="5370147"/>
              <a:ext cx="798653" cy="40395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>
                <a:defRPr sz="675" b="1" spc="0" baseline="0">
                  <a:ln/>
                  <a:solidFill>
                    <a:srgbClr val="222B3A"/>
                  </a:solidFill>
                  <a:latin typeface="Arial"/>
                  <a:cs typeface="Arial"/>
                  <a:rtl val="0"/>
                </a:defRPr>
              </a:lvl1pPr>
            </a:lstStyle>
            <a:p>
              <a:r>
                <a:rPr lang="en-US">
                  <a:solidFill>
                    <a:schemeClr val="tx2">
                      <a:lumMod val="60000"/>
                      <a:lumOff val="40000"/>
                    </a:schemeClr>
                  </a:solidFill>
                  <a:sym typeface="Arial"/>
                </a:rPr>
                <a:t>Jewish Autonomous Oblast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B36D92-6643-ACA1-3399-51BEB7281CCA}"/>
                </a:ext>
              </a:extLst>
            </p:cNvPr>
            <p:cNvSpPr txBox="1"/>
            <p:nvPr/>
          </p:nvSpPr>
          <p:spPr>
            <a:xfrm>
              <a:off x="2333347" y="2894478"/>
              <a:ext cx="596638" cy="1692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00" b="1" spc="0" baseline="0" noProof="1">
                  <a:ln/>
                  <a:solidFill>
                    <a:srgbClr val="222B3A"/>
                  </a:solidFill>
                  <a:latin typeface="Arial"/>
                  <a:cs typeface="Arial"/>
                  <a:sym typeface="Arial"/>
                  <a:rtl val="0"/>
                </a:rPr>
                <a:t>Moskovskaya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82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276</Words>
  <Application>Microsoft Office PowerPoint</Application>
  <PresentationFormat>Widescreen</PresentationFormat>
  <Paragraphs>179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Russia Regions Map – Slide Template</vt:lpstr>
      <vt:lpstr>Russia Regions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 Regions Map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2026-10-21T02:32:14Z</dcterms:modified>
  <cp:category>Maps &amp; Flags</cp:category>
</cp:coreProperties>
</file>