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1" r:id="rId4"/>
    <p:sldId id="36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75" d="100"/>
          <a:sy n="75" d="100"/>
        </p:scale>
        <p:origin x="54" y="85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FFE9F-B94F-C0A7-D12A-389B8E6F6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674B50-073C-08C0-C57D-25B7E6B9AB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BA4C09-B91D-3B42-6884-33738D09C2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3DAD2D-BA3E-9956-F8C5-38F20C4FD5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348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0259F-9762-FD9E-0639-B885C264C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B3FE4B-EF71-6D02-7DB0-1943CA0FEF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B0A2B8-E175-E37A-36C2-F57404D5C7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8DD09C-2A6A-1322-CFB1-D2086BEEE5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6125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12626-F762-6188-E870-D7ADA6951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41072-640C-FF38-D3C5-B2B5F0506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Asia Map Infographic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C74005F-14EF-B082-6C0E-08F117ED89DF}"/>
              </a:ext>
            </a:extLst>
          </p:cNvPr>
          <p:cNvGrpSpPr/>
          <p:nvPr/>
        </p:nvGrpSpPr>
        <p:grpSpPr>
          <a:xfrm>
            <a:off x="774140" y="805674"/>
            <a:ext cx="8109256" cy="5575836"/>
            <a:chOff x="1936506" y="604342"/>
            <a:chExt cx="8229487" cy="5658505"/>
          </a:xfrm>
        </p:grpSpPr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75A0074A-641D-CAD4-A775-9C5AE0A62DA7}"/>
                </a:ext>
              </a:extLst>
            </p:cNvPr>
            <p:cNvSpPr/>
            <p:nvPr/>
          </p:nvSpPr>
          <p:spPr>
            <a:xfrm>
              <a:off x="4605680" y="2927451"/>
              <a:ext cx="2930042" cy="1951100"/>
            </a:xfrm>
            <a:custGeom>
              <a:avLst/>
              <a:gdLst>
                <a:gd name="csX0" fmla="*/ 1709776 w 2930042"/>
                <a:gd name="csY0" fmla="*/ 1951101 h 1951100"/>
                <a:gd name="csX1" fmla="*/ 1670609 w 2930042"/>
                <a:gd name="csY1" fmla="*/ 1935785 h 1951100"/>
                <a:gd name="csX2" fmla="*/ 1669237 w 2930042"/>
                <a:gd name="csY2" fmla="*/ 1893189 h 1951100"/>
                <a:gd name="csX3" fmla="*/ 1692783 w 2930042"/>
                <a:gd name="csY3" fmla="*/ 1870710 h 1951100"/>
                <a:gd name="csX4" fmla="*/ 1744904 w 2930042"/>
                <a:gd name="csY4" fmla="*/ 1856842 h 1951100"/>
                <a:gd name="csX5" fmla="*/ 1772412 w 2930042"/>
                <a:gd name="csY5" fmla="*/ 1857985 h 1951100"/>
                <a:gd name="csX6" fmla="*/ 1783080 w 2930042"/>
                <a:gd name="csY6" fmla="*/ 1876959 h 1951100"/>
                <a:gd name="csX7" fmla="*/ 1762049 w 2930042"/>
                <a:gd name="csY7" fmla="*/ 1898752 h 1951100"/>
                <a:gd name="csX8" fmla="*/ 1751000 w 2930042"/>
                <a:gd name="csY8" fmla="*/ 1927327 h 1951100"/>
                <a:gd name="csX9" fmla="*/ 1709776 w 2930042"/>
                <a:gd name="csY9" fmla="*/ 1951101 h 1951100"/>
                <a:gd name="csX10" fmla="*/ 314478 w 2930042"/>
                <a:gd name="csY10" fmla="*/ 677799 h 1951100"/>
                <a:gd name="csX11" fmla="*/ 310668 w 2930042"/>
                <a:gd name="csY11" fmla="*/ 644881 h 1951100"/>
                <a:gd name="csX12" fmla="*/ 343433 w 2930042"/>
                <a:gd name="csY12" fmla="*/ 629793 h 1951100"/>
                <a:gd name="csX13" fmla="*/ 300457 w 2930042"/>
                <a:gd name="csY13" fmla="*/ 528218 h 1951100"/>
                <a:gd name="csX14" fmla="*/ 395021 w 2930042"/>
                <a:gd name="csY14" fmla="*/ 504596 h 1951100"/>
                <a:gd name="csX15" fmla="*/ 419481 w 2930042"/>
                <a:gd name="csY15" fmla="*/ 491414 h 1951100"/>
                <a:gd name="csX16" fmla="*/ 453923 w 2930042"/>
                <a:gd name="csY16" fmla="*/ 384124 h 1951100"/>
                <a:gd name="csX17" fmla="*/ 548716 w 2930042"/>
                <a:gd name="csY17" fmla="*/ 404013 h 1951100"/>
                <a:gd name="csX18" fmla="*/ 575234 w 2930042"/>
                <a:gd name="csY18" fmla="*/ 376733 h 1951100"/>
                <a:gd name="csX19" fmla="*/ 577520 w 2930042"/>
                <a:gd name="csY19" fmla="*/ 315621 h 1951100"/>
                <a:gd name="csX20" fmla="*/ 617220 w 2930042"/>
                <a:gd name="csY20" fmla="*/ 309906 h 1951100"/>
                <a:gd name="csX21" fmla="*/ 653568 w 2930042"/>
                <a:gd name="csY21" fmla="*/ 268910 h 1951100"/>
                <a:gd name="csX22" fmla="*/ 672237 w 2930042"/>
                <a:gd name="csY22" fmla="*/ 263804 h 1951100"/>
                <a:gd name="csX23" fmla="*/ 684809 w 2930042"/>
                <a:gd name="csY23" fmla="*/ 306781 h 1951100"/>
                <a:gd name="csX24" fmla="*/ 724967 w 2930042"/>
                <a:gd name="csY24" fmla="*/ 339243 h 1951100"/>
                <a:gd name="csX25" fmla="*/ 793090 w 2930042"/>
                <a:gd name="csY25" fmla="*/ 362103 h 1951100"/>
                <a:gd name="csX26" fmla="*/ 826008 w 2930042"/>
                <a:gd name="csY26" fmla="*/ 410794 h 1951100"/>
                <a:gd name="csX27" fmla="*/ 807644 w 2930042"/>
                <a:gd name="csY27" fmla="*/ 480746 h 1951100"/>
                <a:gd name="csX28" fmla="*/ 824789 w 2930042"/>
                <a:gd name="csY28" fmla="*/ 506425 h 1951100"/>
                <a:gd name="csX29" fmla="*/ 881558 w 2930042"/>
                <a:gd name="csY29" fmla="*/ 516560 h 1951100"/>
                <a:gd name="csX30" fmla="*/ 945871 w 2930042"/>
                <a:gd name="csY30" fmla="*/ 524789 h 1951100"/>
                <a:gd name="csX31" fmla="*/ 1003554 w 2930042"/>
                <a:gd name="csY31" fmla="*/ 561442 h 1951100"/>
                <a:gd name="csX32" fmla="*/ 1033120 w 2930042"/>
                <a:gd name="csY32" fmla="*/ 567995 h 1951100"/>
                <a:gd name="csX33" fmla="*/ 1054837 w 2930042"/>
                <a:gd name="csY33" fmla="*/ 621716 h 1951100"/>
                <a:gd name="csX34" fmla="*/ 1082879 w 2930042"/>
                <a:gd name="csY34" fmla="*/ 656158 h 1951100"/>
                <a:gd name="csX35" fmla="*/ 1135533 w 2930042"/>
                <a:gd name="csY35" fmla="*/ 654787 h 1951100"/>
                <a:gd name="csX36" fmla="*/ 1234135 w 2930042"/>
                <a:gd name="csY36" fmla="*/ 667741 h 1951100"/>
                <a:gd name="csX37" fmla="*/ 1297610 w 2930042"/>
                <a:gd name="csY37" fmla="*/ 659663 h 1951100"/>
                <a:gd name="csX38" fmla="*/ 1344778 w 2930042"/>
                <a:gd name="csY38" fmla="*/ 668274 h 1951100"/>
                <a:gd name="csX39" fmla="*/ 1415415 w 2930042"/>
                <a:gd name="csY39" fmla="*/ 703174 h 1951100"/>
                <a:gd name="csX40" fmla="*/ 1473175 w 2930042"/>
                <a:gd name="csY40" fmla="*/ 703098 h 1951100"/>
                <a:gd name="csX41" fmla="*/ 1494359 w 2930042"/>
                <a:gd name="csY41" fmla="*/ 720928 h 1951100"/>
                <a:gd name="csX42" fmla="*/ 1549985 w 2930042"/>
                <a:gd name="csY42" fmla="*/ 690143 h 1951100"/>
                <a:gd name="csX43" fmla="*/ 1627099 w 2930042"/>
                <a:gd name="csY43" fmla="*/ 670179 h 1951100"/>
                <a:gd name="csX44" fmla="*/ 1698727 w 2930042"/>
                <a:gd name="csY44" fmla="*/ 668046 h 1951100"/>
                <a:gd name="csX45" fmla="*/ 1754505 w 2930042"/>
                <a:gd name="csY45" fmla="*/ 647700 h 1951100"/>
                <a:gd name="csX46" fmla="*/ 1788795 w 2930042"/>
                <a:gd name="csY46" fmla="*/ 616687 h 1951100"/>
                <a:gd name="csX47" fmla="*/ 1822171 w 2930042"/>
                <a:gd name="csY47" fmla="*/ 597103 h 1951100"/>
                <a:gd name="csX48" fmla="*/ 1814474 w 2930042"/>
                <a:gd name="csY48" fmla="*/ 577825 h 1951100"/>
                <a:gd name="csX49" fmla="*/ 1799234 w 2930042"/>
                <a:gd name="csY49" fmla="*/ 555269 h 1951100"/>
                <a:gd name="csX50" fmla="*/ 1824305 w 2930042"/>
                <a:gd name="csY50" fmla="*/ 517322 h 1951100"/>
                <a:gd name="csX51" fmla="*/ 1851127 w 2930042"/>
                <a:gd name="csY51" fmla="*/ 522656 h 1951100"/>
                <a:gd name="csX52" fmla="*/ 1900276 w 2930042"/>
                <a:gd name="csY52" fmla="*/ 534619 h 1951100"/>
                <a:gd name="csX53" fmla="*/ 1947824 w 2930042"/>
                <a:gd name="csY53" fmla="*/ 503301 h 1951100"/>
                <a:gd name="csX54" fmla="*/ 2020672 w 2930042"/>
                <a:gd name="csY54" fmla="*/ 480289 h 1951100"/>
                <a:gd name="csX55" fmla="*/ 2055648 w 2930042"/>
                <a:gd name="csY55" fmla="*/ 440817 h 1951100"/>
                <a:gd name="csX56" fmla="*/ 2089252 w 2930042"/>
                <a:gd name="csY56" fmla="*/ 423748 h 1951100"/>
                <a:gd name="csX57" fmla="*/ 2158670 w 2930042"/>
                <a:gd name="csY57" fmla="*/ 415823 h 1951100"/>
                <a:gd name="csX58" fmla="*/ 2196313 w 2930042"/>
                <a:gd name="csY58" fmla="*/ 422529 h 1951100"/>
                <a:gd name="csX59" fmla="*/ 2201571 w 2930042"/>
                <a:gd name="csY59" fmla="*/ 401193 h 1951100"/>
                <a:gd name="csX60" fmla="*/ 2158289 w 2930042"/>
                <a:gd name="csY60" fmla="*/ 358826 h 1951100"/>
                <a:gd name="csX61" fmla="*/ 2119960 w 2930042"/>
                <a:gd name="csY61" fmla="*/ 339395 h 1951100"/>
                <a:gd name="csX62" fmla="*/ 2083232 w 2930042"/>
                <a:gd name="csY62" fmla="*/ 361874 h 1951100"/>
                <a:gd name="csX63" fmla="*/ 2036140 w 2930042"/>
                <a:gd name="csY63" fmla="*/ 352425 h 1951100"/>
                <a:gd name="csX64" fmla="*/ 2009090 w 2930042"/>
                <a:gd name="csY64" fmla="*/ 360121 h 1951100"/>
                <a:gd name="csX65" fmla="*/ 1996821 w 2930042"/>
                <a:gd name="csY65" fmla="*/ 335204 h 1951100"/>
                <a:gd name="csX66" fmla="*/ 2030502 w 2930042"/>
                <a:gd name="csY66" fmla="*/ 273863 h 1951100"/>
                <a:gd name="csX67" fmla="*/ 2053819 w 2930042"/>
                <a:gd name="csY67" fmla="*/ 227152 h 1951100"/>
                <a:gd name="csX68" fmla="*/ 2111121 w 2930042"/>
                <a:gd name="csY68" fmla="*/ 250622 h 1951100"/>
                <a:gd name="csX69" fmla="*/ 2178406 w 2930042"/>
                <a:gd name="csY69" fmla="*/ 211303 h 1951100"/>
                <a:gd name="csX70" fmla="*/ 2178025 w 2930042"/>
                <a:gd name="csY70" fmla="*/ 183718 h 1951100"/>
                <a:gd name="csX71" fmla="*/ 2221078 w 2930042"/>
                <a:gd name="csY71" fmla="*/ 116738 h 1951100"/>
                <a:gd name="csX72" fmla="*/ 2247672 w 2930042"/>
                <a:gd name="csY72" fmla="*/ 96317 h 1951100"/>
                <a:gd name="csX73" fmla="*/ 2247062 w 2930042"/>
                <a:gd name="csY73" fmla="*/ 60960 h 1951100"/>
                <a:gd name="csX74" fmla="*/ 2220849 w 2930042"/>
                <a:gd name="csY74" fmla="*/ 45644 h 1951100"/>
                <a:gd name="csX75" fmla="*/ 2260321 w 2930042"/>
                <a:gd name="csY75" fmla="*/ 13488 h 1951100"/>
                <a:gd name="csX76" fmla="*/ 2319681 w 2930042"/>
                <a:gd name="csY76" fmla="*/ 1753 h 1951100"/>
                <a:gd name="csX77" fmla="*/ 2383003 w 2930042"/>
                <a:gd name="csY77" fmla="*/ 0 h 1951100"/>
                <a:gd name="csX78" fmla="*/ 2454479 w 2930042"/>
                <a:gd name="csY78" fmla="*/ 19279 h 1951100"/>
                <a:gd name="csX79" fmla="*/ 2496389 w 2930042"/>
                <a:gd name="csY79" fmla="*/ 43129 h 1951100"/>
                <a:gd name="csX80" fmla="*/ 2525878 w 2930042"/>
                <a:gd name="csY80" fmla="*/ 107747 h 1951100"/>
                <a:gd name="csX81" fmla="*/ 2543785 w 2930042"/>
                <a:gd name="csY81" fmla="*/ 135103 h 1951100"/>
                <a:gd name="csX82" fmla="*/ 2560473 w 2930042"/>
                <a:gd name="csY82" fmla="*/ 173888 h 1951100"/>
                <a:gd name="csX83" fmla="*/ 2578075 w 2930042"/>
                <a:gd name="csY83" fmla="*/ 235153 h 1951100"/>
                <a:gd name="csX84" fmla="*/ 2661209 w 2930042"/>
                <a:gd name="csY84" fmla="*/ 254965 h 1951100"/>
                <a:gd name="csX85" fmla="*/ 2717826 w 2930042"/>
                <a:gd name="csY85" fmla="*/ 298780 h 1951100"/>
                <a:gd name="csX86" fmla="*/ 2737104 w 2930042"/>
                <a:gd name="csY86" fmla="*/ 356235 h 1951100"/>
                <a:gd name="csX87" fmla="*/ 2809723 w 2930042"/>
                <a:gd name="csY87" fmla="*/ 356311 h 1951100"/>
                <a:gd name="csX88" fmla="*/ 2851100 w 2930042"/>
                <a:gd name="csY88" fmla="*/ 332308 h 1951100"/>
                <a:gd name="csX89" fmla="*/ 2930043 w 2930042"/>
                <a:gd name="csY89" fmla="*/ 314249 h 1951100"/>
                <a:gd name="csX90" fmla="*/ 2904973 w 2930042"/>
                <a:gd name="csY90" fmla="*/ 369113 h 1951100"/>
                <a:gd name="csX91" fmla="*/ 2886380 w 2930042"/>
                <a:gd name="csY91" fmla="*/ 391211 h 1951100"/>
                <a:gd name="csX92" fmla="*/ 2869997 w 2930042"/>
                <a:gd name="csY92" fmla="*/ 457048 h 1951100"/>
                <a:gd name="csX93" fmla="*/ 2837917 w 2930042"/>
                <a:gd name="csY93" fmla="*/ 514883 h 1951100"/>
                <a:gd name="csX94" fmla="*/ 2779929 w 2930042"/>
                <a:gd name="csY94" fmla="*/ 504368 h 1951100"/>
                <a:gd name="csX95" fmla="*/ 2738933 w 2930042"/>
                <a:gd name="csY95" fmla="*/ 525247 h 1951100"/>
                <a:gd name="csX96" fmla="*/ 2751506 w 2930042"/>
                <a:gd name="csY96" fmla="*/ 575615 h 1951100"/>
                <a:gd name="csX97" fmla="*/ 2744648 w 2930042"/>
                <a:gd name="csY97" fmla="*/ 644347 h 1951100"/>
                <a:gd name="csX98" fmla="*/ 2720264 w 2930042"/>
                <a:gd name="csY98" fmla="*/ 645871 h 1951100"/>
                <a:gd name="csX99" fmla="*/ 2720569 w 2930042"/>
                <a:gd name="csY99" fmla="*/ 675208 h 1951100"/>
                <a:gd name="csX100" fmla="*/ 2689708 w 2930042"/>
                <a:gd name="csY100" fmla="*/ 641147 h 1951100"/>
                <a:gd name="csX101" fmla="*/ 2670734 w 2930042"/>
                <a:gd name="csY101" fmla="*/ 673456 h 1951100"/>
                <a:gd name="csX102" fmla="*/ 2596972 w 2930042"/>
                <a:gd name="csY102" fmla="*/ 698221 h 1951100"/>
                <a:gd name="csX103" fmla="*/ 2604440 w 2930042"/>
                <a:gd name="csY103" fmla="*/ 728396 h 1951100"/>
                <a:gd name="csX104" fmla="*/ 2563139 w 2930042"/>
                <a:gd name="csY104" fmla="*/ 726262 h 1951100"/>
                <a:gd name="csX105" fmla="*/ 2540432 w 2930042"/>
                <a:gd name="csY105" fmla="*/ 708355 h 1951100"/>
                <a:gd name="csX106" fmla="*/ 2507666 w 2930042"/>
                <a:gd name="csY106" fmla="*/ 748818 h 1951100"/>
                <a:gd name="csX107" fmla="*/ 2455012 w 2930042"/>
                <a:gd name="csY107" fmla="*/ 779374 h 1951100"/>
                <a:gd name="csX108" fmla="*/ 2416150 w 2930042"/>
                <a:gd name="csY108" fmla="*/ 815569 h 1951100"/>
                <a:gd name="csX109" fmla="*/ 2349322 w 2930042"/>
                <a:gd name="csY109" fmla="*/ 831876 h 1951100"/>
                <a:gd name="csX110" fmla="*/ 2314194 w 2930042"/>
                <a:gd name="csY110" fmla="*/ 858088 h 1951100"/>
                <a:gd name="csX111" fmla="*/ 2262759 w 2930042"/>
                <a:gd name="csY111" fmla="*/ 873328 h 1951100"/>
                <a:gd name="csX112" fmla="*/ 2288134 w 2930042"/>
                <a:gd name="csY112" fmla="*/ 847420 h 1951100"/>
                <a:gd name="csX113" fmla="*/ 2278152 w 2930042"/>
                <a:gd name="csY113" fmla="*/ 825551 h 1951100"/>
                <a:gd name="csX114" fmla="*/ 2315947 w 2930042"/>
                <a:gd name="csY114" fmla="*/ 787679 h 1951100"/>
                <a:gd name="csX115" fmla="*/ 2290724 w 2930042"/>
                <a:gd name="csY115" fmla="*/ 757961 h 1951100"/>
                <a:gd name="csX116" fmla="*/ 2249120 w 2930042"/>
                <a:gd name="csY116" fmla="*/ 778002 h 1951100"/>
                <a:gd name="csX117" fmla="*/ 2195170 w 2930042"/>
                <a:gd name="csY117" fmla="*/ 817245 h 1951100"/>
                <a:gd name="csX118" fmla="*/ 2165757 w 2930042"/>
                <a:gd name="csY118" fmla="*/ 853516 h 1951100"/>
                <a:gd name="csX119" fmla="*/ 2118894 w 2930042"/>
                <a:gd name="csY119" fmla="*/ 856183 h 1951100"/>
                <a:gd name="csX120" fmla="*/ 2094586 w 2930042"/>
                <a:gd name="csY120" fmla="*/ 882244 h 1951100"/>
                <a:gd name="csX121" fmla="*/ 2119732 w 2930042"/>
                <a:gd name="csY121" fmla="*/ 919810 h 1951100"/>
                <a:gd name="csX122" fmla="*/ 2158822 w 2930042"/>
                <a:gd name="csY122" fmla="*/ 928878 h 1951100"/>
                <a:gd name="csX123" fmla="*/ 2160423 w 2930042"/>
                <a:gd name="csY123" fmla="*/ 953643 h 1951100"/>
                <a:gd name="csX124" fmla="*/ 2198218 w 2930042"/>
                <a:gd name="csY124" fmla="*/ 969721 h 1951100"/>
                <a:gd name="csX125" fmla="*/ 2251710 w 2930042"/>
                <a:gd name="csY125" fmla="*/ 930326 h 1951100"/>
                <a:gd name="csX126" fmla="*/ 2294154 w 2930042"/>
                <a:gd name="csY126" fmla="*/ 951891 h 1951100"/>
                <a:gd name="csX127" fmla="*/ 2325014 w 2930042"/>
                <a:gd name="csY127" fmla="*/ 953338 h 1951100"/>
                <a:gd name="csX128" fmla="*/ 2332787 w 2930042"/>
                <a:gd name="csY128" fmla="*/ 982142 h 1951100"/>
                <a:gd name="csX129" fmla="*/ 2265121 w 2930042"/>
                <a:gd name="csY129" fmla="*/ 997458 h 1951100"/>
                <a:gd name="csX130" fmla="*/ 2242795 w 2930042"/>
                <a:gd name="csY130" fmla="*/ 1026948 h 1951100"/>
                <a:gd name="csX131" fmla="*/ 2196389 w 2930042"/>
                <a:gd name="csY131" fmla="*/ 1054303 h 1951100"/>
                <a:gd name="csX132" fmla="*/ 2171853 w 2930042"/>
                <a:gd name="csY132" fmla="*/ 1092251 h 1951100"/>
                <a:gd name="csX133" fmla="*/ 2223288 w 2930042"/>
                <a:gd name="csY133" fmla="*/ 1121893 h 1951100"/>
                <a:gd name="csX134" fmla="*/ 2242033 w 2930042"/>
                <a:gd name="csY134" fmla="*/ 1174623 h 1951100"/>
                <a:gd name="csX135" fmla="*/ 2271065 w 2930042"/>
                <a:gd name="csY135" fmla="*/ 1223467 h 1951100"/>
                <a:gd name="csX136" fmla="*/ 2303526 w 2930042"/>
                <a:gd name="csY136" fmla="*/ 1264158 h 1951100"/>
                <a:gd name="csX137" fmla="*/ 2302764 w 2930042"/>
                <a:gd name="csY137" fmla="*/ 1303325 h 1951100"/>
                <a:gd name="csX138" fmla="*/ 2272818 w 2930042"/>
                <a:gd name="csY138" fmla="*/ 1317650 h 1951100"/>
                <a:gd name="csX139" fmla="*/ 2284171 w 2930042"/>
                <a:gd name="csY139" fmla="*/ 1345616 h 1951100"/>
                <a:gd name="csX140" fmla="*/ 2312289 w 2930042"/>
                <a:gd name="csY140" fmla="*/ 1361847 h 1951100"/>
                <a:gd name="csX141" fmla="*/ 2304974 w 2930042"/>
                <a:gd name="csY141" fmla="*/ 1404290 h 1951100"/>
                <a:gd name="csX142" fmla="*/ 2292858 w 2930042"/>
                <a:gd name="csY142" fmla="*/ 1445362 h 1951100"/>
                <a:gd name="csX143" fmla="*/ 2266188 w 2930042"/>
                <a:gd name="csY143" fmla="*/ 1450010 h 1951100"/>
                <a:gd name="csX144" fmla="*/ 2231289 w 2930042"/>
                <a:gd name="csY144" fmla="*/ 1505788 h 1951100"/>
                <a:gd name="csX145" fmla="*/ 2192579 w 2930042"/>
                <a:gd name="csY145" fmla="*/ 1572997 h 1951100"/>
                <a:gd name="csX146" fmla="*/ 2148231 w 2930042"/>
                <a:gd name="csY146" fmla="*/ 1633728 h 1951100"/>
                <a:gd name="csX147" fmla="*/ 2082546 w 2930042"/>
                <a:gd name="csY147" fmla="*/ 1680363 h 1951100"/>
                <a:gd name="csX148" fmla="*/ 2016176 w 2930042"/>
                <a:gd name="csY148" fmla="*/ 1722806 h 1951100"/>
                <a:gd name="csX149" fmla="*/ 1962303 w 2930042"/>
                <a:gd name="csY149" fmla="*/ 1728521 h 1951100"/>
                <a:gd name="csX150" fmla="*/ 1933118 w 2930042"/>
                <a:gd name="csY150" fmla="*/ 1750848 h 1951100"/>
                <a:gd name="csX151" fmla="*/ 1916659 w 2930042"/>
                <a:gd name="csY151" fmla="*/ 1734541 h 1951100"/>
                <a:gd name="csX152" fmla="*/ 1889608 w 2930042"/>
                <a:gd name="csY152" fmla="*/ 1759535 h 1951100"/>
                <a:gd name="csX153" fmla="*/ 1822857 w 2930042"/>
                <a:gd name="csY153" fmla="*/ 1784604 h 1951100"/>
                <a:gd name="csX154" fmla="*/ 1772336 w 2930042"/>
                <a:gd name="csY154" fmla="*/ 1792224 h 1951100"/>
                <a:gd name="csX155" fmla="*/ 1756029 w 2930042"/>
                <a:gd name="csY155" fmla="*/ 1844878 h 1951100"/>
                <a:gd name="csX156" fmla="*/ 1729588 w 2930042"/>
                <a:gd name="csY156" fmla="*/ 1847850 h 1951100"/>
                <a:gd name="csX157" fmla="*/ 1717015 w 2930042"/>
                <a:gd name="csY157" fmla="*/ 1811655 h 1951100"/>
                <a:gd name="csX158" fmla="*/ 1728369 w 2930042"/>
                <a:gd name="csY158" fmla="*/ 1792377 h 1951100"/>
                <a:gd name="csX159" fmla="*/ 1664285 w 2930042"/>
                <a:gd name="csY159" fmla="*/ 1776374 h 1951100"/>
                <a:gd name="csX160" fmla="*/ 1641729 w 2930042"/>
                <a:gd name="csY160" fmla="*/ 1784452 h 1951100"/>
                <a:gd name="csX161" fmla="*/ 1593647 w 2930042"/>
                <a:gd name="csY161" fmla="*/ 1771498 h 1951100"/>
                <a:gd name="csX162" fmla="*/ 1570863 w 2930042"/>
                <a:gd name="csY162" fmla="*/ 1751152 h 1951100"/>
                <a:gd name="csX163" fmla="*/ 1578407 w 2930042"/>
                <a:gd name="csY163" fmla="*/ 1722196 h 1951100"/>
                <a:gd name="csX164" fmla="*/ 1534745 w 2930042"/>
                <a:gd name="csY164" fmla="*/ 1713052 h 1951100"/>
                <a:gd name="csX165" fmla="*/ 1511732 w 2930042"/>
                <a:gd name="csY165" fmla="*/ 1694155 h 1951100"/>
                <a:gd name="csX166" fmla="*/ 1471041 w 2930042"/>
                <a:gd name="csY166" fmla="*/ 1720977 h 1951100"/>
                <a:gd name="csX167" fmla="*/ 1424635 w 2930042"/>
                <a:gd name="csY167" fmla="*/ 1726768 h 1951100"/>
                <a:gd name="csX168" fmla="*/ 1386535 w 2930042"/>
                <a:gd name="csY168" fmla="*/ 1726540 h 1951100"/>
                <a:gd name="csX169" fmla="*/ 1360856 w 2930042"/>
                <a:gd name="csY169" fmla="*/ 1738808 h 1951100"/>
                <a:gd name="csX170" fmla="*/ 1336167 w 2930042"/>
                <a:gd name="csY170" fmla="*/ 1746123 h 1951100"/>
                <a:gd name="csX171" fmla="*/ 1343330 w 2930042"/>
                <a:gd name="csY171" fmla="*/ 1803350 h 1951100"/>
                <a:gd name="csX172" fmla="*/ 1317879 w 2930042"/>
                <a:gd name="csY172" fmla="*/ 1801978 h 1951100"/>
                <a:gd name="csX173" fmla="*/ 1313612 w 2930042"/>
                <a:gd name="csY173" fmla="*/ 1790243 h 1951100"/>
                <a:gd name="csX174" fmla="*/ 1312164 w 2930042"/>
                <a:gd name="csY174" fmla="*/ 1769593 h 1951100"/>
                <a:gd name="csX175" fmla="*/ 1277112 w 2930042"/>
                <a:gd name="csY175" fmla="*/ 1784147 h 1951100"/>
                <a:gd name="csX176" fmla="*/ 1256462 w 2930042"/>
                <a:gd name="csY176" fmla="*/ 1774927 h 1951100"/>
                <a:gd name="csX177" fmla="*/ 1220953 w 2930042"/>
                <a:gd name="csY177" fmla="*/ 1756182 h 1951100"/>
                <a:gd name="csX178" fmla="*/ 1234897 w 2930042"/>
                <a:gd name="csY178" fmla="*/ 1714424 h 1951100"/>
                <a:gd name="csX179" fmla="*/ 1204646 w 2930042"/>
                <a:gd name="csY179" fmla="*/ 1704670 h 1951100"/>
                <a:gd name="csX180" fmla="*/ 1193216 w 2930042"/>
                <a:gd name="csY180" fmla="*/ 1658188 h 1951100"/>
                <a:gd name="csX181" fmla="*/ 1142848 w 2930042"/>
                <a:gd name="csY181" fmla="*/ 1666570 h 1951100"/>
                <a:gd name="csX182" fmla="*/ 1148563 w 2930042"/>
                <a:gd name="csY182" fmla="*/ 1606449 h 1951100"/>
                <a:gd name="csX183" fmla="*/ 1193826 w 2930042"/>
                <a:gd name="csY183" fmla="*/ 1563929 h 1951100"/>
                <a:gd name="csX184" fmla="*/ 1195731 w 2930042"/>
                <a:gd name="csY184" fmla="*/ 1521714 h 1951100"/>
                <a:gd name="csX185" fmla="*/ 1194283 w 2930042"/>
                <a:gd name="csY185" fmla="*/ 1482395 h 1951100"/>
                <a:gd name="csX186" fmla="*/ 1173480 w 2930042"/>
                <a:gd name="csY186" fmla="*/ 1470050 h 1951100"/>
                <a:gd name="csX187" fmla="*/ 1157478 w 2930042"/>
                <a:gd name="csY187" fmla="*/ 1439647 h 1951100"/>
                <a:gd name="csX188" fmla="*/ 1129589 w 2930042"/>
                <a:gd name="csY188" fmla="*/ 1443533 h 1951100"/>
                <a:gd name="csX189" fmla="*/ 1078078 w 2930042"/>
                <a:gd name="csY189" fmla="*/ 1435760 h 1951100"/>
                <a:gd name="csX190" fmla="*/ 1094232 w 2930042"/>
                <a:gd name="csY190" fmla="*/ 1413967 h 1951100"/>
                <a:gd name="csX191" fmla="*/ 1071830 w 2930042"/>
                <a:gd name="csY191" fmla="*/ 1381659 h 1951100"/>
                <a:gd name="csX192" fmla="*/ 1037768 w 2930042"/>
                <a:gd name="csY192" fmla="*/ 1403604 h 1951100"/>
                <a:gd name="csX193" fmla="*/ 997687 w 2930042"/>
                <a:gd name="csY193" fmla="*/ 1390803 h 1951100"/>
                <a:gd name="csX194" fmla="*/ 942670 w 2930042"/>
                <a:gd name="csY194" fmla="*/ 1423873 h 1951100"/>
                <a:gd name="csX195" fmla="*/ 899160 w 2930042"/>
                <a:gd name="csY195" fmla="*/ 1462355 h 1951100"/>
                <a:gd name="csX196" fmla="*/ 860679 w 2930042"/>
                <a:gd name="csY196" fmla="*/ 1468831 h 1951100"/>
                <a:gd name="csX197" fmla="*/ 839800 w 2930042"/>
                <a:gd name="csY197" fmla="*/ 1454963 h 1951100"/>
                <a:gd name="csX198" fmla="*/ 814502 w 2930042"/>
                <a:gd name="csY198" fmla="*/ 1453668 h 1951100"/>
                <a:gd name="csX199" fmla="*/ 780441 w 2930042"/>
                <a:gd name="csY199" fmla="*/ 1441704 h 1951100"/>
                <a:gd name="csX200" fmla="*/ 754609 w 2930042"/>
                <a:gd name="csY200" fmla="*/ 1454810 h 1951100"/>
                <a:gd name="csX201" fmla="*/ 722986 w 2930042"/>
                <a:gd name="csY201" fmla="*/ 1493139 h 1951100"/>
                <a:gd name="csX202" fmla="*/ 719024 w 2930042"/>
                <a:gd name="csY202" fmla="*/ 1452524 h 1951100"/>
                <a:gd name="csX203" fmla="*/ 689915 w 2930042"/>
                <a:gd name="csY203" fmla="*/ 1463421 h 1951100"/>
                <a:gd name="csX204" fmla="*/ 634213 w 2930042"/>
                <a:gd name="csY204" fmla="*/ 1458392 h 1951100"/>
                <a:gd name="csX205" fmla="*/ 580187 w 2930042"/>
                <a:gd name="csY205" fmla="*/ 1446505 h 1951100"/>
                <a:gd name="csX206" fmla="*/ 541401 w 2930042"/>
                <a:gd name="csY206" fmla="*/ 1423797 h 1951100"/>
                <a:gd name="csX207" fmla="*/ 504292 w 2930042"/>
                <a:gd name="csY207" fmla="*/ 1413510 h 1951100"/>
                <a:gd name="csX208" fmla="*/ 488290 w 2930042"/>
                <a:gd name="csY208" fmla="*/ 1388593 h 1951100"/>
                <a:gd name="csX209" fmla="*/ 461467 w 2930042"/>
                <a:gd name="csY209" fmla="*/ 1381125 h 1951100"/>
                <a:gd name="csX210" fmla="*/ 413233 w 2930042"/>
                <a:gd name="csY210" fmla="*/ 1347064 h 1951100"/>
                <a:gd name="csX211" fmla="*/ 374904 w 2930042"/>
                <a:gd name="csY211" fmla="*/ 1330985 h 1951100"/>
                <a:gd name="csX212" fmla="*/ 355169 w 2930042"/>
                <a:gd name="csY212" fmla="*/ 1343482 h 1951100"/>
                <a:gd name="csX213" fmla="*/ 288722 w 2930042"/>
                <a:gd name="csY213" fmla="*/ 1306830 h 1951100"/>
                <a:gd name="csX214" fmla="*/ 241859 w 2930042"/>
                <a:gd name="csY214" fmla="*/ 1273454 h 1951100"/>
                <a:gd name="csX215" fmla="*/ 228448 w 2930042"/>
                <a:gd name="csY215" fmla="*/ 1215085 h 1951100"/>
                <a:gd name="csX216" fmla="*/ 262738 w 2930042"/>
                <a:gd name="csY216" fmla="*/ 1222248 h 1951100"/>
                <a:gd name="csX217" fmla="*/ 264262 w 2930042"/>
                <a:gd name="csY217" fmla="*/ 1195045 h 1951100"/>
                <a:gd name="csX218" fmla="*/ 245288 w 2930042"/>
                <a:gd name="csY218" fmla="*/ 1167689 h 1951100"/>
                <a:gd name="csX219" fmla="*/ 250088 w 2930042"/>
                <a:gd name="csY219" fmla="*/ 1123950 h 1951100"/>
                <a:gd name="csX220" fmla="*/ 198806 w 2930042"/>
                <a:gd name="csY220" fmla="*/ 1060552 h 1951100"/>
                <a:gd name="csX221" fmla="*/ 120244 w 2930042"/>
                <a:gd name="csY221" fmla="*/ 1038606 h 1951100"/>
                <a:gd name="csX222" fmla="*/ 106071 w 2930042"/>
                <a:gd name="csY222" fmla="*/ 996620 h 1951100"/>
                <a:gd name="csX223" fmla="*/ 70790 w 2930042"/>
                <a:gd name="csY223" fmla="*/ 971017 h 1951100"/>
                <a:gd name="csX224" fmla="*/ 62332 w 2930042"/>
                <a:gd name="csY224" fmla="*/ 955243 h 1951100"/>
                <a:gd name="csX225" fmla="*/ 55169 w 2930042"/>
                <a:gd name="csY225" fmla="*/ 923773 h 1951100"/>
                <a:gd name="csX226" fmla="*/ 56845 w 2930042"/>
                <a:gd name="csY226" fmla="*/ 902208 h 1951100"/>
                <a:gd name="csX227" fmla="*/ 27813 w 2930042"/>
                <a:gd name="csY227" fmla="*/ 889483 h 1951100"/>
                <a:gd name="csX228" fmla="*/ 12116 w 2930042"/>
                <a:gd name="csY228" fmla="*/ 895121 h 1951100"/>
                <a:gd name="csX229" fmla="*/ 0 w 2930042"/>
                <a:gd name="csY229" fmla="*/ 843458 h 1951100"/>
                <a:gd name="csX230" fmla="*/ 13640 w 2930042"/>
                <a:gd name="csY230" fmla="*/ 830656 h 1951100"/>
                <a:gd name="csX231" fmla="*/ 7011 w 2930042"/>
                <a:gd name="csY231" fmla="*/ 817474 h 1951100"/>
                <a:gd name="csX232" fmla="*/ 52578 w 2930042"/>
                <a:gd name="csY232" fmla="*/ 790880 h 1951100"/>
                <a:gd name="csX233" fmla="*/ 85649 w 2930042"/>
                <a:gd name="csY233" fmla="*/ 779755 h 1951100"/>
                <a:gd name="csX234" fmla="*/ 136169 w 2930042"/>
                <a:gd name="csY234" fmla="*/ 787375 h 1951100"/>
                <a:gd name="csX235" fmla="*/ 154229 w 2930042"/>
                <a:gd name="csY235" fmla="*/ 751180 h 1951100"/>
                <a:gd name="csX236" fmla="*/ 215494 w 2930042"/>
                <a:gd name="csY236" fmla="*/ 744398 h 1951100"/>
                <a:gd name="csX237" fmla="*/ 232486 w 2930042"/>
                <a:gd name="csY237" fmla="*/ 721766 h 1951100"/>
                <a:gd name="csX238" fmla="*/ 307772 w 2930042"/>
                <a:gd name="csY238" fmla="*/ 690753 h 1951100"/>
                <a:gd name="csX239" fmla="*/ 314478 w 2930042"/>
                <a:gd name="csY239" fmla="*/ 677799 h 19511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</a:cxnLst>
              <a:rect l="l" t="t" r="r" b="b"/>
              <a:pathLst>
                <a:path w="2930042" h="1951100">
                  <a:moveTo>
                    <a:pt x="1709776" y="1951101"/>
                  </a:moveTo>
                  <a:lnTo>
                    <a:pt x="1670609" y="1935785"/>
                  </a:lnTo>
                  <a:lnTo>
                    <a:pt x="1669237" y="1893189"/>
                  </a:lnTo>
                  <a:lnTo>
                    <a:pt x="1692783" y="1870710"/>
                  </a:lnTo>
                  <a:lnTo>
                    <a:pt x="1744904" y="1856842"/>
                  </a:lnTo>
                  <a:lnTo>
                    <a:pt x="1772412" y="1857985"/>
                  </a:lnTo>
                  <a:lnTo>
                    <a:pt x="1783080" y="1876959"/>
                  </a:lnTo>
                  <a:lnTo>
                    <a:pt x="1762049" y="1898752"/>
                  </a:lnTo>
                  <a:lnTo>
                    <a:pt x="1751000" y="1927327"/>
                  </a:lnTo>
                  <a:lnTo>
                    <a:pt x="1709776" y="1951101"/>
                  </a:lnTo>
                  <a:close/>
                  <a:moveTo>
                    <a:pt x="314478" y="677799"/>
                  </a:moveTo>
                  <a:lnTo>
                    <a:pt x="310668" y="644881"/>
                  </a:lnTo>
                  <a:lnTo>
                    <a:pt x="343433" y="629793"/>
                  </a:lnTo>
                  <a:lnTo>
                    <a:pt x="300457" y="528218"/>
                  </a:lnTo>
                  <a:lnTo>
                    <a:pt x="395021" y="504596"/>
                  </a:lnTo>
                  <a:lnTo>
                    <a:pt x="419481" y="491414"/>
                  </a:lnTo>
                  <a:lnTo>
                    <a:pt x="453923" y="384124"/>
                  </a:lnTo>
                  <a:lnTo>
                    <a:pt x="548716" y="404013"/>
                  </a:lnTo>
                  <a:lnTo>
                    <a:pt x="575234" y="376733"/>
                  </a:lnTo>
                  <a:lnTo>
                    <a:pt x="577520" y="315621"/>
                  </a:lnTo>
                  <a:lnTo>
                    <a:pt x="617220" y="309906"/>
                  </a:lnTo>
                  <a:lnTo>
                    <a:pt x="653568" y="268910"/>
                  </a:lnTo>
                  <a:lnTo>
                    <a:pt x="672237" y="263804"/>
                  </a:lnTo>
                  <a:lnTo>
                    <a:pt x="684809" y="306781"/>
                  </a:lnTo>
                  <a:lnTo>
                    <a:pt x="724967" y="339243"/>
                  </a:lnTo>
                  <a:lnTo>
                    <a:pt x="793090" y="362103"/>
                  </a:lnTo>
                  <a:lnTo>
                    <a:pt x="826008" y="410794"/>
                  </a:lnTo>
                  <a:lnTo>
                    <a:pt x="807644" y="480746"/>
                  </a:lnTo>
                  <a:lnTo>
                    <a:pt x="824789" y="506425"/>
                  </a:lnTo>
                  <a:lnTo>
                    <a:pt x="881558" y="516560"/>
                  </a:lnTo>
                  <a:lnTo>
                    <a:pt x="945871" y="524789"/>
                  </a:lnTo>
                  <a:lnTo>
                    <a:pt x="1003554" y="561442"/>
                  </a:lnTo>
                  <a:lnTo>
                    <a:pt x="1033120" y="567995"/>
                  </a:lnTo>
                  <a:lnTo>
                    <a:pt x="1054837" y="621716"/>
                  </a:lnTo>
                  <a:lnTo>
                    <a:pt x="1082879" y="656158"/>
                  </a:lnTo>
                  <a:lnTo>
                    <a:pt x="1135533" y="654787"/>
                  </a:lnTo>
                  <a:lnTo>
                    <a:pt x="1234135" y="667741"/>
                  </a:lnTo>
                  <a:lnTo>
                    <a:pt x="1297610" y="659663"/>
                  </a:lnTo>
                  <a:lnTo>
                    <a:pt x="1344778" y="668274"/>
                  </a:lnTo>
                  <a:lnTo>
                    <a:pt x="1415415" y="703174"/>
                  </a:lnTo>
                  <a:lnTo>
                    <a:pt x="1473175" y="703098"/>
                  </a:lnTo>
                  <a:lnTo>
                    <a:pt x="1494359" y="720928"/>
                  </a:lnTo>
                  <a:lnTo>
                    <a:pt x="1549985" y="690143"/>
                  </a:lnTo>
                  <a:lnTo>
                    <a:pt x="1627099" y="670179"/>
                  </a:lnTo>
                  <a:lnTo>
                    <a:pt x="1698727" y="668046"/>
                  </a:lnTo>
                  <a:lnTo>
                    <a:pt x="1754505" y="647700"/>
                  </a:lnTo>
                  <a:lnTo>
                    <a:pt x="1788795" y="616687"/>
                  </a:lnTo>
                  <a:lnTo>
                    <a:pt x="1822171" y="597103"/>
                  </a:lnTo>
                  <a:lnTo>
                    <a:pt x="1814474" y="577825"/>
                  </a:lnTo>
                  <a:lnTo>
                    <a:pt x="1799234" y="555269"/>
                  </a:lnTo>
                  <a:lnTo>
                    <a:pt x="1824305" y="517322"/>
                  </a:lnTo>
                  <a:lnTo>
                    <a:pt x="1851127" y="522656"/>
                  </a:lnTo>
                  <a:lnTo>
                    <a:pt x="1900276" y="534619"/>
                  </a:lnTo>
                  <a:lnTo>
                    <a:pt x="1947824" y="503301"/>
                  </a:lnTo>
                  <a:lnTo>
                    <a:pt x="2020672" y="480289"/>
                  </a:lnTo>
                  <a:lnTo>
                    <a:pt x="2055648" y="440817"/>
                  </a:lnTo>
                  <a:lnTo>
                    <a:pt x="2089252" y="423748"/>
                  </a:lnTo>
                  <a:lnTo>
                    <a:pt x="2158670" y="415823"/>
                  </a:lnTo>
                  <a:lnTo>
                    <a:pt x="2196313" y="422529"/>
                  </a:lnTo>
                  <a:lnTo>
                    <a:pt x="2201571" y="401193"/>
                  </a:lnTo>
                  <a:lnTo>
                    <a:pt x="2158289" y="358826"/>
                  </a:lnTo>
                  <a:lnTo>
                    <a:pt x="2119960" y="339395"/>
                  </a:lnTo>
                  <a:lnTo>
                    <a:pt x="2083232" y="361874"/>
                  </a:lnTo>
                  <a:lnTo>
                    <a:pt x="2036140" y="352425"/>
                  </a:lnTo>
                  <a:lnTo>
                    <a:pt x="2009090" y="360121"/>
                  </a:lnTo>
                  <a:lnTo>
                    <a:pt x="1996821" y="335204"/>
                  </a:lnTo>
                  <a:lnTo>
                    <a:pt x="2030502" y="273863"/>
                  </a:lnTo>
                  <a:lnTo>
                    <a:pt x="2053819" y="227152"/>
                  </a:lnTo>
                  <a:lnTo>
                    <a:pt x="2111121" y="250622"/>
                  </a:lnTo>
                  <a:lnTo>
                    <a:pt x="2178406" y="211303"/>
                  </a:lnTo>
                  <a:lnTo>
                    <a:pt x="2178025" y="183718"/>
                  </a:lnTo>
                  <a:lnTo>
                    <a:pt x="2221078" y="116738"/>
                  </a:lnTo>
                  <a:lnTo>
                    <a:pt x="2247672" y="96317"/>
                  </a:lnTo>
                  <a:lnTo>
                    <a:pt x="2247062" y="60960"/>
                  </a:lnTo>
                  <a:lnTo>
                    <a:pt x="2220849" y="45644"/>
                  </a:lnTo>
                  <a:lnTo>
                    <a:pt x="2260321" y="13488"/>
                  </a:lnTo>
                  <a:lnTo>
                    <a:pt x="2319681" y="1753"/>
                  </a:lnTo>
                  <a:lnTo>
                    <a:pt x="2383003" y="0"/>
                  </a:lnTo>
                  <a:lnTo>
                    <a:pt x="2454479" y="19279"/>
                  </a:lnTo>
                  <a:lnTo>
                    <a:pt x="2496389" y="43129"/>
                  </a:lnTo>
                  <a:lnTo>
                    <a:pt x="2525878" y="107747"/>
                  </a:lnTo>
                  <a:lnTo>
                    <a:pt x="2543785" y="135103"/>
                  </a:lnTo>
                  <a:lnTo>
                    <a:pt x="2560473" y="173888"/>
                  </a:lnTo>
                  <a:lnTo>
                    <a:pt x="2578075" y="235153"/>
                  </a:lnTo>
                  <a:lnTo>
                    <a:pt x="2661209" y="254965"/>
                  </a:lnTo>
                  <a:lnTo>
                    <a:pt x="2717826" y="298780"/>
                  </a:lnTo>
                  <a:lnTo>
                    <a:pt x="2737104" y="356235"/>
                  </a:lnTo>
                  <a:lnTo>
                    <a:pt x="2809723" y="356311"/>
                  </a:lnTo>
                  <a:lnTo>
                    <a:pt x="2851100" y="332308"/>
                  </a:lnTo>
                  <a:lnTo>
                    <a:pt x="2930043" y="314249"/>
                  </a:lnTo>
                  <a:lnTo>
                    <a:pt x="2904973" y="369113"/>
                  </a:lnTo>
                  <a:lnTo>
                    <a:pt x="2886380" y="391211"/>
                  </a:lnTo>
                  <a:lnTo>
                    <a:pt x="2869997" y="457048"/>
                  </a:lnTo>
                  <a:lnTo>
                    <a:pt x="2837917" y="514883"/>
                  </a:lnTo>
                  <a:lnTo>
                    <a:pt x="2779929" y="504368"/>
                  </a:lnTo>
                  <a:lnTo>
                    <a:pt x="2738933" y="525247"/>
                  </a:lnTo>
                  <a:lnTo>
                    <a:pt x="2751506" y="575615"/>
                  </a:lnTo>
                  <a:lnTo>
                    <a:pt x="2744648" y="644347"/>
                  </a:lnTo>
                  <a:lnTo>
                    <a:pt x="2720264" y="645871"/>
                  </a:lnTo>
                  <a:lnTo>
                    <a:pt x="2720569" y="675208"/>
                  </a:lnTo>
                  <a:lnTo>
                    <a:pt x="2689708" y="641147"/>
                  </a:lnTo>
                  <a:lnTo>
                    <a:pt x="2670734" y="673456"/>
                  </a:lnTo>
                  <a:lnTo>
                    <a:pt x="2596972" y="698221"/>
                  </a:lnTo>
                  <a:lnTo>
                    <a:pt x="2604440" y="728396"/>
                  </a:lnTo>
                  <a:lnTo>
                    <a:pt x="2563139" y="726262"/>
                  </a:lnTo>
                  <a:lnTo>
                    <a:pt x="2540432" y="708355"/>
                  </a:lnTo>
                  <a:lnTo>
                    <a:pt x="2507666" y="748818"/>
                  </a:lnTo>
                  <a:lnTo>
                    <a:pt x="2455012" y="779374"/>
                  </a:lnTo>
                  <a:lnTo>
                    <a:pt x="2416150" y="815569"/>
                  </a:lnTo>
                  <a:lnTo>
                    <a:pt x="2349322" y="831876"/>
                  </a:lnTo>
                  <a:lnTo>
                    <a:pt x="2314194" y="858088"/>
                  </a:lnTo>
                  <a:lnTo>
                    <a:pt x="2262759" y="873328"/>
                  </a:lnTo>
                  <a:lnTo>
                    <a:pt x="2288134" y="847420"/>
                  </a:lnTo>
                  <a:lnTo>
                    <a:pt x="2278152" y="825551"/>
                  </a:lnTo>
                  <a:lnTo>
                    <a:pt x="2315947" y="787679"/>
                  </a:lnTo>
                  <a:lnTo>
                    <a:pt x="2290724" y="757961"/>
                  </a:lnTo>
                  <a:lnTo>
                    <a:pt x="2249120" y="778002"/>
                  </a:lnTo>
                  <a:lnTo>
                    <a:pt x="2195170" y="817245"/>
                  </a:lnTo>
                  <a:lnTo>
                    <a:pt x="2165757" y="853516"/>
                  </a:lnTo>
                  <a:lnTo>
                    <a:pt x="2118894" y="856183"/>
                  </a:lnTo>
                  <a:lnTo>
                    <a:pt x="2094586" y="882244"/>
                  </a:lnTo>
                  <a:lnTo>
                    <a:pt x="2119732" y="919810"/>
                  </a:lnTo>
                  <a:lnTo>
                    <a:pt x="2158822" y="928878"/>
                  </a:lnTo>
                  <a:lnTo>
                    <a:pt x="2160423" y="953643"/>
                  </a:lnTo>
                  <a:lnTo>
                    <a:pt x="2198218" y="969721"/>
                  </a:lnTo>
                  <a:lnTo>
                    <a:pt x="2251710" y="930326"/>
                  </a:lnTo>
                  <a:lnTo>
                    <a:pt x="2294154" y="951891"/>
                  </a:lnTo>
                  <a:lnTo>
                    <a:pt x="2325014" y="953338"/>
                  </a:lnTo>
                  <a:lnTo>
                    <a:pt x="2332787" y="982142"/>
                  </a:lnTo>
                  <a:lnTo>
                    <a:pt x="2265121" y="997458"/>
                  </a:lnTo>
                  <a:lnTo>
                    <a:pt x="2242795" y="1026948"/>
                  </a:lnTo>
                  <a:lnTo>
                    <a:pt x="2196389" y="1054303"/>
                  </a:lnTo>
                  <a:lnTo>
                    <a:pt x="2171853" y="1092251"/>
                  </a:lnTo>
                  <a:lnTo>
                    <a:pt x="2223288" y="1121893"/>
                  </a:lnTo>
                  <a:lnTo>
                    <a:pt x="2242033" y="1174623"/>
                  </a:lnTo>
                  <a:lnTo>
                    <a:pt x="2271065" y="1223467"/>
                  </a:lnTo>
                  <a:lnTo>
                    <a:pt x="2303526" y="1264158"/>
                  </a:lnTo>
                  <a:lnTo>
                    <a:pt x="2302764" y="1303325"/>
                  </a:lnTo>
                  <a:lnTo>
                    <a:pt x="2272818" y="1317650"/>
                  </a:lnTo>
                  <a:lnTo>
                    <a:pt x="2284171" y="1345616"/>
                  </a:lnTo>
                  <a:lnTo>
                    <a:pt x="2312289" y="1361847"/>
                  </a:lnTo>
                  <a:lnTo>
                    <a:pt x="2304974" y="1404290"/>
                  </a:lnTo>
                  <a:lnTo>
                    <a:pt x="2292858" y="1445362"/>
                  </a:lnTo>
                  <a:lnTo>
                    <a:pt x="2266188" y="1450010"/>
                  </a:lnTo>
                  <a:lnTo>
                    <a:pt x="2231289" y="1505788"/>
                  </a:lnTo>
                  <a:lnTo>
                    <a:pt x="2192579" y="1572997"/>
                  </a:lnTo>
                  <a:lnTo>
                    <a:pt x="2148231" y="1633728"/>
                  </a:lnTo>
                  <a:lnTo>
                    <a:pt x="2082546" y="1680363"/>
                  </a:lnTo>
                  <a:lnTo>
                    <a:pt x="2016176" y="1722806"/>
                  </a:lnTo>
                  <a:lnTo>
                    <a:pt x="1962303" y="1728521"/>
                  </a:lnTo>
                  <a:lnTo>
                    <a:pt x="1933118" y="1750848"/>
                  </a:lnTo>
                  <a:lnTo>
                    <a:pt x="1916659" y="1734541"/>
                  </a:lnTo>
                  <a:lnTo>
                    <a:pt x="1889608" y="1759535"/>
                  </a:lnTo>
                  <a:lnTo>
                    <a:pt x="1822857" y="1784604"/>
                  </a:lnTo>
                  <a:lnTo>
                    <a:pt x="1772336" y="1792224"/>
                  </a:lnTo>
                  <a:lnTo>
                    <a:pt x="1756029" y="1844878"/>
                  </a:lnTo>
                  <a:lnTo>
                    <a:pt x="1729588" y="1847850"/>
                  </a:lnTo>
                  <a:lnTo>
                    <a:pt x="1717015" y="1811655"/>
                  </a:lnTo>
                  <a:lnTo>
                    <a:pt x="1728369" y="1792377"/>
                  </a:lnTo>
                  <a:lnTo>
                    <a:pt x="1664285" y="1776374"/>
                  </a:lnTo>
                  <a:lnTo>
                    <a:pt x="1641729" y="1784452"/>
                  </a:lnTo>
                  <a:lnTo>
                    <a:pt x="1593647" y="1771498"/>
                  </a:lnTo>
                  <a:lnTo>
                    <a:pt x="1570863" y="1751152"/>
                  </a:lnTo>
                  <a:lnTo>
                    <a:pt x="1578407" y="1722196"/>
                  </a:lnTo>
                  <a:lnTo>
                    <a:pt x="1534745" y="1713052"/>
                  </a:lnTo>
                  <a:lnTo>
                    <a:pt x="1511732" y="1694155"/>
                  </a:lnTo>
                  <a:lnTo>
                    <a:pt x="1471041" y="1720977"/>
                  </a:lnTo>
                  <a:lnTo>
                    <a:pt x="1424635" y="1726768"/>
                  </a:lnTo>
                  <a:lnTo>
                    <a:pt x="1386535" y="1726540"/>
                  </a:lnTo>
                  <a:lnTo>
                    <a:pt x="1360856" y="1738808"/>
                  </a:lnTo>
                  <a:lnTo>
                    <a:pt x="1336167" y="1746123"/>
                  </a:lnTo>
                  <a:lnTo>
                    <a:pt x="1343330" y="1803350"/>
                  </a:lnTo>
                  <a:lnTo>
                    <a:pt x="1317879" y="1801978"/>
                  </a:lnTo>
                  <a:lnTo>
                    <a:pt x="1313612" y="1790243"/>
                  </a:lnTo>
                  <a:lnTo>
                    <a:pt x="1312164" y="1769593"/>
                  </a:lnTo>
                  <a:lnTo>
                    <a:pt x="1277112" y="1784147"/>
                  </a:lnTo>
                  <a:lnTo>
                    <a:pt x="1256462" y="1774927"/>
                  </a:lnTo>
                  <a:lnTo>
                    <a:pt x="1220953" y="1756182"/>
                  </a:lnTo>
                  <a:lnTo>
                    <a:pt x="1234897" y="1714424"/>
                  </a:lnTo>
                  <a:lnTo>
                    <a:pt x="1204646" y="1704670"/>
                  </a:lnTo>
                  <a:lnTo>
                    <a:pt x="1193216" y="1658188"/>
                  </a:lnTo>
                  <a:lnTo>
                    <a:pt x="1142848" y="1666570"/>
                  </a:lnTo>
                  <a:lnTo>
                    <a:pt x="1148563" y="1606449"/>
                  </a:lnTo>
                  <a:lnTo>
                    <a:pt x="1193826" y="1563929"/>
                  </a:lnTo>
                  <a:lnTo>
                    <a:pt x="1195731" y="1521714"/>
                  </a:lnTo>
                  <a:lnTo>
                    <a:pt x="1194283" y="1482395"/>
                  </a:lnTo>
                  <a:lnTo>
                    <a:pt x="1173480" y="1470050"/>
                  </a:lnTo>
                  <a:lnTo>
                    <a:pt x="1157478" y="1439647"/>
                  </a:lnTo>
                  <a:lnTo>
                    <a:pt x="1129589" y="1443533"/>
                  </a:lnTo>
                  <a:lnTo>
                    <a:pt x="1078078" y="1435760"/>
                  </a:lnTo>
                  <a:lnTo>
                    <a:pt x="1094232" y="1413967"/>
                  </a:lnTo>
                  <a:lnTo>
                    <a:pt x="1071830" y="1381659"/>
                  </a:lnTo>
                  <a:lnTo>
                    <a:pt x="1037768" y="1403604"/>
                  </a:lnTo>
                  <a:lnTo>
                    <a:pt x="997687" y="1390803"/>
                  </a:lnTo>
                  <a:lnTo>
                    <a:pt x="942670" y="1423873"/>
                  </a:lnTo>
                  <a:lnTo>
                    <a:pt x="899160" y="1462355"/>
                  </a:lnTo>
                  <a:lnTo>
                    <a:pt x="860679" y="1468831"/>
                  </a:lnTo>
                  <a:lnTo>
                    <a:pt x="839800" y="1454963"/>
                  </a:lnTo>
                  <a:lnTo>
                    <a:pt x="814502" y="1453668"/>
                  </a:lnTo>
                  <a:lnTo>
                    <a:pt x="780441" y="1441704"/>
                  </a:lnTo>
                  <a:lnTo>
                    <a:pt x="754609" y="1454810"/>
                  </a:lnTo>
                  <a:lnTo>
                    <a:pt x="722986" y="1493139"/>
                  </a:lnTo>
                  <a:lnTo>
                    <a:pt x="719024" y="1452524"/>
                  </a:lnTo>
                  <a:lnTo>
                    <a:pt x="689915" y="1463421"/>
                  </a:lnTo>
                  <a:lnTo>
                    <a:pt x="634213" y="1458392"/>
                  </a:lnTo>
                  <a:lnTo>
                    <a:pt x="580187" y="1446505"/>
                  </a:lnTo>
                  <a:lnTo>
                    <a:pt x="541401" y="1423797"/>
                  </a:lnTo>
                  <a:lnTo>
                    <a:pt x="504292" y="1413510"/>
                  </a:lnTo>
                  <a:lnTo>
                    <a:pt x="488290" y="1388593"/>
                  </a:lnTo>
                  <a:lnTo>
                    <a:pt x="461467" y="1381125"/>
                  </a:lnTo>
                  <a:lnTo>
                    <a:pt x="413233" y="1347064"/>
                  </a:lnTo>
                  <a:lnTo>
                    <a:pt x="374904" y="1330985"/>
                  </a:lnTo>
                  <a:lnTo>
                    <a:pt x="355169" y="1343482"/>
                  </a:lnTo>
                  <a:lnTo>
                    <a:pt x="288722" y="1306830"/>
                  </a:lnTo>
                  <a:lnTo>
                    <a:pt x="241859" y="1273454"/>
                  </a:lnTo>
                  <a:lnTo>
                    <a:pt x="228448" y="1215085"/>
                  </a:lnTo>
                  <a:lnTo>
                    <a:pt x="262738" y="1222248"/>
                  </a:lnTo>
                  <a:lnTo>
                    <a:pt x="264262" y="1195045"/>
                  </a:lnTo>
                  <a:lnTo>
                    <a:pt x="245288" y="1167689"/>
                  </a:lnTo>
                  <a:lnTo>
                    <a:pt x="250088" y="1123950"/>
                  </a:lnTo>
                  <a:lnTo>
                    <a:pt x="198806" y="1060552"/>
                  </a:lnTo>
                  <a:lnTo>
                    <a:pt x="120244" y="1038606"/>
                  </a:lnTo>
                  <a:lnTo>
                    <a:pt x="106071" y="996620"/>
                  </a:lnTo>
                  <a:lnTo>
                    <a:pt x="70790" y="971017"/>
                  </a:lnTo>
                  <a:lnTo>
                    <a:pt x="62332" y="955243"/>
                  </a:lnTo>
                  <a:lnTo>
                    <a:pt x="55169" y="923773"/>
                  </a:lnTo>
                  <a:lnTo>
                    <a:pt x="56845" y="902208"/>
                  </a:lnTo>
                  <a:lnTo>
                    <a:pt x="27813" y="889483"/>
                  </a:lnTo>
                  <a:lnTo>
                    <a:pt x="12116" y="895121"/>
                  </a:lnTo>
                  <a:lnTo>
                    <a:pt x="0" y="843458"/>
                  </a:lnTo>
                  <a:lnTo>
                    <a:pt x="13640" y="830656"/>
                  </a:lnTo>
                  <a:lnTo>
                    <a:pt x="7011" y="817474"/>
                  </a:lnTo>
                  <a:lnTo>
                    <a:pt x="52578" y="790880"/>
                  </a:lnTo>
                  <a:lnTo>
                    <a:pt x="85649" y="779755"/>
                  </a:lnTo>
                  <a:lnTo>
                    <a:pt x="136169" y="787375"/>
                  </a:lnTo>
                  <a:lnTo>
                    <a:pt x="154229" y="751180"/>
                  </a:lnTo>
                  <a:lnTo>
                    <a:pt x="215494" y="744398"/>
                  </a:lnTo>
                  <a:lnTo>
                    <a:pt x="232486" y="721766"/>
                  </a:lnTo>
                  <a:lnTo>
                    <a:pt x="307772" y="690753"/>
                  </a:lnTo>
                  <a:lnTo>
                    <a:pt x="314478" y="677799"/>
                  </a:lnTo>
                  <a:close/>
                </a:path>
              </a:pathLst>
            </a:custGeom>
            <a:gradFill>
              <a:gsLst>
                <a:gs pos="0">
                  <a:srgbClr val="7B5CFF"/>
                </a:gs>
                <a:gs pos="50000">
                  <a:srgbClr val="9674FF"/>
                </a:gs>
                <a:gs pos="100000">
                  <a:srgbClr val="B18CFF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C06DB274-6CEC-33A9-0112-6ABD92E4631E}"/>
                </a:ext>
              </a:extLst>
            </p:cNvPr>
            <p:cNvSpPr/>
            <p:nvPr/>
          </p:nvSpPr>
          <p:spPr>
            <a:xfrm>
              <a:off x="7267422" y="3418179"/>
              <a:ext cx="770534" cy="808405"/>
            </a:xfrm>
            <a:custGeom>
              <a:avLst/>
              <a:gdLst>
                <a:gd name="csX0" fmla="*/ 595808 w 770534"/>
                <a:gd name="csY0" fmla="*/ 366751 h 808405"/>
                <a:gd name="csX1" fmla="*/ 551688 w 770534"/>
                <a:gd name="csY1" fmla="*/ 422834 h 808405"/>
                <a:gd name="csX2" fmla="*/ 552450 w 770534"/>
                <a:gd name="csY2" fmla="*/ 479831 h 808405"/>
                <a:gd name="csX3" fmla="*/ 534467 w 770534"/>
                <a:gd name="csY3" fmla="*/ 523570 h 808405"/>
                <a:gd name="csX4" fmla="*/ 542772 w 770534"/>
                <a:gd name="csY4" fmla="*/ 550850 h 808405"/>
                <a:gd name="csX5" fmla="*/ 517932 w 770534"/>
                <a:gd name="csY5" fmla="*/ 589102 h 808405"/>
                <a:gd name="csX6" fmla="*/ 456895 w 770534"/>
                <a:gd name="csY6" fmla="*/ 614553 h 808405"/>
                <a:gd name="csX7" fmla="*/ 372923 w 770534"/>
                <a:gd name="csY7" fmla="*/ 617906 h 808405"/>
                <a:gd name="csX8" fmla="*/ 304876 w 770534"/>
                <a:gd name="csY8" fmla="*/ 679171 h 808405"/>
                <a:gd name="csX9" fmla="*/ 272796 w 770534"/>
                <a:gd name="csY9" fmla="*/ 658597 h 808405"/>
                <a:gd name="csX10" fmla="*/ 270815 w 770534"/>
                <a:gd name="csY10" fmla="*/ 618439 h 808405"/>
                <a:gd name="csX11" fmla="*/ 187757 w 770534"/>
                <a:gd name="csY11" fmla="*/ 630326 h 808405"/>
                <a:gd name="csX12" fmla="*/ 131217 w 770534"/>
                <a:gd name="csY12" fmla="*/ 655625 h 808405"/>
                <a:gd name="csX13" fmla="*/ 75362 w 770534"/>
                <a:gd name="csY13" fmla="*/ 656616 h 808405"/>
                <a:gd name="csX14" fmla="*/ 123749 w 770534"/>
                <a:gd name="csY14" fmla="*/ 696011 h 808405"/>
                <a:gd name="csX15" fmla="*/ 91897 w 770534"/>
                <a:gd name="csY15" fmla="*/ 786232 h 808405"/>
                <a:gd name="csX16" fmla="*/ 61036 w 770534"/>
                <a:gd name="csY16" fmla="*/ 808406 h 808405"/>
                <a:gd name="csX17" fmla="*/ 37948 w 770534"/>
                <a:gd name="csY17" fmla="*/ 787908 h 808405"/>
                <a:gd name="csX18" fmla="*/ 49606 w 770534"/>
                <a:gd name="csY18" fmla="*/ 740207 h 808405"/>
                <a:gd name="csX19" fmla="*/ 19431 w 770534"/>
                <a:gd name="csY19" fmla="*/ 724738 h 808405"/>
                <a:gd name="csX20" fmla="*/ 0 w 770534"/>
                <a:gd name="csY20" fmla="*/ 688239 h 808405"/>
                <a:gd name="csX21" fmla="*/ 45187 w 770534"/>
                <a:gd name="csY21" fmla="*/ 671703 h 808405"/>
                <a:gd name="csX22" fmla="*/ 70180 w 770534"/>
                <a:gd name="csY22" fmla="*/ 638023 h 808405"/>
                <a:gd name="csX23" fmla="*/ 118263 w 770534"/>
                <a:gd name="csY23" fmla="*/ 610134 h 808405"/>
                <a:gd name="csX24" fmla="*/ 153239 w 770534"/>
                <a:gd name="csY24" fmla="*/ 573100 h 808405"/>
                <a:gd name="csX25" fmla="*/ 248336 w 770534"/>
                <a:gd name="csY25" fmla="*/ 556946 h 808405"/>
                <a:gd name="csX26" fmla="*/ 299390 w 770534"/>
                <a:gd name="csY26" fmla="*/ 568071 h 808405"/>
                <a:gd name="csX27" fmla="*/ 349377 w 770534"/>
                <a:gd name="csY27" fmla="*/ 470840 h 808405"/>
                <a:gd name="csX28" fmla="*/ 381229 w 770534"/>
                <a:gd name="csY28" fmla="*/ 497053 h 808405"/>
                <a:gd name="csX29" fmla="*/ 451257 w 770534"/>
                <a:gd name="csY29" fmla="*/ 442036 h 808405"/>
                <a:gd name="csX30" fmla="*/ 478460 w 770534"/>
                <a:gd name="csY30" fmla="*/ 420472 h 808405"/>
                <a:gd name="csX31" fmla="*/ 508483 w 770534"/>
                <a:gd name="csY31" fmla="*/ 352349 h 808405"/>
                <a:gd name="csX32" fmla="*/ 500253 w 770534"/>
                <a:gd name="csY32" fmla="*/ 288951 h 808405"/>
                <a:gd name="csX33" fmla="*/ 520446 w 770534"/>
                <a:gd name="csY33" fmla="*/ 253136 h 808405"/>
                <a:gd name="csX34" fmla="*/ 571195 w 770534"/>
                <a:gd name="csY34" fmla="*/ 242697 h 808405"/>
                <a:gd name="csX35" fmla="*/ 597256 w 770534"/>
                <a:gd name="csY35" fmla="*/ 321259 h 808405"/>
                <a:gd name="csX36" fmla="*/ 595808 w 770534"/>
                <a:gd name="csY36" fmla="*/ 366751 h 808405"/>
                <a:gd name="csX37" fmla="*/ 726186 w 770534"/>
                <a:gd name="csY37" fmla="*/ 93650 h 808405"/>
                <a:gd name="csX38" fmla="*/ 759942 w 770534"/>
                <a:gd name="csY38" fmla="*/ 68809 h 808405"/>
                <a:gd name="csX39" fmla="*/ 770534 w 770534"/>
                <a:gd name="csY39" fmla="*/ 134341 h 808405"/>
                <a:gd name="csX40" fmla="*/ 699745 w 770534"/>
                <a:gd name="csY40" fmla="*/ 150190 h 808405"/>
                <a:gd name="csX41" fmla="*/ 657911 w 770534"/>
                <a:gd name="csY41" fmla="*/ 207416 h 808405"/>
                <a:gd name="csX42" fmla="*/ 582777 w 770534"/>
                <a:gd name="csY42" fmla="*/ 168097 h 808405"/>
                <a:gd name="csX43" fmla="*/ 556794 w 770534"/>
                <a:gd name="csY43" fmla="*/ 230886 h 808405"/>
                <a:gd name="csX44" fmla="*/ 503682 w 770534"/>
                <a:gd name="csY44" fmla="*/ 231801 h 808405"/>
                <a:gd name="csX45" fmla="*/ 497129 w 770534"/>
                <a:gd name="csY45" fmla="*/ 174727 h 808405"/>
                <a:gd name="csX46" fmla="*/ 520751 w 770534"/>
                <a:gd name="csY46" fmla="*/ 130226 h 808405"/>
                <a:gd name="csX47" fmla="*/ 571729 w 770534"/>
                <a:gd name="csY47" fmla="*/ 127026 h 808405"/>
                <a:gd name="csX48" fmla="*/ 585673 w 770534"/>
                <a:gd name="csY48" fmla="*/ 46101 h 808405"/>
                <a:gd name="csX49" fmla="*/ 599770 w 770534"/>
                <a:gd name="csY49" fmla="*/ 0 h 808405"/>
                <a:gd name="csX50" fmla="*/ 655930 w 770534"/>
                <a:gd name="csY50" fmla="*/ 61493 h 808405"/>
                <a:gd name="csX51" fmla="*/ 692582 w 770534"/>
                <a:gd name="csY51" fmla="*/ 81153 h 808405"/>
                <a:gd name="csX52" fmla="*/ 726186 w 770534"/>
                <a:gd name="csY52" fmla="*/ 93650 h 808405"/>
                <a:gd name="csX53" fmla="*/ 141503 w 770534"/>
                <a:gd name="csY53" fmla="*/ 679247 h 808405"/>
                <a:gd name="csX54" fmla="*/ 167945 w 770534"/>
                <a:gd name="csY54" fmla="*/ 647243 h 808405"/>
                <a:gd name="csX55" fmla="*/ 195072 w 770534"/>
                <a:gd name="csY55" fmla="*/ 653492 h 808405"/>
                <a:gd name="csX56" fmla="*/ 214732 w 770534"/>
                <a:gd name="csY56" fmla="*/ 630860 h 808405"/>
                <a:gd name="csX57" fmla="*/ 249784 w 770534"/>
                <a:gd name="csY57" fmla="*/ 642519 h 808405"/>
                <a:gd name="csX58" fmla="*/ 255880 w 770534"/>
                <a:gd name="csY58" fmla="*/ 660883 h 808405"/>
                <a:gd name="csX59" fmla="*/ 228981 w 770534"/>
                <a:gd name="csY59" fmla="*/ 693268 h 808405"/>
                <a:gd name="csX60" fmla="*/ 209398 w 770534"/>
                <a:gd name="csY60" fmla="*/ 676123 h 808405"/>
                <a:gd name="csX61" fmla="*/ 184938 w 770534"/>
                <a:gd name="csY61" fmla="*/ 688543 h 808405"/>
                <a:gd name="csX62" fmla="*/ 172212 w 770534"/>
                <a:gd name="csY62" fmla="*/ 719709 h 808405"/>
                <a:gd name="csX63" fmla="*/ 141123 w 770534"/>
                <a:gd name="csY63" fmla="*/ 704545 h 808405"/>
                <a:gd name="csX64" fmla="*/ 141503 w 770534"/>
                <a:gd name="csY64" fmla="*/ 679247 h 8084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</a:cxnLst>
              <a:rect l="l" t="t" r="r" b="b"/>
              <a:pathLst>
                <a:path w="770534" h="808405">
                  <a:moveTo>
                    <a:pt x="595808" y="366751"/>
                  </a:moveTo>
                  <a:lnTo>
                    <a:pt x="551688" y="422834"/>
                  </a:lnTo>
                  <a:lnTo>
                    <a:pt x="552450" y="479831"/>
                  </a:lnTo>
                  <a:lnTo>
                    <a:pt x="534467" y="523570"/>
                  </a:lnTo>
                  <a:lnTo>
                    <a:pt x="542772" y="550850"/>
                  </a:lnTo>
                  <a:lnTo>
                    <a:pt x="517932" y="589102"/>
                  </a:lnTo>
                  <a:lnTo>
                    <a:pt x="456895" y="614553"/>
                  </a:lnTo>
                  <a:lnTo>
                    <a:pt x="372923" y="617906"/>
                  </a:lnTo>
                  <a:lnTo>
                    <a:pt x="304876" y="679171"/>
                  </a:lnTo>
                  <a:lnTo>
                    <a:pt x="272796" y="658597"/>
                  </a:lnTo>
                  <a:lnTo>
                    <a:pt x="270815" y="618439"/>
                  </a:lnTo>
                  <a:lnTo>
                    <a:pt x="187757" y="630326"/>
                  </a:lnTo>
                  <a:lnTo>
                    <a:pt x="131217" y="655625"/>
                  </a:lnTo>
                  <a:lnTo>
                    <a:pt x="75362" y="656616"/>
                  </a:lnTo>
                  <a:lnTo>
                    <a:pt x="123749" y="696011"/>
                  </a:lnTo>
                  <a:lnTo>
                    <a:pt x="91897" y="786232"/>
                  </a:lnTo>
                  <a:lnTo>
                    <a:pt x="61036" y="808406"/>
                  </a:lnTo>
                  <a:lnTo>
                    <a:pt x="37948" y="787908"/>
                  </a:lnTo>
                  <a:lnTo>
                    <a:pt x="49606" y="740207"/>
                  </a:lnTo>
                  <a:lnTo>
                    <a:pt x="19431" y="724738"/>
                  </a:lnTo>
                  <a:lnTo>
                    <a:pt x="0" y="688239"/>
                  </a:lnTo>
                  <a:lnTo>
                    <a:pt x="45187" y="671703"/>
                  </a:lnTo>
                  <a:lnTo>
                    <a:pt x="70180" y="638023"/>
                  </a:lnTo>
                  <a:lnTo>
                    <a:pt x="118263" y="610134"/>
                  </a:lnTo>
                  <a:lnTo>
                    <a:pt x="153239" y="573100"/>
                  </a:lnTo>
                  <a:lnTo>
                    <a:pt x="248336" y="556946"/>
                  </a:lnTo>
                  <a:lnTo>
                    <a:pt x="299390" y="568071"/>
                  </a:lnTo>
                  <a:lnTo>
                    <a:pt x="349377" y="470840"/>
                  </a:lnTo>
                  <a:lnTo>
                    <a:pt x="381229" y="497053"/>
                  </a:lnTo>
                  <a:lnTo>
                    <a:pt x="451257" y="442036"/>
                  </a:lnTo>
                  <a:lnTo>
                    <a:pt x="478460" y="420472"/>
                  </a:lnTo>
                  <a:lnTo>
                    <a:pt x="508483" y="352349"/>
                  </a:lnTo>
                  <a:lnTo>
                    <a:pt x="500253" y="288951"/>
                  </a:lnTo>
                  <a:lnTo>
                    <a:pt x="520446" y="253136"/>
                  </a:lnTo>
                  <a:lnTo>
                    <a:pt x="571195" y="242697"/>
                  </a:lnTo>
                  <a:lnTo>
                    <a:pt x="597256" y="321259"/>
                  </a:lnTo>
                  <a:lnTo>
                    <a:pt x="595808" y="366751"/>
                  </a:lnTo>
                  <a:close/>
                  <a:moveTo>
                    <a:pt x="726186" y="93650"/>
                  </a:moveTo>
                  <a:lnTo>
                    <a:pt x="759942" y="68809"/>
                  </a:lnTo>
                  <a:lnTo>
                    <a:pt x="770534" y="134341"/>
                  </a:lnTo>
                  <a:lnTo>
                    <a:pt x="699745" y="150190"/>
                  </a:lnTo>
                  <a:lnTo>
                    <a:pt x="657911" y="207416"/>
                  </a:lnTo>
                  <a:lnTo>
                    <a:pt x="582777" y="168097"/>
                  </a:lnTo>
                  <a:lnTo>
                    <a:pt x="556794" y="230886"/>
                  </a:lnTo>
                  <a:lnTo>
                    <a:pt x="503682" y="231801"/>
                  </a:lnTo>
                  <a:lnTo>
                    <a:pt x="497129" y="174727"/>
                  </a:lnTo>
                  <a:lnTo>
                    <a:pt x="520751" y="130226"/>
                  </a:lnTo>
                  <a:lnTo>
                    <a:pt x="571729" y="127026"/>
                  </a:lnTo>
                  <a:lnTo>
                    <a:pt x="585673" y="46101"/>
                  </a:lnTo>
                  <a:lnTo>
                    <a:pt x="599770" y="0"/>
                  </a:lnTo>
                  <a:lnTo>
                    <a:pt x="655930" y="61493"/>
                  </a:lnTo>
                  <a:lnTo>
                    <a:pt x="692582" y="81153"/>
                  </a:lnTo>
                  <a:lnTo>
                    <a:pt x="726186" y="93650"/>
                  </a:lnTo>
                  <a:close/>
                  <a:moveTo>
                    <a:pt x="141503" y="679247"/>
                  </a:moveTo>
                  <a:lnTo>
                    <a:pt x="167945" y="647243"/>
                  </a:lnTo>
                  <a:lnTo>
                    <a:pt x="195072" y="653492"/>
                  </a:lnTo>
                  <a:lnTo>
                    <a:pt x="214732" y="630860"/>
                  </a:lnTo>
                  <a:lnTo>
                    <a:pt x="249784" y="642519"/>
                  </a:lnTo>
                  <a:lnTo>
                    <a:pt x="255880" y="660883"/>
                  </a:lnTo>
                  <a:lnTo>
                    <a:pt x="228981" y="693268"/>
                  </a:lnTo>
                  <a:lnTo>
                    <a:pt x="209398" y="676123"/>
                  </a:lnTo>
                  <a:lnTo>
                    <a:pt x="184938" y="688543"/>
                  </a:lnTo>
                  <a:lnTo>
                    <a:pt x="172212" y="719709"/>
                  </a:lnTo>
                  <a:lnTo>
                    <a:pt x="141123" y="704545"/>
                  </a:lnTo>
                  <a:lnTo>
                    <a:pt x="141503" y="679247"/>
                  </a:lnTo>
                  <a:close/>
                </a:path>
              </a:pathLst>
            </a:custGeom>
            <a:gradFill>
              <a:gsLst>
                <a:gs pos="0">
                  <a:srgbClr val="A08CFF"/>
                </a:gs>
                <a:gs pos="50000">
                  <a:srgbClr val="BAA2FF"/>
                </a:gs>
                <a:gs pos="100000">
                  <a:srgbClr val="D5B8FF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A171CE52-2DCF-2A76-A2C2-02ED664571FB}"/>
                </a:ext>
              </a:extLst>
            </p:cNvPr>
            <p:cNvSpPr/>
            <p:nvPr/>
          </p:nvSpPr>
          <p:spPr>
            <a:xfrm>
              <a:off x="5277916" y="3018434"/>
              <a:ext cx="1529334" cy="629945"/>
            </a:xfrm>
            <a:custGeom>
              <a:avLst/>
              <a:gdLst>
                <a:gd name="csX0" fmla="*/ 0 w 1529334"/>
                <a:gd name="csY0" fmla="*/ 172822 h 629945"/>
                <a:gd name="csX1" fmla="*/ 50368 w 1529334"/>
                <a:gd name="csY1" fmla="*/ 162154 h 629945"/>
                <a:gd name="csX2" fmla="*/ 141503 w 1529334"/>
                <a:gd name="csY2" fmla="*/ 108509 h 629945"/>
                <a:gd name="csX3" fmla="*/ 214122 w 1529334"/>
                <a:gd name="csY3" fmla="*/ 78943 h 629945"/>
                <a:gd name="csX4" fmla="*/ 255651 w 1529334"/>
                <a:gd name="csY4" fmla="*/ 98222 h 629945"/>
                <a:gd name="csX5" fmla="*/ 305486 w 1529334"/>
                <a:gd name="csY5" fmla="*/ 99136 h 629945"/>
                <a:gd name="csX6" fmla="*/ 337413 w 1529334"/>
                <a:gd name="csY6" fmla="*/ 128397 h 629945"/>
                <a:gd name="csX7" fmla="*/ 385115 w 1529334"/>
                <a:gd name="csY7" fmla="*/ 130607 h 629945"/>
                <a:gd name="csX8" fmla="*/ 454152 w 1529334"/>
                <a:gd name="csY8" fmla="*/ 146228 h 629945"/>
                <a:gd name="csX9" fmla="*/ 500558 w 1529334"/>
                <a:gd name="csY9" fmla="*/ 102794 h 629945"/>
                <a:gd name="csX10" fmla="*/ 481127 w 1529334"/>
                <a:gd name="csY10" fmla="*/ 65837 h 629945"/>
                <a:gd name="csX11" fmla="*/ 530657 w 1529334"/>
                <a:gd name="csY11" fmla="*/ 0 h 629945"/>
                <a:gd name="csX12" fmla="*/ 584149 w 1529334"/>
                <a:gd name="csY12" fmla="*/ 26365 h 629945"/>
                <a:gd name="csX13" fmla="*/ 627507 w 1529334"/>
                <a:gd name="csY13" fmla="*/ 33757 h 629945"/>
                <a:gd name="csX14" fmla="*/ 683590 w 1529334"/>
                <a:gd name="csY14" fmla="*/ 50063 h 629945"/>
                <a:gd name="csX15" fmla="*/ 692734 w 1529334"/>
                <a:gd name="csY15" fmla="*/ 97308 h 629945"/>
                <a:gd name="csX16" fmla="*/ 760552 w 1529334"/>
                <a:gd name="csY16" fmla="*/ 123596 h 629945"/>
                <a:gd name="csX17" fmla="*/ 805739 w 1529334"/>
                <a:gd name="csY17" fmla="*/ 112014 h 629945"/>
                <a:gd name="csX18" fmla="*/ 866165 w 1529334"/>
                <a:gd name="csY18" fmla="*/ 103861 h 629945"/>
                <a:gd name="csX19" fmla="*/ 914019 w 1529334"/>
                <a:gd name="csY19" fmla="*/ 112090 h 629945"/>
                <a:gd name="csX20" fmla="*/ 960806 w 1529334"/>
                <a:gd name="csY20" fmla="*/ 142037 h 629945"/>
                <a:gd name="csX21" fmla="*/ 989762 w 1529334"/>
                <a:gd name="csY21" fmla="*/ 173736 h 629945"/>
                <a:gd name="csX22" fmla="*/ 1034034 w 1529334"/>
                <a:gd name="csY22" fmla="*/ 173126 h 629945"/>
                <a:gd name="csX23" fmla="*/ 1094232 w 1529334"/>
                <a:gd name="csY23" fmla="*/ 183185 h 629945"/>
                <a:gd name="csX24" fmla="*/ 1138123 w 1529334"/>
                <a:gd name="csY24" fmla="*/ 167869 h 629945"/>
                <a:gd name="csX25" fmla="*/ 1200988 w 1529334"/>
                <a:gd name="csY25" fmla="*/ 157582 h 629945"/>
                <a:gd name="csX26" fmla="*/ 1270940 w 1529334"/>
                <a:gd name="csY26" fmla="*/ 113691 h 629945"/>
                <a:gd name="csX27" fmla="*/ 1299591 w 1529334"/>
                <a:gd name="csY27" fmla="*/ 120472 h 629945"/>
                <a:gd name="csX28" fmla="*/ 1324584 w 1529334"/>
                <a:gd name="csY28" fmla="*/ 141351 h 629945"/>
                <a:gd name="csX29" fmla="*/ 1381582 w 1529334"/>
                <a:gd name="csY29" fmla="*/ 136169 h 629945"/>
                <a:gd name="csX30" fmla="*/ 1358265 w 1529334"/>
                <a:gd name="csY30" fmla="*/ 182880 h 629945"/>
                <a:gd name="csX31" fmla="*/ 1324584 w 1529334"/>
                <a:gd name="csY31" fmla="*/ 244221 h 629945"/>
                <a:gd name="csX32" fmla="*/ 1336853 w 1529334"/>
                <a:gd name="csY32" fmla="*/ 269138 h 629945"/>
                <a:gd name="csX33" fmla="*/ 1363904 w 1529334"/>
                <a:gd name="csY33" fmla="*/ 261442 h 629945"/>
                <a:gd name="csX34" fmla="*/ 1410995 w 1529334"/>
                <a:gd name="csY34" fmla="*/ 270891 h 629945"/>
                <a:gd name="csX35" fmla="*/ 1447724 w 1529334"/>
                <a:gd name="csY35" fmla="*/ 248412 h 629945"/>
                <a:gd name="csX36" fmla="*/ 1486052 w 1529334"/>
                <a:gd name="csY36" fmla="*/ 267843 h 629945"/>
                <a:gd name="csX37" fmla="*/ 1529334 w 1529334"/>
                <a:gd name="csY37" fmla="*/ 310210 h 629945"/>
                <a:gd name="csX38" fmla="*/ 1524076 w 1529334"/>
                <a:gd name="csY38" fmla="*/ 331546 h 629945"/>
                <a:gd name="csX39" fmla="*/ 1486434 w 1529334"/>
                <a:gd name="csY39" fmla="*/ 324841 h 629945"/>
                <a:gd name="csX40" fmla="*/ 1417015 w 1529334"/>
                <a:gd name="csY40" fmla="*/ 332766 h 629945"/>
                <a:gd name="csX41" fmla="*/ 1383411 w 1529334"/>
                <a:gd name="csY41" fmla="*/ 349834 h 629945"/>
                <a:gd name="csX42" fmla="*/ 1348435 w 1529334"/>
                <a:gd name="csY42" fmla="*/ 389306 h 629945"/>
                <a:gd name="csX43" fmla="*/ 1275588 w 1529334"/>
                <a:gd name="csY43" fmla="*/ 412318 h 629945"/>
                <a:gd name="csX44" fmla="*/ 1228039 w 1529334"/>
                <a:gd name="csY44" fmla="*/ 443636 h 629945"/>
                <a:gd name="csX45" fmla="*/ 1178890 w 1529334"/>
                <a:gd name="csY45" fmla="*/ 431673 h 629945"/>
                <a:gd name="csX46" fmla="*/ 1152068 w 1529334"/>
                <a:gd name="csY46" fmla="*/ 426339 h 629945"/>
                <a:gd name="csX47" fmla="*/ 1126998 w 1529334"/>
                <a:gd name="csY47" fmla="*/ 464287 h 629945"/>
                <a:gd name="csX48" fmla="*/ 1142238 w 1529334"/>
                <a:gd name="csY48" fmla="*/ 486842 h 629945"/>
                <a:gd name="csX49" fmla="*/ 1149934 w 1529334"/>
                <a:gd name="csY49" fmla="*/ 506121 h 629945"/>
                <a:gd name="csX50" fmla="*/ 1116558 w 1529334"/>
                <a:gd name="csY50" fmla="*/ 525704 h 629945"/>
                <a:gd name="csX51" fmla="*/ 1082268 w 1529334"/>
                <a:gd name="csY51" fmla="*/ 556717 h 629945"/>
                <a:gd name="csX52" fmla="*/ 1026490 w 1529334"/>
                <a:gd name="csY52" fmla="*/ 577063 h 629945"/>
                <a:gd name="csX53" fmla="*/ 954862 w 1529334"/>
                <a:gd name="csY53" fmla="*/ 579196 h 629945"/>
                <a:gd name="csX54" fmla="*/ 877748 w 1529334"/>
                <a:gd name="csY54" fmla="*/ 599161 h 629945"/>
                <a:gd name="csX55" fmla="*/ 822122 w 1529334"/>
                <a:gd name="csY55" fmla="*/ 629946 h 629945"/>
                <a:gd name="csX56" fmla="*/ 800938 w 1529334"/>
                <a:gd name="csY56" fmla="*/ 612115 h 629945"/>
                <a:gd name="csX57" fmla="*/ 743178 w 1529334"/>
                <a:gd name="csY57" fmla="*/ 612191 h 629945"/>
                <a:gd name="csX58" fmla="*/ 672541 w 1529334"/>
                <a:gd name="csY58" fmla="*/ 577291 h 629945"/>
                <a:gd name="csX59" fmla="*/ 625373 w 1529334"/>
                <a:gd name="csY59" fmla="*/ 568681 h 629945"/>
                <a:gd name="csX60" fmla="*/ 561899 w 1529334"/>
                <a:gd name="csY60" fmla="*/ 576758 h 629945"/>
                <a:gd name="csX61" fmla="*/ 463296 w 1529334"/>
                <a:gd name="csY61" fmla="*/ 563804 h 629945"/>
                <a:gd name="csX62" fmla="*/ 410642 w 1529334"/>
                <a:gd name="csY62" fmla="*/ 565176 h 629945"/>
                <a:gd name="csX63" fmla="*/ 382600 w 1529334"/>
                <a:gd name="csY63" fmla="*/ 530733 h 629945"/>
                <a:gd name="csX64" fmla="*/ 360883 w 1529334"/>
                <a:gd name="csY64" fmla="*/ 477012 h 629945"/>
                <a:gd name="csX65" fmla="*/ 331317 w 1529334"/>
                <a:gd name="csY65" fmla="*/ 470459 h 629945"/>
                <a:gd name="csX66" fmla="*/ 273634 w 1529334"/>
                <a:gd name="csY66" fmla="*/ 433807 h 629945"/>
                <a:gd name="csX67" fmla="*/ 209321 w 1529334"/>
                <a:gd name="csY67" fmla="*/ 425577 h 629945"/>
                <a:gd name="csX68" fmla="*/ 152552 w 1529334"/>
                <a:gd name="csY68" fmla="*/ 415443 h 629945"/>
                <a:gd name="csX69" fmla="*/ 135407 w 1529334"/>
                <a:gd name="csY69" fmla="*/ 389763 h 629945"/>
                <a:gd name="csX70" fmla="*/ 153772 w 1529334"/>
                <a:gd name="csY70" fmla="*/ 319811 h 629945"/>
                <a:gd name="csX71" fmla="*/ 120853 w 1529334"/>
                <a:gd name="csY71" fmla="*/ 271120 h 629945"/>
                <a:gd name="csX72" fmla="*/ 52730 w 1529334"/>
                <a:gd name="csY72" fmla="*/ 248260 h 629945"/>
                <a:gd name="csX73" fmla="*/ 12573 w 1529334"/>
                <a:gd name="csY73" fmla="*/ 215798 h 629945"/>
                <a:gd name="csX74" fmla="*/ 0 w 1529334"/>
                <a:gd name="csY74" fmla="*/ 172822 h 6299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</a:cxnLst>
              <a:rect l="l" t="t" r="r" b="b"/>
              <a:pathLst>
                <a:path w="1529334" h="629945">
                  <a:moveTo>
                    <a:pt x="0" y="172822"/>
                  </a:moveTo>
                  <a:lnTo>
                    <a:pt x="50368" y="162154"/>
                  </a:lnTo>
                  <a:lnTo>
                    <a:pt x="141503" y="108509"/>
                  </a:lnTo>
                  <a:lnTo>
                    <a:pt x="214122" y="78943"/>
                  </a:lnTo>
                  <a:lnTo>
                    <a:pt x="255651" y="98222"/>
                  </a:lnTo>
                  <a:lnTo>
                    <a:pt x="305486" y="99136"/>
                  </a:lnTo>
                  <a:lnTo>
                    <a:pt x="337413" y="128397"/>
                  </a:lnTo>
                  <a:lnTo>
                    <a:pt x="385115" y="130607"/>
                  </a:lnTo>
                  <a:lnTo>
                    <a:pt x="454152" y="146228"/>
                  </a:lnTo>
                  <a:lnTo>
                    <a:pt x="500558" y="102794"/>
                  </a:lnTo>
                  <a:lnTo>
                    <a:pt x="481127" y="65837"/>
                  </a:lnTo>
                  <a:lnTo>
                    <a:pt x="530657" y="0"/>
                  </a:lnTo>
                  <a:lnTo>
                    <a:pt x="584149" y="26365"/>
                  </a:lnTo>
                  <a:lnTo>
                    <a:pt x="627507" y="33757"/>
                  </a:lnTo>
                  <a:lnTo>
                    <a:pt x="683590" y="50063"/>
                  </a:lnTo>
                  <a:lnTo>
                    <a:pt x="692734" y="97308"/>
                  </a:lnTo>
                  <a:lnTo>
                    <a:pt x="760552" y="123596"/>
                  </a:lnTo>
                  <a:lnTo>
                    <a:pt x="805739" y="112014"/>
                  </a:lnTo>
                  <a:lnTo>
                    <a:pt x="866165" y="103861"/>
                  </a:lnTo>
                  <a:lnTo>
                    <a:pt x="914019" y="112090"/>
                  </a:lnTo>
                  <a:lnTo>
                    <a:pt x="960806" y="142037"/>
                  </a:lnTo>
                  <a:lnTo>
                    <a:pt x="989762" y="173736"/>
                  </a:lnTo>
                  <a:lnTo>
                    <a:pt x="1034034" y="173126"/>
                  </a:lnTo>
                  <a:lnTo>
                    <a:pt x="1094232" y="183185"/>
                  </a:lnTo>
                  <a:lnTo>
                    <a:pt x="1138123" y="167869"/>
                  </a:lnTo>
                  <a:lnTo>
                    <a:pt x="1200988" y="157582"/>
                  </a:lnTo>
                  <a:lnTo>
                    <a:pt x="1270940" y="113691"/>
                  </a:lnTo>
                  <a:lnTo>
                    <a:pt x="1299591" y="120472"/>
                  </a:lnTo>
                  <a:lnTo>
                    <a:pt x="1324584" y="141351"/>
                  </a:lnTo>
                  <a:lnTo>
                    <a:pt x="1381582" y="136169"/>
                  </a:lnTo>
                  <a:lnTo>
                    <a:pt x="1358265" y="182880"/>
                  </a:lnTo>
                  <a:lnTo>
                    <a:pt x="1324584" y="244221"/>
                  </a:lnTo>
                  <a:lnTo>
                    <a:pt x="1336853" y="269138"/>
                  </a:lnTo>
                  <a:lnTo>
                    <a:pt x="1363904" y="261442"/>
                  </a:lnTo>
                  <a:lnTo>
                    <a:pt x="1410995" y="270891"/>
                  </a:lnTo>
                  <a:lnTo>
                    <a:pt x="1447724" y="248412"/>
                  </a:lnTo>
                  <a:lnTo>
                    <a:pt x="1486052" y="267843"/>
                  </a:lnTo>
                  <a:lnTo>
                    <a:pt x="1529334" y="310210"/>
                  </a:lnTo>
                  <a:lnTo>
                    <a:pt x="1524076" y="331546"/>
                  </a:lnTo>
                  <a:lnTo>
                    <a:pt x="1486434" y="324841"/>
                  </a:lnTo>
                  <a:lnTo>
                    <a:pt x="1417015" y="332766"/>
                  </a:lnTo>
                  <a:lnTo>
                    <a:pt x="1383411" y="349834"/>
                  </a:lnTo>
                  <a:lnTo>
                    <a:pt x="1348435" y="389306"/>
                  </a:lnTo>
                  <a:lnTo>
                    <a:pt x="1275588" y="412318"/>
                  </a:lnTo>
                  <a:lnTo>
                    <a:pt x="1228039" y="443636"/>
                  </a:lnTo>
                  <a:lnTo>
                    <a:pt x="1178890" y="431673"/>
                  </a:lnTo>
                  <a:lnTo>
                    <a:pt x="1152068" y="426339"/>
                  </a:lnTo>
                  <a:lnTo>
                    <a:pt x="1126998" y="464287"/>
                  </a:lnTo>
                  <a:lnTo>
                    <a:pt x="1142238" y="486842"/>
                  </a:lnTo>
                  <a:lnTo>
                    <a:pt x="1149934" y="506121"/>
                  </a:lnTo>
                  <a:lnTo>
                    <a:pt x="1116558" y="525704"/>
                  </a:lnTo>
                  <a:lnTo>
                    <a:pt x="1082268" y="556717"/>
                  </a:lnTo>
                  <a:lnTo>
                    <a:pt x="1026490" y="577063"/>
                  </a:lnTo>
                  <a:lnTo>
                    <a:pt x="954862" y="579196"/>
                  </a:lnTo>
                  <a:lnTo>
                    <a:pt x="877748" y="599161"/>
                  </a:lnTo>
                  <a:lnTo>
                    <a:pt x="822122" y="629946"/>
                  </a:lnTo>
                  <a:lnTo>
                    <a:pt x="800938" y="612115"/>
                  </a:lnTo>
                  <a:lnTo>
                    <a:pt x="743178" y="612191"/>
                  </a:lnTo>
                  <a:lnTo>
                    <a:pt x="672541" y="577291"/>
                  </a:lnTo>
                  <a:lnTo>
                    <a:pt x="625373" y="568681"/>
                  </a:lnTo>
                  <a:lnTo>
                    <a:pt x="561899" y="576758"/>
                  </a:lnTo>
                  <a:lnTo>
                    <a:pt x="463296" y="563804"/>
                  </a:lnTo>
                  <a:lnTo>
                    <a:pt x="410642" y="565176"/>
                  </a:lnTo>
                  <a:lnTo>
                    <a:pt x="382600" y="530733"/>
                  </a:lnTo>
                  <a:lnTo>
                    <a:pt x="360883" y="477012"/>
                  </a:lnTo>
                  <a:lnTo>
                    <a:pt x="331317" y="470459"/>
                  </a:lnTo>
                  <a:lnTo>
                    <a:pt x="273634" y="433807"/>
                  </a:lnTo>
                  <a:lnTo>
                    <a:pt x="209321" y="425577"/>
                  </a:lnTo>
                  <a:lnTo>
                    <a:pt x="152552" y="415443"/>
                  </a:lnTo>
                  <a:lnTo>
                    <a:pt x="135407" y="389763"/>
                  </a:lnTo>
                  <a:lnTo>
                    <a:pt x="153772" y="319811"/>
                  </a:lnTo>
                  <a:lnTo>
                    <a:pt x="120853" y="271120"/>
                  </a:lnTo>
                  <a:lnTo>
                    <a:pt x="52730" y="248260"/>
                  </a:lnTo>
                  <a:lnTo>
                    <a:pt x="12573" y="215798"/>
                  </a:lnTo>
                  <a:lnTo>
                    <a:pt x="0" y="172822"/>
                  </a:lnTo>
                  <a:close/>
                </a:path>
              </a:pathLst>
            </a:custGeom>
            <a:gradFill>
              <a:gsLst>
                <a:gs pos="0">
                  <a:srgbClr val="47C8F5"/>
                </a:gs>
                <a:gs pos="50000">
                  <a:srgbClr val="69D8FA"/>
                </a:gs>
                <a:gs pos="100000">
                  <a:srgbClr val="8CE8FF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4E03F513-C4E0-FFBB-194F-463460F7FAA7}"/>
                </a:ext>
              </a:extLst>
            </p:cNvPr>
            <p:cNvSpPr/>
            <p:nvPr/>
          </p:nvSpPr>
          <p:spPr>
            <a:xfrm>
              <a:off x="7021830" y="3568598"/>
              <a:ext cx="311124" cy="300304"/>
            </a:xfrm>
            <a:custGeom>
              <a:avLst/>
              <a:gdLst>
                <a:gd name="csX0" fmla="*/ 311125 w 311124"/>
                <a:gd name="csY0" fmla="*/ 44120 h 300304"/>
                <a:gd name="csX1" fmla="*/ 311125 w 311124"/>
                <a:gd name="csY1" fmla="*/ 44120 h 300304"/>
                <a:gd name="csX2" fmla="*/ 311125 w 311124"/>
                <a:gd name="csY2" fmla="*/ 44120 h 300304"/>
                <a:gd name="csX3" fmla="*/ 311125 w 311124"/>
                <a:gd name="csY3" fmla="*/ 44120 h 300304"/>
                <a:gd name="csX4" fmla="*/ 304419 w 311124"/>
                <a:gd name="csY4" fmla="*/ 34061 h 300304"/>
                <a:gd name="csX5" fmla="*/ 304419 w 311124"/>
                <a:gd name="csY5" fmla="*/ 34061 h 300304"/>
                <a:gd name="csX6" fmla="*/ 311125 w 311124"/>
                <a:gd name="csY6" fmla="*/ 44120 h 300304"/>
                <a:gd name="csX7" fmla="*/ 292913 w 311124"/>
                <a:gd name="csY7" fmla="*/ 40614 h 300304"/>
                <a:gd name="csX8" fmla="*/ 272186 w 311124"/>
                <a:gd name="csY8" fmla="*/ 60122 h 300304"/>
                <a:gd name="csX9" fmla="*/ 257937 w 311124"/>
                <a:gd name="csY9" fmla="*/ 79553 h 300304"/>
                <a:gd name="csX10" fmla="*/ 259766 w 311124"/>
                <a:gd name="csY10" fmla="*/ 120472 h 300304"/>
                <a:gd name="csX11" fmla="*/ 235077 w 311124"/>
                <a:gd name="csY11" fmla="*/ 132969 h 300304"/>
                <a:gd name="csX12" fmla="*/ 226542 w 311124"/>
                <a:gd name="csY12" fmla="*/ 142951 h 300304"/>
                <a:gd name="csX13" fmla="*/ 208559 w 311124"/>
                <a:gd name="csY13" fmla="*/ 159639 h 300304"/>
                <a:gd name="csX14" fmla="*/ 176784 w 311124"/>
                <a:gd name="csY14" fmla="*/ 168935 h 300304"/>
                <a:gd name="csX15" fmla="*/ 156057 w 311124"/>
                <a:gd name="csY15" fmla="*/ 184023 h 300304"/>
                <a:gd name="csX16" fmla="*/ 154534 w 311124"/>
                <a:gd name="csY16" fmla="*/ 208331 h 300304"/>
                <a:gd name="csX17" fmla="*/ 148971 w 311124"/>
                <a:gd name="csY17" fmla="*/ 214503 h 300304"/>
                <a:gd name="csX18" fmla="*/ 167945 w 311124"/>
                <a:gd name="csY18" fmla="*/ 223571 h 300304"/>
                <a:gd name="csX19" fmla="*/ 194996 w 311124"/>
                <a:gd name="csY19" fmla="*/ 248031 h 300304"/>
                <a:gd name="csX20" fmla="*/ 188138 w 311124"/>
                <a:gd name="csY20" fmla="*/ 261518 h 300304"/>
                <a:gd name="csX21" fmla="*/ 167793 w 311124"/>
                <a:gd name="csY21" fmla="*/ 265176 h 300304"/>
                <a:gd name="csX22" fmla="*/ 134036 w 311124"/>
                <a:gd name="csY22" fmla="*/ 267843 h 300304"/>
                <a:gd name="csX23" fmla="*/ 115443 w 311124"/>
                <a:gd name="csY23" fmla="*/ 292837 h 300304"/>
                <a:gd name="csX24" fmla="*/ 94107 w 311124"/>
                <a:gd name="csY24" fmla="*/ 290855 h 300304"/>
                <a:gd name="csX25" fmla="*/ 91135 w 311124"/>
                <a:gd name="csY25" fmla="*/ 295885 h 300304"/>
                <a:gd name="csX26" fmla="*/ 67970 w 311124"/>
                <a:gd name="csY26" fmla="*/ 285369 h 300304"/>
                <a:gd name="csX27" fmla="*/ 62179 w 311124"/>
                <a:gd name="csY27" fmla="*/ 295732 h 300304"/>
                <a:gd name="csX28" fmla="*/ 48158 w 311124"/>
                <a:gd name="csY28" fmla="*/ 300304 h 300304"/>
                <a:gd name="csX29" fmla="*/ 46482 w 311124"/>
                <a:gd name="csY29" fmla="*/ 289941 h 300304"/>
                <a:gd name="csX30" fmla="*/ 34137 w 311124"/>
                <a:gd name="csY30" fmla="*/ 284912 h 300304"/>
                <a:gd name="csX31" fmla="*/ 21336 w 311124"/>
                <a:gd name="csY31" fmla="*/ 276072 h 300304"/>
                <a:gd name="csX32" fmla="*/ 34366 w 311124"/>
                <a:gd name="csY32" fmla="*/ 251612 h 300304"/>
                <a:gd name="csX33" fmla="*/ 45644 w 311124"/>
                <a:gd name="csY33" fmla="*/ 245059 h 300304"/>
                <a:gd name="csX34" fmla="*/ 41377 w 311124"/>
                <a:gd name="csY34" fmla="*/ 234925 h 300304"/>
                <a:gd name="csX35" fmla="*/ 53493 w 311124"/>
                <a:gd name="csY35" fmla="*/ 204749 h 300304"/>
                <a:gd name="csX36" fmla="*/ 50368 w 311124"/>
                <a:gd name="csY36" fmla="*/ 195605 h 300304"/>
                <a:gd name="csX37" fmla="*/ 22479 w 311124"/>
                <a:gd name="csY37" fmla="*/ 189433 h 300304"/>
                <a:gd name="csX38" fmla="*/ 0 w 311124"/>
                <a:gd name="csY38" fmla="*/ 174422 h 300304"/>
                <a:gd name="csX39" fmla="*/ 38862 w 311124"/>
                <a:gd name="csY39" fmla="*/ 138227 h 300304"/>
                <a:gd name="csX40" fmla="*/ 91516 w 311124"/>
                <a:gd name="csY40" fmla="*/ 107671 h 300304"/>
                <a:gd name="csX41" fmla="*/ 124282 w 311124"/>
                <a:gd name="csY41" fmla="*/ 67208 h 300304"/>
                <a:gd name="csX42" fmla="*/ 146990 w 311124"/>
                <a:gd name="csY42" fmla="*/ 85115 h 300304"/>
                <a:gd name="csX43" fmla="*/ 188290 w 311124"/>
                <a:gd name="csY43" fmla="*/ 87249 h 300304"/>
                <a:gd name="csX44" fmla="*/ 180822 w 311124"/>
                <a:gd name="csY44" fmla="*/ 57074 h 300304"/>
                <a:gd name="csX45" fmla="*/ 254584 w 311124"/>
                <a:gd name="csY45" fmla="*/ 32309 h 300304"/>
                <a:gd name="csX46" fmla="*/ 273558 w 311124"/>
                <a:gd name="csY46" fmla="*/ 0 h 300304"/>
                <a:gd name="csX47" fmla="*/ 304419 w 311124"/>
                <a:gd name="csY47" fmla="*/ 34061 h 3003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</a:cxnLst>
              <a:rect l="l" t="t" r="r" b="b"/>
              <a:pathLst>
                <a:path w="311124" h="300304">
                  <a:moveTo>
                    <a:pt x="311125" y="44120"/>
                  </a:moveTo>
                  <a:lnTo>
                    <a:pt x="311125" y="44120"/>
                  </a:lnTo>
                  <a:lnTo>
                    <a:pt x="311125" y="44120"/>
                  </a:lnTo>
                  <a:lnTo>
                    <a:pt x="311125" y="44120"/>
                  </a:lnTo>
                  <a:close/>
                  <a:moveTo>
                    <a:pt x="304419" y="34061"/>
                  </a:moveTo>
                  <a:lnTo>
                    <a:pt x="304419" y="34061"/>
                  </a:lnTo>
                  <a:lnTo>
                    <a:pt x="311125" y="44120"/>
                  </a:lnTo>
                  <a:lnTo>
                    <a:pt x="292913" y="40614"/>
                  </a:lnTo>
                  <a:lnTo>
                    <a:pt x="272186" y="60122"/>
                  </a:lnTo>
                  <a:lnTo>
                    <a:pt x="257937" y="79553"/>
                  </a:lnTo>
                  <a:lnTo>
                    <a:pt x="259766" y="120472"/>
                  </a:lnTo>
                  <a:lnTo>
                    <a:pt x="235077" y="132969"/>
                  </a:lnTo>
                  <a:lnTo>
                    <a:pt x="226542" y="142951"/>
                  </a:lnTo>
                  <a:lnTo>
                    <a:pt x="208559" y="159639"/>
                  </a:lnTo>
                  <a:lnTo>
                    <a:pt x="176784" y="168935"/>
                  </a:lnTo>
                  <a:lnTo>
                    <a:pt x="156057" y="184023"/>
                  </a:lnTo>
                  <a:lnTo>
                    <a:pt x="154534" y="208331"/>
                  </a:lnTo>
                  <a:lnTo>
                    <a:pt x="148971" y="214503"/>
                  </a:lnTo>
                  <a:lnTo>
                    <a:pt x="167945" y="223571"/>
                  </a:lnTo>
                  <a:lnTo>
                    <a:pt x="194996" y="248031"/>
                  </a:lnTo>
                  <a:lnTo>
                    <a:pt x="188138" y="261518"/>
                  </a:lnTo>
                  <a:lnTo>
                    <a:pt x="167793" y="265176"/>
                  </a:lnTo>
                  <a:lnTo>
                    <a:pt x="134036" y="267843"/>
                  </a:lnTo>
                  <a:lnTo>
                    <a:pt x="115443" y="292837"/>
                  </a:lnTo>
                  <a:lnTo>
                    <a:pt x="94107" y="290855"/>
                  </a:lnTo>
                  <a:lnTo>
                    <a:pt x="91135" y="295885"/>
                  </a:lnTo>
                  <a:lnTo>
                    <a:pt x="67970" y="285369"/>
                  </a:lnTo>
                  <a:lnTo>
                    <a:pt x="62179" y="295732"/>
                  </a:lnTo>
                  <a:lnTo>
                    <a:pt x="48158" y="300304"/>
                  </a:lnTo>
                  <a:lnTo>
                    <a:pt x="46482" y="289941"/>
                  </a:lnTo>
                  <a:lnTo>
                    <a:pt x="34137" y="284912"/>
                  </a:lnTo>
                  <a:lnTo>
                    <a:pt x="21336" y="276072"/>
                  </a:lnTo>
                  <a:lnTo>
                    <a:pt x="34366" y="251612"/>
                  </a:lnTo>
                  <a:lnTo>
                    <a:pt x="45644" y="245059"/>
                  </a:lnTo>
                  <a:lnTo>
                    <a:pt x="41377" y="234925"/>
                  </a:lnTo>
                  <a:lnTo>
                    <a:pt x="53493" y="204749"/>
                  </a:lnTo>
                  <a:lnTo>
                    <a:pt x="50368" y="195605"/>
                  </a:lnTo>
                  <a:lnTo>
                    <a:pt x="22479" y="189433"/>
                  </a:lnTo>
                  <a:lnTo>
                    <a:pt x="0" y="174422"/>
                  </a:lnTo>
                  <a:lnTo>
                    <a:pt x="38862" y="138227"/>
                  </a:lnTo>
                  <a:lnTo>
                    <a:pt x="91516" y="107671"/>
                  </a:lnTo>
                  <a:lnTo>
                    <a:pt x="124282" y="67208"/>
                  </a:lnTo>
                  <a:lnTo>
                    <a:pt x="146990" y="85115"/>
                  </a:lnTo>
                  <a:lnTo>
                    <a:pt x="188290" y="87249"/>
                  </a:lnTo>
                  <a:lnTo>
                    <a:pt x="180822" y="57074"/>
                  </a:lnTo>
                  <a:lnTo>
                    <a:pt x="254584" y="32309"/>
                  </a:lnTo>
                  <a:lnTo>
                    <a:pt x="273558" y="0"/>
                  </a:lnTo>
                  <a:lnTo>
                    <a:pt x="304419" y="34061"/>
                  </a:lnTo>
                  <a:close/>
                </a:path>
              </a:pathLst>
            </a:custGeom>
            <a:gradFill>
              <a:gsLst>
                <a:gs pos="0">
                  <a:srgbClr val="A08CFF"/>
                </a:gs>
                <a:gs pos="50000">
                  <a:srgbClr val="BAA2FF"/>
                </a:gs>
                <a:gs pos="100000">
                  <a:srgbClr val="D5B8FF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58B6C268-4912-6B7C-5D30-E7A9A7910ECD}"/>
                </a:ext>
              </a:extLst>
            </p:cNvPr>
            <p:cNvSpPr/>
            <p:nvPr/>
          </p:nvSpPr>
          <p:spPr>
            <a:xfrm>
              <a:off x="7110221" y="3816629"/>
              <a:ext cx="160020" cy="231114"/>
            </a:xfrm>
            <a:custGeom>
              <a:avLst/>
              <a:gdLst>
                <a:gd name="csX0" fmla="*/ 2744 w 160020"/>
                <a:gd name="csY0" fmla="*/ 47854 h 231114"/>
                <a:gd name="csX1" fmla="*/ 5715 w 160020"/>
                <a:gd name="csY1" fmla="*/ 42824 h 231114"/>
                <a:gd name="csX2" fmla="*/ 27051 w 160020"/>
                <a:gd name="csY2" fmla="*/ 44806 h 231114"/>
                <a:gd name="csX3" fmla="*/ 45644 w 160020"/>
                <a:gd name="csY3" fmla="*/ 19812 h 231114"/>
                <a:gd name="csX4" fmla="*/ 79401 w 160020"/>
                <a:gd name="csY4" fmla="*/ 17145 h 231114"/>
                <a:gd name="csX5" fmla="*/ 99746 w 160020"/>
                <a:gd name="csY5" fmla="*/ 13488 h 231114"/>
                <a:gd name="csX6" fmla="*/ 106604 w 160020"/>
                <a:gd name="csY6" fmla="*/ 0 h 231114"/>
                <a:gd name="csX7" fmla="*/ 147828 w 160020"/>
                <a:gd name="csY7" fmla="*/ 65380 h 231114"/>
                <a:gd name="csX8" fmla="*/ 159715 w 160020"/>
                <a:gd name="csY8" fmla="*/ 100965 h 231114"/>
                <a:gd name="csX9" fmla="*/ 160020 w 160020"/>
                <a:gd name="csY9" fmla="*/ 163906 h 231114"/>
                <a:gd name="csX10" fmla="*/ 142037 w 160020"/>
                <a:gd name="csY10" fmla="*/ 193700 h 231114"/>
                <a:gd name="csX11" fmla="*/ 98832 w 160020"/>
                <a:gd name="csY11" fmla="*/ 204064 h 231114"/>
                <a:gd name="csX12" fmla="*/ 60655 w 160020"/>
                <a:gd name="csY12" fmla="*/ 226467 h 231114"/>
                <a:gd name="csX13" fmla="*/ 17602 w 160020"/>
                <a:gd name="csY13" fmla="*/ 231115 h 231114"/>
                <a:gd name="csX14" fmla="*/ 12269 w 160020"/>
                <a:gd name="csY14" fmla="*/ 201702 h 231114"/>
                <a:gd name="csX15" fmla="*/ 21108 w 160020"/>
                <a:gd name="csY15" fmla="*/ 161011 h 231114"/>
                <a:gd name="csX16" fmla="*/ 0 w 160020"/>
                <a:gd name="csY16" fmla="*/ 104242 h 231114"/>
                <a:gd name="csX17" fmla="*/ 35509 w 160020"/>
                <a:gd name="csY17" fmla="*/ 94945 h 231114"/>
                <a:gd name="csX18" fmla="*/ 2744 w 160020"/>
                <a:gd name="csY18" fmla="*/ 47854 h 2311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60020" h="231114">
                  <a:moveTo>
                    <a:pt x="2744" y="47854"/>
                  </a:moveTo>
                  <a:lnTo>
                    <a:pt x="5715" y="42824"/>
                  </a:lnTo>
                  <a:lnTo>
                    <a:pt x="27051" y="44806"/>
                  </a:lnTo>
                  <a:lnTo>
                    <a:pt x="45644" y="19812"/>
                  </a:lnTo>
                  <a:lnTo>
                    <a:pt x="79401" y="17145"/>
                  </a:lnTo>
                  <a:lnTo>
                    <a:pt x="99746" y="13488"/>
                  </a:lnTo>
                  <a:lnTo>
                    <a:pt x="106604" y="0"/>
                  </a:lnTo>
                  <a:lnTo>
                    <a:pt x="147828" y="65380"/>
                  </a:lnTo>
                  <a:lnTo>
                    <a:pt x="159715" y="100965"/>
                  </a:lnTo>
                  <a:lnTo>
                    <a:pt x="160020" y="163906"/>
                  </a:lnTo>
                  <a:lnTo>
                    <a:pt x="142037" y="193700"/>
                  </a:lnTo>
                  <a:lnTo>
                    <a:pt x="98832" y="204064"/>
                  </a:lnTo>
                  <a:lnTo>
                    <a:pt x="60655" y="226467"/>
                  </a:lnTo>
                  <a:lnTo>
                    <a:pt x="17602" y="231115"/>
                  </a:lnTo>
                  <a:lnTo>
                    <a:pt x="12269" y="201702"/>
                  </a:lnTo>
                  <a:lnTo>
                    <a:pt x="21108" y="161011"/>
                  </a:lnTo>
                  <a:lnTo>
                    <a:pt x="0" y="104242"/>
                  </a:lnTo>
                  <a:lnTo>
                    <a:pt x="35509" y="94945"/>
                  </a:lnTo>
                  <a:lnTo>
                    <a:pt x="2744" y="47854"/>
                  </a:lnTo>
                  <a:close/>
                </a:path>
              </a:pathLst>
            </a:custGeom>
            <a:gradFill>
              <a:gsLst>
                <a:gs pos="0">
                  <a:srgbClr val="A08CFF"/>
                </a:gs>
                <a:gs pos="50000">
                  <a:srgbClr val="BAA2FF"/>
                </a:gs>
                <a:gs pos="100000">
                  <a:srgbClr val="D5B8FF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CED563D6-CA5E-F840-9A8F-9002CE4D5DBC}"/>
                </a:ext>
              </a:extLst>
            </p:cNvPr>
            <p:cNvSpPr/>
            <p:nvPr/>
          </p:nvSpPr>
          <p:spPr>
            <a:xfrm>
              <a:off x="6541312" y="5496686"/>
              <a:ext cx="59512" cy="68961"/>
            </a:xfrm>
            <a:custGeom>
              <a:avLst/>
              <a:gdLst>
                <a:gd name="csX0" fmla="*/ 59512 w 59512"/>
                <a:gd name="csY0" fmla="*/ 0 h 68961"/>
                <a:gd name="csX1" fmla="*/ 57378 w 59512"/>
                <a:gd name="csY1" fmla="*/ 23622 h 68961"/>
                <a:gd name="csX2" fmla="*/ 54559 w 59512"/>
                <a:gd name="csY2" fmla="*/ 54179 h 68961"/>
                <a:gd name="csX3" fmla="*/ 31775 w 59512"/>
                <a:gd name="csY3" fmla="*/ 52654 h 68961"/>
                <a:gd name="csX4" fmla="*/ 21717 w 59512"/>
                <a:gd name="csY4" fmla="*/ 68961 h 68961"/>
                <a:gd name="csX5" fmla="*/ 0 w 59512"/>
                <a:gd name="csY5" fmla="*/ 44196 h 68961"/>
                <a:gd name="csX6" fmla="*/ 18897 w 59512"/>
                <a:gd name="csY6" fmla="*/ 26289 h 68961"/>
                <a:gd name="csX7" fmla="*/ 59512 w 59512"/>
                <a:gd name="csY7" fmla="*/ 0 h 689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59512" h="68961">
                  <a:moveTo>
                    <a:pt x="59512" y="0"/>
                  </a:moveTo>
                  <a:lnTo>
                    <a:pt x="57378" y="23622"/>
                  </a:lnTo>
                  <a:lnTo>
                    <a:pt x="54559" y="54179"/>
                  </a:lnTo>
                  <a:lnTo>
                    <a:pt x="31775" y="52654"/>
                  </a:lnTo>
                  <a:lnTo>
                    <a:pt x="21717" y="68961"/>
                  </a:lnTo>
                  <a:lnTo>
                    <a:pt x="0" y="44196"/>
                  </a:lnTo>
                  <a:lnTo>
                    <a:pt x="18897" y="26289"/>
                  </a:lnTo>
                  <a:lnTo>
                    <a:pt x="59512" y="0"/>
                  </a:lnTo>
                  <a:close/>
                </a:path>
              </a:pathLst>
            </a:custGeom>
            <a:gradFill>
              <a:gsLst>
                <a:gs pos="0">
                  <a:srgbClr val="7B5CFF"/>
                </a:gs>
                <a:gs pos="50000">
                  <a:srgbClr val="9674FF"/>
                </a:gs>
                <a:gs pos="100000">
                  <a:srgbClr val="B18CFF"/>
                </a:gs>
              </a:gsLst>
              <a:lin ang="2700000" scaled="1"/>
            </a:gradFill>
            <a:ln w="1524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553C51D8-FF7C-D5B3-204B-90ACB4D6FED5}"/>
                </a:ext>
              </a:extLst>
            </p:cNvPr>
            <p:cNvSpPr/>
            <p:nvPr/>
          </p:nvSpPr>
          <p:spPr>
            <a:xfrm>
              <a:off x="5975070" y="5056403"/>
              <a:ext cx="251536" cy="198120"/>
            </a:xfrm>
            <a:custGeom>
              <a:avLst/>
              <a:gdLst>
                <a:gd name="csX0" fmla="*/ 11277 w 251536"/>
                <a:gd name="csY0" fmla="*/ 115900 h 198120"/>
                <a:gd name="csX1" fmla="*/ 0 w 251536"/>
                <a:gd name="csY1" fmla="*/ 57303 h 198120"/>
                <a:gd name="csX2" fmla="*/ 30556 w 251536"/>
                <a:gd name="csY2" fmla="*/ 16840 h 198120"/>
                <a:gd name="csX3" fmla="*/ 92354 w 251536"/>
                <a:gd name="csY3" fmla="*/ 7544 h 198120"/>
                <a:gd name="csX4" fmla="*/ 137084 w 251536"/>
                <a:gd name="csY4" fmla="*/ 14478 h 198120"/>
                <a:gd name="csX5" fmla="*/ 176479 w 251536"/>
                <a:gd name="csY5" fmla="*/ 33604 h 198120"/>
                <a:gd name="csX6" fmla="*/ 198120 w 251536"/>
                <a:gd name="csY6" fmla="*/ 0 h 198120"/>
                <a:gd name="csX7" fmla="*/ 240411 w 251536"/>
                <a:gd name="csY7" fmla="*/ 17983 h 198120"/>
                <a:gd name="csX8" fmla="*/ 251536 w 251536"/>
                <a:gd name="csY8" fmla="*/ 50444 h 198120"/>
                <a:gd name="csX9" fmla="*/ 245592 w 251536"/>
                <a:gd name="csY9" fmla="*/ 108585 h 198120"/>
                <a:gd name="csX10" fmla="*/ 165354 w 251536"/>
                <a:gd name="csY10" fmla="*/ 145847 h 198120"/>
                <a:gd name="csX11" fmla="*/ 186309 w 251536"/>
                <a:gd name="csY11" fmla="*/ 175184 h 198120"/>
                <a:gd name="csX12" fmla="*/ 136169 w 251536"/>
                <a:gd name="csY12" fmla="*/ 178689 h 198120"/>
                <a:gd name="csX13" fmla="*/ 94869 w 251536"/>
                <a:gd name="csY13" fmla="*/ 198120 h 198120"/>
                <a:gd name="csX14" fmla="*/ 54864 w 251536"/>
                <a:gd name="csY14" fmla="*/ 191033 h 198120"/>
                <a:gd name="csX15" fmla="*/ 35433 w 251536"/>
                <a:gd name="csY15" fmla="*/ 165888 h 198120"/>
                <a:gd name="csX16" fmla="*/ 11277 w 251536"/>
                <a:gd name="csY16" fmla="*/ 115900 h 1981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51536" h="198120">
                  <a:moveTo>
                    <a:pt x="11277" y="115900"/>
                  </a:moveTo>
                  <a:lnTo>
                    <a:pt x="0" y="57303"/>
                  </a:lnTo>
                  <a:lnTo>
                    <a:pt x="30556" y="16840"/>
                  </a:lnTo>
                  <a:lnTo>
                    <a:pt x="92354" y="7544"/>
                  </a:lnTo>
                  <a:lnTo>
                    <a:pt x="137084" y="14478"/>
                  </a:lnTo>
                  <a:lnTo>
                    <a:pt x="176479" y="33604"/>
                  </a:lnTo>
                  <a:lnTo>
                    <a:pt x="198120" y="0"/>
                  </a:lnTo>
                  <a:lnTo>
                    <a:pt x="240411" y="17983"/>
                  </a:lnTo>
                  <a:lnTo>
                    <a:pt x="251536" y="50444"/>
                  </a:lnTo>
                  <a:lnTo>
                    <a:pt x="245592" y="108585"/>
                  </a:lnTo>
                  <a:lnTo>
                    <a:pt x="165354" y="145847"/>
                  </a:lnTo>
                  <a:lnTo>
                    <a:pt x="186309" y="175184"/>
                  </a:lnTo>
                  <a:lnTo>
                    <a:pt x="136169" y="178689"/>
                  </a:lnTo>
                  <a:lnTo>
                    <a:pt x="94869" y="198120"/>
                  </a:lnTo>
                  <a:lnTo>
                    <a:pt x="54864" y="191033"/>
                  </a:lnTo>
                  <a:lnTo>
                    <a:pt x="35433" y="165888"/>
                  </a:lnTo>
                  <a:lnTo>
                    <a:pt x="11277" y="115900"/>
                  </a:lnTo>
                  <a:close/>
                </a:path>
              </a:pathLst>
            </a:custGeom>
            <a:gradFill>
              <a:gsLst>
                <a:gs pos="0">
                  <a:srgbClr val="A08CFF"/>
                </a:gs>
                <a:gs pos="50000">
                  <a:srgbClr val="BAA2FF"/>
                </a:gs>
                <a:gs pos="100000">
                  <a:srgbClr val="D5B8FF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FC088903-B111-B3FF-1CB4-61E4271EBDA6}"/>
                </a:ext>
              </a:extLst>
            </p:cNvPr>
            <p:cNvSpPr/>
            <p:nvPr/>
          </p:nvSpPr>
          <p:spPr>
            <a:xfrm>
              <a:off x="7055358" y="6153150"/>
              <a:ext cx="113080" cy="53873"/>
            </a:xfrm>
            <a:custGeom>
              <a:avLst/>
              <a:gdLst>
                <a:gd name="csX0" fmla="*/ 0 w 113080"/>
                <a:gd name="csY0" fmla="*/ 29794 h 53873"/>
                <a:gd name="csX1" fmla="*/ 5639 w 113080"/>
                <a:gd name="csY1" fmla="*/ 18440 h 53873"/>
                <a:gd name="csX2" fmla="*/ 46711 w 113080"/>
                <a:gd name="csY2" fmla="*/ 7620 h 53873"/>
                <a:gd name="csX3" fmla="*/ 80086 w 113080"/>
                <a:gd name="csY3" fmla="*/ 6020 h 53873"/>
                <a:gd name="csX4" fmla="*/ 95021 w 113080"/>
                <a:gd name="csY4" fmla="*/ 0 h 53873"/>
                <a:gd name="csX5" fmla="*/ 113081 w 113080"/>
                <a:gd name="csY5" fmla="*/ 5944 h 53873"/>
                <a:gd name="csX6" fmla="*/ 95478 w 113080"/>
                <a:gd name="csY6" fmla="*/ 18974 h 53873"/>
                <a:gd name="csX7" fmla="*/ 45720 w 113080"/>
                <a:gd name="csY7" fmla="*/ 40081 h 53873"/>
                <a:gd name="csX8" fmla="*/ 5715 w 113080"/>
                <a:gd name="csY8" fmla="*/ 53873 h 53873"/>
                <a:gd name="csX9" fmla="*/ 4876 w 113080"/>
                <a:gd name="csY9" fmla="*/ 39319 h 53873"/>
                <a:gd name="csX10" fmla="*/ 0 w 113080"/>
                <a:gd name="csY10" fmla="*/ 29794 h 538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13080" h="53873">
                  <a:moveTo>
                    <a:pt x="0" y="29794"/>
                  </a:moveTo>
                  <a:lnTo>
                    <a:pt x="5639" y="18440"/>
                  </a:lnTo>
                  <a:lnTo>
                    <a:pt x="46711" y="7620"/>
                  </a:lnTo>
                  <a:lnTo>
                    <a:pt x="80086" y="6020"/>
                  </a:lnTo>
                  <a:lnTo>
                    <a:pt x="95021" y="0"/>
                  </a:lnTo>
                  <a:lnTo>
                    <a:pt x="113081" y="5944"/>
                  </a:lnTo>
                  <a:lnTo>
                    <a:pt x="95478" y="18974"/>
                  </a:lnTo>
                  <a:lnTo>
                    <a:pt x="45720" y="40081"/>
                  </a:lnTo>
                  <a:lnTo>
                    <a:pt x="5715" y="53873"/>
                  </a:lnTo>
                  <a:lnTo>
                    <a:pt x="4876" y="39319"/>
                  </a:lnTo>
                  <a:lnTo>
                    <a:pt x="0" y="29794"/>
                  </a:lnTo>
                  <a:close/>
                </a:path>
              </a:pathLst>
            </a:custGeom>
            <a:gradFill>
              <a:gsLst>
                <a:gs pos="0">
                  <a:srgbClr val="12D6C8"/>
                </a:gs>
                <a:gs pos="50000">
                  <a:srgbClr val="33DBC0"/>
                </a:gs>
                <a:gs pos="100000">
                  <a:srgbClr val="54E0B9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8A6795ED-236E-12CD-9E9E-C3CEA189BB7C}"/>
                </a:ext>
              </a:extLst>
            </p:cNvPr>
            <p:cNvSpPr/>
            <p:nvPr/>
          </p:nvSpPr>
          <p:spPr>
            <a:xfrm>
              <a:off x="5638113" y="5495163"/>
              <a:ext cx="2184501" cy="758494"/>
            </a:xfrm>
            <a:custGeom>
              <a:avLst/>
              <a:gdLst>
                <a:gd name="csX0" fmla="*/ 2182902 w 2184501"/>
                <a:gd name="csY0" fmla="*/ 386182 h 758494"/>
                <a:gd name="csX1" fmla="*/ 2183740 w 2184501"/>
                <a:gd name="csY1" fmla="*/ 542086 h 758494"/>
                <a:gd name="csX2" fmla="*/ 2184502 w 2184501"/>
                <a:gd name="csY2" fmla="*/ 698602 h 758494"/>
                <a:gd name="csX3" fmla="*/ 2141982 w 2184501"/>
                <a:gd name="csY3" fmla="*/ 659130 h 758494"/>
                <a:gd name="csX4" fmla="*/ 2093519 w 2184501"/>
                <a:gd name="csY4" fmla="*/ 649452 h 758494"/>
                <a:gd name="csX5" fmla="*/ 2081708 w 2184501"/>
                <a:gd name="csY5" fmla="*/ 663168 h 758494"/>
                <a:gd name="csX6" fmla="*/ 2021205 w 2184501"/>
                <a:gd name="csY6" fmla="*/ 664616 h 758494"/>
                <a:gd name="csX7" fmla="*/ 2041475 w 2184501"/>
                <a:gd name="csY7" fmla="*/ 625526 h 758494"/>
                <a:gd name="csX8" fmla="*/ 2071574 w 2184501"/>
                <a:gd name="csY8" fmla="*/ 612191 h 758494"/>
                <a:gd name="csX9" fmla="*/ 2059077 w 2184501"/>
                <a:gd name="csY9" fmla="*/ 559994 h 758494"/>
                <a:gd name="csX10" fmla="*/ 2036140 w 2184501"/>
                <a:gd name="csY10" fmla="*/ 519836 h 758494"/>
                <a:gd name="csX11" fmla="*/ 1943557 w 2184501"/>
                <a:gd name="csY11" fmla="*/ 479298 h 758494"/>
                <a:gd name="csX12" fmla="*/ 1904238 w 2184501"/>
                <a:gd name="csY12" fmla="*/ 475259 h 758494"/>
                <a:gd name="csX13" fmla="*/ 1832458 w 2184501"/>
                <a:gd name="csY13" fmla="*/ 431063 h 758494"/>
                <a:gd name="csX14" fmla="*/ 1818361 w 2184501"/>
                <a:gd name="csY14" fmla="*/ 454304 h 758494"/>
                <a:gd name="csX15" fmla="*/ 1800073 w 2184501"/>
                <a:gd name="csY15" fmla="*/ 458495 h 758494"/>
                <a:gd name="csX16" fmla="*/ 1789252 w 2184501"/>
                <a:gd name="csY16" fmla="*/ 440969 h 758494"/>
                <a:gd name="csX17" fmla="*/ 1789100 w 2184501"/>
                <a:gd name="csY17" fmla="*/ 420166 h 758494"/>
                <a:gd name="csX18" fmla="*/ 1752600 w 2184501"/>
                <a:gd name="csY18" fmla="*/ 396697 h 758494"/>
                <a:gd name="csX19" fmla="*/ 1804035 w 2184501"/>
                <a:gd name="csY19" fmla="*/ 379476 h 758494"/>
                <a:gd name="csX20" fmla="*/ 1838097 w 2184501"/>
                <a:gd name="csY20" fmla="*/ 380467 h 758494"/>
                <a:gd name="csX21" fmla="*/ 1834058 w 2184501"/>
                <a:gd name="csY21" fmla="*/ 367741 h 758494"/>
                <a:gd name="csX22" fmla="*/ 1764183 w 2184501"/>
                <a:gd name="csY22" fmla="*/ 367665 h 758494"/>
                <a:gd name="csX23" fmla="*/ 1745285 w 2184501"/>
                <a:gd name="csY23" fmla="*/ 339242 h 758494"/>
                <a:gd name="csX24" fmla="*/ 1702613 w 2184501"/>
                <a:gd name="csY24" fmla="*/ 330403 h 758494"/>
                <a:gd name="csX25" fmla="*/ 1682344 w 2184501"/>
                <a:gd name="csY25" fmla="*/ 306781 h 758494"/>
                <a:gd name="csX26" fmla="*/ 1746733 w 2184501"/>
                <a:gd name="csY26" fmla="*/ 295199 h 758494"/>
                <a:gd name="csX27" fmla="*/ 1771193 w 2184501"/>
                <a:gd name="csY27" fmla="*/ 279654 h 758494"/>
                <a:gd name="csX28" fmla="*/ 1847926 w 2184501"/>
                <a:gd name="csY28" fmla="*/ 299237 h 758494"/>
                <a:gd name="csX29" fmla="*/ 1855470 w 2184501"/>
                <a:gd name="csY29" fmla="*/ 316992 h 758494"/>
                <a:gd name="csX30" fmla="*/ 1868805 w 2184501"/>
                <a:gd name="csY30" fmla="*/ 394259 h 758494"/>
                <a:gd name="csX31" fmla="*/ 1918183 w 2184501"/>
                <a:gd name="csY31" fmla="*/ 422910 h 758494"/>
                <a:gd name="csX32" fmla="*/ 1958112 w 2184501"/>
                <a:gd name="csY32" fmla="*/ 372161 h 758494"/>
                <a:gd name="csX33" fmla="*/ 2012900 w 2184501"/>
                <a:gd name="csY33" fmla="*/ 343357 h 758494"/>
                <a:gd name="csX34" fmla="*/ 2055343 w 2184501"/>
                <a:gd name="csY34" fmla="*/ 343281 h 758494"/>
                <a:gd name="csX35" fmla="*/ 2096186 w 2184501"/>
                <a:gd name="csY35" fmla="*/ 359969 h 758494"/>
                <a:gd name="csX36" fmla="*/ 2131619 w 2184501"/>
                <a:gd name="csY36" fmla="*/ 377037 h 758494"/>
                <a:gd name="csX37" fmla="*/ 2182902 w 2184501"/>
                <a:gd name="csY37" fmla="*/ 386182 h 758494"/>
                <a:gd name="csX38" fmla="*/ 1417244 w 2184501"/>
                <a:gd name="csY38" fmla="*/ 687781 h 758494"/>
                <a:gd name="csX39" fmla="*/ 1422121 w 2184501"/>
                <a:gd name="csY39" fmla="*/ 697306 h 758494"/>
                <a:gd name="csX40" fmla="*/ 1422959 w 2184501"/>
                <a:gd name="csY40" fmla="*/ 711860 h 758494"/>
                <a:gd name="csX41" fmla="*/ 1391793 w 2184501"/>
                <a:gd name="csY41" fmla="*/ 747903 h 758494"/>
                <a:gd name="csX42" fmla="*/ 1350950 w 2184501"/>
                <a:gd name="csY42" fmla="*/ 758495 h 758494"/>
                <a:gd name="csX43" fmla="*/ 1345235 w 2184501"/>
                <a:gd name="csY43" fmla="*/ 752703 h 758494"/>
                <a:gd name="csX44" fmla="*/ 1349502 w 2184501"/>
                <a:gd name="csY44" fmla="*/ 736321 h 758494"/>
                <a:gd name="csX45" fmla="*/ 1370076 w 2184501"/>
                <a:gd name="csY45" fmla="*/ 706907 h 758494"/>
                <a:gd name="csX46" fmla="*/ 1417244 w 2184501"/>
                <a:gd name="csY46" fmla="*/ 687781 h 758494"/>
                <a:gd name="csX47" fmla="*/ 1858595 w 2184501"/>
                <a:gd name="csY47" fmla="*/ 591769 h 758494"/>
                <a:gd name="csX48" fmla="*/ 1853946 w 2184501"/>
                <a:gd name="csY48" fmla="*/ 555727 h 758494"/>
                <a:gd name="csX49" fmla="*/ 1862481 w 2184501"/>
                <a:gd name="csY49" fmla="*/ 538505 h 758494"/>
                <a:gd name="csX50" fmla="*/ 1872463 w 2184501"/>
                <a:gd name="csY50" fmla="*/ 522275 h 758494"/>
                <a:gd name="csX51" fmla="*/ 1883283 w 2184501"/>
                <a:gd name="csY51" fmla="*/ 536296 h 758494"/>
                <a:gd name="csX52" fmla="*/ 1883207 w 2184501"/>
                <a:gd name="csY52" fmla="*/ 559156 h 758494"/>
                <a:gd name="csX53" fmla="*/ 1858595 w 2184501"/>
                <a:gd name="csY53" fmla="*/ 591769 h 758494"/>
                <a:gd name="csX54" fmla="*/ 1078840 w 2184501"/>
                <a:gd name="csY54" fmla="*/ 64237 h 758494"/>
                <a:gd name="csX55" fmla="*/ 1051636 w 2184501"/>
                <a:gd name="csY55" fmla="*/ 107442 h 758494"/>
                <a:gd name="csX56" fmla="*/ 1086765 w 2184501"/>
                <a:gd name="csY56" fmla="*/ 152705 h 758494"/>
                <a:gd name="csX57" fmla="*/ 1078535 w 2184501"/>
                <a:gd name="csY57" fmla="*/ 174650 h 758494"/>
                <a:gd name="csX58" fmla="*/ 1132027 w 2184501"/>
                <a:gd name="csY58" fmla="*/ 218922 h 758494"/>
                <a:gd name="csX59" fmla="*/ 1075487 w 2184501"/>
                <a:gd name="csY59" fmla="*/ 224561 h 758494"/>
                <a:gd name="csX60" fmla="*/ 1059561 w 2184501"/>
                <a:gd name="csY60" fmla="*/ 257099 h 758494"/>
                <a:gd name="csX61" fmla="*/ 1061619 w 2184501"/>
                <a:gd name="csY61" fmla="*/ 300380 h 758494"/>
                <a:gd name="csX62" fmla="*/ 1015670 w 2184501"/>
                <a:gd name="csY62" fmla="*/ 333070 h 758494"/>
                <a:gd name="csX63" fmla="*/ 1014451 w 2184501"/>
                <a:gd name="csY63" fmla="*/ 380619 h 758494"/>
                <a:gd name="csX64" fmla="*/ 996010 w 2184501"/>
                <a:gd name="csY64" fmla="*/ 453695 h 758494"/>
                <a:gd name="csX65" fmla="*/ 989000 w 2184501"/>
                <a:gd name="csY65" fmla="*/ 436702 h 758494"/>
                <a:gd name="csX66" fmla="*/ 934746 w 2184501"/>
                <a:gd name="csY66" fmla="*/ 458266 h 758494"/>
                <a:gd name="csX67" fmla="*/ 915772 w 2184501"/>
                <a:gd name="csY67" fmla="*/ 429006 h 758494"/>
                <a:gd name="csX68" fmla="*/ 881787 w 2184501"/>
                <a:gd name="csY68" fmla="*/ 426263 h 758494"/>
                <a:gd name="csX69" fmla="*/ 857936 w 2184501"/>
                <a:gd name="csY69" fmla="*/ 410947 h 758494"/>
                <a:gd name="csX70" fmla="*/ 801167 w 2184501"/>
                <a:gd name="csY70" fmla="*/ 428168 h 758494"/>
                <a:gd name="csX71" fmla="*/ 783717 w 2184501"/>
                <a:gd name="csY71" fmla="*/ 405003 h 758494"/>
                <a:gd name="csX72" fmla="*/ 752475 w 2184501"/>
                <a:gd name="csY72" fmla="*/ 407670 h 758494"/>
                <a:gd name="csX73" fmla="*/ 713080 w 2184501"/>
                <a:gd name="csY73" fmla="*/ 402107 h 758494"/>
                <a:gd name="csX74" fmla="*/ 705765 w 2184501"/>
                <a:gd name="csY74" fmla="*/ 338023 h 758494"/>
                <a:gd name="csX75" fmla="*/ 681914 w 2184501"/>
                <a:gd name="csY75" fmla="*/ 324764 h 758494"/>
                <a:gd name="csX76" fmla="*/ 658978 w 2184501"/>
                <a:gd name="csY76" fmla="*/ 283921 h 758494"/>
                <a:gd name="csX77" fmla="*/ 652349 w 2184501"/>
                <a:gd name="csY77" fmla="*/ 242163 h 758494"/>
                <a:gd name="csX78" fmla="*/ 657911 w 2184501"/>
                <a:gd name="csY78" fmla="*/ 197891 h 758494"/>
                <a:gd name="csX79" fmla="*/ 686333 w 2184501"/>
                <a:gd name="csY79" fmla="*/ 166116 h 758494"/>
                <a:gd name="csX80" fmla="*/ 694259 w 2184501"/>
                <a:gd name="csY80" fmla="*/ 198044 h 758494"/>
                <a:gd name="csX81" fmla="*/ 726948 w 2184501"/>
                <a:gd name="csY81" fmla="*/ 225018 h 758494"/>
                <a:gd name="csX82" fmla="*/ 757733 w 2184501"/>
                <a:gd name="csY82" fmla="*/ 215341 h 758494"/>
                <a:gd name="csX83" fmla="*/ 788213 w 2184501"/>
                <a:gd name="csY83" fmla="*/ 218770 h 758494"/>
                <a:gd name="csX84" fmla="*/ 816026 w 2184501"/>
                <a:gd name="csY84" fmla="*/ 194615 h 758494"/>
                <a:gd name="csX85" fmla="*/ 838962 w 2184501"/>
                <a:gd name="csY85" fmla="*/ 190424 h 758494"/>
                <a:gd name="csX86" fmla="*/ 884149 w 2184501"/>
                <a:gd name="csY86" fmla="*/ 203835 h 758494"/>
                <a:gd name="csX87" fmla="*/ 923087 w 2184501"/>
                <a:gd name="csY87" fmla="*/ 193624 h 758494"/>
                <a:gd name="csX88" fmla="*/ 947547 w 2184501"/>
                <a:gd name="csY88" fmla="*/ 127178 h 758494"/>
                <a:gd name="csX89" fmla="*/ 965988 w 2184501"/>
                <a:gd name="csY89" fmla="*/ 110566 h 758494"/>
                <a:gd name="csX90" fmla="*/ 982523 w 2184501"/>
                <a:gd name="csY90" fmla="*/ 56159 h 758494"/>
                <a:gd name="csX91" fmla="*/ 1037387 w 2184501"/>
                <a:gd name="csY91" fmla="*/ 56236 h 758494"/>
                <a:gd name="csX92" fmla="*/ 1078840 w 2184501"/>
                <a:gd name="csY92" fmla="*/ 64237 h 758494"/>
                <a:gd name="csX93" fmla="*/ 1627480 w 2184501"/>
                <a:gd name="csY93" fmla="*/ 395859 h 758494"/>
                <a:gd name="csX94" fmla="*/ 1680058 w 2184501"/>
                <a:gd name="csY94" fmla="*/ 409803 h 758494"/>
                <a:gd name="csX95" fmla="*/ 1697431 w 2184501"/>
                <a:gd name="csY95" fmla="*/ 446379 h 758494"/>
                <a:gd name="csX96" fmla="*/ 1657122 w 2184501"/>
                <a:gd name="csY96" fmla="*/ 426644 h 758494"/>
                <a:gd name="csX97" fmla="*/ 1617193 w 2184501"/>
                <a:gd name="csY97" fmla="*/ 422605 h 758494"/>
                <a:gd name="csX98" fmla="*/ 1590218 w 2184501"/>
                <a:gd name="csY98" fmla="*/ 425806 h 758494"/>
                <a:gd name="csX99" fmla="*/ 1557224 w 2184501"/>
                <a:gd name="csY99" fmla="*/ 424129 h 758494"/>
                <a:gd name="csX100" fmla="*/ 1568501 w 2184501"/>
                <a:gd name="csY100" fmla="*/ 397840 h 758494"/>
                <a:gd name="csX101" fmla="*/ 1627480 w 2184501"/>
                <a:gd name="csY101" fmla="*/ 395859 h 758494"/>
                <a:gd name="csX102" fmla="*/ 1508303 w 2184501"/>
                <a:gd name="csY102" fmla="*/ 443103 h 758494"/>
                <a:gd name="csX103" fmla="*/ 1475309 w 2184501"/>
                <a:gd name="csY103" fmla="*/ 434340 h 758494"/>
                <a:gd name="csX104" fmla="*/ 1466012 w 2184501"/>
                <a:gd name="csY104" fmla="*/ 413766 h 758494"/>
                <a:gd name="csX105" fmla="*/ 1514323 w 2184501"/>
                <a:gd name="csY105" fmla="*/ 411480 h 758494"/>
                <a:gd name="csX106" fmla="*/ 1526210 w 2184501"/>
                <a:gd name="csY106" fmla="*/ 427253 h 758494"/>
                <a:gd name="csX107" fmla="*/ 1508303 w 2184501"/>
                <a:gd name="csY107" fmla="*/ 443103 h 758494"/>
                <a:gd name="csX108" fmla="*/ 1558824 w 2184501"/>
                <a:gd name="csY108" fmla="*/ 158115 h 758494"/>
                <a:gd name="csX109" fmla="*/ 1562253 w 2184501"/>
                <a:gd name="csY109" fmla="*/ 184175 h 758494"/>
                <a:gd name="csX110" fmla="*/ 1590447 w 2184501"/>
                <a:gd name="csY110" fmla="*/ 188366 h 758494"/>
                <a:gd name="csX111" fmla="*/ 1594942 w 2184501"/>
                <a:gd name="csY111" fmla="*/ 207873 h 758494"/>
                <a:gd name="csX112" fmla="*/ 1592428 w 2184501"/>
                <a:gd name="csY112" fmla="*/ 249631 h 758494"/>
                <a:gd name="csX113" fmla="*/ 1567739 w 2184501"/>
                <a:gd name="csY113" fmla="*/ 244983 h 758494"/>
                <a:gd name="csX114" fmla="*/ 1560500 w 2184501"/>
                <a:gd name="csY114" fmla="*/ 274015 h 758494"/>
                <a:gd name="csX115" fmla="*/ 1580160 w 2184501"/>
                <a:gd name="csY115" fmla="*/ 299237 h 758494"/>
                <a:gd name="csX116" fmla="*/ 1566825 w 2184501"/>
                <a:gd name="csY116" fmla="*/ 304952 h 758494"/>
                <a:gd name="csX117" fmla="*/ 1547546 w 2184501"/>
                <a:gd name="csY117" fmla="*/ 274701 h 758494"/>
                <a:gd name="csX118" fmla="*/ 1533373 w 2184501"/>
                <a:gd name="csY118" fmla="*/ 213665 h 758494"/>
                <a:gd name="csX119" fmla="*/ 1542974 w 2184501"/>
                <a:gd name="csY119" fmla="*/ 175488 h 758494"/>
                <a:gd name="csX120" fmla="*/ 1558824 w 2184501"/>
                <a:gd name="csY120" fmla="*/ 158115 h 758494"/>
                <a:gd name="csX121" fmla="*/ 1319784 w 2184501"/>
                <a:gd name="csY121" fmla="*/ 220218 h 758494"/>
                <a:gd name="csX122" fmla="*/ 1374725 w 2184501"/>
                <a:gd name="csY122" fmla="*/ 218161 h 758494"/>
                <a:gd name="csX123" fmla="*/ 1421892 w 2184501"/>
                <a:gd name="csY123" fmla="*/ 183489 h 758494"/>
                <a:gd name="csX124" fmla="*/ 1430274 w 2184501"/>
                <a:gd name="csY124" fmla="*/ 194157 h 758494"/>
                <a:gd name="csX125" fmla="*/ 1391870 w 2184501"/>
                <a:gd name="csY125" fmla="*/ 241554 h 758494"/>
                <a:gd name="csX126" fmla="*/ 1355979 w 2184501"/>
                <a:gd name="csY126" fmla="*/ 250698 h 758494"/>
                <a:gd name="csX127" fmla="*/ 1310031 w 2184501"/>
                <a:gd name="csY127" fmla="*/ 241402 h 758494"/>
                <a:gd name="csX128" fmla="*/ 1230402 w 2184501"/>
                <a:gd name="csY128" fmla="*/ 243764 h 758494"/>
                <a:gd name="csX129" fmla="*/ 1188720 w 2184501"/>
                <a:gd name="csY129" fmla="*/ 250621 h 758494"/>
                <a:gd name="csX130" fmla="*/ 1181939 w 2184501"/>
                <a:gd name="csY130" fmla="*/ 286816 h 758494"/>
                <a:gd name="csX131" fmla="*/ 1224687 w 2184501"/>
                <a:gd name="csY131" fmla="*/ 329260 h 758494"/>
                <a:gd name="csX132" fmla="*/ 1250442 w 2184501"/>
                <a:gd name="csY132" fmla="*/ 307619 h 758494"/>
                <a:gd name="csX133" fmla="*/ 1339520 w 2184501"/>
                <a:gd name="csY133" fmla="*/ 291389 h 758494"/>
                <a:gd name="csX134" fmla="*/ 1335558 w 2184501"/>
                <a:gd name="csY134" fmla="*/ 313411 h 758494"/>
                <a:gd name="csX135" fmla="*/ 1314755 w 2184501"/>
                <a:gd name="csY135" fmla="*/ 306476 h 758494"/>
                <a:gd name="csX136" fmla="*/ 1294029 w 2184501"/>
                <a:gd name="csY136" fmla="*/ 334441 h 758494"/>
                <a:gd name="csX137" fmla="*/ 1251966 w 2184501"/>
                <a:gd name="csY137" fmla="*/ 352958 h 758494"/>
                <a:gd name="csX138" fmla="*/ 1297229 w 2184501"/>
                <a:gd name="csY138" fmla="*/ 414223 h 758494"/>
                <a:gd name="csX139" fmla="*/ 1288466 w 2184501"/>
                <a:gd name="csY139" fmla="*/ 430606 h 758494"/>
                <a:gd name="csX140" fmla="*/ 1331443 w 2184501"/>
                <a:gd name="csY140" fmla="*/ 485851 h 758494"/>
                <a:gd name="csX141" fmla="*/ 1330986 w 2184501"/>
                <a:gd name="csY141" fmla="*/ 517246 h 758494"/>
                <a:gd name="csX142" fmla="*/ 1305535 w 2184501"/>
                <a:gd name="csY142" fmla="*/ 531342 h 758494"/>
                <a:gd name="csX143" fmla="*/ 1286790 w 2184501"/>
                <a:gd name="csY143" fmla="*/ 514502 h 758494"/>
                <a:gd name="csX144" fmla="*/ 1309878 w 2184501"/>
                <a:gd name="csY144" fmla="*/ 475336 h 758494"/>
                <a:gd name="csX145" fmla="*/ 1263015 w 2184501"/>
                <a:gd name="csY145" fmla="*/ 493852 h 758494"/>
                <a:gd name="csX146" fmla="*/ 1251128 w 2184501"/>
                <a:gd name="csY146" fmla="*/ 480593 h 758494"/>
                <a:gd name="csX147" fmla="*/ 1257300 w 2184501"/>
                <a:gd name="csY147" fmla="*/ 462153 h 758494"/>
                <a:gd name="csX148" fmla="*/ 1222858 w 2184501"/>
                <a:gd name="csY148" fmla="*/ 434111 h 758494"/>
                <a:gd name="csX149" fmla="*/ 1226439 w 2184501"/>
                <a:gd name="csY149" fmla="*/ 387477 h 758494"/>
                <a:gd name="csX150" fmla="*/ 1194588 w 2184501"/>
                <a:gd name="csY150" fmla="*/ 402031 h 758494"/>
                <a:gd name="csX151" fmla="*/ 1198626 w 2184501"/>
                <a:gd name="csY151" fmla="*/ 457809 h 758494"/>
                <a:gd name="csX152" fmla="*/ 1200531 w 2184501"/>
                <a:gd name="csY152" fmla="*/ 526237 h 758494"/>
                <a:gd name="csX153" fmla="*/ 1170280 w 2184501"/>
                <a:gd name="csY153" fmla="*/ 533247 h 758494"/>
                <a:gd name="csX154" fmla="*/ 1149706 w 2184501"/>
                <a:gd name="csY154" fmla="*/ 519151 h 758494"/>
                <a:gd name="csX155" fmla="*/ 1163422 w 2184501"/>
                <a:gd name="csY155" fmla="*/ 475107 h 758494"/>
                <a:gd name="csX156" fmla="*/ 1156030 w 2184501"/>
                <a:gd name="csY156" fmla="*/ 428930 h 758494"/>
                <a:gd name="csX157" fmla="*/ 1135990 w 2184501"/>
                <a:gd name="csY157" fmla="*/ 428549 h 758494"/>
                <a:gd name="csX158" fmla="*/ 1121131 w 2184501"/>
                <a:gd name="csY158" fmla="*/ 395859 h 758494"/>
                <a:gd name="csX159" fmla="*/ 1140867 w 2184501"/>
                <a:gd name="csY159" fmla="*/ 364541 h 758494"/>
                <a:gd name="csX160" fmla="*/ 1147649 w 2184501"/>
                <a:gd name="csY160" fmla="*/ 326593 h 758494"/>
                <a:gd name="csX161" fmla="*/ 1171651 w 2184501"/>
                <a:gd name="csY161" fmla="*/ 254584 h 758494"/>
                <a:gd name="csX162" fmla="*/ 1181710 w 2184501"/>
                <a:gd name="csY162" fmla="*/ 234924 h 758494"/>
                <a:gd name="csX163" fmla="*/ 1222248 w 2184501"/>
                <a:gd name="csY163" fmla="*/ 199415 h 758494"/>
                <a:gd name="csX164" fmla="*/ 1259586 w 2184501"/>
                <a:gd name="csY164" fmla="*/ 213588 h 758494"/>
                <a:gd name="csX165" fmla="*/ 1319784 w 2184501"/>
                <a:gd name="csY165" fmla="*/ 220218 h 758494"/>
                <a:gd name="csX166" fmla="*/ 1194054 w 2184501"/>
                <a:gd name="csY166" fmla="*/ 753618 h 758494"/>
                <a:gd name="csX167" fmla="*/ 1130656 w 2184501"/>
                <a:gd name="csY167" fmla="*/ 719785 h 758494"/>
                <a:gd name="csX168" fmla="*/ 1175233 w 2184501"/>
                <a:gd name="csY168" fmla="*/ 710336 h 758494"/>
                <a:gd name="csX169" fmla="*/ 1200303 w 2184501"/>
                <a:gd name="csY169" fmla="*/ 725043 h 758494"/>
                <a:gd name="csX170" fmla="*/ 1216990 w 2184501"/>
                <a:gd name="csY170" fmla="*/ 739673 h 758494"/>
                <a:gd name="csX171" fmla="*/ 1214171 w 2184501"/>
                <a:gd name="csY171" fmla="*/ 752703 h 758494"/>
                <a:gd name="csX172" fmla="*/ 1194054 w 2184501"/>
                <a:gd name="csY172" fmla="*/ 753618 h 758494"/>
                <a:gd name="csX173" fmla="*/ 1244041 w 2184501"/>
                <a:gd name="csY173" fmla="*/ 670636 h 758494"/>
                <a:gd name="csX174" fmla="*/ 1275817 w 2184501"/>
                <a:gd name="csY174" fmla="*/ 666978 h 758494"/>
                <a:gd name="csX175" fmla="*/ 1318641 w 2184501"/>
                <a:gd name="csY175" fmla="*/ 649376 h 758494"/>
                <a:gd name="csX176" fmla="*/ 1311631 w 2184501"/>
                <a:gd name="csY176" fmla="*/ 676122 h 758494"/>
                <a:gd name="csX177" fmla="*/ 1239850 w 2184501"/>
                <a:gd name="csY177" fmla="*/ 689762 h 758494"/>
                <a:gd name="csX178" fmla="*/ 1176376 w 2184501"/>
                <a:gd name="csY178" fmla="*/ 683819 h 758494"/>
                <a:gd name="csX179" fmla="*/ 1176224 w 2184501"/>
                <a:gd name="csY179" fmla="*/ 666217 h 758494"/>
                <a:gd name="csX180" fmla="*/ 1214095 w 2184501"/>
                <a:gd name="csY180" fmla="*/ 656234 h 758494"/>
                <a:gd name="csX181" fmla="*/ 1244041 w 2184501"/>
                <a:gd name="csY181" fmla="*/ 670636 h 758494"/>
                <a:gd name="csX182" fmla="*/ 1096899 w 2184501"/>
                <a:gd name="csY182" fmla="*/ 662254 h 758494"/>
                <a:gd name="csX183" fmla="*/ 1126389 w 2184501"/>
                <a:gd name="csY183" fmla="*/ 658368 h 758494"/>
                <a:gd name="csX184" fmla="*/ 1138276 w 2184501"/>
                <a:gd name="csY184" fmla="*/ 678789 h 758494"/>
                <a:gd name="csX185" fmla="*/ 1083031 w 2184501"/>
                <a:gd name="csY185" fmla="*/ 688467 h 758494"/>
                <a:gd name="csX186" fmla="*/ 1049960 w 2184501"/>
                <a:gd name="csY186" fmla="*/ 694944 h 758494"/>
                <a:gd name="csX187" fmla="*/ 1024281 w 2184501"/>
                <a:gd name="csY187" fmla="*/ 694563 h 758494"/>
                <a:gd name="csX188" fmla="*/ 1040663 w 2184501"/>
                <a:gd name="csY188" fmla="*/ 666826 h 758494"/>
                <a:gd name="csX189" fmla="*/ 1066876 w 2184501"/>
                <a:gd name="csY189" fmla="*/ 666445 h 758494"/>
                <a:gd name="csX190" fmla="*/ 1079678 w 2184501"/>
                <a:gd name="csY190" fmla="*/ 649452 h 758494"/>
                <a:gd name="csX191" fmla="*/ 1096899 w 2184501"/>
                <a:gd name="csY191" fmla="*/ 662254 h 758494"/>
                <a:gd name="csX192" fmla="*/ 630098 w 2184501"/>
                <a:gd name="csY192" fmla="*/ 569062 h 758494"/>
                <a:gd name="csX193" fmla="*/ 636651 w 2184501"/>
                <a:gd name="csY193" fmla="*/ 586130 h 758494"/>
                <a:gd name="csX194" fmla="*/ 728167 w 2184501"/>
                <a:gd name="csY194" fmla="*/ 590931 h 758494"/>
                <a:gd name="csX195" fmla="*/ 738683 w 2184501"/>
                <a:gd name="csY195" fmla="*/ 571195 h 758494"/>
                <a:gd name="csX196" fmla="*/ 827227 w 2184501"/>
                <a:gd name="csY196" fmla="*/ 594207 h 758494"/>
                <a:gd name="csX197" fmla="*/ 844677 w 2184501"/>
                <a:gd name="csY197" fmla="*/ 625373 h 758494"/>
                <a:gd name="csX198" fmla="*/ 916305 w 2184501"/>
                <a:gd name="csY198" fmla="*/ 634136 h 758494"/>
                <a:gd name="csX199" fmla="*/ 974903 w 2184501"/>
                <a:gd name="csY199" fmla="*/ 662635 h 758494"/>
                <a:gd name="csX200" fmla="*/ 920344 w 2184501"/>
                <a:gd name="csY200" fmla="*/ 680999 h 758494"/>
                <a:gd name="csX201" fmla="*/ 867842 w 2184501"/>
                <a:gd name="csY201" fmla="*/ 661644 h 758494"/>
                <a:gd name="csX202" fmla="*/ 824637 w 2184501"/>
                <a:gd name="csY202" fmla="*/ 662940 h 758494"/>
                <a:gd name="csX203" fmla="*/ 775107 w 2184501"/>
                <a:gd name="csY203" fmla="*/ 659358 h 758494"/>
                <a:gd name="csX204" fmla="*/ 730377 w 2184501"/>
                <a:gd name="csY204" fmla="*/ 650748 h 758494"/>
                <a:gd name="csX205" fmla="*/ 675056 w 2184501"/>
                <a:gd name="csY205" fmla="*/ 632384 h 758494"/>
                <a:gd name="csX206" fmla="*/ 640004 w 2184501"/>
                <a:gd name="csY206" fmla="*/ 627659 h 758494"/>
                <a:gd name="csX207" fmla="*/ 620116 w 2184501"/>
                <a:gd name="csY207" fmla="*/ 633603 h 758494"/>
                <a:gd name="csX208" fmla="*/ 533019 w 2184501"/>
                <a:gd name="csY208" fmla="*/ 613867 h 758494"/>
                <a:gd name="csX209" fmla="*/ 524790 w 2184501"/>
                <a:gd name="csY209" fmla="*/ 593217 h 758494"/>
                <a:gd name="csX210" fmla="*/ 481051 w 2184501"/>
                <a:gd name="csY210" fmla="*/ 589711 h 758494"/>
                <a:gd name="csX211" fmla="*/ 513817 w 2184501"/>
                <a:gd name="csY211" fmla="*/ 543916 h 758494"/>
                <a:gd name="csX212" fmla="*/ 571729 w 2184501"/>
                <a:gd name="csY212" fmla="*/ 546735 h 758494"/>
                <a:gd name="csX213" fmla="*/ 610286 w 2184501"/>
                <a:gd name="csY213" fmla="*/ 565404 h 758494"/>
                <a:gd name="csX214" fmla="*/ 630098 w 2184501"/>
                <a:gd name="csY214" fmla="*/ 569062 h 758494"/>
                <a:gd name="csX215" fmla="*/ 433502 w 2184501"/>
                <a:gd name="csY215" fmla="*/ 313792 h 758494"/>
                <a:gd name="csX216" fmla="*/ 441579 w 2184501"/>
                <a:gd name="csY216" fmla="*/ 347091 h 758494"/>
                <a:gd name="csX217" fmla="*/ 458267 w 2184501"/>
                <a:gd name="csY217" fmla="*/ 373761 h 758494"/>
                <a:gd name="csX218" fmla="*/ 493319 w 2184501"/>
                <a:gd name="csY218" fmla="*/ 378028 h 758494"/>
                <a:gd name="csX219" fmla="*/ 516560 w 2184501"/>
                <a:gd name="csY219" fmla="*/ 408279 h 758494"/>
                <a:gd name="csX220" fmla="*/ 504520 w 2184501"/>
                <a:gd name="csY220" fmla="*/ 467716 h 758494"/>
                <a:gd name="csX221" fmla="*/ 502615 w 2184501"/>
                <a:gd name="csY221" fmla="*/ 541782 h 758494"/>
                <a:gd name="csX222" fmla="*/ 449733 w 2184501"/>
                <a:gd name="csY222" fmla="*/ 542772 h 758494"/>
                <a:gd name="csX223" fmla="*/ 409575 w 2184501"/>
                <a:gd name="csY223" fmla="*/ 502767 h 758494"/>
                <a:gd name="csX224" fmla="*/ 348234 w 2184501"/>
                <a:gd name="csY224" fmla="*/ 463677 h 758494"/>
                <a:gd name="csX225" fmla="*/ 327813 w 2184501"/>
                <a:gd name="csY225" fmla="*/ 434645 h 758494"/>
                <a:gd name="csX226" fmla="*/ 291618 w 2184501"/>
                <a:gd name="csY226" fmla="*/ 395707 h 758494"/>
                <a:gd name="csX227" fmla="*/ 267919 w 2184501"/>
                <a:gd name="csY227" fmla="*/ 359892 h 758494"/>
                <a:gd name="csX228" fmla="*/ 231572 w 2184501"/>
                <a:gd name="csY228" fmla="*/ 293065 h 758494"/>
                <a:gd name="csX229" fmla="*/ 189662 w 2184501"/>
                <a:gd name="csY229" fmla="*/ 253212 h 758494"/>
                <a:gd name="csX230" fmla="*/ 175641 w 2184501"/>
                <a:gd name="csY230" fmla="*/ 212141 h 758494"/>
                <a:gd name="csX231" fmla="*/ 158039 w 2184501"/>
                <a:gd name="csY231" fmla="*/ 174879 h 758494"/>
                <a:gd name="csX232" fmla="*/ 114910 w 2184501"/>
                <a:gd name="csY232" fmla="*/ 144780 h 758494"/>
                <a:gd name="csX233" fmla="*/ 89992 w 2184501"/>
                <a:gd name="csY233" fmla="*/ 103936 h 758494"/>
                <a:gd name="csX234" fmla="*/ 54026 w 2184501"/>
                <a:gd name="csY234" fmla="*/ 77114 h 758494"/>
                <a:gd name="csX235" fmla="*/ 4191 w 2184501"/>
                <a:gd name="csY235" fmla="*/ 24384 h 758494"/>
                <a:gd name="csX236" fmla="*/ 0 w 2184501"/>
                <a:gd name="csY236" fmla="*/ 0 h 758494"/>
                <a:gd name="csX237" fmla="*/ 30785 w 2184501"/>
                <a:gd name="csY237" fmla="*/ 1981 h 758494"/>
                <a:gd name="csX238" fmla="*/ 104699 w 2184501"/>
                <a:gd name="csY238" fmla="*/ 11201 h 758494"/>
                <a:gd name="csX239" fmla="*/ 146914 w 2184501"/>
                <a:gd name="csY239" fmla="*/ 57988 h 758494"/>
                <a:gd name="csX240" fmla="*/ 183871 w 2184501"/>
                <a:gd name="csY240" fmla="*/ 90449 h 758494"/>
                <a:gd name="csX241" fmla="*/ 210160 w 2184501"/>
                <a:gd name="csY241" fmla="*/ 110337 h 758494"/>
                <a:gd name="csX242" fmla="*/ 255423 w 2184501"/>
                <a:gd name="csY242" fmla="*/ 161696 h 758494"/>
                <a:gd name="csX243" fmla="*/ 303962 w 2184501"/>
                <a:gd name="csY243" fmla="*/ 162458 h 758494"/>
                <a:gd name="csX244" fmla="*/ 344119 w 2184501"/>
                <a:gd name="csY244" fmla="*/ 195148 h 758494"/>
                <a:gd name="csX245" fmla="*/ 371780 w 2184501"/>
                <a:gd name="csY245" fmla="*/ 235153 h 758494"/>
                <a:gd name="csX246" fmla="*/ 408127 w 2184501"/>
                <a:gd name="csY246" fmla="*/ 257022 h 758494"/>
                <a:gd name="csX247" fmla="*/ 389001 w 2184501"/>
                <a:gd name="csY247" fmla="*/ 295961 h 758494"/>
                <a:gd name="csX248" fmla="*/ 416357 w 2184501"/>
                <a:gd name="csY248" fmla="*/ 312572 h 758494"/>
                <a:gd name="csX249" fmla="*/ 433502 w 2184501"/>
                <a:gd name="csY249" fmla="*/ 313792 h 7584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</a:cxnLst>
              <a:rect l="l" t="t" r="r" b="b"/>
              <a:pathLst>
                <a:path w="2184501" h="758494">
                  <a:moveTo>
                    <a:pt x="2182902" y="386182"/>
                  </a:moveTo>
                  <a:lnTo>
                    <a:pt x="2183740" y="542086"/>
                  </a:lnTo>
                  <a:lnTo>
                    <a:pt x="2184502" y="698602"/>
                  </a:lnTo>
                  <a:lnTo>
                    <a:pt x="2141982" y="659130"/>
                  </a:lnTo>
                  <a:lnTo>
                    <a:pt x="2093519" y="649452"/>
                  </a:lnTo>
                  <a:lnTo>
                    <a:pt x="2081708" y="663168"/>
                  </a:lnTo>
                  <a:lnTo>
                    <a:pt x="2021205" y="664616"/>
                  </a:lnTo>
                  <a:lnTo>
                    <a:pt x="2041475" y="625526"/>
                  </a:lnTo>
                  <a:lnTo>
                    <a:pt x="2071574" y="612191"/>
                  </a:lnTo>
                  <a:lnTo>
                    <a:pt x="2059077" y="559994"/>
                  </a:lnTo>
                  <a:lnTo>
                    <a:pt x="2036140" y="519836"/>
                  </a:lnTo>
                  <a:lnTo>
                    <a:pt x="1943557" y="479298"/>
                  </a:lnTo>
                  <a:lnTo>
                    <a:pt x="1904238" y="475259"/>
                  </a:lnTo>
                  <a:lnTo>
                    <a:pt x="1832458" y="431063"/>
                  </a:lnTo>
                  <a:lnTo>
                    <a:pt x="1818361" y="454304"/>
                  </a:lnTo>
                  <a:lnTo>
                    <a:pt x="1800073" y="458495"/>
                  </a:lnTo>
                  <a:lnTo>
                    <a:pt x="1789252" y="440969"/>
                  </a:lnTo>
                  <a:lnTo>
                    <a:pt x="1789100" y="420166"/>
                  </a:lnTo>
                  <a:lnTo>
                    <a:pt x="1752600" y="396697"/>
                  </a:lnTo>
                  <a:lnTo>
                    <a:pt x="1804035" y="379476"/>
                  </a:lnTo>
                  <a:lnTo>
                    <a:pt x="1838097" y="380467"/>
                  </a:lnTo>
                  <a:lnTo>
                    <a:pt x="1834058" y="367741"/>
                  </a:lnTo>
                  <a:lnTo>
                    <a:pt x="1764183" y="367665"/>
                  </a:lnTo>
                  <a:lnTo>
                    <a:pt x="1745285" y="339242"/>
                  </a:lnTo>
                  <a:lnTo>
                    <a:pt x="1702613" y="330403"/>
                  </a:lnTo>
                  <a:lnTo>
                    <a:pt x="1682344" y="306781"/>
                  </a:lnTo>
                  <a:lnTo>
                    <a:pt x="1746733" y="295199"/>
                  </a:lnTo>
                  <a:lnTo>
                    <a:pt x="1771193" y="279654"/>
                  </a:lnTo>
                  <a:lnTo>
                    <a:pt x="1847926" y="299237"/>
                  </a:lnTo>
                  <a:lnTo>
                    <a:pt x="1855470" y="316992"/>
                  </a:lnTo>
                  <a:lnTo>
                    <a:pt x="1868805" y="394259"/>
                  </a:lnTo>
                  <a:lnTo>
                    <a:pt x="1918183" y="422910"/>
                  </a:lnTo>
                  <a:lnTo>
                    <a:pt x="1958112" y="372161"/>
                  </a:lnTo>
                  <a:lnTo>
                    <a:pt x="2012900" y="343357"/>
                  </a:lnTo>
                  <a:lnTo>
                    <a:pt x="2055343" y="343281"/>
                  </a:lnTo>
                  <a:lnTo>
                    <a:pt x="2096186" y="359969"/>
                  </a:lnTo>
                  <a:lnTo>
                    <a:pt x="2131619" y="377037"/>
                  </a:lnTo>
                  <a:lnTo>
                    <a:pt x="2182902" y="386182"/>
                  </a:lnTo>
                  <a:close/>
                  <a:moveTo>
                    <a:pt x="1417244" y="687781"/>
                  </a:moveTo>
                  <a:lnTo>
                    <a:pt x="1422121" y="697306"/>
                  </a:lnTo>
                  <a:lnTo>
                    <a:pt x="1422959" y="711860"/>
                  </a:lnTo>
                  <a:lnTo>
                    <a:pt x="1391793" y="747903"/>
                  </a:lnTo>
                  <a:lnTo>
                    <a:pt x="1350950" y="758495"/>
                  </a:lnTo>
                  <a:lnTo>
                    <a:pt x="1345235" y="752703"/>
                  </a:lnTo>
                  <a:lnTo>
                    <a:pt x="1349502" y="736321"/>
                  </a:lnTo>
                  <a:lnTo>
                    <a:pt x="1370076" y="706907"/>
                  </a:lnTo>
                  <a:lnTo>
                    <a:pt x="1417244" y="687781"/>
                  </a:lnTo>
                  <a:close/>
                  <a:moveTo>
                    <a:pt x="1858595" y="591769"/>
                  </a:moveTo>
                  <a:lnTo>
                    <a:pt x="1853946" y="555727"/>
                  </a:lnTo>
                  <a:lnTo>
                    <a:pt x="1862481" y="538505"/>
                  </a:lnTo>
                  <a:lnTo>
                    <a:pt x="1872463" y="522275"/>
                  </a:lnTo>
                  <a:lnTo>
                    <a:pt x="1883283" y="536296"/>
                  </a:lnTo>
                  <a:lnTo>
                    <a:pt x="1883207" y="559156"/>
                  </a:lnTo>
                  <a:lnTo>
                    <a:pt x="1858595" y="591769"/>
                  </a:lnTo>
                  <a:close/>
                  <a:moveTo>
                    <a:pt x="1078840" y="64237"/>
                  </a:moveTo>
                  <a:lnTo>
                    <a:pt x="1051636" y="107442"/>
                  </a:lnTo>
                  <a:lnTo>
                    <a:pt x="1086765" y="152705"/>
                  </a:lnTo>
                  <a:lnTo>
                    <a:pt x="1078535" y="174650"/>
                  </a:lnTo>
                  <a:lnTo>
                    <a:pt x="1132027" y="218922"/>
                  </a:lnTo>
                  <a:lnTo>
                    <a:pt x="1075487" y="224561"/>
                  </a:lnTo>
                  <a:lnTo>
                    <a:pt x="1059561" y="257099"/>
                  </a:lnTo>
                  <a:lnTo>
                    <a:pt x="1061619" y="300380"/>
                  </a:lnTo>
                  <a:lnTo>
                    <a:pt x="1015670" y="333070"/>
                  </a:lnTo>
                  <a:lnTo>
                    <a:pt x="1014451" y="380619"/>
                  </a:lnTo>
                  <a:lnTo>
                    <a:pt x="996010" y="453695"/>
                  </a:lnTo>
                  <a:lnTo>
                    <a:pt x="989000" y="436702"/>
                  </a:lnTo>
                  <a:lnTo>
                    <a:pt x="934746" y="458266"/>
                  </a:lnTo>
                  <a:lnTo>
                    <a:pt x="915772" y="429006"/>
                  </a:lnTo>
                  <a:lnTo>
                    <a:pt x="881787" y="426263"/>
                  </a:lnTo>
                  <a:lnTo>
                    <a:pt x="857936" y="410947"/>
                  </a:lnTo>
                  <a:lnTo>
                    <a:pt x="801167" y="428168"/>
                  </a:lnTo>
                  <a:lnTo>
                    <a:pt x="783717" y="405003"/>
                  </a:lnTo>
                  <a:lnTo>
                    <a:pt x="752475" y="407670"/>
                  </a:lnTo>
                  <a:lnTo>
                    <a:pt x="713080" y="402107"/>
                  </a:lnTo>
                  <a:lnTo>
                    <a:pt x="705765" y="338023"/>
                  </a:lnTo>
                  <a:lnTo>
                    <a:pt x="681914" y="324764"/>
                  </a:lnTo>
                  <a:lnTo>
                    <a:pt x="658978" y="283921"/>
                  </a:lnTo>
                  <a:lnTo>
                    <a:pt x="652349" y="242163"/>
                  </a:lnTo>
                  <a:lnTo>
                    <a:pt x="657911" y="197891"/>
                  </a:lnTo>
                  <a:lnTo>
                    <a:pt x="686333" y="166116"/>
                  </a:lnTo>
                  <a:lnTo>
                    <a:pt x="694259" y="198044"/>
                  </a:lnTo>
                  <a:lnTo>
                    <a:pt x="726948" y="225018"/>
                  </a:lnTo>
                  <a:lnTo>
                    <a:pt x="757733" y="215341"/>
                  </a:lnTo>
                  <a:lnTo>
                    <a:pt x="788213" y="218770"/>
                  </a:lnTo>
                  <a:lnTo>
                    <a:pt x="816026" y="194615"/>
                  </a:lnTo>
                  <a:lnTo>
                    <a:pt x="838962" y="190424"/>
                  </a:lnTo>
                  <a:lnTo>
                    <a:pt x="884149" y="203835"/>
                  </a:lnTo>
                  <a:lnTo>
                    <a:pt x="923087" y="193624"/>
                  </a:lnTo>
                  <a:lnTo>
                    <a:pt x="947547" y="127178"/>
                  </a:lnTo>
                  <a:lnTo>
                    <a:pt x="965988" y="110566"/>
                  </a:lnTo>
                  <a:lnTo>
                    <a:pt x="982523" y="56159"/>
                  </a:lnTo>
                  <a:lnTo>
                    <a:pt x="1037387" y="56236"/>
                  </a:lnTo>
                  <a:lnTo>
                    <a:pt x="1078840" y="64237"/>
                  </a:lnTo>
                  <a:close/>
                  <a:moveTo>
                    <a:pt x="1627480" y="395859"/>
                  </a:moveTo>
                  <a:lnTo>
                    <a:pt x="1680058" y="409803"/>
                  </a:lnTo>
                  <a:lnTo>
                    <a:pt x="1697431" y="446379"/>
                  </a:lnTo>
                  <a:lnTo>
                    <a:pt x="1657122" y="426644"/>
                  </a:lnTo>
                  <a:lnTo>
                    <a:pt x="1617193" y="422605"/>
                  </a:lnTo>
                  <a:lnTo>
                    <a:pt x="1590218" y="425806"/>
                  </a:lnTo>
                  <a:lnTo>
                    <a:pt x="1557224" y="424129"/>
                  </a:lnTo>
                  <a:lnTo>
                    <a:pt x="1568501" y="397840"/>
                  </a:lnTo>
                  <a:lnTo>
                    <a:pt x="1627480" y="395859"/>
                  </a:lnTo>
                  <a:close/>
                  <a:moveTo>
                    <a:pt x="1508303" y="443103"/>
                  </a:moveTo>
                  <a:lnTo>
                    <a:pt x="1475309" y="434340"/>
                  </a:lnTo>
                  <a:lnTo>
                    <a:pt x="1466012" y="413766"/>
                  </a:lnTo>
                  <a:lnTo>
                    <a:pt x="1514323" y="411480"/>
                  </a:lnTo>
                  <a:lnTo>
                    <a:pt x="1526210" y="427253"/>
                  </a:lnTo>
                  <a:lnTo>
                    <a:pt x="1508303" y="443103"/>
                  </a:lnTo>
                  <a:close/>
                  <a:moveTo>
                    <a:pt x="1558824" y="158115"/>
                  </a:moveTo>
                  <a:lnTo>
                    <a:pt x="1562253" y="184175"/>
                  </a:lnTo>
                  <a:lnTo>
                    <a:pt x="1590447" y="188366"/>
                  </a:lnTo>
                  <a:lnTo>
                    <a:pt x="1594942" y="207873"/>
                  </a:lnTo>
                  <a:lnTo>
                    <a:pt x="1592428" y="249631"/>
                  </a:lnTo>
                  <a:lnTo>
                    <a:pt x="1567739" y="244983"/>
                  </a:lnTo>
                  <a:lnTo>
                    <a:pt x="1560500" y="274015"/>
                  </a:lnTo>
                  <a:lnTo>
                    <a:pt x="1580160" y="299237"/>
                  </a:lnTo>
                  <a:lnTo>
                    <a:pt x="1566825" y="304952"/>
                  </a:lnTo>
                  <a:lnTo>
                    <a:pt x="1547546" y="274701"/>
                  </a:lnTo>
                  <a:lnTo>
                    <a:pt x="1533373" y="213665"/>
                  </a:lnTo>
                  <a:lnTo>
                    <a:pt x="1542974" y="175488"/>
                  </a:lnTo>
                  <a:lnTo>
                    <a:pt x="1558824" y="158115"/>
                  </a:lnTo>
                  <a:close/>
                  <a:moveTo>
                    <a:pt x="1319784" y="220218"/>
                  </a:moveTo>
                  <a:lnTo>
                    <a:pt x="1374725" y="218161"/>
                  </a:lnTo>
                  <a:lnTo>
                    <a:pt x="1421892" y="183489"/>
                  </a:lnTo>
                  <a:lnTo>
                    <a:pt x="1430274" y="194157"/>
                  </a:lnTo>
                  <a:lnTo>
                    <a:pt x="1391870" y="241554"/>
                  </a:lnTo>
                  <a:lnTo>
                    <a:pt x="1355979" y="250698"/>
                  </a:lnTo>
                  <a:lnTo>
                    <a:pt x="1310031" y="241402"/>
                  </a:lnTo>
                  <a:lnTo>
                    <a:pt x="1230402" y="243764"/>
                  </a:lnTo>
                  <a:lnTo>
                    <a:pt x="1188720" y="250621"/>
                  </a:lnTo>
                  <a:lnTo>
                    <a:pt x="1181939" y="286816"/>
                  </a:lnTo>
                  <a:lnTo>
                    <a:pt x="1224687" y="329260"/>
                  </a:lnTo>
                  <a:lnTo>
                    <a:pt x="1250442" y="307619"/>
                  </a:lnTo>
                  <a:lnTo>
                    <a:pt x="1339520" y="291389"/>
                  </a:lnTo>
                  <a:lnTo>
                    <a:pt x="1335558" y="313411"/>
                  </a:lnTo>
                  <a:lnTo>
                    <a:pt x="1314755" y="306476"/>
                  </a:lnTo>
                  <a:lnTo>
                    <a:pt x="1294029" y="334441"/>
                  </a:lnTo>
                  <a:lnTo>
                    <a:pt x="1251966" y="352958"/>
                  </a:lnTo>
                  <a:lnTo>
                    <a:pt x="1297229" y="414223"/>
                  </a:lnTo>
                  <a:lnTo>
                    <a:pt x="1288466" y="430606"/>
                  </a:lnTo>
                  <a:lnTo>
                    <a:pt x="1331443" y="485851"/>
                  </a:lnTo>
                  <a:lnTo>
                    <a:pt x="1330986" y="517246"/>
                  </a:lnTo>
                  <a:lnTo>
                    <a:pt x="1305535" y="531342"/>
                  </a:lnTo>
                  <a:lnTo>
                    <a:pt x="1286790" y="514502"/>
                  </a:lnTo>
                  <a:lnTo>
                    <a:pt x="1309878" y="475336"/>
                  </a:lnTo>
                  <a:lnTo>
                    <a:pt x="1263015" y="493852"/>
                  </a:lnTo>
                  <a:lnTo>
                    <a:pt x="1251128" y="480593"/>
                  </a:lnTo>
                  <a:lnTo>
                    <a:pt x="1257300" y="462153"/>
                  </a:lnTo>
                  <a:lnTo>
                    <a:pt x="1222858" y="434111"/>
                  </a:lnTo>
                  <a:lnTo>
                    <a:pt x="1226439" y="387477"/>
                  </a:lnTo>
                  <a:lnTo>
                    <a:pt x="1194588" y="402031"/>
                  </a:lnTo>
                  <a:lnTo>
                    <a:pt x="1198626" y="457809"/>
                  </a:lnTo>
                  <a:lnTo>
                    <a:pt x="1200531" y="526237"/>
                  </a:lnTo>
                  <a:lnTo>
                    <a:pt x="1170280" y="533247"/>
                  </a:lnTo>
                  <a:lnTo>
                    <a:pt x="1149706" y="519151"/>
                  </a:lnTo>
                  <a:lnTo>
                    <a:pt x="1163422" y="475107"/>
                  </a:lnTo>
                  <a:lnTo>
                    <a:pt x="1156030" y="428930"/>
                  </a:lnTo>
                  <a:lnTo>
                    <a:pt x="1135990" y="428549"/>
                  </a:lnTo>
                  <a:lnTo>
                    <a:pt x="1121131" y="395859"/>
                  </a:lnTo>
                  <a:lnTo>
                    <a:pt x="1140867" y="364541"/>
                  </a:lnTo>
                  <a:lnTo>
                    <a:pt x="1147649" y="326593"/>
                  </a:lnTo>
                  <a:lnTo>
                    <a:pt x="1171651" y="254584"/>
                  </a:lnTo>
                  <a:lnTo>
                    <a:pt x="1181710" y="234924"/>
                  </a:lnTo>
                  <a:lnTo>
                    <a:pt x="1222248" y="199415"/>
                  </a:lnTo>
                  <a:lnTo>
                    <a:pt x="1259586" y="213588"/>
                  </a:lnTo>
                  <a:lnTo>
                    <a:pt x="1319784" y="220218"/>
                  </a:lnTo>
                  <a:close/>
                  <a:moveTo>
                    <a:pt x="1194054" y="753618"/>
                  </a:moveTo>
                  <a:lnTo>
                    <a:pt x="1130656" y="719785"/>
                  </a:lnTo>
                  <a:lnTo>
                    <a:pt x="1175233" y="710336"/>
                  </a:lnTo>
                  <a:lnTo>
                    <a:pt x="1200303" y="725043"/>
                  </a:lnTo>
                  <a:lnTo>
                    <a:pt x="1216990" y="739673"/>
                  </a:lnTo>
                  <a:lnTo>
                    <a:pt x="1214171" y="752703"/>
                  </a:lnTo>
                  <a:lnTo>
                    <a:pt x="1194054" y="753618"/>
                  </a:lnTo>
                  <a:close/>
                  <a:moveTo>
                    <a:pt x="1244041" y="670636"/>
                  </a:moveTo>
                  <a:lnTo>
                    <a:pt x="1275817" y="666978"/>
                  </a:lnTo>
                  <a:lnTo>
                    <a:pt x="1318641" y="649376"/>
                  </a:lnTo>
                  <a:lnTo>
                    <a:pt x="1311631" y="676122"/>
                  </a:lnTo>
                  <a:lnTo>
                    <a:pt x="1239850" y="689762"/>
                  </a:lnTo>
                  <a:lnTo>
                    <a:pt x="1176376" y="683819"/>
                  </a:lnTo>
                  <a:lnTo>
                    <a:pt x="1176224" y="666217"/>
                  </a:lnTo>
                  <a:lnTo>
                    <a:pt x="1214095" y="656234"/>
                  </a:lnTo>
                  <a:lnTo>
                    <a:pt x="1244041" y="670636"/>
                  </a:lnTo>
                  <a:close/>
                  <a:moveTo>
                    <a:pt x="1096899" y="662254"/>
                  </a:moveTo>
                  <a:lnTo>
                    <a:pt x="1126389" y="658368"/>
                  </a:lnTo>
                  <a:lnTo>
                    <a:pt x="1138276" y="678789"/>
                  </a:lnTo>
                  <a:lnTo>
                    <a:pt x="1083031" y="688467"/>
                  </a:lnTo>
                  <a:lnTo>
                    <a:pt x="1049960" y="694944"/>
                  </a:lnTo>
                  <a:lnTo>
                    <a:pt x="1024281" y="694563"/>
                  </a:lnTo>
                  <a:lnTo>
                    <a:pt x="1040663" y="666826"/>
                  </a:lnTo>
                  <a:lnTo>
                    <a:pt x="1066876" y="666445"/>
                  </a:lnTo>
                  <a:lnTo>
                    <a:pt x="1079678" y="649452"/>
                  </a:lnTo>
                  <a:lnTo>
                    <a:pt x="1096899" y="662254"/>
                  </a:lnTo>
                  <a:close/>
                  <a:moveTo>
                    <a:pt x="630098" y="569062"/>
                  </a:moveTo>
                  <a:lnTo>
                    <a:pt x="636651" y="586130"/>
                  </a:lnTo>
                  <a:lnTo>
                    <a:pt x="728167" y="590931"/>
                  </a:lnTo>
                  <a:lnTo>
                    <a:pt x="738683" y="571195"/>
                  </a:lnTo>
                  <a:lnTo>
                    <a:pt x="827227" y="594207"/>
                  </a:lnTo>
                  <a:lnTo>
                    <a:pt x="844677" y="625373"/>
                  </a:lnTo>
                  <a:lnTo>
                    <a:pt x="916305" y="634136"/>
                  </a:lnTo>
                  <a:lnTo>
                    <a:pt x="974903" y="662635"/>
                  </a:lnTo>
                  <a:lnTo>
                    <a:pt x="920344" y="680999"/>
                  </a:lnTo>
                  <a:lnTo>
                    <a:pt x="867842" y="661644"/>
                  </a:lnTo>
                  <a:lnTo>
                    <a:pt x="824637" y="662940"/>
                  </a:lnTo>
                  <a:lnTo>
                    <a:pt x="775107" y="659358"/>
                  </a:lnTo>
                  <a:lnTo>
                    <a:pt x="730377" y="650748"/>
                  </a:lnTo>
                  <a:lnTo>
                    <a:pt x="675056" y="632384"/>
                  </a:lnTo>
                  <a:lnTo>
                    <a:pt x="640004" y="627659"/>
                  </a:lnTo>
                  <a:lnTo>
                    <a:pt x="620116" y="633603"/>
                  </a:lnTo>
                  <a:lnTo>
                    <a:pt x="533019" y="613867"/>
                  </a:lnTo>
                  <a:lnTo>
                    <a:pt x="524790" y="593217"/>
                  </a:lnTo>
                  <a:lnTo>
                    <a:pt x="481051" y="589711"/>
                  </a:lnTo>
                  <a:lnTo>
                    <a:pt x="513817" y="543916"/>
                  </a:lnTo>
                  <a:lnTo>
                    <a:pt x="571729" y="546735"/>
                  </a:lnTo>
                  <a:lnTo>
                    <a:pt x="610286" y="565404"/>
                  </a:lnTo>
                  <a:lnTo>
                    <a:pt x="630098" y="569062"/>
                  </a:lnTo>
                  <a:close/>
                  <a:moveTo>
                    <a:pt x="433502" y="313792"/>
                  </a:moveTo>
                  <a:lnTo>
                    <a:pt x="441579" y="347091"/>
                  </a:lnTo>
                  <a:lnTo>
                    <a:pt x="458267" y="373761"/>
                  </a:lnTo>
                  <a:lnTo>
                    <a:pt x="493319" y="378028"/>
                  </a:lnTo>
                  <a:lnTo>
                    <a:pt x="516560" y="408279"/>
                  </a:lnTo>
                  <a:lnTo>
                    <a:pt x="504520" y="467716"/>
                  </a:lnTo>
                  <a:lnTo>
                    <a:pt x="502615" y="541782"/>
                  </a:lnTo>
                  <a:lnTo>
                    <a:pt x="449733" y="542772"/>
                  </a:lnTo>
                  <a:lnTo>
                    <a:pt x="409575" y="502767"/>
                  </a:lnTo>
                  <a:lnTo>
                    <a:pt x="348234" y="463677"/>
                  </a:lnTo>
                  <a:lnTo>
                    <a:pt x="327813" y="434645"/>
                  </a:lnTo>
                  <a:lnTo>
                    <a:pt x="291618" y="395707"/>
                  </a:lnTo>
                  <a:lnTo>
                    <a:pt x="267919" y="359892"/>
                  </a:lnTo>
                  <a:lnTo>
                    <a:pt x="231572" y="293065"/>
                  </a:lnTo>
                  <a:lnTo>
                    <a:pt x="189662" y="253212"/>
                  </a:lnTo>
                  <a:lnTo>
                    <a:pt x="175641" y="212141"/>
                  </a:lnTo>
                  <a:lnTo>
                    <a:pt x="158039" y="174879"/>
                  </a:lnTo>
                  <a:lnTo>
                    <a:pt x="114910" y="144780"/>
                  </a:lnTo>
                  <a:lnTo>
                    <a:pt x="89992" y="103936"/>
                  </a:lnTo>
                  <a:lnTo>
                    <a:pt x="54026" y="77114"/>
                  </a:lnTo>
                  <a:lnTo>
                    <a:pt x="4191" y="24384"/>
                  </a:lnTo>
                  <a:lnTo>
                    <a:pt x="0" y="0"/>
                  </a:lnTo>
                  <a:lnTo>
                    <a:pt x="30785" y="1981"/>
                  </a:lnTo>
                  <a:lnTo>
                    <a:pt x="104699" y="11201"/>
                  </a:lnTo>
                  <a:lnTo>
                    <a:pt x="146914" y="57988"/>
                  </a:lnTo>
                  <a:lnTo>
                    <a:pt x="183871" y="90449"/>
                  </a:lnTo>
                  <a:lnTo>
                    <a:pt x="210160" y="110337"/>
                  </a:lnTo>
                  <a:lnTo>
                    <a:pt x="255423" y="161696"/>
                  </a:lnTo>
                  <a:lnTo>
                    <a:pt x="303962" y="162458"/>
                  </a:lnTo>
                  <a:lnTo>
                    <a:pt x="344119" y="195148"/>
                  </a:lnTo>
                  <a:lnTo>
                    <a:pt x="371780" y="235153"/>
                  </a:lnTo>
                  <a:lnTo>
                    <a:pt x="408127" y="257022"/>
                  </a:lnTo>
                  <a:lnTo>
                    <a:pt x="389001" y="295961"/>
                  </a:lnTo>
                  <a:lnTo>
                    <a:pt x="416357" y="312572"/>
                  </a:lnTo>
                  <a:lnTo>
                    <a:pt x="433502" y="313792"/>
                  </a:lnTo>
                  <a:close/>
                </a:path>
              </a:pathLst>
            </a:custGeom>
            <a:gradFill>
              <a:gsLst>
                <a:gs pos="0">
                  <a:srgbClr val="12D6C8"/>
                </a:gs>
                <a:gs pos="50000">
                  <a:srgbClr val="33DBC0"/>
                </a:gs>
                <a:gs pos="100000">
                  <a:srgbClr val="54E0B9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1701E766-F7A9-C52E-6E76-E8DAC981D18F}"/>
                </a:ext>
              </a:extLst>
            </p:cNvPr>
            <p:cNvSpPr/>
            <p:nvPr/>
          </p:nvSpPr>
          <p:spPr>
            <a:xfrm>
              <a:off x="5868466" y="4666259"/>
              <a:ext cx="355701" cy="423748"/>
            </a:xfrm>
            <a:custGeom>
              <a:avLst/>
              <a:gdLst>
                <a:gd name="csX0" fmla="*/ 347015 w 355701"/>
                <a:gd name="csY0" fmla="*/ 408127 h 423748"/>
                <a:gd name="csX1" fmla="*/ 304724 w 355701"/>
                <a:gd name="csY1" fmla="*/ 390144 h 423748"/>
                <a:gd name="csX2" fmla="*/ 283083 w 355701"/>
                <a:gd name="csY2" fmla="*/ 423748 h 423748"/>
                <a:gd name="csX3" fmla="*/ 243687 w 355701"/>
                <a:gd name="csY3" fmla="*/ 404622 h 423748"/>
                <a:gd name="csX4" fmla="*/ 259232 w 355701"/>
                <a:gd name="csY4" fmla="*/ 382677 h 423748"/>
                <a:gd name="csX5" fmla="*/ 261366 w 355701"/>
                <a:gd name="csY5" fmla="*/ 341376 h 423748"/>
                <a:gd name="csX6" fmla="*/ 222732 w 355701"/>
                <a:gd name="csY6" fmla="*/ 298628 h 423748"/>
                <a:gd name="csX7" fmla="*/ 219684 w 355701"/>
                <a:gd name="csY7" fmla="*/ 250165 h 423748"/>
                <a:gd name="csX8" fmla="*/ 183413 w 355701"/>
                <a:gd name="csY8" fmla="*/ 210160 h 423748"/>
                <a:gd name="csX9" fmla="*/ 147294 w 355701"/>
                <a:gd name="csY9" fmla="*/ 206731 h 423748"/>
                <a:gd name="csX10" fmla="*/ 137693 w 355701"/>
                <a:gd name="csY10" fmla="*/ 223952 h 423748"/>
                <a:gd name="csX11" fmla="*/ 109652 w 355701"/>
                <a:gd name="csY11" fmla="*/ 225323 h 423748"/>
                <a:gd name="csX12" fmla="*/ 95402 w 355701"/>
                <a:gd name="csY12" fmla="*/ 216637 h 423748"/>
                <a:gd name="csX13" fmla="*/ 45034 w 355701"/>
                <a:gd name="csY13" fmla="*/ 246050 h 423748"/>
                <a:gd name="csX14" fmla="*/ 43891 w 355701"/>
                <a:gd name="csY14" fmla="*/ 201854 h 423748"/>
                <a:gd name="csX15" fmla="*/ 55702 w 355701"/>
                <a:gd name="csY15" fmla="*/ 149733 h 423748"/>
                <a:gd name="csX16" fmla="*/ 23393 w 355701"/>
                <a:gd name="csY16" fmla="*/ 147447 h 423748"/>
                <a:gd name="csX17" fmla="*/ 20650 w 355701"/>
                <a:gd name="csY17" fmla="*/ 117653 h 423748"/>
                <a:gd name="csX18" fmla="*/ 0 w 355701"/>
                <a:gd name="csY18" fmla="*/ 102260 h 423748"/>
                <a:gd name="csX19" fmla="*/ 10134 w 355701"/>
                <a:gd name="csY19" fmla="*/ 83896 h 423748"/>
                <a:gd name="csX20" fmla="*/ 50825 w 355701"/>
                <a:gd name="csY20" fmla="*/ 51435 h 423748"/>
                <a:gd name="csX21" fmla="*/ 55092 w 355701"/>
                <a:gd name="csY21" fmla="*/ 63170 h 423748"/>
                <a:gd name="csX22" fmla="*/ 80543 w 355701"/>
                <a:gd name="csY22" fmla="*/ 64542 h 423748"/>
                <a:gd name="csX23" fmla="*/ 73381 w 355701"/>
                <a:gd name="csY23" fmla="*/ 7315 h 423748"/>
                <a:gd name="csX24" fmla="*/ 98069 w 355701"/>
                <a:gd name="csY24" fmla="*/ 0 h 423748"/>
                <a:gd name="csX25" fmla="*/ 126035 w 355701"/>
                <a:gd name="csY25" fmla="*/ 39548 h 423748"/>
                <a:gd name="csX26" fmla="*/ 147447 w 355701"/>
                <a:gd name="csY26" fmla="*/ 84887 h 423748"/>
                <a:gd name="csX27" fmla="*/ 206273 w 355701"/>
                <a:gd name="csY27" fmla="*/ 85268 h 423748"/>
                <a:gd name="csX28" fmla="*/ 224790 w 355701"/>
                <a:gd name="csY28" fmla="*/ 128702 h 423748"/>
                <a:gd name="csX29" fmla="*/ 194234 w 355701"/>
                <a:gd name="csY29" fmla="*/ 141656 h 423748"/>
                <a:gd name="csX30" fmla="*/ 180518 w 355701"/>
                <a:gd name="csY30" fmla="*/ 159487 h 423748"/>
                <a:gd name="csX31" fmla="*/ 237744 w 355701"/>
                <a:gd name="csY31" fmla="*/ 189128 h 423748"/>
                <a:gd name="csX32" fmla="*/ 277444 w 355701"/>
                <a:gd name="csY32" fmla="*/ 247422 h 423748"/>
                <a:gd name="csX33" fmla="*/ 307543 w 355701"/>
                <a:gd name="csY33" fmla="*/ 290703 h 423748"/>
                <a:gd name="csX34" fmla="*/ 343662 w 355701"/>
                <a:gd name="csY34" fmla="*/ 324764 h 423748"/>
                <a:gd name="csX35" fmla="*/ 355702 w 355701"/>
                <a:gd name="csY35" fmla="*/ 359359 h 423748"/>
                <a:gd name="csX36" fmla="*/ 347015 w 355701"/>
                <a:gd name="csY36" fmla="*/ 408127 h 4237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355701" h="423748">
                  <a:moveTo>
                    <a:pt x="347015" y="408127"/>
                  </a:moveTo>
                  <a:lnTo>
                    <a:pt x="304724" y="390144"/>
                  </a:lnTo>
                  <a:lnTo>
                    <a:pt x="283083" y="423748"/>
                  </a:lnTo>
                  <a:lnTo>
                    <a:pt x="243687" y="404622"/>
                  </a:lnTo>
                  <a:lnTo>
                    <a:pt x="259232" y="382677"/>
                  </a:lnTo>
                  <a:lnTo>
                    <a:pt x="261366" y="341376"/>
                  </a:lnTo>
                  <a:lnTo>
                    <a:pt x="222732" y="298628"/>
                  </a:lnTo>
                  <a:lnTo>
                    <a:pt x="219684" y="250165"/>
                  </a:lnTo>
                  <a:lnTo>
                    <a:pt x="183413" y="210160"/>
                  </a:lnTo>
                  <a:lnTo>
                    <a:pt x="147294" y="206731"/>
                  </a:lnTo>
                  <a:lnTo>
                    <a:pt x="137693" y="223952"/>
                  </a:lnTo>
                  <a:lnTo>
                    <a:pt x="109652" y="225323"/>
                  </a:lnTo>
                  <a:lnTo>
                    <a:pt x="95402" y="216637"/>
                  </a:lnTo>
                  <a:lnTo>
                    <a:pt x="45034" y="246050"/>
                  </a:lnTo>
                  <a:lnTo>
                    <a:pt x="43891" y="201854"/>
                  </a:lnTo>
                  <a:lnTo>
                    <a:pt x="55702" y="149733"/>
                  </a:lnTo>
                  <a:lnTo>
                    <a:pt x="23393" y="147447"/>
                  </a:lnTo>
                  <a:lnTo>
                    <a:pt x="20650" y="117653"/>
                  </a:lnTo>
                  <a:lnTo>
                    <a:pt x="0" y="102260"/>
                  </a:lnTo>
                  <a:lnTo>
                    <a:pt x="10134" y="83896"/>
                  </a:lnTo>
                  <a:lnTo>
                    <a:pt x="50825" y="51435"/>
                  </a:lnTo>
                  <a:lnTo>
                    <a:pt x="55092" y="63170"/>
                  </a:lnTo>
                  <a:lnTo>
                    <a:pt x="80543" y="64542"/>
                  </a:lnTo>
                  <a:lnTo>
                    <a:pt x="73381" y="7315"/>
                  </a:lnTo>
                  <a:lnTo>
                    <a:pt x="98069" y="0"/>
                  </a:lnTo>
                  <a:lnTo>
                    <a:pt x="126035" y="39548"/>
                  </a:lnTo>
                  <a:lnTo>
                    <a:pt x="147447" y="84887"/>
                  </a:lnTo>
                  <a:lnTo>
                    <a:pt x="206273" y="85268"/>
                  </a:lnTo>
                  <a:lnTo>
                    <a:pt x="224790" y="128702"/>
                  </a:lnTo>
                  <a:lnTo>
                    <a:pt x="194234" y="141656"/>
                  </a:lnTo>
                  <a:lnTo>
                    <a:pt x="180518" y="159487"/>
                  </a:lnTo>
                  <a:lnTo>
                    <a:pt x="237744" y="189128"/>
                  </a:lnTo>
                  <a:lnTo>
                    <a:pt x="277444" y="247422"/>
                  </a:lnTo>
                  <a:lnTo>
                    <a:pt x="307543" y="290703"/>
                  </a:lnTo>
                  <a:lnTo>
                    <a:pt x="343662" y="324764"/>
                  </a:lnTo>
                  <a:lnTo>
                    <a:pt x="355702" y="359359"/>
                  </a:lnTo>
                  <a:lnTo>
                    <a:pt x="347015" y="408127"/>
                  </a:lnTo>
                  <a:close/>
                </a:path>
              </a:pathLst>
            </a:custGeom>
            <a:gradFill>
              <a:gsLst>
                <a:gs pos="0">
                  <a:srgbClr val="A08CFF"/>
                </a:gs>
                <a:gs pos="50000">
                  <a:srgbClr val="BAA2FF"/>
                </a:gs>
                <a:gs pos="100000">
                  <a:srgbClr val="D5B8FF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A1D4D064-CA48-93D8-AF07-F689E262E03F}"/>
                </a:ext>
              </a:extLst>
            </p:cNvPr>
            <p:cNvSpPr/>
            <p:nvPr/>
          </p:nvSpPr>
          <p:spPr>
            <a:xfrm>
              <a:off x="5867019" y="5425744"/>
              <a:ext cx="911961" cy="294436"/>
            </a:xfrm>
            <a:custGeom>
              <a:avLst/>
              <a:gdLst>
                <a:gd name="csX0" fmla="*/ 0 w 911961"/>
                <a:gd name="csY0" fmla="*/ 22251 h 294436"/>
                <a:gd name="csX1" fmla="*/ 8306 w 911961"/>
                <a:gd name="csY1" fmla="*/ 13716 h 294436"/>
                <a:gd name="csX2" fmla="*/ 47244 w 911961"/>
                <a:gd name="csY2" fmla="*/ 34671 h 294436"/>
                <a:gd name="csX3" fmla="*/ 51054 w 911961"/>
                <a:gd name="csY3" fmla="*/ 59284 h 294436"/>
                <a:gd name="csX4" fmla="*/ 82525 w 911961"/>
                <a:gd name="csY4" fmla="*/ 53569 h 294436"/>
                <a:gd name="csX5" fmla="*/ 98146 w 911961"/>
                <a:gd name="csY5" fmla="*/ 33909 h 294436"/>
                <a:gd name="csX6" fmla="*/ 109118 w 911961"/>
                <a:gd name="csY6" fmla="*/ 38329 h 294436"/>
                <a:gd name="csX7" fmla="*/ 137312 w 911961"/>
                <a:gd name="csY7" fmla="*/ 67285 h 294436"/>
                <a:gd name="csX8" fmla="*/ 157353 w 911961"/>
                <a:gd name="csY8" fmla="*/ 99365 h 294436"/>
                <a:gd name="csX9" fmla="*/ 160096 w 911961"/>
                <a:gd name="csY9" fmla="*/ 131598 h 294436"/>
                <a:gd name="csX10" fmla="*/ 155067 w 911961"/>
                <a:gd name="csY10" fmla="*/ 153314 h 294436"/>
                <a:gd name="csX11" fmla="*/ 159715 w 911961"/>
                <a:gd name="csY11" fmla="*/ 169774 h 294436"/>
                <a:gd name="csX12" fmla="*/ 163144 w 911961"/>
                <a:gd name="csY12" fmla="*/ 198044 h 294436"/>
                <a:gd name="csX13" fmla="*/ 179984 w 911961"/>
                <a:gd name="csY13" fmla="*/ 211227 h 294436"/>
                <a:gd name="csX14" fmla="*/ 198806 w 911961"/>
                <a:gd name="csY14" fmla="*/ 253518 h 294436"/>
                <a:gd name="csX15" fmla="*/ 197891 w 911961"/>
                <a:gd name="csY15" fmla="*/ 269672 h 294436"/>
                <a:gd name="csX16" fmla="*/ 163982 w 911961"/>
                <a:gd name="csY16" fmla="*/ 272796 h 294436"/>
                <a:gd name="csX17" fmla="*/ 118796 w 911961"/>
                <a:gd name="csY17" fmla="*/ 237439 h 294436"/>
                <a:gd name="csX18" fmla="*/ 62332 w 911961"/>
                <a:gd name="csY18" fmla="*/ 199492 h 294436"/>
                <a:gd name="csX19" fmla="*/ 56693 w 911961"/>
                <a:gd name="csY19" fmla="*/ 175184 h 294436"/>
                <a:gd name="csX20" fmla="*/ 29108 w 911961"/>
                <a:gd name="csY20" fmla="*/ 143180 h 294436"/>
                <a:gd name="csX21" fmla="*/ 22479 w 911961"/>
                <a:gd name="csY21" fmla="*/ 103556 h 294436"/>
                <a:gd name="csX22" fmla="*/ 5258 w 911961"/>
                <a:gd name="csY22" fmla="*/ 77419 h 294436"/>
                <a:gd name="csX23" fmla="*/ 10516 w 911961"/>
                <a:gd name="csY23" fmla="*/ 42596 h 294436"/>
                <a:gd name="csX24" fmla="*/ 0 w 911961"/>
                <a:gd name="csY24" fmla="*/ 22251 h 294436"/>
                <a:gd name="csX25" fmla="*/ 849935 w 911961"/>
                <a:gd name="csY25" fmla="*/ 133655 h 294436"/>
                <a:gd name="csX26" fmla="*/ 808482 w 911961"/>
                <a:gd name="csY26" fmla="*/ 125654 h 294436"/>
                <a:gd name="csX27" fmla="*/ 753618 w 911961"/>
                <a:gd name="csY27" fmla="*/ 125578 h 294436"/>
                <a:gd name="csX28" fmla="*/ 737082 w 911961"/>
                <a:gd name="csY28" fmla="*/ 179984 h 294436"/>
                <a:gd name="csX29" fmla="*/ 718642 w 911961"/>
                <a:gd name="csY29" fmla="*/ 196596 h 294436"/>
                <a:gd name="csX30" fmla="*/ 694182 w 911961"/>
                <a:gd name="csY30" fmla="*/ 263043 h 294436"/>
                <a:gd name="csX31" fmla="*/ 655244 w 911961"/>
                <a:gd name="csY31" fmla="*/ 273254 h 294436"/>
                <a:gd name="csX32" fmla="*/ 610057 w 911961"/>
                <a:gd name="csY32" fmla="*/ 259842 h 294436"/>
                <a:gd name="csX33" fmla="*/ 587121 w 911961"/>
                <a:gd name="csY33" fmla="*/ 264033 h 294436"/>
                <a:gd name="csX34" fmla="*/ 559308 w 911961"/>
                <a:gd name="csY34" fmla="*/ 288188 h 294436"/>
                <a:gd name="csX35" fmla="*/ 528828 w 911961"/>
                <a:gd name="csY35" fmla="*/ 284759 h 294436"/>
                <a:gd name="csX36" fmla="*/ 498043 w 911961"/>
                <a:gd name="csY36" fmla="*/ 294437 h 294436"/>
                <a:gd name="csX37" fmla="*/ 465353 w 911961"/>
                <a:gd name="csY37" fmla="*/ 267462 h 294436"/>
                <a:gd name="csX38" fmla="*/ 457428 w 911961"/>
                <a:gd name="csY38" fmla="*/ 235534 h 294436"/>
                <a:gd name="csX39" fmla="*/ 492404 w 911961"/>
                <a:gd name="csY39" fmla="*/ 251917 h 294436"/>
                <a:gd name="csX40" fmla="*/ 529285 w 911961"/>
                <a:gd name="csY40" fmla="*/ 243002 h 294436"/>
                <a:gd name="csX41" fmla="*/ 538886 w 911961"/>
                <a:gd name="csY41" fmla="*/ 202540 h 294436"/>
                <a:gd name="csX42" fmla="*/ 559308 w 911961"/>
                <a:gd name="csY42" fmla="*/ 193548 h 294436"/>
                <a:gd name="csX43" fmla="*/ 616534 w 911961"/>
                <a:gd name="csY43" fmla="*/ 183185 h 294436"/>
                <a:gd name="csX44" fmla="*/ 650824 w 911961"/>
                <a:gd name="csY44" fmla="*/ 145390 h 294436"/>
                <a:gd name="csX45" fmla="*/ 674294 w 911961"/>
                <a:gd name="csY45" fmla="*/ 115139 h 294436"/>
                <a:gd name="csX46" fmla="*/ 696011 w 911961"/>
                <a:gd name="csY46" fmla="*/ 139904 h 294436"/>
                <a:gd name="csX47" fmla="*/ 706069 w 911961"/>
                <a:gd name="csY47" fmla="*/ 123597 h 294436"/>
                <a:gd name="csX48" fmla="*/ 728853 w 911961"/>
                <a:gd name="csY48" fmla="*/ 125121 h 294436"/>
                <a:gd name="csX49" fmla="*/ 731672 w 911961"/>
                <a:gd name="csY49" fmla="*/ 94564 h 294436"/>
                <a:gd name="csX50" fmla="*/ 733806 w 911961"/>
                <a:gd name="csY50" fmla="*/ 70942 h 294436"/>
                <a:gd name="csX51" fmla="*/ 770611 w 911961"/>
                <a:gd name="csY51" fmla="*/ 37643 h 294436"/>
                <a:gd name="csX52" fmla="*/ 794690 w 911961"/>
                <a:gd name="csY52" fmla="*/ 153 h 294436"/>
                <a:gd name="csX53" fmla="*/ 813968 w 911961"/>
                <a:gd name="csY53" fmla="*/ 0 h 294436"/>
                <a:gd name="csX54" fmla="*/ 838505 w 911961"/>
                <a:gd name="csY54" fmla="*/ 24308 h 294436"/>
                <a:gd name="csX55" fmla="*/ 840715 w 911961"/>
                <a:gd name="csY55" fmla="*/ 45111 h 294436"/>
                <a:gd name="csX56" fmla="*/ 872185 w 911961"/>
                <a:gd name="csY56" fmla="*/ 58446 h 294436"/>
                <a:gd name="csX57" fmla="*/ 911962 w 911961"/>
                <a:gd name="csY57" fmla="*/ 72847 h 294436"/>
                <a:gd name="csX58" fmla="*/ 908609 w 911961"/>
                <a:gd name="csY58" fmla="*/ 91669 h 294436"/>
                <a:gd name="csX59" fmla="*/ 876528 w 911961"/>
                <a:gd name="csY59" fmla="*/ 94031 h 294436"/>
                <a:gd name="csX60" fmla="*/ 885063 w 911961"/>
                <a:gd name="csY60" fmla="*/ 117424 h 294436"/>
                <a:gd name="csX61" fmla="*/ 849935 w 911961"/>
                <a:gd name="csY61" fmla="*/ 133655 h 2944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</a:cxnLst>
              <a:rect l="l" t="t" r="r" b="b"/>
              <a:pathLst>
                <a:path w="911961" h="294436">
                  <a:moveTo>
                    <a:pt x="0" y="22251"/>
                  </a:moveTo>
                  <a:lnTo>
                    <a:pt x="8306" y="13716"/>
                  </a:lnTo>
                  <a:lnTo>
                    <a:pt x="47244" y="34671"/>
                  </a:lnTo>
                  <a:lnTo>
                    <a:pt x="51054" y="59284"/>
                  </a:lnTo>
                  <a:lnTo>
                    <a:pt x="82525" y="53569"/>
                  </a:lnTo>
                  <a:lnTo>
                    <a:pt x="98146" y="33909"/>
                  </a:lnTo>
                  <a:lnTo>
                    <a:pt x="109118" y="38329"/>
                  </a:lnTo>
                  <a:lnTo>
                    <a:pt x="137312" y="67285"/>
                  </a:lnTo>
                  <a:lnTo>
                    <a:pt x="157353" y="99365"/>
                  </a:lnTo>
                  <a:lnTo>
                    <a:pt x="160096" y="131598"/>
                  </a:lnTo>
                  <a:lnTo>
                    <a:pt x="155067" y="153314"/>
                  </a:lnTo>
                  <a:lnTo>
                    <a:pt x="159715" y="169774"/>
                  </a:lnTo>
                  <a:lnTo>
                    <a:pt x="163144" y="198044"/>
                  </a:lnTo>
                  <a:lnTo>
                    <a:pt x="179984" y="211227"/>
                  </a:lnTo>
                  <a:lnTo>
                    <a:pt x="198806" y="253518"/>
                  </a:lnTo>
                  <a:lnTo>
                    <a:pt x="197891" y="269672"/>
                  </a:lnTo>
                  <a:lnTo>
                    <a:pt x="163982" y="272796"/>
                  </a:lnTo>
                  <a:lnTo>
                    <a:pt x="118796" y="237439"/>
                  </a:lnTo>
                  <a:lnTo>
                    <a:pt x="62332" y="199492"/>
                  </a:lnTo>
                  <a:lnTo>
                    <a:pt x="56693" y="175184"/>
                  </a:lnTo>
                  <a:lnTo>
                    <a:pt x="29108" y="143180"/>
                  </a:lnTo>
                  <a:lnTo>
                    <a:pt x="22479" y="103556"/>
                  </a:lnTo>
                  <a:lnTo>
                    <a:pt x="5258" y="77419"/>
                  </a:lnTo>
                  <a:lnTo>
                    <a:pt x="10516" y="42596"/>
                  </a:lnTo>
                  <a:lnTo>
                    <a:pt x="0" y="22251"/>
                  </a:lnTo>
                  <a:close/>
                  <a:moveTo>
                    <a:pt x="849935" y="133655"/>
                  </a:moveTo>
                  <a:lnTo>
                    <a:pt x="808482" y="125654"/>
                  </a:lnTo>
                  <a:lnTo>
                    <a:pt x="753618" y="125578"/>
                  </a:lnTo>
                  <a:lnTo>
                    <a:pt x="737082" y="179984"/>
                  </a:lnTo>
                  <a:lnTo>
                    <a:pt x="718642" y="196596"/>
                  </a:lnTo>
                  <a:lnTo>
                    <a:pt x="694182" y="263043"/>
                  </a:lnTo>
                  <a:lnTo>
                    <a:pt x="655244" y="273254"/>
                  </a:lnTo>
                  <a:lnTo>
                    <a:pt x="610057" y="259842"/>
                  </a:lnTo>
                  <a:lnTo>
                    <a:pt x="587121" y="264033"/>
                  </a:lnTo>
                  <a:lnTo>
                    <a:pt x="559308" y="288188"/>
                  </a:lnTo>
                  <a:lnTo>
                    <a:pt x="528828" y="284759"/>
                  </a:lnTo>
                  <a:lnTo>
                    <a:pt x="498043" y="294437"/>
                  </a:lnTo>
                  <a:lnTo>
                    <a:pt x="465353" y="267462"/>
                  </a:lnTo>
                  <a:lnTo>
                    <a:pt x="457428" y="235534"/>
                  </a:lnTo>
                  <a:lnTo>
                    <a:pt x="492404" y="251917"/>
                  </a:lnTo>
                  <a:lnTo>
                    <a:pt x="529285" y="243002"/>
                  </a:lnTo>
                  <a:lnTo>
                    <a:pt x="538886" y="202540"/>
                  </a:lnTo>
                  <a:lnTo>
                    <a:pt x="559308" y="193548"/>
                  </a:lnTo>
                  <a:lnTo>
                    <a:pt x="616534" y="183185"/>
                  </a:lnTo>
                  <a:lnTo>
                    <a:pt x="650824" y="145390"/>
                  </a:lnTo>
                  <a:lnTo>
                    <a:pt x="674294" y="115139"/>
                  </a:lnTo>
                  <a:lnTo>
                    <a:pt x="696011" y="139904"/>
                  </a:lnTo>
                  <a:lnTo>
                    <a:pt x="706069" y="123597"/>
                  </a:lnTo>
                  <a:lnTo>
                    <a:pt x="728853" y="125121"/>
                  </a:lnTo>
                  <a:lnTo>
                    <a:pt x="731672" y="94564"/>
                  </a:lnTo>
                  <a:lnTo>
                    <a:pt x="733806" y="70942"/>
                  </a:lnTo>
                  <a:lnTo>
                    <a:pt x="770611" y="37643"/>
                  </a:lnTo>
                  <a:lnTo>
                    <a:pt x="794690" y="153"/>
                  </a:lnTo>
                  <a:lnTo>
                    <a:pt x="813968" y="0"/>
                  </a:lnTo>
                  <a:lnTo>
                    <a:pt x="838505" y="24308"/>
                  </a:lnTo>
                  <a:lnTo>
                    <a:pt x="840715" y="45111"/>
                  </a:lnTo>
                  <a:lnTo>
                    <a:pt x="872185" y="58446"/>
                  </a:lnTo>
                  <a:lnTo>
                    <a:pt x="911962" y="72847"/>
                  </a:lnTo>
                  <a:lnTo>
                    <a:pt x="908609" y="91669"/>
                  </a:lnTo>
                  <a:lnTo>
                    <a:pt x="876528" y="94031"/>
                  </a:lnTo>
                  <a:lnTo>
                    <a:pt x="885063" y="117424"/>
                  </a:lnTo>
                  <a:lnTo>
                    <a:pt x="849935" y="133655"/>
                  </a:lnTo>
                  <a:close/>
                </a:path>
              </a:pathLst>
            </a:custGeom>
            <a:gradFill>
              <a:gsLst>
                <a:gs pos="0">
                  <a:srgbClr val="12D6C8"/>
                </a:gs>
                <a:gs pos="50000">
                  <a:srgbClr val="33DBC0"/>
                </a:gs>
                <a:gs pos="100000">
                  <a:srgbClr val="54E0B9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BC470931-79FA-366F-CA2F-53577AB2842C}"/>
                </a:ext>
              </a:extLst>
            </p:cNvPr>
            <p:cNvSpPr/>
            <p:nvPr/>
          </p:nvSpPr>
          <p:spPr>
            <a:xfrm>
              <a:off x="5495315" y="4367098"/>
              <a:ext cx="423976" cy="914171"/>
            </a:xfrm>
            <a:custGeom>
              <a:avLst/>
              <a:gdLst>
                <a:gd name="csX0" fmla="*/ 373152 w 423976"/>
                <a:gd name="csY0" fmla="*/ 401422 h 914171"/>
                <a:gd name="csX1" fmla="*/ 345796 w 423976"/>
                <a:gd name="csY1" fmla="*/ 412928 h 914171"/>
                <a:gd name="csX2" fmla="*/ 317907 w 423976"/>
                <a:gd name="csY2" fmla="*/ 434493 h 914171"/>
                <a:gd name="csX3" fmla="*/ 284226 w 423976"/>
                <a:gd name="csY3" fmla="*/ 436702 h 914171"/>
                <a:gd name="csX4" fmla="*/ 262433 w 423976"/>
                <a:gd name="csY4" fmla="*/ 490271 h 914171"/>
                <a:gd name="csX5" fmla="*/ 242240 w 423976"/>
                <a:gd name="csY5" fmla="*/ 499186 h 914171"/>
                <a:gd name="csX6" fmla="*/ 265328 w 423976"/>
                <a:gd name="csY6" fmla="*/ 542468 h 914171"/>
                <a:gd name="csX7" fmla="*/ 295656 w 423976"/>
                <a:gd name="csY7" fmla="*/ 578358 h 914171"/>
                <a:gd name="csX8" fmla="*/ 315239 w 423976"/>
                <a:gd name="csY8" fmla="*/ 610743 h 914171"/>
                <a:gd name="csX9" fmla="*/ 297713 w 423976"/>
                <a:gd name="csY9" fmla="*/ 653339 h 914171"/>
                <a:gd name="csX10" fmla="*/ 281254 w 423976"/>
                <a:gd name="csY10" fmla="*/ 662331 h 914171"/>
                <a:gd name="csX11" fmla="*/ 292684 w 423976"/>
                <a:gd name="csY11" fmla="*/ 686791 h 914171"/>
                <a:gd name="csX12" fmla="*/ 324536 w 423976"/>
                <a:gd name="csY12" fmla="*/ 725500 h 914171"/>
                <a:gd name="csX13" fmla="*/ 329946 w 423976"/>
                <a:gd name="csY13" fmla="*/ 752704 h 914171"/>
                <a:gd name="csX14" fmla="*/ 329184 w 423976"/>
                <a:gd name="csY14" fmla="*/ 775259 h 914171"/>
                <a:gd name="csX15" fmla="*/ 347853 w 423976"/>
                <a:gd name="csY15" fmla="*/ 819455 h 914171"/>
                <a:gd name="csX16" fmla="*/ 321640 w 423976"/>
                <a:gd name="csY16" fmla="*/ 864565 h 914171"/>
                <a:gd name="csX17" fmla="*/ 298552 w 423976"/>
                <a:gd name="csY17" fmla="*/ 914172 h 914171"/>
                <a:gd name="csX18" fmla="*/ 293903 w 423976"/>
                <a:gd name="csY18" fmla="*/ 878281 h 914171"/>
                <a:gd name="csX19" fmla="*/ 308610 w 423976"/>
                <a:gd name="csY19" fmla="*/ 841324 h 914171"/>
                <a:gd name="csX20" fmla="*/ 292532 w 423976"/>
                <a:gd name="csY20" fmla="*/ 812673 h 914171"/>
                <a:gd name="csX21" fmla="*/ 296418 w 423976"/>
                <a:gd name="csY21" fmla="*/ 759790 h 914171"/>
                <a:gd name="csX22" fmla="*/ 277064 w 423976"/>
                <a:gd name="csY22" fmla="*/ 734644 h 914171"/>
                <a:gd name="csX23" fmla="*/ 261442 w 423976"/>
                <a:gd name="csY23" fmla="*/ 676351 h 914171"/>
                <a:gd name="csX24" fmla="*/ 252832 w 423976"/>
                <a:gd name="csY24" fmla="*/ 614553 h 914171"/>
                <a:gd name="csX25" fmla="*/ 232182 w 423976"/>
                <a:gd name="csY25" fmla="*/ 573938 h 914171"/>
                <a:gd name="csX26" fmla="*/ 200711 w 423976"/>
                <a:gd name="csY26" fmla="*/ 598551 h 914171"/>
                <a:gd name="csX27" fmla="*/ 146457 w 423976"/>
                <a:gd name="csY27" fmla="*/ 633451 h 914171"/>
                <a:gd name="csX28" fmla="*/ 119634 w 423976"/>
                <a:gd name="csY28" fmla="*/ 629107 h 914171"/>
                <a:gd name="csX29" fmla="*/ 90068 w 423976"/>
                <a:gd name="csY29" fmla="*/ 617601 h 914171"/>
                <a:gd name="csX30" fmla="*/ 106528 w 423976"/>
                <a:gd name="csY30" fmla="*/ 556793 h 914171"/>
                <a:gd name="csX31" fmla="*/ 96546 w 423976"/>
                <a:gd name="csY31" fmla="*/ 510693 h 914171"/>
                <a:gd name="csX32" fmla="*/ 59131 w 423976"/>
                <a:gd name="csY32" fmla="*/ 453619 h 914171"/>
                <a:gd name="csX33" fmla="*/ 64999 w 423976"/>
                <a:gd name="csY33" fmla="*/ 435788 h 914171"/>
                <a:gd name="csX34" fmla="*/ 37034 w 423976"/>
                <a:gd name="csY34" fmla="*/ 429387 h 914171"/>
                <a:gd name="csX35" fmla="*/ 3124 w 423976"/>
                <a:gd name="csY35" fmla="*/ 388849 h 914171"/>
                <a:gd name="csX36" fmla="*/ 0 w 423976"/>
                <a:gd name="csY36" fmla="*/ 348691 h 914171"/>
                <a:gd name="csX37" fmla="*/ 16688 w 423976"/>
                <a:gd name="csY37" fmla="*/ 356235 h 914171"/>
                <a:gd name="csX38" fmla="*/ 17678 w 423976"/>
                <a:gd name="csY38" fmla="*/ 320345 h 914171"/>
                <a:gd name="csX39" fmla="*/ 41224 w 423976"/>
                <a:gd name="csY39" fmla="*/ 308458 h 914171"/>
                <a:gd name="csX40" fmla="*/ 36195 w 423976"/>
                <a:gd name="csY40" fmla="*/ 287122 h 914171"/>
                <a:gd name="csX41" fmla="*/ 46939 w 423976"/>
                <a:gd name="csY41" fmla="*/ 270053 h 914171"/>
                <a:gd name="csX42" fmla="*/ 48844 w 423976"/>
                <a:gd name="csY42" fmla="*/ 217780 h 914171"/>
                <a:gd name="csX43" fmla="*/ 86182 w 423976"/>
                <a:gd name="csY43" fmla="*/ 229286 h 914171"/>
                <a:gd name="csX44" fmla="*/ 107442 w 423976"/>
                <a:gd name="csY44" fmla="*/ 187528 h 914171"/>
                <a:gd name="csX45" fmla="*/ 109881 w 423976"/>
                <a:gd name="csY45" fmla="*/ 162839 h 914171"/>
                <a:gd name="csX46" fmla="*/ 136246 w 423976"/>
                <a:gd name="csY46" fmla="*/ 120015 h 914171"/>
                <a:gd name="csX47" fmla="*/ 134798 w 423976"/>
                <a:gd name="csY47" fmla="*/ 90754 h 914171"/>
                <a:gd name="csX48" fmla="*/ 196596 w 423976"/>
                <a:gd name="csY48" fmla="*/ 55321 h 914171"/>
                <a:gd name="csX49" fmla="*/ 230734 w 423976"/>
                <a:gd name="csY49" fmla="*/ 64618 h 914171"/>
                <a:gd name="csX50" fmla="*/ 226771 w 423976"/>
                <a:gd name="csY50" fmla="*/ 32918 h 914171"/>
                <a:gd name="csX51" fmla="*/ 243535 w 423976"/>
                <a:gd name="csY51" fmla="*/ 23470 h 914171"/>
                <a:gd name="csX52" fmla="*/ 239954 w 423976"/>
                <a:gd name="csY52" fmla="*/ 3886 h 914171"/>
                <a:gd name="csX53" fmla="*/ 267843 w 423976"/>
                <a:gd name="csY53" fmla="*/ 0 h 914171"/>
                <a:gd name="csX54" fmla="*/ 283845 w 423976"/>
                <a:gd name="csY54" fmla="*/ 30404 h 914171"/>
                <a:gd name="csX55" fmla="*/ 304648 w 423976"/>
                <a:gd name="csY55" fmla="*/ 42748 h 914171"/>
                <a:gd name="csX56" fmla="*/ 306096 w 423976"/>
                <a:gd name="csY56" fmla="*/ 82068 h 914171"/>
                <a:gd name="csX57" fmla="*/ 304191 w 423976"/>
                <a:gd name="csY57" fmla="*/ 124282 h 914171"/>
                <a:gd name="csX58" fmla="*/ 258928 w 423976"/>
                <a:gd name="csY58" fmla="*/ 166802 h 914171"/>
                <a:gd name="csX59" fmla="*/ 253213 w 423976"/>
                <a:gd name="csY59" fmla="*/ 226924 h 914171"/>
                <a:gd name="csX60" fmla="*/ 303581 w 423976"/>
                <a:gd name="csY60" fmla="*/ 218542 h 914171"/>
                <a:gd name="csX61" fmla="*/ 315011 w 423976"/>
                <a:gd name="csY61" fmla="*/ 265024 h 914171"/>
                <a:gd name="csX62" fmla="*/ 345262 w 423976"/>
                <a:gd name="csY62" fmla="*/ 274777 h 914171"/>
                <a:gd name="csX63" fmla="*/ 331318 w 423976"/>
                <a:gd name="csY63" fmla="*/ 316535 h 914171"/>
                <a:gd name="csX64" fmla="*/ 366827 w 423976"/>
                <a:gd name="csY64" fmla="*/ 335280 h 914171"/>
                <a:gd name="csX65" fmla="*/ 387477 w 423976"/>
                <a:gd name="csY65" fmla="*/ 344500 h 914171"/>
                <a:gd name="csX66" fmla="*/ 422529 w 423976"/>
                <a:gd name="csY66" fmla="*/ 329946 h 914171"/>
                <a:gd name="csX67" fmla="*/ 423977 w 423976"/>
                <a:gd name="csY67" fmla="*/ 350596 h 914171"/>
                <a:gd name="csX68" fmla="*/ 383286 w 423976"/>
                <a:gd name="csY68" fmla="*/ 383058 h 914171"/>
                <a:gd name="csX69" fmla="*/ 373152 w 423976"/>
                <a:gd name="csY69" fmla="*/ 401422 h 9141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</a:cxnLst>
              <a:rect l="l" t="t" r="r" b="b"/>
              <a:pathLst>
                <a:path w="423976" h="914171">
                  <a:moveTo>
                    <a:pt x="373152" y="401422"/>
                  </a:moveTo>
                  <a:lnTo>
                    <a:pt x="345796" y="412928"/>
                  </a:lnTo>
                  <a:lnTo>
                    <a:pt x="317907" y="434493"/>
                  </a:lnTo>
                  <a:lnTo>
                    <a:pt x="284226" y="436702"/>
                  </a:lnTo>
                  <a:lnTo>
                    <a:pt x="262433" y="490271"/>
                  </a:lnTo>
                  <a:lnTo>
                    <a:pt x="242240" y="499186"/>
                  </a:lnTo>
                  <a:lnTo>
                    <a:pt x="265328" y="542468"/>
                  </a:lnTo>
                  <a:lnTo>
                    <a:pt x="295656" y="578358"/>
                  </a:lnTo>
                  <a:lnTo>
                    <a:pt x="315239" y="610743"/>
                  </a:lnTo>
                  <a:lnTo>
                    <a:pt x="297713" y="653339"/>
                  </a:lnTo>
                  <a:lnTo>
                    <a:pt x="281254" y="662331"/>
                  </a:lnTo>
                  <a:lnTo>
                    <a:pt x="292684" y="686791"/>
                  </a:lnTo>
                  <a:lnTo>
                    <a:pt x="324536" y="725500"/>
                  </a:lnTo>
                  <a:lnTo>
                    <a:pt x="329946" y="752704"/>
                  </a:lnTo>
                  <a:lnTo>
                    <a:pt x="329184" y="775259"/>
                  </a:lnTo>
                  <a:lnTo>
                    <a:pt x="347853" y="819455"/>
                  </a:lnTo>
                  <a:lnTo>
                    <a:pt x="321640" y="864565"/>
                  </a:lnTo>
                  <a:lnTo>
                    <a:pt x="298552" y="914172"/>
                  </a:lnTo>
                  <a:lnTo>
                    <a:pt x="293903" y="878281"/>
                  </a:lnTo>
                  <a:lnTo>
                    <a:pt x="308610" y="841324"/>
                  </a:lnTo>
                  <a:lnTo>
                    <a:pt x="292532" y="812673"/>
                  </a:lnTo>
                  <a:lnTo>
                    <a:pt x="296418" y="759790"/>
                  </a:lnTo>
                  <a:lnTo>
                    <a:pt x="277064" y="734644"/>
                  </a:lnTo>
                  <a:lnTo>
                    <a:pt x="261442" y="676351"/>
                  </a:lnTo>
                  <a:lnTo>
                    <a:pt x="252832" y="614553"/>
                  </a:lnTo>
                  <a:lnTo>
                    <a:pt x="232182" y="573938"/>
                  </a:lnTo>
                  <a:lnTo>
                    <a:pt x="200711" y="598551"/>
                  </a:lnTo>
                  <a:lnTo>
                    <a:pt x="146457" y="633451"/>
                  </a:lnTo>
                  <a:lnTo>
                    <a:pt x="119634" y="629107"/>
                  </a:lnTo>
                  <a:lnTo>
                    <a:pt x="90068" y="617601"/>
                  </a:lnTo>
                  <a:lnTo>
                    <a:pt x="106528" y="556793"/>
                  </a:lnTo>
                  <a:lnTo>
                    <a:pt x="96546" y="510693"/>
                  </a:lnTo>
                  <a:lnTo>
                    <a:pt x="59131" y="453619"/>
                  </a:lnTo>
                  <a:lnTo>
                    <a:pt x="64999" y="435788"/>
                  </a:lnTo>
                  <a:lnTo>
                    <a:pt x="37034" y="429387"/>
                  </a:lnTo>
                  <a:lnTo>
                    <a:pt x="3124" y="388849"/>
                  </a:lnTo>
                  <a:lnTo>
                    <a:pt x="0" y="348691"/>
                  </a:lnTo>
                  <a:lnTo>
                    <a:pt x="16688" y="356235"/>
                  </a:lnTo>
                  <a:lnTo>
                    <a:pt x="17678" y="320345"/>
                  </a:lnTo>
                  <a:lnTo>
                    <a:pt x="41224" y="308458"/>
                  </a:lnTo>
                  <a:lnTo>
                    <a:pt x="36195" y="287122"/>
                  </a:lnTo>
                  <a:lnTo>
                    <a:pt x="46939" y="270053"/>
                  </a:lnTo>
                  <a:lnTo>
                    <a:pt x="48844" y="217780"/>
                  </a:lnTo>
                  <a:lnTo>
                    <a:pt x="86182" y="229286"/>
                  </a:lnTo>
                  <a:lnTo>
                    <a:pt x="107442" y="187528"/>
                  </a:lnTo>
                  <a:lnTo>
                    <a:pt x="109881" y="162839"/>
                  </a:lnTo>
                  <a:lnTo>
                    <a:pt x="136246" y="120015"/>
                  </a:lnTo>
                  <a:lnTo>
                    <a:pt x="134798" y="90754"/>
                  </a:lnTo>
                  <a:lnTo>
                    <a:pt x="196596" y="55321"/>
                  </a:lnTo>
                  <a:lnTo>
                    <a:pt x="230734" y="64618"/>
                  </a:lnTo>
                  <a:lnTo>
                    <a:pt x="226771" y="32918"/>
                  </a:lnTo>
                  <a:lnTo>
                    <a:pt x="243535" y="23470"/>
                  </a:lnTo>
                  <a:lnTo>
                    <a:pt x="239954" y="3886"/>
                  </a:lnTo>
                  <a:lnTo>
                    <a:pt x="267843" y="0"/>
                  </a:lnTo>
                  <a:lnTo>
                    <a:pt x="283845" y="30404"/>
                  </a:lnTo>
                  <a:lnTo>
                    <a:pt x="304648" y="42748"/>
                  </a:lnTo>
                  <a:lnTo>
                    <a:pt x="306096" y="82068"/>
                  </a:lnTo>
                  <a:lnTo>
                    <a:pt x="304191" y="124282"/>
                  </a:lnTo>
                  <a:lnTo>
                    <a:pt x="258928" y="166802"/>
                  </a:lnTo>
                  <a:lnTo>
                    <a:pt x="253213" y="226924"/>
                  </a:lnTo>
                  <a:lnTo>
                    <a:pt x="303581" y="218542"/>
                  </a:lnTo>
                  <a:lnTo>
                    <a:pt x="315011" y="265024"/>
                  </a:lnTo>
                  <a:lnTo>
                    <a:pt x="345262" y="274777"/>
                  </a:lnTo>
                  <a:lnTo>
                    <a:pt x="331318" y="316535"/>
                  </a:lnTo>
                  <a:lnTo>
                    <a:pt x="366827" y="335280"/>
                  </a:lnTo>
                  <a:lnTo>
                    <a:pt x="387477" y="344500"/>
                  </a:lnTo>
                  <a:lnTo>
                    <a:pt x="422529" y="329946"/>
                  </a:lnTo>
                  <a:lnTo>
                    <a:pt x="423977" y="350596"/>
                  </a:lnTo>
                  <a:lnTo>
                    <a:pt x="383286" y="383058"/>
                  </a:lnTo>
                  <a:lnTo>
                    <a:pt x="373152" y="401422"/>
                  </a:lnTo>
                  <a:close/>
                </a:path>
              </a:pathLst>
            </a:custGeom>
            <a:gradFill>
              <a:gsLst>
                <a:gs pos="0">
                  <a:srgbClr val="7B5CFF"/>
                </a:gs>
                <a:gs pos="50000">
                  <a:srgbClr val="9674FF"/>
                </a:gs>
                <a:gs pos="100000">
                  <a:srgbClr val="B18CFF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054C65CB-A19A-5A88-C341-49FB32DD3098}"/>
                </a:ext>
              </a:extLst>
            </p:cNvPr>
            <p:cNvSpPr/>
            <p:nvPr/>
          </p:nvSpPr>
          <p:spPr>
            <a:xfrm>
              <a:off x="6683120" y="4863388"/>
              <a:ext cx="447217" cy="626973"/>
            </a:xfrm>
            <a:custGeom>
              <a:avLst/>
              <a:gdLst>
                <a:gd name="csX0" fmla="*/ 174803 w 447217"/>
                <a:gd name="csY0" fmla="*/ 283769 h 626973"/>
                <a:gd name="csX1" fmla="*/ 150419 w 447217"/>
                <a:gd name="csY1" fmla="*/ 246812 h 626973"/>
                <a:gd name="csX2" fmla="*/ 191338 w 447217"/>
                <a:gd name="csY2" fmla="*/ 248564 h 626973"/>
                <a:gd name="csX3" fmla="*/ 207874 w 447217"/>
                <a:gd name="csY3" fmla="*/ 266090 h 626973"/>
                <a:gd name="csX4" fmla="*/ 195224 w 447217"/>
                <a:gd name="csY4" fmla="*/ 308000 h 626973"/>
                <a:gd name="csX5" fmla="*/ 174803 w 447217"/>
                <a:gd name="csY5" fmla="*/ 283769 h 626973"/>
                <a:gd name="csX6" fmla="*/ 258470 w 447217"/>
                <a:gd name="csY6" fmla="*/ 415519 h 626973"/>
                <a:gd name="csX7" fmla="*/ 270434 w 447217"/>
                <a:gd name="csY7" fmla="*/ 402031 h 626973"/>
                <a:gd name="csX8" fmla="*/ 275692 w 447217"/>
                <a:gd name="csY8" fmla="*/ 372008 h 626973"/>
                <a:gd name="csX9" fmla="*/ 302057 w 447217"/>
                <a:gd name="csY9" fmla="*/ 369189 h 626973"/>
                <a:gd name="csX10" fmla="*/ 294361 w 447217"/>
                <a:gd name="csY10" fmla="*/ 401727 h 626973"/>
                <a:gd name="csX11" fmla="*/ 329718 w 447217"/>
                <a:gd name="csY11" fmla="*/ 355092 h 626973"/>
                <a:gd name="csX12" fmla="*/ 325145 w 447217"/>
                <a:gd name="csY12" fmla="*/ 401193 h 626973"/>
                <a:gd name="csX13" fmla="*/ 308000 w 447217"/>
                <a:gd name="csY13" fmla="*/ 417042 h 626973"/>
                <a:gd name="csX14" fmla="*/ 293065 w 447217"/>
                <a:gd name="csY14" fmla="*/ 447447 h 626973"/>
                <a:gd name="csX15" fmla="*/ 278054 w 447217"/>
                <a:gd name="csY15" fmla="*/ 461696 h 626973"/>
                <a:gd name="csX16" fmla="*/ 248641 w 447217"/>
                <a:gd name="csY16" fmla="*/ 428397 h 626973"/>
                <a:gd name="csX17" fmla="*/ 258470 w 447217"/>
                <a:gd name="csY17" fmla="*/ 415519 h 626973"/>
                <a:gd name="csX18" fmla="*/ 439522 w 447217"/>
                <a:gd name="csY18" fmla="*/ 490957 h 626973"/>
                <a:gd name="csX19" fmla="*/ 444398 w 447217"/>
                <a:gd name="csY19" fmla="*/ 522884 h 626973"/>
                <a:gd name="csX20" fmla="*/ 447218 w 447217"/>
                <a:gd name="csY20" fmla="*/ 549859 h 626973"/>
                <a:gd name="csX21" fmla="*/ 430911 w 447217"/>
                <a:gd name="csY21" fmla="*/ 593750 h 626973"/>
                <a:gd name="csX22" fmla="*/ 413461 w 447217"/>
                <a:gd name="csY22" fmla="*/ 544830 h 626973"/>
                <a:gd name="csX23" fmla="*/ 391135 w 447217"/>
                <a:gd name="csY23" fmla="*/ 569138 h 626973"/>
                <a:gd name="csX24" fmla="*/ 406375 w 447217"/>
                <a:gd name="csY24" fmla="*/ 604495 h 626973"/>
                <a:gd name="csX25" fmla="*/ 392659 w 447217"/>
                <a:gd name="csY25" fmla="*/ 626974 h 626973"/>
                <a:gd name="csX26" fmla="*/ 336499 w 447217"/>
                <a:gd name="csY26" fmla="*/ 599161 h 626973"/>
                <a:gd name="csX27" fmla="*/ 323088 w 447217"/>
                <a:gd name="csY27" fmla="*/ 564413 h 626973"/>
                <a:gd name="csX28" fmla="*/ 337642 w 447217"/>
                <a:gd name="csY28" fmla="*/ 541630 h 626973"/>
                <a:gd name="csX29" fmla="*/ 307391 w 447217"/>
                <a:gd name="csY29" fmla="*/ 518922 h 626973"/>
                <a:gd name="csX30" fmla="*/ 292379 w 447217"/>
                <a:gd name="csY30" fmla="*/ 538810 h 626973"/>
                <a:gd name="csX31" fmla="*/ 269900 w 447217"/>
                <a:gd name="csY31" fmla="*/ 536982 h 626973"/>
                <a:gd name="csX32" fmla="*/ 234544 w 447217"/>
                <a:gd name="csY32" fmla="*/ 563727 h 626973"/>
                <a:gd name="csX33" fmla="*/ 226619 w 447217"/>
                <a:gd name="csY33" fmla="*/ 549707 h 626973"/>
                <a:gd name="csX34" fmla="*/ 245364 w 447217"/>
                <a:gd name="csY34" fmla="*/ 509245 h 626973"/>
                <a:gd name="csX35" fmla="*/ 275463 w 447217"/>
                <a:gd name="csY35" fmla="*/ 495681 h 626973"/>
                <a:gd name="csX36" fmla="*/ 301523 w 447217"/>
                <a:gd name="csY36" fmla="*/ 477545 h 626973"/>
                <a:gd name="csX37" fmla="*/ 318440 w 447217"/>
                <a:gd name="csY37" fmla="*/ 499339 h 626973"/>
                <a:gd name="csX38" fmla="*/ 354711 w 447217"/>
                <a:gd name="csY38" fmla="*/ 486156 h 626973"/>
                <a:gd name="csX39" fmla="*/ 362483 w 447217"/>
                <a:gd name="csY39" fmla="*/ 464667 h 626973"/>
                <a:gd name="csX40" fmla="*/ 396240 w 447217"/>
                <a:gd name="csY40" fmla="*/ 463448 h 626973"/>
                <a:gd name="csX41" fmla="*/ 393421 w 447217"/>
                <a:gd name="csY41" fmla="*/ 426187 h 626973"/>
                <a:gd name="csX42" fmla="*/ 432130 w 447217"/>
                <a:gd name="csY42" fmla="*/ 449047 h 626973"/>
                <a:gd name="csX43" fmla="*/ 436169 w 447217"/>
                <a:gd name="csY43" fmla="*/ 473278 h 626973"/>
                <a:gd name="csX44" fmla="*/ 439522 w 447217"/>
                <a:gd name="csY44" fmla="*/ 490957 h 626973"/>
                <a:gd name="csX45" fmla="*/ 63551 w 447217"/>
                <a:gd name="csY45" fmla="*/ 447522 h 626973"/>
                <a:gd name="csX46" fmla="*/ 0 w 447217"/>
                <a:gd name="csY46" fmla="*/ 493242 h 626973"/>
                <a:gd name="csX47" fmla="*/ 23393 w 447217"/>
                <a:gd name="csY47" fmla="*/ 459562 h 626973"/>
                <a:gd name="csX48" fmla="*/ 57912 w 447217"/>
                <a:gd name="csY48" fmla="*/ 429844 h 626973"/>
                <a:gd name="csX49" fmla="*/ 86563 w 447217"/>
                <a:gd name="csY49" fmla="*/ 396469 h 626973"/>
                <a:gd name="csX50" fmla="*/ 111633 w 447217"/>
                <a:gd name="csY50" fmla="*/ 348462 h 626973"/>
                <a:gd name="csX51" fmla="*/ 120168 w 447217"/>
                <a:gd name="csY51" fmla="*/ 387858 h 626973"/>
                <a:gd name="csX52" fmla="*/ 88621 w 447217"/>
                <a:gd name="csY52" fmla="*/ 414452 h 626973"/>
                <a:gd name="csX53" fmla="*/ 63551 w 447217"/>
                <a:gd name="csY53" fmla="*/ 447522 h 626973"/>
                <a:gd name="csX54" fmla="*/ 246583 w 447217"/>
                <a:gd name="csY54" fmla="*/ 13792 h 626973"/>
                <a:gd name="csX55" fmla="*/ 238811 w 447217"/>
                <a:gd name="csY55" fmla="*/ 34290 h 626973"/>
                <a:gd name="csX56" fmla="*/ 255118 w 447217"/>
                <a:gd name="csY56" fmla="*/ 69494 h 626973"/>
                <a:gd name="csX57" fmla="*/ 242545 w 447217"/>
                <a:gd name="csY57" fmla="*/ 110337 h 626973"/>
                <a:gd name="csX58" fmla="*/ 214351 w 447217"/>
                <a:gd name="csY58" fmla="*/ 126568 h 626973"/>
                <a:gd name="csX59" fmla="*/ 206807 w 447217"/>
                <a:gd name="csY59" fmla="*/ 165964 h 626973"/>
                <a:gd name="csX60" fmla="*/ 217551 w 447217"/>
                <a:gd name="csY60" fmla="*/ 204826 h 626973"/>
                <a:gd name="csX61" fmla="*/ 242849 w 447217"/>
                <a:gd name="csY61" fmla="*/ 210236 h 626973"/>
                <a:gd name="csX62" fmla="*/ 263957 w 447217"/>
                <a:gd name="csY62" fmla="*/ 204445 h 626973"/>
                <a:gd name="csX63" fmla="*/ 323622 w 447217"/>
                <a:gd name="csY63" fmla="*/ 231419 h 626973"/>
                <a:gd name="csX64" fmla="*/ 319049 w 447217"/>
                <a:gd name="csY64" fmla="*/ 257937 h 626973"/>
                <a:gd name="csX65" fmla="*/ 334670 w 447217"/>
                <a:gd name="csY65" fmla="*/ 269596 h 626973"/>
                <a:gd name="csX66" fmla="*/ 329718 w 447217"/>
                <a:gd name="csY66" fmla="*/ 291922 h 626973"/>
                <a:gd name="csX67" fmla="*/ 292456 w 447217"/>
                <a:gd name="csY67" fmla="*/ 268148 h 626973"/>
                <a:gd name="csX68" fmla="*/ 274853 w 447217"/>
                <a:gd name="csY68" fmla="*/ 242621 h 626973"/>
                <a:gd name="csX69" fmla="*/ 262509 w 447217"/>
                <a:gd name="csY69" fmla="*/ 260452 h 626973"/>
                <a:gd name="csX70" fmla="*/ 232105 w 447217"/>
                <a:gd name="csY70" fmla="*/ 231343 h 626973"/>
                <a:gd name="csX71" fmla="*/ 188748 w 447217"/>
                <a:gd name="csY71" fmla="*/ 238506 h 626973"/>
                <a:gd name="csX72" fmla="*/ 164973 w 447217"/>
                <a:gd name="csY72" fmla="*/ 227762 h 626973"/>
                <a:gd name="csX73" fmla="*/ 167412 w 447217"/>
                <a:gd name="csY73" fmla="*/ 207645 h 626973"/>
                <a:gd name="csX74" fmla="*/ 182347 w 447217"/>
                <a:gd name="csY74" fmla="*/ 195224 h 626973"/>
                <a:gd name="csX75" fmla="*/ 168097 w 447217"/>
                <a:gd name="csY75" fmla="*/ 183947 h 626973"/>
                <a:gd name="csX76" fmla="*/ 161925 w 447217"/>
                <a:gd name="csY76" fmla="*/ 201549 h 626973"/>
                <a:gd name="csX77" fmla="*/ 138303 w 447217"/>
                <a:gd name="csY77" fmla="*/ 173508 h 626973"/>
                <a:gd name="csX78" fmla="*/ 131217 w 447217"/>
                <a:gd name="csY78" fmla="*/ 152247 h 626973"/>
                <a:gd name="csX79" fmla="*/ 129388 w 447217"/>
                <a:gd name="csY79" fmla="*/ 105385 h 626973"/>
                <a:gd name="csX80" fmla="*/ 148666 w 447217"/>
                <a:gd name="csY80" fmla="*/ 121463 h 626973"/>
                <a:gd name="csX81" fmla="*/ 153619 w 447217"/>
                <a:gd name="csY81" fmla="*/ 44653 h 626973"/>
                <a:gd name="csX82" fmla="*/ 169164 w 447217"/>
                <a:gd name="csY82" fmla="*/ 0 h 626973"/>
                <a:gd name="csX83" fmla="*/ 198044 w 447217"/>
                <a:gd name="csY83" fmla="*/ 0 h 626973"/>
                <a:gd name="csX84" fmla="*/ 227533 w 447217"/>
                <a:gd name="csY84" fmla="*/ 14097 h 626973"/>
                <a:gd name="csX85" fmla="*/ 242240 w 447217"/>
                <a:gd name="csY85" fmla="*/ 1295 h 626973"/>
                <a:gd name="csX86" fmla="*/ 246583 w 447217"/>
                <a:gd name="csY86" fmla="*/ 13792 h 626973"/>
                <a:gd name="csX87" fmla="*/ 232334 w 447217"/>
                <a:gd name="csY87" fmla="*/ 346253 h 626973"/>
                <a:gd name="csX88" fmla="*/ 224943 w 447217"/>
                <a:gd name="csY88" fmla="*/ 323164 h 626973"/>
                <a:gd name="csX89" fmla="*/ 253594 w 447217"/>
                <a:gd name="csY89" fmla="*/ 338176 h 626973"/>
                <a:gd name="csX90" fmla="*/ 283998 w 447217"/>
                <a:gd name="csY90" fmla="*/ 338099 h 626973"/>
                <a:gd name="csX91" fmla="*/ 283083 w 447217"/>
                <a:gd name="csY91" fmla="*/ 358293 h 626973"/>
                <a:gd name="csX92" fmla="*/ 260909 w 447217"/>
                <a:gd name="csY92" fmla="*/ 378867 h 626973"/>
                <a:gd name="csX93" fmla="*/ 230581 w 447217"/>
                <a:gd name="csY93" fmla="*/ 393344 h 626973"/>
                <a:gd name="csX94" fmla="*/ 228905 w 447217"/>
                <a:gd name="csY94" fmla="*/ 370865 h 626973"/>
                <a:gd name="csX95" fmla="*/ 232334 w 447217"/>
                <a:gd name="csY95" fmla="*/ 346253 h 626973"/>
                <a:gd name="csX96" fmla="*/ 397764 w 447217"/>
                <a:gd name="csY96" fmla="*/ 310058 h 626973"/>
                <a:gd name="csX97" fmla="*/ 411175 w 447217"/>
                <a:gd name="csY97" fmla="*/ 364084 h 626973"/>
                <a:gd name="csX98" fmla="*/ 374294 w 447217"/>
                <a:gd name="csY98" fmla="*/ 351282 h 626973"/>
                <a:gd name="csX99" fmla="*/ 375285 w 447217"/>
                <a:gd name="csY99" fmla="*/ 367512 h 626973"/>
                <a:gd name="csX100" fmla="*/ 387020 w 447217"/>
                <a:gd name="csY100" fmla="*/ 397307 h 626973"/>
                <a:gd name="csX101" fmla="*/ 364312 w 447217"/>
                <a:gd name="csY101" fmla="*/ 408127 h 626973"/>
                <a:gd name="csX102" fmla="*/ 362331 w 447217"/>
                <a:gd name="csY102" fmla="*/ 374142 h 626973"/>
                <a:gd name="csX103" fmla="*/ 347929 w 447217"/>
                <a:gd name="csY103" fmla="*/ 371628 h 626973"/>
                <a:gd name="csX104" fmla="*/ 340462 w 447217"/>
                <a:gd name="csY104" fmla="*/ 342367 h 626973"/>
                <a:gd name="csX105" fmla="*/ 368579 w 447217"/>
                <a:gd name="csY105" fmla="*/ 346253 h 626973"/>
                <a:gd name="csX106" fmla="*/ 367894 w 447217"/>
                <a:gd name="csY106" fmla="*/ 327889 h 626973"/>
                <a:gd name="csX107" fmla="*/ 338709 w 447217"/>
                <a:gd name="csY107" fmla="*/ 290932 h 626973"/>
                <a:gd name="csX108" fmla="*/ 384582 w 447217"/>
                <a:gd name="csY108" fmla="*/ 291998 h 626973"/>
                <a:gd name="csX109" fmla="*/ 397764 w 447217"/>
                <a:gd name="csY109" fmla="*/ 310058 h 6269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</a:cxnLst>
              <a:rect l="l" t="t" r="r" b="b"/>
              <a:pathLst>
                <a:path w="447217" h="626973">
                  <a:moveTo>
                    <a:pt x="174803" y="283769"/>
                  </a:moveTo>
                  <a:lnTo>
                    <a:pt x="150419" y="246812"/>
                  </a:lnTo>
                  <a:lnTo>
                    <a:pt x="191338" y="248564"/>
                  </a:lnTo>
                  <a:lnTo>
                    <a:pt x="207874" y="266090"/>
                  </a:lnTo>
                  <a:lnTo>
                    <a:pt x="195224" y="308000"/>
                  </a:lnTo>
                  <a:lnTo>
                    <a:pt x="174803" y="283769"/>
                  </a:lnTo>
                  <a:close/>
                  <a:moveTo>
                    <a:pt x="258470" y="415519"/>
                  </a:moveTo>
                  <a:lnTo>
                    <a:pt x="270434" y="402031"/>
                  </a:lnTo>
                  <a:lnTo>
                    <a:pt x="275692" y="372008"/>
                  </a:lnTo>
                  <a:lnTo>
                    <a:pt x="302057" y="369189"/>
                  </a:lnTo>
                  <a:lnTo>
                    <a:pt x="294361" y="401727"/>
                  </a:lnTo>
                  <a:lnTo>
                    <a:pt x="329718" y="355092"/>
                  </a:lnTo>
                  <a:lnTo>
                    <a:pt x="325145" y="401193"/>
                  </a:lnTo>
                  <a:lnTo>
                    <a:pt x="308000" y="417042"/>
                  </a:lnTo>
                  <a:lnTo>
                    <a:pt x="293065" y="447447"/>
                  </a:lnTo>
                  <a:lnTo>
                    <a:pt x="278054" y="461696"/>
                  </a:lnTo>
                  <a:lnTo>
                    <a:pt x="248641" y="428397"/>
                  </a:lnTo>
                  <a:lnTo>
                    <a:pt x="258470" y="415519"/>
                  </a:lnTo>
                  <a:close/>
                  <a:moveTo>
                    <a:pt x="439522" y="490957"/>
                  </a:moveTo>
                  <a:lnTo>
                    <a:pt x="444398" y="522884"/>
                  </a:lnTo>
                  <a:lnTo>
                    <a:pt x="447218" y="549859"/>
                  </a:lnTo>
                  <a:lnTo>
                    <a:pt x="430911" y="593750"/>
                  </a:lnTo>
                  <a:lnTo>
                    <a:pt x="413461" y="544830"/>
                  </a:lnTo>
                  <a:lnTo>
                    <a:pt x="391135" y="569138"/>
                  </a:lnTo>
                  <a:lnTo>
                    <a:pt x="406375" y="604495"/>
                  </a:lnTo>
                  <a:lnTo>
                    <a:pt x="392659" y="626974"/>
                  </a:lnTo>
                  <a:lnTo>
                    <a:pt x="336499" y="599161"/>
                  </a:lnTo>
                  <a:lnTo>
                    <a:pt x="323088" y="564413"/>
                  </a:lnTo>
                  <a:lnTo>
                    <a:pt x="337642" y="541630"/>
                  </a:lnTo>
                  <a:lnTo>
                    <a:pt x="307391" y="518922"/>
                  </a:lnTo>
                  <a:lnTo>
                    <a:pt x="292379" y="538810"/>
                  </a:lnTo>
                  <a:lnTo>
                    <a:pt x="269900" y="536982"/>
                  </a:lnTo>
                  <a:lnTo>
                    <a:pt x="234544" y="563727"/>
                  </a:lnTo>
                  <a:lnTo>
                    <a:pt x="226619" y="549707"/>
                  </a:lnTo>
                  <a:lnTo>
                    <a:pt x="245364" y="509245"/>
                  </a:lnTo>
                  <a:lnTo>
                    <a:pt x="275463" y="495681"/>
                  </a:lnTo>
                  <a:lnTo>
                    <a:pt x="301523" y="477545"/>
                  </a:lnTo>
                  <a:lnTo>
                    <a:pt x="318440" y="499339"/>
                  </a:lnTo>
                  <a:lnTo>
                    <a:pt x="354711" y="486156"/>
                  </a:lnTo>
                  <a:lnTo>
                    <a:pt x="362483" y="464667"/>
                  </a:lnTo>
                  <a:lnTo>
                    <a:pt x="396240" y="463448"/>
                  </a:lnTo>
                  <a:lnTo>
                    <a:pt x="393421" y="426187"/>
                  </a:lnTo>
                  <a:lnTo>
                    <a:pt x="432130" y="449047"/>
                  </a:lnTo>
                  <a:lnTo>
                    <a:pt x="436169" y="473278"/>
                  </a:lnTo>
                  <a:lnTo>
                    <a:pt x="439522" y="490957"/>
                  </a:lnTo>
                  <a:close/>
                  <a:moveTo>
                    <a:pt x="63551" y="447522"/>
                  </a:moveTo>
                  <a:lnTo>
                    <a:pt x="0" y="493242"/>
                  </a:lnTo>
                  <a:lnTo>
                    <a:pt x="23393" y="459562"/>
                  </a:lnTo>
                  <a:lnTo>
                    <a:pt x="57912" y="429844"/>
                  </a:lnTo>
                  <a:lnTo>
                    <a:pt x="86563" y="396469"/>
                  </a:lnTo>
                  <a:lnTo>
                    <a:pt x="111633" y="348462"/>
                  </a:lnTo>
                  <a:lnTo>
                    <a:pt x="120168" y="387858"/>
                  </a:lnTo>
                  <a:lnTo>
                    <a:pt x="88621" y="414452"/>
                  </a:lnTo>
                  <a:lnTo>
                    <a:pt x="63551" y="447522"/>
                  </a:lnTo>
                  <a:close/>
                  <a:moveTo>
                    <a:pt x="246583" y="13792"/>
                  </a:moveTo>
                  <a:lnTo>
                    <a:pt x="238811" y="34290"/>
                  </a:lnTo>
                  <a:lnTo>
                    <a:pt x="255118" y="69494"/>
                  </a:lnTo>
                  <a:lnTo>
                    <a:pt x="242545" y="110337"/>
                  </a:lnTo>
                  <a:lnTo>
                    <a:pt x="214351" y="126568"/>
                  </a:lnTo>
                  <a:lnTo>
                    <a:pt x="206807" y="165964"/>
                  </a:lnTo>
                  <a:lnTo>
                    <a:pt x="217551" y="204826"/>
                  </a:lnTo>
                  <a:lnTo>
                    <a:pt x="242849" y="210236"/>
                  </a:lnTo>
                  <a:lnTo>
                    <a:pt x="263957" y="204445"/>
                  </a:lnTo>
                  <a:lnTo>
                    <a:pt x="323622" y="231419"/>
                  </a:lnTo>
                  <a:lnTo>
                    <a:pt x="319049" y="257937"/>
                  </a:lnTo>
                  <a:lnTo>
                    <a:pt x="334670" y="269596"/>
                  </a:lnTo>
                  <a:lnTo>
                    <a:pt x="329718" y="291922"/>
                  </a:lnTo>
                  <a:lnTo>
                    <a:pt x="292456" y="268148"/>
                  </a:lnTo>
                  <a:lnTo>
                    <a:pt x="274853" y="242621"/>
                  </a:lnTo>
                  <a:lnTo>
                    <a:pt x="262509" y="260452"/>
                  </a:lnTo>
                  <a:lnTo>
                    <a:pt x="232105" y="231343"/>
                  </a:lnTo>
                  <a:lnTo>
                    <a:pt x="188748" y="238506"/>
                  </a:lnTo>
                  <a:lnTo>
                    <a:pt x="164973" y="227762"/>
                  </a:lnTo>
                  <a:lnTo>
                    <a:pt x="167412" y="207645"/>
                  </a:lnTo>
                  <a:lnTo>
                    <a:pt x="182347" y="195224"/>
                  </a:lnTo>
                  <a:lnTo>
                    <a:pt x="168097" y="183947"/>
                  </a:lnTo>
                  <a:lnTo>
                    <a:pt x="161925" y="201549"/>
                  </a:lnTo>
                  <a:lnTo>
                    <a:pt x="138303" y="173508"/>
                  </a:lnTo>
                  <a:lnTo>
                    <a:pt x="131217" y="152247"/>
                  </a:lnTo>
                  <a:lnTo>
                    <a:pt x="129388" y="105385"/>
                  </a:lnTo>
                  <a:lnTo>
                    <a:pt x="148666" y="121463"/>
                  </a:lnTo>
                  <a:lnTo>
                    <a:pt x="153619" y="44653"/>
                  </a:lnTo>
                  <a:lnTo>
                    <a:pt x="169164" y="0"/>
                  </a:lnTo>
                  <a:lnTo>
                    <a:pt x="198044" y="0"/>
                  </a:lnTo>
                  <a:lnTo>
                    <a:pt x="227533" y="14097"/>
                  </a:lnTo>
                  <a:lnTo>
                    <a:pt x="242240" y="1295"/>
                  </a:lnTo>
                  <a:lnTo>
                    <a:pt x="246583" y="13792"/>
                  </a:lnTo>
                  <a:close/>
                  <a:moveTo>
                    <a:pt x="232334" y="346253"/>
                  </a:moveTo>
                  <a:lnTo>
                    <a:pt x="224943" y="323164"/>
                  </a:lnTo>
                  <a:lnTo>
                    <a:pt x="253594" y="338176"/>
                  </a:lnTo>
                  <a:lnTo>
                    <a:pt x="283998" y="338099"/>
                  </a:lnTo>
                  <a:lnTo>
                    <a:pt x="283083" y="358293"/>
                  </a:lnTo>
                  <a:lnTo>
                    <a:pt x="260909" y="378867"/>
                  </a:lnTo>
                  <a:lnTo>
                    <a:pt x="230581" y="393344"/>
                  </a:lnTo>
                  <a:lnTo>
                    <a:pt x="228905" y="370865"/>
                  </a:lnTo>
                  <a:lnTo>
                    <a:pt x="232334" y="346253"/>
                  </a:lnTo>
                  <a:close/>
                  <a:moveTo>
                    <a:pt x="397764" y="310058"/>
                  </a:moveTo>
                  <a:lnTo>
                    <a:pt x="411175" y="364084"/>
                  </a:lnTo>
                  <a:lnTo>
                    <a:pt x="374294" y="351282"/>
                  </a:lnTo>
                  <a:lnTo>
                    <a:pt x="375285" y="367512"/>
                  </a:lnTo>
                  <a:lnTo>
                    <a:pt x="387020" y="397307"/>
                  </a:lnTo>
                  <a:lnTo>
                    <a:pt x="364312" y="408127"/>
                  </a:lnTo>
                  <a:lnTo>
                    <a:pt x="362331" y="374142"/>
                  </a:lnTo>
                  <a:lnTo>
                    <a:pt x="347929" y="371628"/>
                  </a:lnTo>
                  <a:lnTo>
                    <a:pt x="340462" y="342367"/>
                  </a:lnTo>
                  <a:lnTo>
                    <a:pt x="368579" y="346253"/>
                  </a:lnTo>
                  <a:lnTo>
                    <a:pt x="367894" y="327889"/>
                  </a:lnTo>
                  <a:lnTo>
                    <a:pt x="338709" y="290932"/>
                  </a:lnTo>
                  <a:lnTo>
                    <a:pt x="384582" y="291998"/>
                  </a:lnTo>
                  <a:lnTo>
                    <a:pt x="397764" y="310058"/>
                  </a:lnTo>
                  <a:close/>
                </a:path>
              </a:pathLst>
            </a:custGeom>
            <a:gradFill>
              <a:gsLst>
                <a:gs pos="0">
                  <a:srgbClr val="47C8F5"/>
                </a:gs>
                <a:gs pos="50000">
                  <a:srgbClr val="69D8FA"/>
                </a:gs>
                <a:gs pos="100000">
                  <a:srgbClr val="8CE8FF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6D649534-F4C6-88F5-0300-0AB7F9D9C453}"/>
                </a:ext>
              </a:extLst>
            </p:cNvPr>
            <p:cNvSpPr/>
            <p:nvPr/>
          </p:nvSpPr>
          <p:spPr>
            <a:xfrm>
              <a:off x="5737555" y="4768519"/>
              <a:ext cx="392277" cy="716508"/>
            </a:xfrm>
            <a:custGeom>
              <a:avLst/>
              <a:gdLst>
                <a:gd name="csX0" fmla="*/ 374599 w 392277"/>
                <a:gd name="csY0" fmla="*/ 302362 h 716508"/>
                <a:gd name="csX1" fmla="*/ 329870 w 392277"/>
                <a:gd name="csY1" fmla="*/ 295428 h 716508"/>
                <a:gd name="csX2" fmla="*/ 268072 w 392277"/>
                <a:gd name="csY2" fmla="*/ 304724 h 716508"/>
                <a:gd name="csX3" fmla="*/ 237515 w 392277"/>
                <a:gd name="csY3" fmla="*/ 345186 h 716508"/>
                <a:gd name="csX4" fmla="*/ 248793 w 392277"/>
                <a:gd name="csY4" fmla="*/ 403784 h 716508"/>
                <a:gd name="csX5" fmla="*/ 205968 w 392277"/>
                <a:gd name="csY5" fmla="*/ 381533 h 716508"/>
                <a:gd name="csX6" fmla="*/ 165049 w 392277"/>
                <a:gd name="csY6" fmla="*/ 382448 h 716508"/>
                <a:gd name="csX7" fmla="*/ 172059 w 392277"/>
                <a:gd name="csY7" fmla="*/ 344272 h 716508"/>
                <a:gd name="csX8" fmla="*/ 129997 w 392277"/>
                <a:gd name="csY8" fmla="*/ 344577 h 716508"/>
                <a:gd name="csX9" fmla="*/ 126263 w 392277"/>
                <a:gd name="csY9" fmla="*/ 397917 h 716508"/>
                <a:gd name="csX10" fmla="*/ 100508 w 392277"/>
                <a:gd name="csY10" fmla="*/ 468630 h 716508"/>
                <a:gd name="csX11" fmla="*/ 84963 w 392277"/>
                <a:gd name="csY11" fmla="*/ 511226 h 716508"/>
                <a:gd name="csX12" fmla="*/ 88239 w 392277"/>
                <a:gd name="csY12" fmla="*/ 546126 h 716508"/>
                <a:gd name="csX13" fmla="*/ 119329 w 392277"/>
                <a:gd name="csY13" fmla="*/ 547649 h 716508"/>
                <a:gd name="csX14" fmla="*/ 138684 w 392277"/>
                <a:gd name="csY14" fmla="*/ 591541 h 716508"/>
                <a:gd name="csX15" fmla="*/ 147294 w 392277"/>
                <a:gd name="csY15" fmla="*/ 633146 h 716508"/>
                <a:gd name="csX16" fmla="*/ 173964 w 392277"/>
                <a:gd name="csY16" fmla="*/ 660654 h 716508"/>
                <a:gd name="csX17" fmla="*/ 202844 w 392277"/>
                <a:gd name="csY17" fmla="*/ 666217 h 716508"/>
                <a:gd name="csX18" fmla="*/ 227609 w 392277"/>
                <a:gd name="csY18" fmla="*/ 691134 h 716508"/>
                <a:gd name="csX19" fmla="*/ 211988 w 392277"/>
                <a:gd name="csY19" fmla="*/ 710794 h 716508"/>
                <a:gd name="csX20" fmla="*/ 180518 w 392277"/>
                <a:gd name="csY20" fmla="*/ 716509 h 716508"/>
                <a:gd name="csX21" fmla="*/ 176708 w 392277"/>
                <a:gd name="csY21" fmla="*/ 691896 h 716508"/>
                <a:gd name="csX22" fmla="*/ 137769 w 392277"/>
                <a:gd name="csY22" fmla="*/ 670941 h 716508"/>
                <a:gd name="csX23" fmla="*/ 129464 w 392277"/>
                <a:gd name="csY23" fmla="*/ 679476 h 716508"/>
                <a:gd name="csX24" fmla="*/ 110566 w 392277"/>
                <a:gd name="csY24" fmla="*/ 661035 h 716508"/>
                <a:gd name="csX25" fmla="*/ 102413 w 392277"/>
                <a:gd name="csY25" fmla="*/ 637261 h 716508"/>
                <a:gd name="csX26" fmla="*/ 77038 w 392277"/>
                <a:gd name="csY26" fmla="*/ 610210 h 716508"/>
                <a:gd name="csX27" fmla="*/ 53873 w 392277"/>
                <a:gd name="csY27" fmla="*/ 587350 h 716508"/>
                <a:gd name="csX28" fmla="*/ 46025 w 392277"/>
                <a:gd name="csY28" fmla="*/ 615620 h 716508"/>
                <a:gd name="csX29" fmla="*/ 37033 w 392277"/>
                <a:gd name="csY29" fmla="*/ 588950 h 716508"/>
                <a:gd name="csX30" fmla="*/ 42215 w 392277"/>
                <a:gd name="csY30" fmla="*/ 558927 h 716508"/>
                <a:gd name="csX31" fmla="*/ 56311 w 392277"/>
                <a:gd name="csY31" fmla="*/ 512750 h 716508"/>
                <a:gd name="csX32" fmla="*/ 79400 w 392277"/>
                <a:gd name="csY32" fmla="*/ 463144 h 716508"/>
                <a:gd name="csX33" fmla="*/ 105613 w 392277"/>
                <a:gd name="csY33" fmla="*/ 418034 h 716508"/>
                <a:gd name="csX34" fmla="*/ 86944 w 392277"/>
                <a:gd name="csY34" fmla="*/ 373837 h 716508"/>
                <a:gd name="csX35" fmla="*/ 87706 w 392277"/>
                <a:gd name="csY35" fmla="*/ 351282 h 716508"/>
                <a:gd name="csX36" fmla="*/ 82296 w 392277"/>
                <a:gd name="csY36" fmla="*/ 324079 h 716508"/>
                <a:gd name="csX37" fmla="*/ 50444 w 392277"/>
                <a:gd name="csY37" fmla="*/ 285369 h 716508"/>
                <a:gd name="csX38" fmla="*/ 39014 w 392277"/>
                <a:gd name="csY38" fmla="*/ 260909 h 716508"/>
                <a:gd name="csX39" fmla="*/ 55473 w 392277"/>
                <a:gd name="csY39" fmla="*/ 251917 h 716508"/>
                <a:gd name="csX40" fmla="*/ 72999 w 392277"/>
                <a:gd name="csY40" fmla="*/ 209322 h 716508"/>
                <a:gd name="csX41" fmla="*/ 53416 w 392277"/>
                <a:gd name="csY41" fmla="*/ 176937 h 716508"/>
                <a:gd name="csX42" fmla="*/ 23088 w 392277"/>
                <a:gd name="csY42" fmla="*/ 141046 h 716508"/>
                <a:gd name="csX43" fmla="*/ 0 w 392277"/>
                <a:gd name="csY43" fmla="*/ 97765 h 716508"/>
                <a:gd name="csX44" fmla="*/ 20193 w 392277"/>
                <a:gd name="csY44" fmla="*/ 88849 h 716508"/>
                <a:gd name="csX45" fmla="*/ 41986 w 392277"/>
                <a:gd name="csY45" fmla="*/ 35281 h 716508"/>
                <a:gd name="csX46" fmla="*/ 75667 w 392277"/>
                <a:gd name="csY46" fmla="*/ 33071 h 716508"/>
                <a:gd name="csX47" fmla="*/ 103556 w 392277"/>
                <a:gd name="csY47" fmla="*/ 11506 h 716508"/>
                <a:gd name="csX48" fmla="*/ 130912 w 392277"/>
                <a:gd name="csY48" fmla="*/ 0 h 716508"/>
                <a:gd name="csX49" fmla="*/ 151561 w 392277"/>
                <a:gd name="csY49" fmla="*/ 15393 h 716508"/>
                <a:gd name="csX50" fmla="*/ 154305 w 392277"/>
                <a:gd name="csY50" fmla="*/ 45187 h 716508"/>
                <a:gd name="csX51" fmla="*/ 186614 w 392277"/>
                <a:gd name="csY51" fmla="*/ 47473 h 716508"/>
                <a:gd name="csX52" fmla="*/ 174803 w 392277"/>
                <a:gd name="csY52" fmla="*/ 99593 h 716508"/>
                <a:gd name="csX53" fmla="*/ 175946 w 392277"/>
                <a:gd name="csY53" fmla="*/ 143789 h 716508"/>
                <a:gd name="csX54" fmla="*/ 226314 w 392277"/>
                <a:gd name="csY54" fmla="*/ 114376 h 716508"/>
                <a:gd name="csX55" fmla="*/ 240563 w 392277"/>
                <a:gd name="csY55" fmla="*/ 123063 h 716508"/>
                <a:gd name="csX56" fmla="*/ 268605 w 392277"/>
                <a:gd name="csY56" fmla="*/ 121692 h 716508"/>
                <a:gd name="csX57" fmla="*/ 278206 w 392277"/>
                <a:gd name="csY57" fmla="*/ 104470 h 716508"/>
                <a:gd name="csX58" fmla="*/ 314325 w 392277"/>
                <a:gd name="csY58" fmla="*/ 107899 h 716508"/>
                <a:gd name="csX59" fmla="*/ 350596 w 392277"/>
                <a:gd name="csY59" fmla="*/ 147904 h 716508"/>
                <a:gd name="csX60" fmla="*/ 353644 w 392277"/>
                <a:gd name="csY60" fmla="*/ 196368 h 716508"/>
                <a:gd name="csX61" fmla="*/ 392277 w 392277"/>
                <a:gd name="csY61" fmla="*/ 239116 h 716508"/>
                <a:gd name="csX62" fmla="*/ 390144 w 392277"/>
                <a:gd name="csY62" fmla="*/ 280416 h 716508"/>
                <a:gd name="csX63" fmla="*/ 374599 w 392277"/>
                <a:gd name="csY63" fmla="*/ 302362 h 7165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</a:cxnLst>
              <a:rect l="l" t="t" r="r" b="b"/>
              <a:pathLst>
                <a:path w="392277" h="716508">
                  <a:moveTo>
                    <a:pt x="374599" y="302362"/>
                  </a:moveTo>
                  <a:lnTo>
                    <a:pt x="329870" y="295428"/>
                  </a:lnTo>
                  <a:lnTo>
                    <a:pt x="268072" y="304724"/>
                  </a:lnTo>
                  <a:lnTo>
                    <a:pt x="237515" y="345186"/>
                  </a:lnTo>
                  <a:lnTo>
                    <a:pt x="248793" y="403784"/>
                  </a:lnTo>
                  <a:lnTo>
                    <a:pt x="205968" y="381533"/>
                  </a:lnTo>
                  <a:lnTo>
                    <a:pt x="165049" y="382448"/>
                  </a:lnTo>
                  <a:lnTo>
                    <a:pt x="172059" y="344272"/>
                  </a:lnTo>
                  <a:lnTo>
                    <a:pt x="129997" y="344577"/>
                  </a:lnTo>
                  <a:lnTo>
                    <a:pt x="126263" y="397917"/>
                  </a:lnTo>
                  <a:lnTo>
                    <a:pt x="100508" y="468630"/>
                  </a:lnTo>
                  <a:lnTo>
                    <a:pt x="84963" y="511226"/>
                  </a:lnTo>
                  <a:lnTo>
                    <a:pt x="88239" y="546126"/>
                  </a:lnTo>
                  <a:lnTo>
                    <a:pt x="119329" y="547649"/>
                  </a:lnTo>
                  <a:lnTo>
                    <a:pt x="138684" y="591541"/>
                  </a:lnTo>
                  <a:lnTo>
                    <a:pt x="147294" y="633146"/>
                  </a:lnTo>
                  <a:lnTo>
                    <a:pt x="173964" y="660654"/>
                  </a:lnTo>
                  <a:lnTo>
                    <a:pt x="202844" y="666217"/>
                  </a:lnTo>
                  <a:lnTo>
                    <a:pt x="227609" y="691134"/>
                  </a:lnTo>
                  <a:lnTo>
                    <a:pt x="211988" y="710794"/>
                  </a:lnTo>
                  <a:lnTo>
                    <a:pt x="180518" y="716509"/>
                  </a:lnTo>
                  <a:lnTo>
                    <a:pt x="176708" y="691896"/>
                  </a:lnTo>
                  <a:lnTo>
                    <a:pt x="137769" y="670941"/>
                  </a:lnTo>
                  <a:lnTo>
                    <a:pt x="129464" y="679476"/>
                  </a:lnTo>
                  <a:lnTo>
                    <a:pt x="110566" y="661035"/>
                  </a:lnTo>
                  <a:lnTo>
                    <a:pt x="102413" y="637261"/>
                  </a:lnTo>
                  <a:lnTo>
                    <a:pt x="77038" y="610210"/>
                  </a:lnTo>
                  <a:lnTo>
                    <a:pt x="53873" y="587350"/>
                  </a:lnTo>
                  <a:lnTo>
                    <a:pt x="46025" y="615620"/>
                  </a:lnTo>
                  <a:lnTo>
                    <a:pt x="37033" y="588950"/>
                  </a:lnTo>
                  <a:lnTo>
                    <a:pt x="42215" y="558927"/>
                  </a:lnTo>
                  <a:lnTo>
                    <a:pt x="56311" y="512750"/>
                  </a:lnTo>
                  <a:lnTo>
                    <a:pt x="79400" y="463144"/>
                  </a:lnTo>
                  <a:lnTo>
                    <a:pt x="105613" y="418034"/>
                  </a:lnTo>
                  <a:lnTo>
                    <a:pt x="86944" y="373837"/>
                  </a:lnTo>
                  <a:lnTo>
                    <a:pt x="87706" y="351282"/>
                  </a:lnTo>
                  <a:lnTo>
                    <a:pt x="82296" y="324079"/>
                  </a:lnTo>
                  <a:lnTo>
                    <a:pt x="50444" y="285369"/>
                  </a:lnTo>
                  <a:lnTo>
                    <a:pt x="39014" y="260909"/>
                  </a:lnTo>
                  <a:lnTo>
                    <a:pt x="55473" y="251917"/>
                  </a:lnTo>
                  <a:lnTo>
                    <a:pt x="72999" y="209322"/>
                  </a:lnTo>
                  <a:lnTo>
                    <a:pt x="53416" y="176937"/>
                  </a:lnTo>
                  <a:lnTo>
                    <a:pt x="23088" y="141046"/>
                  </a:lnTo>
                  <a:lnTo>
                    <a:pt x="0" y="97765"/>
                  </a:lnTo>
                  <a:lnTo>
                    <a:pt x="20193" y="88849"/>
                  </a:lnTo>
                  <a:lnTo>
                    <a:pt x="41986" y="35281"/>
                  </a:lnTo>
                  <a:lnTo>
                    <a:pt x="75667" y="33071"/>
                  </a:lnTo>
                  <a:lnTo>
                    <a:pt x="103556" y="11506"/>
                  </a:lnTo>
                  <a:lnTo>
                    <a:pt x="130912" y="0"/>
                  </a:lnTo>
                  <a:lnTo>
                    <a:pt x="151561" y="15393"/>
                  </a:lnTo>
                  <a:lnTo>
                    <a:pt x="154305" y="45187"/>
                  </a:lnTo>
                  <a:lnTo>
                    <a:pt x="186614" y="47473"/>
                  </a:lnTo>
                  <a:lnTo>
                    <a:pt x="174803" y="99593"/>
                  </a:lnTo>
                  <a:lnTo>
                    <a:pt x="175946" y="143789"/>
                  </a:lnTo>
                  <a:lnTo>
                    <a:pt x="226314" y="114376"/>
                  </a:lnTo>
                  <a:lnTo>
                    <a:pt x="240563" y="123063"/>
                  </a:lnTo>
                  <a:lnTo>
                    <a:pt x="268605" y="121692"/>
                  </a:lnTo>
                  <a:lnTo>
                    <a:pt x="278206" y="104470"/>
                  </a:lnTo>
                  <a:lnTo>
                    <a:pt x="314325" y="107899"/>
                  </a:lnTo>
                  <a:lnTo>
                    <a:pt x="350596" y="147904"/>
                  </a:lnTo>
                  <a:lnTo>
                    <a:pt x="353644" y="196368"/>
                  </a:lnTo>
                  <a:lnTo>
                    <a:pt x="392277" y="239116"/>
                  </a:lnTo>
                  <a:lnTo>
                    <a:pt x="390144" y="280416"/>
                  </a:lnTo>
                  <a:lnTo>
                    <a:pt x="374599" y="302362"/>
                  </a:lnTo>
                  <a:close/>
                </a:path>
              </a:pathLst>
            </a:custGeom>
            <a:gradFill>
              <a:gsLst>
                <a:gs pos="0">
                  <a:srgbClr val="A08CFF"/>
                </a:gs>
                <a:gs pos="50000">
                  <a:srgbClr val="BAA2FF"/>
                </a:gs>
                <a:gs pos="100000">
                  <a:srgbClr val="D5B8FF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93125076-92CB-6AE1-C281-C155A45A435B}"/>
                </a:ext>
              </a:extLst>
            </p:cNvPr>
            <p:cNvSpPr/>
            <p:nvPr/>
          </p:nvSpPr>
          <p:spPr>
            <a:xfrm>
              <a:off x="5966536" y="4621606"/>
              <a:ext cx="342213" cy="723823"/>
            </a:xfrm>
            <a:custGeom>
              <a:avLst/>
              <a:gdLst>
                <a:gd name="csX0" fmla="*/ 103403 w 342213"/>
                <a:gd name="csY0" fmla="*/ 632917 h 723823"/>
                <a:gd name="csX1" fmla="*/ 144704 w 342213"/>
                <a:gd name="csY1" fmla="*/ 613486 h 723823"/>
                <a:gd name="csX2" fmla="*/ 194843 w 342213"/>
                <a:gd name="csY2" fmla="*/ 609981 h 723823"/>
                <a:gd name="csX3" fmla="*/ 173888 w 342213"/>
                <a:gd name="csY3" fmla="*/ 580644 h 723823"/>
                <a:gd name="csX4" fmla="*/ 254127 w 342213"/>
                <a:gd name="csY4" fmla="*/ 543382 h 723823"/>
                <a:gd name="csX5" fmla="*/ 260071 w 342213"/>
                <a:gd name="csY5" fmla="*/ 485242 h 723823"/>
                <a:gd name="csX6" fmla="*/ 248945 w 342213"/>
                <a:gd name="csY6" fmla="*/ 452780 h 723823"/>
                <a:gd name="csX7" fmla="*/ 257632 w 342213"/>
                <a:gd name="csY7" fmla="*/ 404013 h 723823"/>
                <a:gd name="csX8" fmla="*/ 245592 w 342213"/>
                <a:gd name="csY8" fmla="*/ 369417 h 723823"/>
                <a:gd name="csX9" fmla="*/ 209474 w 342213"/>
                <a:gd name="csY9" fmla="*/ 335356 h 723823"/>
                <a:gd name="csX10" fmla="*/ 179375 w 342213"/>
                <a:gd name="csY10" fmla="*/ 292075 h 723823"/>
                <a:gd name="csX11" fmla="*/ 139675 w 342213"/>
                <a:gd name="csY11" fmla="*/ 233782 h 723823"/>
                <a:gd name="csX12" fmla="*/ 82448 w 342213"/>
                <a:gd name="csY12" fmla="*/ 204140 h 723823"/>
                <a:gd name="csX13" fmla="*/ 96164 w 342213"/>
                <a:gd name="csY13" fmla="*/ 186309 h 723823"/>
                <a:gd name="csX14" fmla="*/ 126721 w 342213"/>
                <a:gd name="csY14" fmla="*/ 173355 h 723823"/>
                <a:gd name="csX15" fmla="*/ 108204 w 342213"/>
                <a:gd name="csY15" fmla="*/ 129921 h 723823"/>
                <a:gd name="csX16" fmla="*/ 49377 w 342213"/>
                <a:gd name="csY16" fmla="*/ 129540 h 723823"/>
                <a:gd name="csX17" fmla="*/ 27965 w 342213"/>
                <a:gd name="csY17" fmla="*/ 84201 h 723823"/>
                <a:gd name="csX18" fmla="*/ 0 w 342213"/>
                <a:gd name="csY18" fmla="*/ 44653 h 723823"/>
                <a:gd name="csX19" fmla="*/ 25679 w 342213"/>
                <a:gd name="csY19" fmla="*/ 32385 h 723823"/>
                <a:gd name="csX20" fmla="*/ 63779 w 342213"/>
                <a:gd name="csY20" fmla="*/ 32613 h 723823"/>
                <a:gd name="csX21" fmla="*/ 110185 w 342213"/>
                <a:gd name="csY21" fmla="*/ 26823 h 723823"/>
                <a:gd name="csX22" fmla="*/ 150876 w 342213"/>
                <a:gd name="csY22" fmla="*/ 0 h 723823"/>
                <a:gd name="csX23" fmla="*/ 173888 w 342213"/>
                <a:gd name="csY23" fmla="*/ 18897 h 723823"/>
                <a:gd name="csX24" fmla="*/ 217551 w 342213"/>
                <a:gd name="csY24" fmla="*/ 28042 h 723823"/>
                <a:gd name="csX25" fmla="*/ 210007 w 342213"/>
                <a:gd name="csY25" fmla="*/ 56997 h 723823"/>
                <a:gd name="csX26" fmla="*/ 232791 w 342213"/>
                <a:gd name="csY26" fmla="*/ 77343 h 723823"/>
                <a:gd name="csX27" fmla="*/ 280873 w 342213"/>
                <a:gd name="csY27" fmla="*/ 90297 h 723823"/>
                <a:gd name="csX28" fmla="*/ 217094 w 342213"/>
                <a:gd name="csY28" fmla="*/ 133045 h 723823"/>
                <a:gd name="csX29" fmla="*/ 177241 w 342213"/>
                <a:gd name="csY29" fmla="*/ 179984 h 723823"/>
                <a:gd name="csX30" fmla="*/ 166802 w 342213"/>
                <a:gd name="csY30" fmla="*/ 214427 h 723823"/>
                <a:gd name="csX31" fmla="*/ 203302 w 342213"/>
                <a:gd name="csY31" fmla="*/ 266471 h 723823"/>
                <a:gd name="csX32" fmla="*/ 247955 w 342213"/>
                <a:gd name="csY32" fmla="*/ 330784 h 723823"/>
                <a:gd name="csX33" fmla="*/ 291312 w 342213"/>
                <a:gd name="csY33" fmla="*/ 361036 h 723823"/>
                <a:gd name="csX34" fmla="*/ 320345 w 342213"/>
                <a:gd name="csY34" fmla="*/ 400355 h 723823"/>
                <a:gd name="csX35" fmla="*/ 342214 w 342213"/>
                <a:gd name="csY35" fmla="*/ 490576 h 723823"/>
                <a:gd name="csX36" fmla="*/ 335737 w 342213"/>
                <a:gd name="csY36" fmla="*/ 575843 h 723823"/>
                <a:gd name="csX37" fmla="*/ 295961 w 342213"/>
                <a:gd name="csY37" fmla="*/ 607695 h 723823"/>
                <a:gd name="csX38" fmla="*/ 241249 w 342213"/>
                <a:gd name="csY38" fmla="*/ 638785 h 723823"/>
                <a:gd name="csX39" fmla="*/ 202311 w 342213"/>
                <a:gd name="csY39" fmla="*/ 679018 h 723823"/>
                <a:gd name="csX40" fmla="*/ 142722 w 342213"/>
                <a:gd name="csY40" fmla="*/ 723824 h 723823"/>
                <a:gd name="csX41" fmla="*/ 125425 w 342213"/>
                <a:gd name="csY41" fmla="*/ 692963 h 723823"/>
                <a:gd name="csX42" fmla="*/ 138836 w 342213"/>
                <a:gd name="csY42" fmla="*/ 660349 h 723823"/>
                <a:gd name="csX43" fmla="*/ 103403 w 342213"/>
                <a:gd name="csY43" fmla="*/ 632917 h 7238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342213" h="723823">
                  <a:moveTo>
                    <a:pt x="103403" y="632917"/>
                  </a:moveTo>
                  <a:lnTo>
                    <a:pt x="144704" y="613486"/>
                  </a:lnTo>
                  <a:lnTo>
                    <a:pt x="194843" y="609981"/>
                  </a:lnTo>
                  <a:lnTo>
                    <a:pt x="173888" y="580644"/>
                  </a:lnTo>
                  <a:lnTo>
                    <a:pt x="254127" y="543382"/>
                  </a:lnTo>
                  <a:lnTo>
                    <a:pt x="260071" y="485242"/>
                  </a:lnTo>
                  <a:lnTo>
                    <a:pt x="248945" y="452780"/>
                  </a:lnTo>
                  <a:lnTo>
                    <a:pt x="257632" y="404013"/>
                  </a:lnTo>
                  <a:lnTo>
                    <a:pt x="245592" y="369417"/>
                  </a:lnTo>
                  <a:lnTo>
                    <a:pt x="209474" y="335356"/>
                  </a:lnTo>
                  <a:lnTo>
                    <a:pt x="179375" y="292075"/>
                  </a:lnTo>
                  <a:lnTo>
                    <a:pt x="139675" y="233782"/>
                  </a:lnTo>
                  <a:lnTo>
                    <a:pt x="82448" y="204140"/>
                  </a:lnTo>
                  <a:lnTo>
                    <a:pt x="96164" y="186309"/>
                  </a:lnTo>
                  <a:lnTo>
                    <a:pt x="126721" y="173355"/>
                  </a:lnTo>
                  <a:lnTo>
                    <a:pt x="108204" y="129921"/>
                  </a:lnTo>
                  <a:lnTo>
                    <a:pt x="49377" y="129540"/>
                  </a:lnTo>
                  <a:lnTo>
                    <a:pt x="27965" y="84201"/>
                  </a:lnTo>
                  <a:lnTo>
                    <a:pt x="0" y="44653"/>
                  </a:lnTo>
                  <a:lnTo>
                    <a:pt x="25679" y="32385"/>
                  </a:lnTo>
                  <a:lnTo>
                    <a:pt x="63779" y="32613"/>
                  </a:lnTo>
                  <a:lnTo>
                    <a:pt x="110185" y="26823"/>
                  </a:lnTo>
                  <a:lnTo>
                    <a:pt x="150876" y="0"/>
                  </a:lnTo>
                  <a:lnTo>
                    <a:pt x="173888" y="18897"/>
                  </a:lnTo>
                  <a:lnTo>
                    <a:pt x="217551" y="28042"/>
                  </a:lnTo>
                  <a:lnTo>
                    <a:pt x="210007" y="56997"/>
                  </a:lnTo>
                  <a:lnTo>
                    <a:pt x="232791" y="77343"/>
                  </a:lnTo>
                  <a:lnTo>
                    <a:pt x="280873" y="90297"/>
                  </a:lnTo>
                  <a:lnTo>
                    <a:pt x="217094" y="133045"/>
                  </a:lnTo>
                  <a:lnTo>
                    <a:pt x="177241" y="179984"/>
                  </a:lnTo>
                  <a:lnTo>
                    <a:pt x="166802" y="214427"/>
                  </a:lnTo>
                  <a:lnTo>
                    <a:pt x="203302" y="266471"/>
                  </a:lnTo>
                  <a:lnTo>
                    <a:pt x="247955" y="330784"/>
                  </a:lnTo>
                  <a:lnTo>
                    <a:pt x="291312" y="361036"/>
                  </a:lnTo>
                  <a:lnTo>
                    <a:pt x="320345" y="400355"/>
                  </a:lnTo>
                  <a:lnTo>
                    <a:pt x="342214" y="490576"/>
                  </a:lnTo>
                  <a:lnTo>
                    <a:pt x="335737" y="575843"/>
                  </a:lnTo>
                  <a:lnTo>
                    <a:pt x="295961" y="607695"/>
                  </a:lnTo>
                  <a:lnTo>
                    <a:pt x="241249" y="638785"/>
                  </a:lnTo>
                  <a:lnTo>
                    <a:pt x="202311" y="679018"/>
                  </a:lnTo>
                  <a:lnTo>
                    <a:pt x="142722" y="723824"/>
                  </a:lnTo>
                  <a:lnTo>
                    <a:pt x="125425" y="692963"/>
                  </a:lnTo>
                  <a:lnTo>
                    <a:pt x="138836" y="660349"/>
                  </a:lnTo>
                  <a:lnTo>
                    <a:pt x="103403" y="632917"/>
                  </a:lnTo>
                  <a:close/>
                </a:path>
              </a:pathLst>
            </a:custGeom>
            <a:gradFill>
              <a:gsLst>
                <a:gs pos="0">
                  <a:srgbClr val="A08CFF"/>
                </a:gs>
                <a:gs pos="50000">
                  <a:srgbClr val="BAA2FF"/>
                </a:gs>
                <a:gs pos="100000">
                  <a:srgbClr val="D5B8FF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CA905BA4-3F25-64A3-7C09-56AA06D1ED4C}"/>
                </a:ext>
              </a:extLst>
            </p:cNvPr>
            <p:cNvSpPr/>
            <p:nvPr/>
          </p:nvSpPr>
          <p:spPr>
            <a:xfrm>
              <a:off x="3977792" y="3823639"/>
              <a:ext cx="698677" cy="492480"/>
            </a:xfrm>
            <a:custGeom>
              <a:avLst/>
              <a:gdLst>
                <a:gd name="csX0" fmla="*/ 286131 w 698677"/>
                <a:gd name="csY0" fmla="*/ 62179 h 492480"/>
                <a:gd name="csX1" fmla="*/ 312725 w 698677"/>
                <a:gd name="csY1" fmla="*/ 62560 h 492480"/>
                <a:gd name="csX2" fmla="*/ 348767 w 698677"/>
                <a:gd name="csY2" fmla="*/ 74142 h 492480"/>
                <a:gd name="csX3" fmla="*/ 363322 w 698677"/>
                <a:gd name="csY3" fmla="*/ 80848 h 492480"/>
                <a:gd name="csX4" fmla="*/ 397916 w 698677"/>
                <a:gd name="csY4" fmla="*/ 63170 h 492480"/>
                <a:gd name="csX5" fmla="*/ 413994 w 698677"/>
                <a:gd name="csY5" fmla="*/ 73838 h 492480"/>
                <a:gd name="csX6" fmla="*/ 429387 w 698677"/>
                <a:gd name="csY6" fmla="*/ 48616 h 492480"/>
                <a:gd name="csX7" fmla="*/ 457962 w 698677"/>
                <a:gd name="csY7" fmla="*/ 49759 h 492480"/>
                <a:gd name="csX8" fmla="*/ 465277 w 698677"/>
                <a:gd name="csY8" fmla="*/ 41681 h 492480"/>
                <a:gd name="csX9" fmla="*/ 470306 w 698677"/>
                <a:gd name="csY9" fmla="*/ 19355 h 492480"/>
                <a:gd name="csX10" fmla="*/ 490880 w 698677"/>
                <a:gd name="csY10" fmla="*/ 0 h 492480"/>
                <a:gd name="csX11" fmla="*/ 516788 w 698677"/>
                <a:gd name="csY11" fmla="*/ 12649 h 492480"/>
                <a:gd name="csX12" fmla="*/ 511531 w 698677"/>
                <a:gd name="csY12" fmla="*/ 29566 h 492480"/>
                <a:gd name="csX13" fmla="*/ 526008 w 698677"/>
                <a:gd name="csY13" fmla="*/ 32232 h 492480"/>
                <a:gd name="csX14" fmla="*/ 521589 w 698677"/>
                <a:gd name="csY14" fmla="*/ 78562 h 492480"/>
                <a:gd name="csX15" fmla="*/ 540487 w 698677"/>
                <a:gd name="csY15" fmla="*/ 96546 h 492480"/>
                <a:gd name="csX16" fmla="*/ 557098 w 698677"/>
                <a:gd name="csY16" fmla="*/ 84963 h 492480"/>
                <a:gd name="csX17" fmla="*/ 578281 w 698677"/>
                <a:gd name="csY17" fmla="*/ 79553 h 492480"/>
                <a:gd name="csX18" fmla="*/ 608076 w 698677"/>
                <a:gd name="csY18" fmla="*/ 54864 h 492480"/>
                <a:gd name="csX19" fmla="*/ 640918 w 698677"/>
                <a:gd name="csY19" fmla="*/ 58979 h 492480"/>
                <a:gd name="csX20" fmla="*/ 690219 w 698677"/>
                <a:gd name="csY20" fmla="*/ 59055 h 492480"/>
                <a:gd name="csX21" fmla="*/ 698678 w 698677"/>
                <a:gd name="csY21" fmla="*/ 74828 h 492480"/>
                <a:gd name="csX22" fmla="*/ 670941 w 698677"/>
                <a:gd name="csY22" fmla="*/ 81000 h 492480"/>
                <a:gd name="csX23" fmla="*/ 646633 w 698677"/>
                <a:gd name="csY23" fmla="*/ 91135 h 492480"/>
                <a:gd name="csX24" fmla="*/ 591845 w 698677"/>
                <a:gd name="csY24" fmla="*/ 97536 h 492480"/>
                <a:gd name="csX25" fmla="*/ 540563 w 698677"/>
                <a:gd name="csY25" fmla="*/ 109042 h 492480"/>
                <a:gd name="csX26" fmla="*/ 512673 w 698677"/>
                <a:gd name="csY26" fmla="*/ 132816 h 492480"/>
                <a:gd name="csX27" fmla="*/ 523951 w 698677"/>
                <a:gd name="csY27" fmla="*/ 155905 h 492480"/>
                <a:gd name="csX28" fmla="*/ 529437 w 698677"/>
                <a:gd name="csY28" fmla="*/ 182880 h 492480"/>
                <a:gd name="csX29" fmla="*/ 505587 w 698677"/>
                <a:gd name="csY29" fmla="*/ 205588 h 492480"/>
                <a:gd name="csX30" fmla="*/ 507644 w 698677"/>
                <a:gd name="csY30" fmla="*/ 226314 h 492480"/>
                <a:gd name="csX31" fmla="*/ 494461 w 698677"/>
                <a:gd name="csY31" fmla="*/ 245669 h 492480"/>
                <a:gd name="csX32" fmla="*/ 449047 w 698677"/>
                <a:gd name="csY32" fmla="*/ 243992 h 492480"/>
                <a:gd name="csX33" fmla="*/ 467791 w 698677"/>
                <a:gd name="csY33" fmla="*/ 279426 h 492480"/>
                <a:gd name="csX34" fmla="*/ 437388 w 698677"/>
                <a:gd name="csY34" fmla="*/ 292913 h 492480"/>
                <a:gd name="csX35" fmla="*/ 417119 w 698677"/>
                <a:gd name="csY35" fmla="*/ 325069 h 492480"/>
                <a:gd name="csX36" fmla="*/ 419786 w 698677"/>
                <a:gd name="csY36" fmla="*/ 356921 h 492480"/>
                <a:gd name="csX37" fmla="*/ 401116 w 698677"/>
                <a:gd name="csY37" fmla="*/ 371780 h 492480"/>
                <a:gd name="csX38" fmla="*/ 383438 w 698677"/>
                <a:gd name="csY38" fmla="*/ 366827 h 492480"/>
                <a:gd name="csX39" fmla="*/ 346938 w 698677"/>
                <a:gd name="csY39" fmla="*/ 373761 h 492480"/>
                <a:gd name="csX40" fmla="*/ 341757 w 698677"/>
                <a:gd name="csY40" fmla="*/ 388468 h 492480"/>
                <a:gd name="csX41" fmla="*/ 306172 w 698677"/>
                <a:gd name="csY41" fmla="*/ 388391 h 492480"/>
                <a:gd name="csX42" fmla="*/ 279578 w 698677"/>
                <a:gd name="csY42" fmla="*/ 418185 h 492480"/>
                <a:gd name="csX43" fmla="*/ 277901 w 698677"/>
                <a:gd name="csY43" fmla="*/ 462763 h 492480"/>
                <a:gd name="csX44" fmla="*/ 215798 w 698677"/>
                <a:gd name="csY44" fmla="*/ 484480 h 492480"/>
                <a:gd name="csX45" fmla="*/ 182575 w 698677"/>
                <a:gd name="csY45" fmla="*/ 479908 h 492480"/>
                <a:gd name="csX46" fmla="*/ 172898 w 698677"/>
                <a:gd name="csY46" fmla="*/ 491338 h 492480"/>
                <a:gd name="csX47" fmla="*/ 144323 w 698677"/>
                <a:gd name="csY47" fmla="*/ 484632 h 492480"/>
                <a:gd name="csX48" fmla="*/ 96545 w 698677"/>
                <a:gd name="csY48" fmla="*/ 492480 h 492480"/>
                <a:gd name="csX49" fmla="*/ 16535 w 698677"/>
                <a:gd name="csY49" fmla="*/ 465810 h 492480"/>
                <a:gd name="csX50" fmla="*/ 59817 w 698677"/>
                <a:gd name="csY50" fmla="*/ 418338 h 492480"/>
                <a:gd name="csX51" fmla="*/ 55931 w 698677"/>
                <a:gd name="csY51" fmla="*/ 384505 h 492480"/>
                <a:gd name="csX52" fmla="*/ 19736 w 698677"/>
                <a:gd name="csY52" fmla="*/ 375590 h 492480"/>
                <a:gd name="csX53" fmla="*/ 16002 w 698677"/>
                <a:gd name="csY53" fmla="*/ 341985 h 492480"/>
                <a:gd name="csX54" fmla="*/ 381 w 698677"/>
                <a:gd name="csY54" fmla="*/ 299542 h 492480"/>
                <a:gd name="csX55" fmla="*/ 20802 w 698677"/>
                <a:gd name="csY55" fmla="*/ 270281 h 492480"/>
                <a:gd name="csX56" fmla="*/ 0 w 698677"/>
                <a:gd name="csY56" fmla="*/ 262433 h 492480"/>
                <a:gd name="csX57" fmla="*/ 13106 w 698677"/>
                <a:gd name="csY57" fmla="*/ 223342 h 492480"/>
                <a:gd name="csX58" fmla="*/ 32613 w 698677"/>
                <a:gd name="csY58" fmla="*/ 155905 h 492480"/>
                <a:gd name="csX59" fmla="*/ 81305 w 698677"/>
                <a:gd name="csY59" fmla="*/ 176479 h 492480"/>
                <a:gd name="csX60" fmla="*/ 117348 w 698677"/>
                <a:gd name="csY60" fmla="*/ 169240 h 492480"/>
                <a:gd name="csX61" fmla="*/ 127330 w 698677"/>
                <a:gd name="csY61" fmla="*/ 144628 h 492480"/>
                <a:gd name="csX62" fmla="*/ 164973 w 698677"/>
                <a:gd name="csY62" fmla="*/ 136398 h 492480"/>
                <a:gd name="csX63" fmla="*/ 191948 w 698677"/>
                <a:gd name="csY63" fmla="*/ 119863 h 492480"/>
                <a:gd name="csX64" fmla="*/ 201473 w 698677"/>
                <a:gd name="csY64" fmla="*/ 75971 h 492480"/>
                <a:gd name="csX65" fmla="*/ 241706 w 698677"/>
                <a:gd name="csY65" fmla="*/ 65379 h 492480"/>
                <a:gd name="csX66" fmla="*/ 249174 w 698677"/>
                <a:gd name="csY66" fmla="*/ 45720 h 492480"/>
                <a:gd name="csX67" fmla="*/ 271729 w 698677"/>
                <a:gd name="csY67" fmla="*/ 60503 h 492480"/>
                <a:gd name="csX68" fmla="*/ 286131 w 698677"/>
                <a:gd name="csY68" fmla="*/ 62179 h 4924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</a:cxnLst>
              <a:rect l="l" t="t" r="r" b="b"/>
              <a:pathLst>
                <a:path w="698677" h="492480">
                  <a:moveTo>
                    <a:pt x="286131" y="62179"/>
                  </a:moveTo>
                  <a:lnTo>
                    <a:pt x="312725" y="62560"/>
                  </a:lnTo>
                  <a:lnTo>
                    <a:pt x="348767" y="74142"/>
                  </a:lnTo>
                  <a:lnTo>
                    <a:pt x="363322" y="80848"/>
                  </a:lnTo>
                  <a:lnTo>
                    <a:pt x="397916" y="63170"/>
                  </a:lnTo>
                  <a:lnTo>
                    <a:pt x="413994" y="73838"/>
                  </a:lnTo>
                  <a:lnTo>
                    <a:pt x="429387" y="48616"/>
                  </a:lnTo>
                  <a:lnTo>
                    <a:pt x="457962" y="49759"/>
                  </a:lnTo>
                  <a:lnTo>
                    <a:pt x="465277" y="41681"/>
                  </a:lnTo>
                  <a:lnTo>
                    <a:pt x="470306" y="19355"/>
                  </a:lnTo>
                  <a:lnTo>
                    <a:pt x="490880" y="0"/>
                  </a:lnTo>
                  <a:lnTo>
                    <a:pt x="516788" y="12649"/>
                  </a:lnTo>
                  <a:lnTo>
                    <a:pt x="511531" y="29566"/>
                  </a:lnTo>
                  <a:lnTo>
                    <a:pt x="526008" y="32232"/>
                  </a:lnTo>
                  <a:lnTo>
                    <a:pt x="521589" y="78562"/>
                  </a:lnTo>
                  <a:lnTo>
                    <a:pt x="540487" y="96546"/>
                  </a:lnTo>
                  <a:lnTo>
                    <a:pt x="557098" y="84963"/>
                  </a:lnTo>
                  <a:lnTo>
                    <a:pt x="578281" y="79553"/>
                  </a:lnTo>
                  <a:lnTo>
                    <a:pt x="608076" y="54864"/>
                  </a:lnTo>
                  <a:lnTo>
                    <a:pt x="640918" y="58979"/>
                  </a:lnTo>
                  <a:lnTo>
                    <a:pt x="690219" y="59055"/>
                  </a:lnTo>
                  <a:lnTo>
                    <a:pt x="698678" y="74828"/>
                  </a:lnTo>
                  <a:lnTo>
                    <a:pt x="670941" y="81000"/>
                  </a:lnTo>
                  <a:lnTo>
                    <a:pt x="646633" y="91135"/>
                  </a:lnTo>
                  <a:lnTo>
                    <a:pt x="591845" y="97536"/>
                  </a:lnTo>
                  <a:lnTo>
                    <a:pt x="540563" y="109042"/>
                  </a:lnTo>
                  <a:lnTo>
                    <a:pt x="512673" y="132816"/>
                  </a:lnTo>
                  <a:lnTo>
                    <a:pt x="523951" y="155905"/>
                  </a:lnTo>
                  <a:lnTo>
                    <a:pt x="529437" y="182880"/>
                  </a:lnTo>
                  <a:lnTo>
                    <a:pt x="505587" y="205588"/>
                  </a:lnTo>
                  <a:lnTo>
                    <a:pt x="507644" y="226314"/>
                  </a:lnTo>
                  <a:lnTo>
                    <a:pt x="494461" y="245669"/>
                  </a:lnTo>
                  <a:lnTo>
                    <a:pt x="449047" y="243992"/>
                  </a:lnTo>
                  <a:lnTo>
                    <a:pt x="467791" y="279426"/>
                  </a:lnTo>
                  <a:lnTo>
                    <a:pt x="437388" y="292913"/>
                  </a:lnTo>
                  <a:lnTo>
                    <a:pt x="417119" y="325069"/>
                  </a:lnTo>
                  <a:lnTo>
                    <a:pt x="419786" y="356921"/>
                  </a:lnTo>
                  <a:lnTo>
                    <a:pt x="401116" y="371780"/>
                  </a:lnTo>
                  <a:lnTo>
                    <a:pt x="383438" y="366827"/>
                  </a:lnTo>
                  <a:lnTo>
                    <a:pt x="346938" y="373761"/>
                  </a:lnTo>
                  <a:lnTo>
                    <a:pt x="341757" y="388468"/>
                  </a:lnTo>
                  <a:lnTo>
                    <a:pt x="306172" y="388391"/>
                  </a:lnTo>
                  <a:lnTo>
                    <a:pt x="279578" y="418185"/>
                  </a:lnTo>
                  <a:lnTo>
                    <a:pt x="277901" y="462763"/>
                  </a:lnTo>
                  <a:lnTo>
                    <a:pt x="215798" y="484480"/>
                  </a:lnTo>
                  <a:lnTo>
                    <a:pt x="182575" y="479908"/>
                  </a:lnTo>
                  <a:lnTo>
                    <a:pt x="172898" y="491338"/>
                  </a:lnTo>
                  <a:lnTo>
                    <a:pt x="144323" y="484632"/>
                  </a:lnTo>
                  <a:lnTo>
                    <a:pt x="96545" y="492480"/>
                  </a:lnTo>
                  <a:lnTo>
                    <a:pt x="16535" y="465810"/>
                  </a:lnTo>
                  <a:lnTo>
                    <a:pt x="59817" y="418338"/>
                  </a:lnTo>
                  <a:lnTo>
                    <a:pt x="55931" y="384505"/>
                  </a:lnTo>
                  <a:lnTo>
                    <a:pt x="19736" y="375590"/>
                  </a:lnTo>
                  <a:lnTo>
                    <a:pt x="16002" y="341985"/>
                  </a:lnTo>
                  <a:lnTo>
                    <a:pt x="381" y="299542"/>
                  </a:lnTo>
                  <a:lnTo>
                    <a:pt x="20802" y="270281"/>
                  </a:lnTo>
                  <a:lnTo>
                    <a:pt x="0" y="262433"/>
                  </a:lnTo>
                  <a:lnTo>
                    <a:pt x="13106" y="223342"/>
                  </a:lnTo>
                  <a:lnTo>
                    <a:pt x="32613" y="155905"/>
                  </a:lnTo>
                  <a:lnTo>
                    <a:pt x="81305" y="176479"/>
                  </a:lnTo>
                  <a:lnTo>
                    <a:pt x="117348" y="169240"/>
                  </a:lnTo>
                  <a:lnTo>
                    <a:pt x="127330" y="144628"/>
                  </a:lnTo>
                  <a:lnTo>
                    <a:pt x="164973" y="136398"/>
                  </a:lnTo>
                  <a:lnTo>
                    <a:pt x="191948" y="119863"/>
                  </a:lnTo>
                  <a:lnTo>
                    <a:pt x="201473" y="75971"/>
                  </a:lnTo>
                  <a:lnTo>
                    <a:pt x="241706" y="65379"/>
                  </a:lnTo>
                  <a:lnTo>
                    <a:pt x="249174" y="45720"/>
                  </a:lnTo>
                  <a:lnTo>
                    <a:pt x="271729" y="60503"/>
                  </a:lnTo>
                  <a:lnTo>
                    <a:pt x="286131" y="62179"/>
                  </a:lnTo>
                  <a:close/>
                </a:path>
              </a:pathLst>
            </a:custGeom>
            <a:gradFill>
              <a:gsLst>
                <a:gs pos="0">
                  <a:srgbClr val="39D98A"/>
                </a:gs>
                <a:gs pos="50000">
                  <a:srgbClr val="56E293"/>
                </a:gs>
                <a:gs pos="100000">
                  <a:srgbClr val="73EB9C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BEC0757A-F8AD-1768-49B6-C26B2C98EA1C}"/>
                </a:ext>
              </a:extLst>
            </p:cNvPr>
            <p:cNvSpPr/>
            <p:nvPr/>
          </p:nvSpPr>
          <p:spPr>
            <a:xfrm>
              <a:off x="5293842" y="4464405"/>
              <a:ext cx="219151" cy="291541"/>
            </a:xfrm>
            <a:custGeom>
              <a:avLst/>
              <a:gdLst>
                <a:gd name="csX0" fmla="*/ 219151 w 219151"/>
                <a:gd name="csY0" fmla="*/ 223038 h 291541"/>
                <a:gd name="csX1" fmla="*/ 218161 w 219151"/>
                <a:gd name="csY1" fmla="*/ 258927 h 291541"/>
                <a:gd name="csX2" fmla="*/ 201473 w 219151"/>
                <a:gd name="csY2" fmla="*/ 251384 h 291541"/>
                <a:gd name="csX3" fmla="*/ 204597 w 219151"/>
                <a:gd name="csY3" fmla="*/ 291541 h 291541"/>
                <a:gd name="csX4" fmla="*/ 190957 w 219151"/>
                <a:gd name="csY4" fmla="*/ 265557 h 291541"/>
                <a:gd name="csX5" fmla="*/ 188214 w 219151"/>
                <a:gd name="csY5" fmla="*/ 240106 h 291541"/>
                <a:gd name="csX6" fmla="*/ 179146 w 219151"/>
                <a:gd name="csY6" fmla="*/ 215951 h 291541"/>
                <a:gd name="csX7" fmla="*/ 159182 w 219151"/>
                <a:gd name="csY7" fmla="*/ 186766 h 291541"/>
                <a:gd name="csX8" fmla="*/ 115139 w 219151"/>
                <a:gd name="csY8" fmla="*/ 184709 h 291541"/>
                <a:gd name="csX9" fmla="*/ 119482 w 219151"/>
                <a:gd name="csY9" fmla="*/ 205435 h 291541"/>
                <a:gd name="csX10" fmla="*/ 104547 w 219151"/>
                <a:gd name="csY10" fmla="*/ 233324 h 291541"/>
                <a:gd name="csX11" fmla="*/ 84201 w 219151"/>
                <a:gd name="csY11" fmla="*/ 223190 h 291541"/>
                <a:gd name="csX12" fmla="*/ 77267 w 219151"/>
                <a:gd name="csY12" fmla="*/ 232257 h 291541"/>
                <a:gd name="csX13" fmla="*/ 63704 w 219151"/>
                <a:gd name="csY13" fmla="*/ 226848 h 291541"/>
                <a:gd name="csX14" fmla="*/ 45263 w 219151"/>
                <a:gd name="csY14" fmla="*/ 222352 h 291541"/>
                <a:gd name="csX15" fmla="*/ 37795 w 219151"/>
                <a:gd name="csY15" fmla="*/ 180975 h 291541"/>
                <a:gd name="csX16" fmla="*/ 21260 w 219151"/>
                <a:gd name="csY16" fmla="*/ 143103 h 291541"/>
                <a:gd name="csX17" fmla="*/ 29414 w 219151"/>
                <a:gd name="csY17" fmla="*/ 112623 h 291541"/>
                <a:gd name="csX18" fmla="*/ 0 w 219151"/>
                <a:gd name="csY18" fmla="*/ 99060 h 291541"/>
                <a:gd name="csX19" fmla="*/ 10592 w 219151"/>
                <a:gd name="csY19" fmla="*/ 80543 h 291541"/>
                <a:gd name="csX20" fmla="*/ 40462 w 219151"/>
                <a:gd name="csY20" fmla="*/ 61646 h 291541"/>
                <a:gd name="csX21" fmla="*/ 6020 w 219151"/>
                <a:gd name="csY21" fmla="*/ 34671 h 291541"/>
                <a:gd name="csX22" fmla="*/ 22860 w 219151"/>
                <a:gd name="csY22" fmla="*/ 0 h 291541"/>
                <a:gd name="csX23" fmla="*/ 60655 w 219151"/>
                <a:gd name="csY23" fmla="*/ 22098 h 291541"/>
                <a:gd name="csX24" fmla="*/ 83515 w 219151"/>
                <a:gd name="csY24" fmla="*/ 24612 h 291541"/>
                <a:gd name="csX25" fmla="*/ 87706 w 219151"/>
                <a:gd name="csY25" fmla="*/ 60046 h 291541"/>
                <a:gd name="csX26" fmla="*/ 133122 w 219151"/>
                <a:gd name="csY26" fmla="*/ 67056 h 291541"/>
                <a:gd name="csX27" fmla="*/ 177394 w 219151"/>
                <a:gd name="csY27" fmla="*/ 66294 h 291541"/>
                <a:gd name="csX28" fmla="*/ 204978 w 219151"/>
                <a:gd name="csY28" fmla="*/ 74981 h 291541"/>
                <a:gd name="csX29" fmla="*/ 182956 w 219151"/>
                <a:gd name="csY29" fmla="*/ 117881 h 291541"/>
                <a:gd name="csX30" fmla="*/ 161544 w 219151"/>
                <a:gd name="csY30" fmla="*/ 120777 h 291541"/>
                <a:gd name="csX31" fmla="*/ 146838 w 219151"/>
                <a:gd name="csY31" fmla="*/ 149504 h 291541"/>
                <a:gd name="csX32" fmla="*/ 172974 w 219151"/>
                <a:gd name="csY32" fmla="*/ 175641 h 291541"/>
                <a:gd name="csX33" fmla="*/ 180823 w 219151"/>
                <a:gd name="csY33" fmla="*/ 143408 h 291541"/>
                <a:gd name="csX34" fmla="*/ 194005 w 219151"/>
                <a:gd name="csY34" fmla="*/ 143256 h 291541"/>
                <a:gd name="csX35" fmla="*/ 219151 w 219151"/>
                <a:gd name="csY35" fmla="*/ 223038 h 2915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219151" h="291541">
                  <a:moveTo>
                    <a:pt x="219151" y="223038"/>
                  </a:moveTo>
                  <a:lnTo>
                    <a:pt x="218161" y="258927"/>
                  </a:lnTo>
                  <a:lnTo>
                    <a:pt x="201473" y="251384"/>
                  </a:lnTo>
                  <a:lnTo>
                    <a:pt x="204597" y="291541"/>
                  </a:lnTo>
                  <a:lnTo>
                    <a:pt x="190957" y="265557"/>
                  </a:lnTo>
                  <a:lnTo>
                    <a:pt x="188214" y="240106"/>
                  </a:lnTo>
                  <a:lnTo>
                    <a:pt x="179146" y="215951"/>
                  </a:lnTo>
                  <a:lnTo>
                    <a:pt x="159182" y="186766"/>
                  </a:lnTo>
                  <a:lnTo>
                    <a:pt x="115139" y="184709"/>
                  </a:lnTo>
                  <a:lnTo>
                    <a:pt x="119482" y="205435"/>
                  </a:lnTo>
                  <a:lnTo>
                    <a:pt x="104547" y="233324"/>
                  </a:lnTo>
                  <a:lnTo>
                    <a:pt x="84201" y="223190"/>
                  </a:lnTo>
                  <a:lnTo>
                    <a:pt x="77267" y="232257"/>
                  </a:lnTo>
                  <a:lnTo>
                    <a:pt x="63704" y="226848"/>
                  </a:lnTo>
                  <a:lnTo>
                    <a:pt x="45263" y="222352"/>
                  </a:lnTo>
                  <a:lnTo>
                    <a:pt x="37795" y="180975"/>
                  </a:lnTo>
                  <a:lnTo>
                    <a:pt x="21260" y="143103"/>
                  </a:lnTo>
                  <a:lnTo>
                    <a:pt x="29414" y="112623"/>
                  </a:lnTo>
                  <a:lnTo>
                    <a:pt x="0" y="99060"/>
                  </a:lnTo>
                  <a:lnTo>
                    <a:pt x="10592" y="80543"/>
                  </a:lnTo>
                  <a:lnTo>
                    <a:pt x="40462" y="61646"/>
                  </a:lnTo>
                  <a:lnTo>
                    <a:pt x="6020" y="34671"/>
                  </a:lnTo>
                  <a:lnTo>
                    <a:pt x="22860" y="0"/>
                  </a:lnTo>
                  <a:lnTo>
                    <a:pt x="60655" y="22098"/>
                  </a:lnTo>
                  <a:lnTo>
                    <a:pt x="83515" y="24612"/>
                  </a:lnTo>
                  <a:lnTo>
                    <a:pt x="87706" y="60046"/>
                  </a:lnTo>
                  <a:lnTo>
                    <a:pt x="133122" y="67056"/>
                  </a:lnTo>
                  <a:lnTo>
                    <a:pt x="177394" y="66294"/>
                  </a:lnTo>
                  <a:lnTo>
                    <a:pt x="204978" y="74981"/>
                  </a:lnTo>
                  <a:lnTo>
                    <a:pt x="182956" y="117881"/>
                  </a:lnTo>
                  <a:lnTo>
                    <a:pt x="161544" y="120777"/>
                  </a:lnTo>
                  <a:lnTo>
                    <a:pt x="146838" y="149504"/>
                  </a:lnTo>
                  <a:lnTo>
                    <a:pt x="172974" y="175641"/>
                  </a:lnTo>
                  <a:lnTo>
                    <a:pt x="180823" y="143408"/>
                  </a:lnTo>
                  <a:lnTo>
                    <a:pt x="194005" y="143256"/>
                  </a:lnTo>
                  <a:lnTo>
                    <a:pt x="219151" y="223038"/>
                  </a:lnTo>
                  <a:close/>
                </a:path>
              </a:pathLst>
            </a:custGeom>
            <a:gradFill>
              <a:gsLst>
                <a:gs pos="0">
                  <a:srgbClr val="12D6C8"/>
                </a:gs>
                <a:gs pos="50000">
                  <a:srgbClr val="33DBC0"/>
                </a:gs>
                <a:gs pos="100000">
                  <a:srgbClr val="54E0B9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591B2F42-1331-7B08-A63B-F4B2DA305AD0}"/>
                </a:ext>
              </a:extLst>
            </p:cNvPr>
            <p:cNvSpPr/>
            <p:nvPr/>
          </p:nvSpPr>
          <p:spPr>
            <a:xfrm>
              <a:off x="5328665" y="4369155"/>
              <a:ext cx="157124" cy="81228"/>
            </a:xfrm>
            <a:custGeom>
              <a:avLst/>
              <a:gdLst>
                <a:gd name="csX0" fmla="*/ 137693 w 157124"/>
                <a:gd name="csY0" fmla="*/ 27127 h 81228"/>
                <a:gd name="csX1" fmla="*/ 157124 w 157124"/>
                <a:gd name="csY1" fmla="*/ 43586 h 81228"/>
                <a:gd name="csX2" fmla="*/ 153772 w 157124"/>
                <a:gd name="csY2" fmla="*/ 75133 h 81228"/>
                <a:gd name="csX3" fmla="*/ 114833 w 157124"/>
                <a:gd name="csY3" fmla="*/ 76657 h 81228"/>
                <a:gd name="csX4" fmla="*/ 74524 w 157124"/>
                <a:gd name="csY4" fmla="*/ 73228 h 81228"/>
                <a:gd name="csX5" fmla="*/ 44425 w 157124"/>
                <a:gd name="csY5" fmla="*/ 81229 h 81228"/>
                <a:gd name="csX6" fmla="*/ 1067 w 157124"/>
                <a:gd name="csY6" fmla="*/ 61722 h 81228"/>
                <a:gd name="csX7" fmla="*/ 0 w 157124"/>
                <a:gd name="csY7" fmla="*/ 51435 h 81228"/>
                <a:gd name="csX8" fmla="*/ 31623 w 157124"/>
                <a:gd name="csY8" fmla="*/ 13106 h 81228"/>
                <a:gd name="csX9" fmla="*/ 57455 w 157124"/>
                <a:gd name="csY9" fmla="*/ 0 h 81228"/>
                <a:gd name="csX10" fmla="*/ 91516 w 157124"/>
                <a:gd name="csY10" fmla="*/ 11963 h 81228"/>
                <a:gd name="csX11" fmla="*/ 116815 w 157124"/>
                <a:gd name="csY11" fmla="*/ 13259 h 81228"/>
                <a:gd name="csX12" fmla="*/ 137693 w 157124"/>
                <a:gd name="csY12" fmla="*/ 27127 h 812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7124" h="81228">
                  <a:moveTo>
                    <a:pt x="137693" y="27127"/>
                  </a:moveTo>
                  <a:lnTo>
                    <a:pt x="157124" y="43586"/>
                  </a:lnTo>
                  <a:lnTo>
                    <a:pt x="153772" y="75133"/>
                  </a:lnTo>
                  <a:lnTo>
                    <a:pt x="114833" y="76657"/>
                  </a:lnTo>
                  <a:lnTo>
                    <a:pt x="74524" y="73228"/>
                  </a:lnTo>
                  <a:lnTo>
                    <a:pt x="44425" y="81229"/>
                  </a:lnTo>
                  <a:lnTo>
                    <a:pt x="1067" y="61722"/>
                  </a:lnTo>
                  <a:lnTo>
                    <a:pt x="0" y="51435"/>
                  </a:lnTo>
                  <a:lnTo>
                    <a:pt x="31623" y="13106"/>
                  </a:lnTo>
                  <a:lnTo>
                    <a:pt x="57455" y="0"/>
                  </a:lnTo>
                  <a:lnTo>
                    <a:pt x="91516" y="11963"/>
                  </a:lnTo>
                  <a:lnTo>
                    <a:pt x="116815" y="13259"/>
                  </a:lnTo>
                  <a:lnTo>
                    <a:pt x="137693" y="27127"/>
                  </a:lnTo>
                  <a:close/>
                </a:path>
              </a:pathLst>
            </a:custGeom>
            <a:gradFill>
              <a:gsLst>
                <a:gs pos="0">
                  <a:srgbClr val="12D6C8"/>
                </a:gs>
                <a:gs pos="50000">
                  <a:srgbClr val="33DBC0"/>
                </a:gs>
                <a:gs pos="100000">
                  <a:srgbClr val="54E0B9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9970BBC9-1359-3D06-94E8-12F465D9CE6D}"/>
                </a:ext>
              </a:extLst>
            </p:cNvPr>
            <p:cNvSpPr/>
            <p:nvPr/>
          </p:nvSpPr>
          <p:spPr>
            <a:xfrm>
              <a:off x="4343095" y="3988003"/>
              <a:ext cx="1395755" cy="1387906"/>
            </a:xfrm>
            <a:custGeom>
              <a:avLst/>
              <a:gdLst>
                <a:gd name="csX0" fmla="*/ 1392174 w 1395755"/>
                <a:gd name="csY0" fmla="*/ 382981 h 1387906"/>
                <a:gd name="csX1" fmla="*/ 1395755 w 1395755"/>
                <a:gd name="csY1" fmla="*/ 402565 h 1387906"/>
                <a:gd name="csX2" fmla="*/ 1378991 w 1395755"/>
                <a:gd name="csY2" fmla="*/ 412013 h 1387906"/>
                <a:gd name="csX3" fmla="*/ 1382954 w 1395755"/>
                <a:gd name="csY3" fmla="*/ 443713 h 1387906"/>
                <a:gd name="csX4" fmla="*/ 1348816 w 1395755"/>
                <a:gd name="csY4" fmla="*/ 434416 h 1387906"/>
                <a:gd name="csX5" fmla="*/ 1287018 w 1395755"/>
                <a:gd name="csY5" fmla="*/ 469849 h 1387906"/>
                <a:gd name="csX6" fmla="*/ 1288466 w 1395755"/>
                <a:gd name="csY6" fmla="*/ 499110 h 1387906"/>
                <a:gd name="csX7" fmla="*/ 1262101 w 1395755"/>
                <a:gd name="csY7" fmla="*/ 541934 h 1387906"/>
                <a:gd name="csX8" fmla="*/ 1259662 w 1395755"/>
                <a:gd name="csY8" fmla="*/ 566623 h 1387906"/>
                <a:gd name="csX9" fmla="*/ 1238402 w 1395755"/>
                <a:gd name="csY9" fmla="*/ 608381 h 1387906"/>
                <a:gd name="csX10" fmla="*/ 1201064 w 1395755"/>
                <a:gd name="csY10" fmla="*/ 596875 h 1387906"/>
                <a:gd name="csX11" fmla="*/ 1199159 w 1395755"/>
                <a:gd name="csY11" fmla="*/ 649148 h 1387906"/>
                <a:gd name="csX12" fmla="*/ 1188415 w 1395755"/>
                <a:gd name="csY12" fmla="*/ 666217 h 1387906"/>
                <a:gd name="csX13" fmla="*/ 1193444 w 1395755"/>
                <a:gd name="csY13" fmla="*/ 687553 h 1387906"/>
                <a:gd name="csX14" fmla="*/ 1169898 w 1395755"/>
                <a:gd name="csY14" fmla="*/ 699440 h 1387906"/>
                <a:gd name="csX15" fmla="*/ 1144753 w 1395755"/>
                <a:gd name="csY15" fmla="*/ 619658 h 1387906"/>
                <a:gd name="csX16" fmla="*/ 1131570 w 1395755"/>
                <a:gd name="csY16" fmla="*/ 619811 h 1387906"/>
                <a:gd name="csX17" fmla="*/ 1123721 w 1395755"/>
                <a:gd name="csY17" fmla="*/ 652043 h 1387906"/>
                <a:gd name="csX18" fmla="*/ 1097585 w 1395755"/>
                <a:gd name="csY18" fmla="*/ 625907 h 1387906"/>
                <a:gd name="csX19" fmla="*/ 1112291 w 1395755"/>
                <a:gd name="csY19" fmla="*/ 597179 h 1387906"/>
                <a:gd name="csX20" fmla="*/ 1133703 w 1395755"/>
                <a:gd name="csY20" fmla="*/ 594284 h 1387906"/>
                <a:gd name="csX21" fmla="*/ 1155725 w 1395755"/>
                <a:gd name="csY21" fmla="*/ 551383 h 1387906"/>
                <a:gd name="csX22" fmla="*/ 1128141 w 1395755"/>
                <a:gd name="csY22" fmla="*/ 542697 h 1387906"/>
                <a:gd name="csX23" fmla="*/ 1083869 w 1395755"/>
                <a:gd name="csY23" fmla="*/ 543458 h 1387906"/>
                <a:gd name="csX24" fmla="*/ 1038453 w 1395755"/>
                <a:gd name="csY24" fmla="*/ 536448 h 1387906"/>
                <a:gd name="csX25" fmla="*/ 1034262 w 1395755"/>
                <a:gd name="csY25" fmla="*/ 501015 h 1387906"/>
                <a:gd name="csX26" fmla="*/ 1011402 w 1395755"/>
                <a:gd name="csY26" fmla="*/ 498501 h 1387906"/>
                <a:gd name="csX27" fmla="*/ 973607 w 1395755"/>
                <a:gd name="csY27" fmla="*/ 476403 h 1387906"/>
                <a:gd name="csX28" fmla="*/ 956767 w 1395755"/>
                <a:gd name="csY28" fmla="*/ 511073 h 1387906"/>
                <a:gd name="csX29" fmla="*/ 991209 w 1395755"/>
                <a:gd name="csY29" fmla="*/ 538048 h 1387906"/>
                <a:gd name="csX30" fmla="*/ 961339 w 1395755"/>
                <a:gd name="csY30" fmla="*/ 556946 h 1387906"/>
                <a:gd name="csX31" fmla="*/ 950747 w 1395755"/>
                <a:gd name="csY31" fmla="*/ 575463 h 1387906"/>
                <a:gd name="csX32" fmla="*/ 980161 w 1395755"/>
                <a:gd name="csY32" fmla="*/ 589026 h 1387906"/>
                <a:gd name="csX33" fmla="*/ 972007 w 1395755"/>
                <a:gd name="csY33" fmla="*/ 619506 h 1387906"/>
                <a:gd name="csX34" fmla="*/ 988542 w 1395755"/>
                <a:gd name="csY34" fmla="*/ 657378 h 1387906"/>
                <a:gd name="csX35" fmla="*/ 996010 w 1395755"/>
                <a:gd name="csY35" fmla="*/ 698754 h 1387906"/>
                <a:gd name="csX36" fmla="*/ 989152 w 1395755"/>
                <a:gd name="csY36" fmla="*/ 717042 h 1387906"/>
                <a:gd name="csX37" fmla="*/ 956691 w 1395755"/>
                <a:gd name="csY37" fmla="*/ 716356 h 1387906"/>
                <a:gd name="csX38" fmla="*/ 897788 w 1395755"/>
                <a:gd name="csY38" fmla="*/ 726796 h 1387906"/>
                <a:gd name="csX39" fmla="*/ 900532 w 1395755"/>
                <a:gd name="csY39" fmla="*/ 764286 h 1387906"/>
                <a:gd name="csX40" fmla="*/ 875081 w 1395755"/>
                <a:gd name="csY40" fmla="*/ 793776 h 1387906"/>
                <a:gd name="csX41" fmla="*/ 806348 w 1395755"/>
                <a:gd name="csY41" fmla="*/ 827151 h 1387906"/>
                <a:gd name="csX42" fmla="*/ 752856 w 1395755"/>
                <a:gd name="csY42" fmla="*/ 885368 h 1387906"/>
                <a:gd name="csX43" fmla="*/ 716966 w 1395755"/>
                <a:gd name="csY43" fmla="*/ 916458 h 1387906"/>
                <a:gd name="csX44" fmla="*/ 669341 w 1395755"/>
                <a:gd name="csY44" fmla="*/ 948690 h 1387906"/>
                <a:gd name="csX45" fmla="*/ 669264 w 1395755"/>
                <a:gd name="csY45" fmla="*/ 971245 h 1387906"/>
                <a:gd name="csX46" fmla="*/ 645490 w 1395755"/>
                <a:gd name="csY46" fmla="*/ 983361 h 1387906"/>
                <a:gd name="csX47" fmla="*/ 602437 w 1395755"/>
                <a:gd name="csY47" fmla="*/ 1000887 h 1387906"/>
                <a:gd name="csX48" fmla="*/ 580186 w 1395755"/>
                <a:gd name="csY48" fmla="*/ 1003478 h 1387906"/>
                <a:gd name="csX49" fmla="*/ 565861 w 1395755"/>
                <a:gd name="csY49" fmla="*/ 1040816 h 1387906"/>
                <a:gd name="csX50" fmla="*/ 575767 w 1395755"/>
                <a:gd name="csY50" fmla="*/ 1104215 h 1387906"/>
                <a:gd name="csX51" fmla="*/ 578358 w 1395755"/>
                <a:gd name="csY51" fmla="*/ 1144524 h 1387906"/>
                <a:gd name="csX52" fmla="*/ 558089 w 1395755"/>
                <a:gd name="csY52" fmla="*/ 1190625 h 1387906"/>
                <a:gd name="csX53" fmla="*/ 557860 w 1395755"/>
                <a:gd name="csY53" fmla="*/ 1272769 h 1387906"/>
                <a:gd name="csX54" fmla="*/ 533171 w 1395755"/>
                <a:gd name="csY54" fmla="*/ 1275131 h 1387906"/>
                <a:gd name="csX55" fmla="*/ 511378 w 1395755"/>
                <a:gd name="csY55" fmla="*/ 1311860 h 1387906"/>
                <a:gd name="csX56" fmla="*/ 525932 w 1395755"/>
                <a:gd name="csY56" fmla="*/ 1327785 h 1387906"/>
                <a:gd name="csX57" fmla="*/ 482422 w 1395755"/>
                <a:gd name="csY57" fmla="*/ 1341425 h 1387906"/>
                <a:gd name="csX58" fmla="*/ 466344 w 1395755"/>
                <a:gd name="csY58" fmla="*/ 1374115 h 1387906"/>
                <a:gd name="csX59" fmla="*/ 447142 w 1395755"/>
                <a:gd name="csY59" fmla="*/ 1387907 h 1387906"/>
                <a:gd name="csX60" fmla="*/ 401955 w 1395755"/>
                <a:gd name="csY60" fmla="*/ 1343025 h 1387906"/>
                <a:gd name="csX61" fmla="*/ 379857 w 1395755"/>
                <a:gd name="csY61" fmla="*/ 1275512 h 1387906"/>
                <a:gd name="csX62" fmla="*/ 361493 w 1395755"/>
                <a:gd name="csY62" fmla="*/ 1226820 h 1387906"/>
                <a:gd name="csX63" fmla="*/ 344805 w 1395755"/>
                <a:gd name="csY63" fmla="*/ 1203960 h 1387906"/>
                <a:gd name="csX64" fmla="*/ 319430 w 1395755"/>
                <a:gd name="csY64" fmla="*/ 1157402 h 1387906"/>
                <a:gd name="csX65" fmla="*/ 307543 w 1395755"/>
                <a:gd name="csY65" fmla="*/ 1096595 h 1387906"/>
                <a:gd name="csX66" fmla="*/ 299313 w 1395755"/>
                <a:gd name="csY66" fmla="*/ 1066115 h 1387906"/>
                <a:gd name="csX67" fmla="*/ 255879 w 1395755"/>
                <a:gd name="csY67" fmla="*/ 999058 h 1387906"/>
                <a:gd name="csX68" fmla="*/ 236067 w 1395755"/>
                <a:gd name="csY68" fmla="*/ 903808 h 1387906"/>
                <a:gd name="csX69" fmla="*/ 221818 w 1395755"/>
                <a:gd name="csY69" fmla="*/ 840562 h 1387906"/>
                <a:gd name="csX70" fmla="*/ 221971 w 1395755"/>
                <a:gd name="csY70" fmla="*/ 780441 h 1387906"/>
                <a:gd name="csX71" fmla="*/ 212674 w 1395755"/>
                <a:gd name="csY71" fmla="*/ 733730 h 1387906"/>
                <a:gd name="csX72" fmla="*/ 143180 w 1395755"/>
                <a:gd name="csY72" fmla="*/ 763600 h 1387906"/>
                <a:gd name="csX73" fmla="*/ 109499 w 1395755"/>
                <a:gd name="csY73" fmla="*/ 757657 h 1387906"/>
                <a:gd name="csX74" fmla="*/ 47168 w 1395755"/>
                <a:gd name="csY74" fmla="*/ 697078 h 1387906"/>
                <a:gd name="csX75" fmla="*/ 70104 w 1395755"/>
                <a:gd name="csY75" fmla="*/ 678942 h 1387906"/>
                <a:gd name="csX76" fmla="*/ 56007 w 1395755"/>
                <a:gd name="csY76" fmla="*/ 659206 h 1387906"/>
                <a:gd name="csX77" fmla="*/ 0 w 1395755"/>
                <a:gd name="csY77" fmla="*/ 616458 h 1387906"/>
                <a:gd name="csX78" fmla="*/ 31775 w 1395755"/>
                <a:gd name="csY78" fmla="*/ 582702 h 1387906"/>
                <a:gd name="csX79" fmla="*/ 136855 w 1395755"/>
                <a:gd name="csY79" fmla="*/ 582778 h 1387906"/>
                <a:gd name="csX80" fmla="*/ 127406 w 1395755"/>
                <a:gd name="csY80" fmla="*/ 539191 h 1387906"/>
                <a:gd name="csX81" fmla="*/ 100584 w 1395755"/>
                <a:gd name="csY81" fmla="*/ 513359 h 1387906"/>
                <a:gd name="csX82" fmla="*/ 95097 w 1395755"/>
                <a:gd name="csY82" fmla="*/ 474040 h 1387906"/>
                <a:gd name="csX83" fmla="*/ 63856 w 1395755"/>
                <a:gd name="csY83" fmla="*/ 451028 h 1387906"/>
                <a:gd name="csX84" fmla="*/ 116510 w 1395755"/>
                <a:gd name="csY84" fmla="*/ 397002 h 1387906"/>
                <a:gd name="csX85" fmla="*/ 171983 w 1395755"/>
                <a:gd name="csY85" fmla="*/ 400964 h 1387906"/>
                <a:gd name="csX86" fmla="*/ 221894 w 1395755"/>
                <a:gd name="csY86" fmla="*/ 346634 h 1387906"/>
                <a:gd name="csX87" fmla="*/ 251841 w 1395755"/>
                <a:gd name="csY87" fmla="*/ 293751 h 1387906"/>
                <a:gd name="csX88" fmla="*/ 298246 w 1395755"/>
                <a:gd name="csY88" fmla="*/ 241173 h 1387906"/>
                <a:gd name="csX89" fmla="*/ 297485 w 1395755"/>
                <a:gd name="csY89" fmla="*/ 203607 h 1387906"/>
                <a:gd name="csX90" fmla="*/ 338176 w 1395755"/>
                <a:gd name="csY90" fmla="*/ 172974 h 1387906"/>
                <a:gd name="csX91" fmla="*/ 299694 w 1395755"/>
                <a:gd name="csY91" fmla="*/ 146685 h 1387906"/>
                <a:gd name="csX92" fmla="*/ 283083 w 1395755"/>
                <a:gd name="csY92" fmla="*/ 110643 h 1387906"/>
                <a:gd name="csX93" fmla="*/ 266167 w 1395755"/>
                <a:gd name="csY93" fmla="*/ 63627 h 1387906"/>
                <a:gd name="csX94" fmla="*/ 289560 w 1395755"/>
                <a:gd name="csY94" fmla="*/ 40386 h 1387906"/>
                <a:gd name="csX95" fmla="*/ 362026 w 1395755"/>
                <a:gd name="csY95" fmla="*/ 53493 h 1387906"/>
                <a:gd name="csX96" fmla="*/ 415214 w 1395755"/>
                <a:gd name="csY96" fmla="*/ 45492 h 1387906"/>
                <a:gd name="csX97" fmla="*/ 461391 w 1395755"/>
                <a:gd name="csY97" fmla="*/ 0 h 1387906"/>
                <a:gd name="csX98" fmla="*/ 512673 w 1395755"/>
                <a:gd name="csY98" fmla="*/ 63398 h 1387906"/>
                <a:gd name="csX99" fmla="*/ 507873 w 1395755"/>
                <a:gd name="csY99" fmla="*/ 107137 h 1387906"/>
                <a:gd name="csX100" fmla="*/ 526846 w 1395755"/>
                <a:gd name="csY100" fmla="*/ 134493 h 1387906"/>
                <a:gd name="csX101" fmla="*/ 525323 w 1395755"/>
                <a:gd name="csY101" fmla="*/ 161697 h 1387906"/>
                <a:gd name="csX102" fmla="*/ 491033 w 1395755"/>
                <a:gd name="csY102" fmla="*/ 154534 h 1387906"/>
                <a:gd name="csX103" fmla="*/ 504444 w 1395755"/>
                <a:gd name="csY103" fmla="*/ 212903 h 1387906"/>
                <a:gd name="csX104" fmla="*/ 551307 w 1395755"/>
                <a:gd name="csY104" fmla="*/ 246278 h 1387906"/>
                <a:gd name="csX105" fmla="*/ 617753 w 1395755"/>
                <a:gd name="csY105" fmla="*/ 282931 h 1387906"/>
                <a:gd name="csX106" fmla="*/ 587426 w 1395755"/>
                <a:gd name="csY106" fmla="*/ 306629 h 1387906"/>
                <a:gd name="csX107" fmla="*/ 568833 w 1395755"/>
                <a:gd name="csY107" fmla="*/ 355321 h 1387906"/>
                <a:gd name="csX108" fmla="*/ 615162 w 1395755"/>
                <a:gd name="csY108" fmla="*/ 374980 h 1387906"/>
                <a:gd name="csX109" fmla="*/ 660196 w 1395755"/>
                <a:gd name="csY109" fmla="*/ 400355 h 1387906"/>
                <a:gd name="csX110" fmla="*/ 722452 w 1395755"/>
                <a:gd name="csY110" fmla="*/ 429235 h 1387906"/>
                <a:gd name="csX111" fmla="*/ 787908 w 1395755"/>
                <a:gd name="csY111" fmla="*/ 435940 h 1387906"/>
                <a:gd name="csX112" fmla="*/ 815492 w 1395755"/>
                <a:gd name="csY112" fmla="*/ 462001 h 1387906"/>
                <a:gd name="csX113" fmla="*/ 852373 w 1395755"/>
                <a:gd name="csY113" fmla="*/ 466954 h 1387906"/>
                <a:gd name="csX114" fmla="*/ 909828 w 1395755"/>
                <a:gd name="csY114" fmla="*/ 478841 h 1387906"/>
                <a:gd name="csX115" fmla="*/ 949604 w 1395755"/>
                <a:gd name="csY115" fmla="*/ 478003 h 1387906"/>
                <a:gd name="csX116" fmla="*/ 955091 w 1395755"/>
                <a:gd name="csY116" fmla="*/ 457733 h 1387906"/>
                <a:gd name="csX117" fmla="*/ 948766 w 1395755"/>
                <a:gd name="csY117" fmla="*/ 425044 h 1387906"/>
                <a:gd name="csX118" fmla="*/ 952500 w 1395755"/>
                <a:gd name="csY118" fmla="*/ 402869 h 1387906"/>
                <a:gd name="csX119" fmla="*/ 981608 w 1395755"/>
                <a:gd name="csY119" fmla="*/ 391973 h 1387906"/>
                <a:gd name="csX120" fmla="*/ 985571 w 1395755"/>
                <a:gd name="csY120" fmla="*/ 432588 h 1387906"/>
                <a:gd name="csX121" fmla="*/ 986637 w 1395755"/>
                <a:gd name="csY121" fmla="*/ 442874 h 1387906"/>
                <a:gd name="csX122" fmla="*/ 1029995 w 1395755"/>
                <a:gd name="csY122" fmla="*/ 462382 h 1387906"/>
                <a:gd name="csX123" fmla="*/ 1060094 w 1395755"/>
                <a:gd name="csY123" fmla="*/ 454381 h 1387906"/>
                <a:gd name="csX124" fmla="*/ 1100404 w 1395755"/>
                <a:gd name="csY124" fmla="*/ 457810 h 1387906"/>
                <a:gd name="csX125" fmla="*/ 1139342 w 1395755"/>
                <a:gd name="csY125" fmla="*/ 456286 h 1387906"/>
                <a:gd name="csX126" fmla="*/ 1142695 w 1395755"/>
                <a:gd name="csY126" fmla="*/ 424739 h 1387906"/>
                <a:gd name="csX127" fmla="*/ 1123264 w 1395755"/>
                <a:gd name="csY127" fmla="*/ 408280 h 1387906"/>
                <a:gd name="csX128" fmla="*/ 1161745 w 1395755"/>
                <a:gd name="csY128" fmla="*/ 401803 h 1387906"/>
                <a:gd name="csX129" fmla="*/ 1205255 w 1395755"/>
                <a:gd name="csY129" fmla="*/ 363322 h 1387906"/>
                <a:gd name="csX130" fmla="*/ 1260272 w 1395755"/>
                <a:gd name="csY130" fmla="*/ 330251 h 1387906"/>
                <a:gd name="csX131" fmla="*/ 1300353 w 1395755"/>
                <a:gd name="csY131" fmla="*/ 343053 h 1387906"/>
                <a:gd name="csX132" fmla="*/ 1334414 w 1395755"/>
                <a:gd name="csY132" fmla="*/ 321107 h 1387906"/>
                <a:gd name="csX133" fmla="*/ 1356817 w 1395755"/>
                <a:gd name="csY133" fmla="*/ 353416 h 1387906"/>
                <a:gd name="csX134" fmla="*/ 1340663 w 1395755"/>
                <a:gd name="csY134" fmla="*/ 375209 h 1387906"/>
                <a:gd name="csX135" fmla="*/ 1392174 w 1395755"/>
                <a:gd name="csY135" fmla="*/ 382981 h 13879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</a:cxnLst>
              <a:rect l="l" t="t" r="r" b="b"/>
              <a:pathLst>
                <a:path w="1395755" h="1387906">
                  <a:moveTo>
                    <a:pt x="1392174" y="382981"/>
                  </a:moveTo>
                  <a:lnTo>
                    <a:pt x="1395755" y="402565"/>
                  </a:lnTo>
                  <a:lnTo>
                    <a:pt x="1378991" y="412013"/>
                  </a:lnTo>
                  <a:lnTo>
                    <a:pt x="1382954" y="443713"/>
                  </a:lnTo>
                  <a:lnTo>
                    <a:pt x="1348816" y="434416"/>
                  </a:lnTo>
                  <a:lnTo>
                    <a:pt x="1287018" y="469849"/>
                  </a:lnTo>
                  <a:lnTo>
                    <a:pt x="1288466" y="499110"/>
                  </a:lnTo>
                  <a:lnTo>
                    <a:pt x="1262101" y="541934"/>
                  </a:lnTo>
                  <a:lnTo>
                    <a:pt x="1259662" y="566623"/>
                  </a:lnTo>
                  <a:lnTo>
                    <a:pt x="1238402" y="608381"/>
                  </a:lnTo>
                  <a:lnTo>
                    <a:pt x="1201064" y="596875"/>
                  </a:lnTo>
                  <a:lnTo>
                    <a:pt x="1199159" y="649148"/>
                  </a:lnTo>
                  <a:lnTo>
                    <a:pt x="1188415" y="666217"/>
                  </a:lnTo>
                  <a:lnTo>
                    <a:pt x="1193444" y="687553"/>
                  </a:lnTo>
                  <a:lnTo>
                    <a:pt x="1169898" y="699440"/>
                  </a:lnTo>
                  <a:lnTo>
                    <a:pt x="1144753" y="619658"/>
                  </a:lnTo>
                  <a:lnTo>
                    <a:pt x="1131570" y="619811"/>
                  </a:lnTo>
                  <a:lnTo>
                    <a:pt x="1123721" y="652043"/>
                  </a:lnTo>
                  <a:lnTo>
                    <a:pt x="1097585" y="625907"/>
                  </a:lnTo>
                  <a:lnTo>
                    <a:pt x="1112291" y="597179"/>
                  </a:lnTo>
                  <a:lnTo>
                    <a:pt x="1133703" y="594284"/>
                  </a:lnTo>
                  <a:lnTo>
                    <a:pt x="1155725" y="551383"/>
                  </a:lnTo>
                  <a:lnTo>
                    <a:pt x="1128141" y="542697"/>
                  </a:lnTo>
                  <a:lnTo>
                    <a:pt x="1083869" y="543458"/>
                  </a:lnTo>
                  <a:lnTo>
                    <a:pt x="1038453" y="536448"/>
                  </a:lnTo>
                  <a:lnTo>
                    <a:pt x="1034262" y="501015"/>
                  </a:lnTo>
                  <a:lnTo>
                    <a:pt x="1011402" y="498501"/>
                  </a:lnTo>
                  <a:lnTo>
                    <a:pt x="973607" y="476403"/>
                  </a:lnTo>
                  <a:lnTo>
                    <a:pt x="956767" y="511073"/>
                  </a:lnTo>
                  <a:lnTo>
                    <a:pt x="991209" y="538048"/>
                  </a:lnTo>
                  <a:lnTo>
                    <a:pt x="961339" y="556946"/>
                  </a:lnTo>
                  <a:lnTo>
                    <a:pt x="950747" y="575463"/>
                  </a:lnTo>
                  <a:lnTo>
                    <a:pt x="980161" y="589026"/>
                  </a:lnTo>
                  <a:lnTo>
                    <a:pt x="972007" y="619506"/>
                  </a:lnTo>
                  <a:lnTo>
                    <a:pt x="988542" y="657378"/>
                  </a:lnTo>
                  <a:lnTo>
                    <a:pt x="996010" y="698754"/>
                  </a:lnTo>
                  <a:lnTo>
                    <a:pt x="989152" y="717042"/>
                  </a:lnTo>
                  <a:lnTo>
                    <a:pt x="956691" y="716356"/>
                  </a:lnTo>
                  <a:lnTo>
                    <a:pt x="897788" y="726796"/>
                  </a:lnTo>
                  <a:lnTo>
                    <a:pt x="900532" y="764286"/>
                  </a:lnTo>
                  <a:lnTo>
                    <a:pt x="875081" y="793776"/>
                  </a:lnTo>
                  <a:lnTo>
                    <a:pt x="806348" y="827151"/>
                  </a:lnTo>
                  <a:lnTo>
                    <a:pt x="752856" y="885368"/>
                  </a:lnTo>
                  <a:lnTo>
                    <a:pt x="716966" y="916458"/>
                  </a:lnTo>
                  <a:lnTo>
                    <a:pt x="669341" y="948690"/>
                  </a:lnTo>
                  <a:lnTo>
                    <a:pt x="669264" y="971245"/>
                  </a:lnTo>
                  <a:lnTo>
                    <a:pt x="645490" y="983361"/>
                  </a:lnTo>
                  <a:lnTo>
                    <a:pt x="602437" y="1000887"/>
                  </a:lnTo>
                  <a:lnTo>
                    <a:pt x="580186" y="1003478"/>
                  </a:lnTo>
                  <a:lnTo>
                    <a:pt x="565861" y="1040816"/>
                  </a:lnTo>
                  <a:lnTo>
                    <a:pt x="575767" y="1104215"/>
                  </a:lnTo>
                  <a:lnTo>
                    <a:pt x="578358" y="1144524"/>
                  </a:lnTo>
                  <a:lnTo>
                    <a:pt x="558089" y="1190625"/>
                  </a:lnTo>
                  <a:lnTo>
                    <a:pt x="557860" y="1272769"/>
                  </a:lnTo>
                  <a:lnTo>
                    <a:pt x="533171" y="1275131"/>
                  </a:lnTo>
                  <a:lnTo>
                    <a:pt x="511378" y="1311860"/>
                  </a:lnTo>
                  <a:lnTo>
                    <a:pt x="525932" y="1327785"/>
                  </a:lnTo>
                  <a:lnTo>
                    <a:pt x="482422" y="1341425"/>
                  </a:lnTo>
                  <a:lnTo>
                    <a:pt x="466344" y="1374115"/>
                  </a:lnTo>
                  <a:lnTo>
                    <a:pt x="447142" y="1387907"/>
                  </a:lnTo>
                  <a:lnTo>
                    <a:pt x="401955" y="1343025"/>
                  </a:lnTo>
                  <a:lnTo>
                    <a:pt x="379857" y="1275512"/>
                  </a:lnTo>
                  <a:lnTo>
                    <a:pt x="361493" y="1226820"/>
                  </a:lnTo>
                  <a:lnTo>
                    <a:pt x="344805" y="1203960"/>
                  </a:lnTo>
                  <a:lnTo>
                    <a:pt x="319430" y="1157402"/>
                  </a:lnTo>
                  <a:lnTo>
                    <a:pt x="307543" y="1096595"/>
                  </a:lnTo>
                  <a:lnTo>
                    <a:pt x="299313" y="1066115"/>
                  </a:lnTo>
                  <a:lnTo>
                    <a:pt x="255879" y="999058"/>
                  </a:lnTo>
                  <a:lnTo>
                    <a:pt x="236067" y="903808"/>
                  </a:lnTo>
                  <a:lnTo>
                    <a:pt x="221818" y="840562"/>
                  </a:lnTo>
                  <a:lnTo>
                    <a:pt x="221971" y="780441"/>
                  </a:lnTo>
                  <a:lnTo>
                    <a:pt x="212674" y="733730"/>
                  </a:lnTo>
                  <a:lnTo>
                    <a:pt x="143180" y="763600"/>
                  </a:lnTo>
                  <a:lnTo>
                    <a:pt x="109499" y="757657"/>
                  </a:lnTo>
                  <a:lnTo>
                    <a:pt x="47168" y="697078"/>
                  </a:lnTo>
                  <a:lnTo>
                    <a:pt x="70104" y="678942"/>
                  </a:lnTo>
                  <a:lnTo>
                    <a:pt x="56007" y="659206"/>
                  </a:lnTo>
                  <a:lnTo>
                    <a:pt x="0" y="616458"/>
                  </a:lnTo>
                  <a:lnTo>
                    <a:pt x="31775" y="582702"/>
                  </a:lnTo>
                  <a:lnTo>
                    <a:pt x="136855" y="582778"/>
                  </a:lnTo>
                  <a:lnTo>
                    <a:pt x="127406" y="539191"/>
                  </a:lnTo>
                  <a:lnTo>
                    <a:pt x="100584" y="513359"/>
                  </a:lnTo>
                  <a:lnTo>
                    <a:pt x="95097" y="474040"/>
                  </a:lnTo>
                  <a:lnTo>
                    <a:pt x="63856" y="451028"/>
                  </a:lnTo>
                  <a:lnTo>
                    <a:pt x="116510" y="397002"/>
                  </a:lnTo>
                  <a:lnTo>
                    <a:pt x="171983" y="400964"/>
                  </a:lnTo>
                  <a:lnTo>
                    <a:pt x="221894" y="346634"/>
                  </a:lnTo>
                  <a:lnTo>
                    <a:pt x="251841" y="293751"/>
                  </a:lnTo>
                  <a:lnTo>
                    <a:pt x="298246" y="241173"/>
                  </a:lnTo>
                  <a:lnTo>
                    <a:pt x="297485" y="203607"/>
                  </a:lnTo>
                  <a:lnTo>
                    <a:pt x="338176" y="172974"/>
                  </a:lnTo>
                  <a:lnTo>
                    <a:pt x="299694" y="146685"/>
                  </a:lnTo>
                  <a:lnTo>
                    <a:pt x="283083" y="110643"/>
                  </a:lnTo>
                  <a:lnTo>
                    <a:pt x="266167" y="63627"/>
                  </a:lnTo>
                  <a:lnTo>
                    <a:pt x="289560" y="40386"/>
                  </a:lnTo>
                  <a:lnTo>
                    <a:pt x="362026" y="53493"/>
                  </a:lnTo>
                  <a:lnTo>
                    <a:pt x="415214" y="45492"/>
                  </a:lnTo>
                  <a:lnTo>
                    <a:pt x="461391" y="0"/>
                  </a:lnTo>
                  <a:lnTo>
                    <a:pt x="512673" y="63398"/>
                  </a:lnTo>
                  <a:lnTo>
                    <a:pt x="507873" y="107137"/>
                  </a:lnTo>
                  <a:lnTo>
                    <a:pt x="526846" y="134493"/>
                  </a:lnTo>
                  <a:lnTo>
                    <a:pt x="525323" y="161697"/>
                  </a:lnTo>
                  <a:lnTo>
                    <a:pt x="491033" y="154534"/>
                  </a:lnTo>
                  <a:lnTo>
                    <a:pt x="504444" y="212903"/>
                  </a:lnTo>
                  <a:lnTo>
                    <a:pt x="551307" y="246278"/>
                  </a:lnTo>
                  <a:lnTo>
                    <a:pt x="617753" y="282931"/>
                  </a:lnTo>
                  <a:lnTo>
                    <a:pt x="587426" y="306629"/>
                  </a:lnTo>
                  <a:lnTo>
                    <a:pt x="568833" y="355321"/>
                  </a:lnTo>
                  <a:lnTo>
                    <a:pt x="615162" y="374980"/>
                  </a:lnTo>
                  <a:lnTo>
                    <a:pt x="660196" y="400355"/>
                  </a:lnTo>
                  <a:lnTo>
                    <a:pt x="722452" y="429235"/>
                  </a:lnTo>
                  <a:lnTo>
                    <a:pt x="787908" y="435940"/>
                  </a:lnTo>
                  <a:lnTo>
                    <a:pt x="815492" y="462001"/>
                  </a:lnTo>
                  <a:lnTo>
                    <a:pt x="852373" y="466954"/>
                  </a:lnTo>
                  <a:lnTo>
                    <a:pt x="909828" y="478841"/>
                  </a:lnTo>
                  <a:lnTo>
                    <a:pt x="949604" y="478003"/>
                  </a:lnTo>
                  <a:lnTo>
                    <a:pt x="955091" y="457733"/>
                  </a:lnTo>
                  <a:lnTo>
                    <a:pt x="948766" y="425044"/>
                  </a:lnTo>
                  <a:lnTo>
                    <a:pt x="952500" y="402869"/>
                  </a:lnTo>
                  <a:lnTo>
                    <a:pt x="981608" y="391973"/>
                  </a:lnTo>
                  <a:lnTo>
                    <a:pt x="985571" y="432588"/>
                  </a:lnTo>
                  <a:lnTo>
                    <a:pt x="986637" y="442874"/>
                  </a:lnTo>
                  <a:lnTo>
                    <a:pt x="1029995" y="462382"/>
                  </a:lnTo>
                  <a:lnTo>
                    <a:pt x="1060094" y="454381"/>
                  </a:lnTo>
                  <a:lnTo>
                    <a:pt x="1100404" y="457810"/>
                  </a:lnTo>
                  <a:lnTo>
                    <a:pt x="1139342" y="456286"/>
                  </a:lnTo>
                  <a:lnTo>
                    <a:pt x="1142695" y="424739"/>
                  </a:lnTo>
                  <a:lnTo>
                    <a:pt x="1123264" y="408280"/>
                  </a:lnTo>
                  <a:lnTo>
                    <a:pt x="1161745" y="401803"/>
                  </a:lnTo>
                  <a:lnTo>
                    <a:pt x="1205255" y="363322"/>
                  </a:lnTo>
                  <a:lnTo>
                    <a:pt x="1260272" y="330251"/>
                  </a:lnTo>
                  <a:lnTo>
                    <a:pt x="1300353" y="343053"/>
                  </a:lnTo>
                  <a:lnTo>
                    <a:pt x="1334414" y="321107"/>
                  </a:lnTo>
                  <a:lnTo>
                    <a:pt x="1356817" y="353416"/>
                  </a:lnTo>
                  <a:lnTo>
                    <a:pt x="1340663" y="375209"/>
                  </a:lnTo>
                  <a:lnTo>
                    <a:pt x="1392174" y="382981"/>
                  </a:lnTo>
                  <a:close/>
                </a:path>
              </a:pathLst>
            </a:custGeom>
            <a:gradFill>
              <a:gsLst>
                <a:gs pos="0">
                  <a:srgbClr val="12D6C8"/>
                </a:gs>
                <a:gs pos="50000">
                  <a:srgbClr val="33DBC0"/>
                </a:gs>
                <a:gs pos="100000">
                  <a:srgbClr val="54E0B9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A83DEE09-E2D2-917B-A513-DD87903AB0D6}"/>
                </a:ext>
              </a:extLst>
            </p:cNvPr>
            <p:cNvSpPr/>
            <p:nvPr/>
          </p:nvSpPr>
          <p:spPr>
            <a:xfrm>
              <a:off x="4911928" y="4258436"/>
              <a:ext cx="386257" cy="208407"/>
            </a:xfrm>
            <a:custGeom>
              <a:avLst/>
              <a:gdLst>
                <a:gd name="csX0" fmla="*/ 383667 w 386257"/>
                <a:gd name="csY0" fmla="*/ 132436 h 208407"/>
                <a:gd name="csX1" fmla="*/ 379933 w 386257"/>
                <a:gd name="csY1" fmla="*/ 154610 h 208407"/>
                <a:gd name="csX2" fmla="*/ 386258 w 386257"/>
                <a:gd name="csY2" fmla="*/ 187300 h 208407"/>
                <a:gd name="csX3" fmla="*/ 380772 w 386257"/>
                <a:gd name="csY3" fmla="*/ 207569 h 208407"/>
                <a:gd name="csX4" fmla="*/ 340995 w 386257"/>
                <a:gd name="csY4" fmla="*/ 208407 h 208407"/>
                <a:gd name="csX5" fmla="*/ 283540 w 386257"/>
                <a:gd name="csY5" fmla="*/ 196520 h 208407"/>
                <a:gd name="csX6" fmla="*/ 246659 w 386257"/>
                <a:gd name="csY6" fmla="*/ 191567 h 208407"/>
                <a:gd name="csX7" fmla="*/ 219075 w 386257"/>
                <a:gd name="csY7" fmla="*/ 165507 h 208407"/>
                <a:gd name="csX8" fmla="*/ 153619 w 386257"/>
                <a:gd name="csY8" fmla="*/ 158801 h 208407"/>
                <a:gd name="csX9" fmla="*/ 91364 w 386257"/>
                <a:gd name="csY9" fmla="*/ 129921 h 208407"/>
                <a:gd name="csX10" fmla="*/ 46330 w 386257"/>
                <a:gd name="csY10" fmla="*/ 104547 h 208407"/>
                <a:gd name="csX11" fmla="*/ 0 w 386257"/>
                <a:gd name="csY11" fmla="*/ 84887 h 208407"/>
                <a:gd name="csX12" fmla="*/ 18593 w 386257"/>
                <a:gd name="csY12" fmla="*/ 36195 h 208407"/>
                <a:gd name="csX13" fmla="*/ 48921 w 386257"/>
                <a:gd name="csY13" fmla="*/ 12497 h 208407"/>
                <a:gd name="csX14" fmla="*/ 68656 w 386257"/>
                <a:gd name="csY14" fmla="*/ 0 h 208407"/>
                <a:gd name="csX15" fmla="*/ 106985 w 386257"/>
                <a:gd name="csY15" fmla="*/ 16079 h 208407"/>
                <a:gd name="csX16" fmla="*/ 155219 w 386257"/>
                <a:gd name="csY16" fmla="*/ 50140 h 208407"/>
                <a:gd name="csX17" fmla="*/ 182042 w 386257"/>
                <a:gd name="csY17" fmla="*/ 57607 h 208407"/>
                <a:gd name="csX18" fmla="*/ 198044 w 386257"/>
                <a:gd name="csY18" fmla="*/ 82525 h 208407"/>
                <a:gd name="csX19" fmla="*/ 235153 w 386257"/>
                <a:gd name="csY19" fmla="*/ 92812 h 208407"/>
                <a:gd name="csX20" fmla="*/ 273939 w 386257"/>
                <a:gd name="csY20" fmla="*/ 115519 h 208407"/>
                <a:gd name="csX21" fmla="*/ 327965 w 386257"/>
                <a:gd name="csY21" fmla="*/ 127407 h 208407"/>
                <a:gd name="csX22" fmla="*/ 383667 w 386257"/>
                <a:gd name="csY22" fmla="*/ 132436 h 2084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386257" h="208407">
                  <a:moveTo>
                    <a:pt x="383667" y="132436"/>
                  </a:moveTo>
                  <a:lnTo>
                    <a:pt x="379933" y="154610"/>
                  </a:lnTo>
                  <a:lnTo>
                    <a:pt x="386258" y="187300"/>
                  </a:lnTo>
                  <a:lnTo>
                    <a:pt x="380772" y="207569"/>
                  </a:lnTo>
                  <a:lnTo>
                    <a:pt x="340995" y="208407"/>
                  </a:lnTo>
                  <a:lnTo>
                    <a:pt x="283540" y="196520"/>
                  </a:lnTo>
                  <a:lnTo>
                    <a:pt x="246659" y="191567"/>
                  </a:lnTo>
                  <a:lnTo>
                    <a:pt x="219075" y="165507"/>
                  </a:lnTo>
                  <a:lnTo>
                    <a:pt x="153619" y="158801"/>
                  </a:lnTo>
                  <a:lnTo>
                    <a:pt x="91364" y="129921"/>
                  </a:lnTo>
                  <a:lnTo>
                    <a:pt x="46330" y="104547"/>
                  </a:lnTo>
                  <a:lnTo>
                    <a:pt x="0" y="84887"/>
                  </a:lnTo>
                  <a:lnTo>
                    <a:pt x="18593" y="36195"/>
                  </a:lnTo>
                  <a:lnTo>
                    <a:pt x="48921" y="12497"/>
                  </a:lnTo>
                  <a:lnTo>
                    <a:pt x="68656" y="0"/>
                  </a:lnTo>
                  <a:lnTo>
                    <a:pt x="106985" y="16079"/>
                  </a:lnTo>
                  <a:lnTo>
                    <a:pt x="155219" y="50140"/>
                  </a:lnTo>
                  <a:lnTo>
                    <a:pt x="182042" y="57607"/>
                  </a:lnTo>
                  <a:lnTo>
                    <a:pt x="198044" y="82525"/>
                  </a:lnTo>
                  <a:lnTo>
                    <a:pt x="235153" y="92812"/>
                  </a:lnTo>
                  <a:lnTo>
                    <a:pt x="273939" y="115519"/>
                  </a:lnTo>
                  <a:lnTo>
                    <a:pt x="327965" y="127407"/>
                  </a:lnTo>
                  <a:lnTo>
                    <a:pt x="383667" y="132436"/>
                  </a:lnTo>
                  <a:close/>
                </a:path>
              </a:pathLst>
            </a:custGeom>
            <a:gradFill>
              <a:gsLst>
                <a:gs pos="0">
                  <a:srgbClr val="39D98A"/>
                </a:gs>
                <a:gs pos="50000">
                  <a:srgbClr val="56E293"/>
                </a:gs>
                <a:gs pos="100000">
                  <a:srgbClr val="73EB9C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E1504159-B3D2-B8D4-1609-CC00F14DDDDA}"/>
                </a:ext>
              </a:extLst>
            </p:cNvPr>
            <p:cNvSpPr/>
            <p:nvPr/>
          </p:nvSpPr>
          <p:spPr>
            <a:xfrm>
              <a:off x="3994327" y="3898468"/>
              <a:ext cx="810158" cy="705993"/>
            </a:xfrm>
            <a:custGeom>
              <a:avLst/>
              <a:gdLst>
                <a:gd name="csX0" fmla="*/ 810158 w 810158"/>
                <a:gd name="csY0" fmla="*/ 89535 h 705993"/>
                <a:gd name="csX1" fmla="*/ 763981 w 810158"/>
                <a:gd name="csY1" fmla="*/ 135027 h 705993"/>
                <a:gd name="csX2" fmla="*/ 710793 w 810158"/>
                <a:gd name="csY2" fmla="*/ 143028 h 705993"/>
                <a:gd name="csX3" fmla="*/ 638328 w 810158"/>
                <a:gd name="csY3" fmla="*/ 129921 h 705993"/>
                <a:gd name="csX4" fmla="*/ 614934 w 810158"/>
                <a:gd name="csY4" fmla="*/ 153162 h 705993"/>
                <a:gd name="csX5" fmla="*/ 631850 w 810158"/>
                <a:gd name="csY5" fmla="*/ 200178 h 705993"/>
                <a:gd name="csX6" fmla="*/ 648462 w 810158"/>
                <a:gd name="csY6" fmla="*/ 236220 h 705993"/>
                <a:gd name="csX7" fmla="*/ 686943 w 810158"/>
                <a:gd name="csY7" fmla="*/ 262509 h 705993"/>
                <a:gd name="csX8" fmla="*/ 646252 w 810158"/>
                <a:gd name="csY8" fmla="*/ 293142 h 705993"/>
                <a:gd name="csX9" fmla="*/ 647014 w 810158"/>
                <a:gd name="csY9" fmla="*/ 330708 h 705993"/>
                <a:gd name="csX10" fmla="*/ 600608 w 810158"/>
                <a:gd name="csY10" fmla="*/ 383286 h 705993"/>
                <a:gd name="csX11" fmla="*/ 570662 w 810158"/>
                <a:gd name="csY11" fmla="*/ 436169 h 705993"/>
                <a:gd name="csX12" fmla="*/ 520751 w 810158"/>
                <a:gd name="csY12" fmla="*/ 490499 h 705993"/>
                <a:gd name="csX13" fmla="*/ 465277 w 810158"/>
                <a:gd name="csY13" fmla="*/ 486537 h 705993"/>
                <a:gd name="csX14" fmla="*/ 412623 w 810158"/>
                <a:gd name="csY14" fmla="*/ 540563 h 705993"/>
                <a:gd name="csX15" fmla="*/ 443865 w 810158"/>
                <a:gd name="csY15" fmla="*/ 563575 h 705993"/>
                <a:gd name="csX16" fmla="*/ 449351 w 810158"/>
                <a:gd name="csY16" fmla="*/ 602894 h 705993"/>
                <a:gd name="csX17" fmla="*/ 476174 w 810158"/>
                <a:gd name="csY17" fmla="*/ 628726 h 705993"/>
                <a:gd name="csX18" fmla="*/ 485622 w 810158"/>
                <a:gd name="csY18" fmla="*/ 672313 h 705993"/>
                <a:gd name="csX19" fmla="*/ 380543 w 810158"/>
                <a:gd name="csY19" fmla="*/ 672237 h 705993"/>
                <a:gd name="csX20" fmla="*/ 348768 w 810158"/>
                <a:gd name="csY20" fmla="*/ 705993 h 705993"/>
                <a:gd name="csX21" fmla="*/ 313715 w 810158"/>
                <a:gd name="csY21" fmla="*/ 693192 h 705993"/>
                <a:gd name="csX22" fmla="*/ 299466 w 810158"/>
                <a:gd name="csY22" fmla="*/ 656768 h 705993"/>
                <a:gd name="csX23" fmla="*/ 262585 w 810158"/>
                <a:gd name="csY23" fmla="*/ 618058 h 705993"/>
                <a:gd name="csX24" fmla="*/ 174574 w 810158"/>
                <a:gd name="csY24" fmla="*/ 627659 h 705993"/>
                <a:gd name="csX25" fmla="*/ 97002 w 810158"/>
                <a:gd name="csY25" fmla="*/ 628574 h 705993"/>
                <a:gd name="csX26" fmla="*/ 29794 w 810158"/>
                <a:gd name="csY26" fmla="*/ 635737 h 705993"/>
                <a:gd name="csX27" fmla="*/ 47778 w 810158"/>
                <a:gd name="csY27" fmla="*/ 576453 h 705993"/>
                <a:gd name="csX28" fmla="*/ 116662 w 810158"/>
                <a:gd name="csY28" fmla="*/ 550012 h 705993"/>
                <a:gd name="csX29" fmla="*/ 112700 w 810158"/>
                <a:gd name="csY29" fmla="*/ 526390 h 705993"/>
                <a:gd name="csX30" fmla="*/ 89840 w 810158"/>
                <a:gd name="csY30" fmla="*/ 518008 h 705993"/>
                <a:gd name="csX31" fmla="*/ 88544 w 810158"/>
                <a:gd name="csY31" fmla="*/ 472593 h 705993"/>
                <a:gd name="csX32" fmla="*/ 42901 w 810158"/>
                <a:gd name="csY32" fmla="*/ 449809 h 705993"/>
                <a:gd name="csX33" fmla="*/ 23622 w 810158"/>
                <a:gd name="csY33" fmla="*/ 418414 h 705993"/>
                <a:gd name="csX34" fmla="*/ 0 w 810158"/>
                <a:gd name="csY34" fmla="*/ 390982 h 705993"/>
                <a:gd name="csX35" fmla="*/ 80010 w 810158"/>
                <a:gd name="csY35" fmla="*/ 417652 h 705993"/>
                <a:gd name="csX36" fmla="*/ 127788 w 810158"/>
                <a:gd name="csY36" fmla="*/ 409804 h 705993"/>
                <a:gd name="csX37" fmla="*/ 156363 w 810158"/>
                <a:gd name="csY37" fmla="*/ 416509 h 705993"/>
                <a:gd name="csX38" fmla="*/ 166040 w 810158"/>
                <a:gd name="csY38" fmla="*/ 405079 h 705993"/>
                <a:gd name="csX39" fmla="*/ 199263 w 810158"/>
                <a:gd name="csY39" fmla="*/ 409651 h 705993"/>
                <a:gd name="csX40" fmla="*/ 261366 w 810158"/>
                <a:gd name="csY40" fmla="*/ 387934 h 705993"/>
                <a:gd name="csX41" fmla="*/ 263043 w 810158"/>
                <a:gd name="csY41" fmla="*/ 343357 h 705993"/>
                <a:gd name="csX42" fmla="*/ 289636 w 810158"/>
                <a:gd name="csY42" fmla="*/ 313563 h 705993"/>
                <a:gd name="csX43" fmla="*/ 325222 w 810158"/>
                <a:gd name="csY43" fmla="*/ 313639 h 705993"/>
                <a:gd name="csX44" fmla="*/ 330403 w 810158"/>
                <a:gd name="csY44" fmla="*/ 298933 h 705993"/>
                <a:gd name="csX45" fmla="*/ 366903 w 810158"/>
                <a:gd name="csY45" fmla="*/ 291998 h 705993"/>
                <a:gd name="csX46" fmla="*/ 384581 w 810158"/>
                <a:gd name="csY46" fmla="*/ 296952 h 705993"/>
                <a:gd name="csX47" fmla="*/ 403250 w 810158"/>
                <a:gd name="csY47" fmla="*/ 282093 h 705993"/>
                <a:gd name="csX48" fmla="*/ 400583 w 810158"/>
                <a:gd name="csY48" fmla="*/ 250241 h 705993"/>
                <a:gd name="csX49" fmla="*/ 420852 w 810158"/>
                <a:gd name="csY49" fmla="*/ 218084 h 705993"/>
                <a:gd name="csX50" fmla="*/ 451256 w 810158"/>
                <a:gd name="csY50" fmla="*/ 204597 h 705993"/>
                <a:gd name="csX51" fmla="*/ 432511 w 810158"/>
                <a:gd name="csY51" fmla="*/ 169164 h 705993"/>
                <a:gd name="csX52" fmla="*/ 477926 w 810158"/>
                <a:gd name="csY52" fmla="*/ 170841 h 705993"/>
                <a:gd name="csX53" fmla="*/ 491109 w 810158"/>
                <a:gd name="csY53" fmla="*/ 151486 h 705993"/>
                <a:gd name="csX54" fmla="*/ 489052 w 810158"/>
                <a:gd name="csY54" fmla="*/ 130759 h 705993"/>
                <a:gd name="csX55" fmla="*/ 512902 w 810158"/>
                <a:gd name="csY55" fmla="*/ 108052 h 705993"/>
                <a:gd name="csX56" fmla="*/ 507416 w 810158"/>
                <a:gd name="csY56" fmla="*/ 81077 h 705993"/>
                <a:gd name="csX57" fmla="*/ 496138 w 810158"/>
                <a:gd name="csY57" fmla="*/ 57988 h 705993"/>
                <a:gd name="csX58" fmla="*/ 524028 w 810158"/>
                <a:gd name="csY58" fmla="*/ 34214 h 705993"/>
                <a:gd name="csX59" fmla="*/ 575310 w 810158"/>
                <a:gd name="csY59" fmla="*/ 22708 h 705993"/>
                <a:gd name="csX60" fmla="*/ 630098 w 810158"/>
                <a:gd name="csY60" fmla="*/ 16307 h 705993"/>
                <a:gd name="csX61" fmla="*/ 654406 w 810158"/>
                <a:gd name="csY61" fmla="*/ 6172 h 705993"/>
                <a:gd name="csX62" fmla="*/ 682143 w 810158"/>
                <a:gd name="csY62" fmla="*/ 0 h 705993"/>
                <a:gd name="csX63" fmla="*/ 717423 w 810158"/>
                <a:gd name="csY63" fmla="*/ 25603 h 705993"/>
                <a:gd name="csX64" fmla="*/ 731596 w 810158"/>
                <a:gd name="csY64" fmla="*/ 67589 h 705993"/>
                <a:gd name="csX65" fmla="*/ 810158 w 810158"/>
                <a:gd name="csY65" fmla="*/ 89535 h 7059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</a:cxnLst>
              <a:rect l="l" t="t" r="r" b="b"/>
              <a:pathLst>
                <a:path w="810158" h="705993">
                  <a:moveTo>
                    <a:pt x="810158" y="89535"/>
                  </a:moveTo>
                  <a:lnTo>
                    <a:pt x="763981" y="135027"/>
                  </a:lnTo>
                  <a:lnTo>
                    <a:pt x="710793" y="143028"/>
                  </a:lnTo>
                  <a:lnTo>
                    <a:pt x="638328" y="129921"/>
                  </a:lnTo>
                  <a:lnTo>
                    <a:pt x="614934" y="153162"/>
                  </a:lnTo>
                  <a:lnTo>
                    <a:pt x="631850" y="200178"/>
                  </a:lnTo>
                  <a:lnTo>
                    <a:pt x="648462" y="236220"/>
                  </a:lnTo>
                  <a:lnTo>
                    <a:pt x="686943" y="262509"/>
                  </a:lnTo>
                  <a:lnTo>
                    <a:pt x="646252" y="293142"/>
                  </a:lnTo>
                  <a:lnTo>
                    <a:pt x="647014" y="330708"/>
                  </a:lnTo>
                  <a:lnTo>
                    <a:pt x="600608" y="383286"/>
                  </a:lnTo>
                  <a:lnTo>
                    <a:pt x="570662" y="436169"/>
                  </a:lnTo>
                  <a:lnTo>
                    <a:pt x="520751" y="490499"/>
                  </a:lnTo>
                  <a:lnTo>
                    <a:pt x="465277" y="486537"/>
                  </a:lnTo>
                  <a:lnTo>
                    <a:pt x="412623" y="540563"/>
                  </a:lnTo>
                  <a:lnTo>
                    <a:pt x="443865" y="563575"/>
                  </a:lnTo>
                  <a:lnTo>
                    <a:pt x="449351" y="602894"/>
                  </a:lnTo>
                  <a:lnTo>
                    <a:pt x="476174" y="628726"/>
                  </a:lnTo>
                  <a:lnTo>
                    <a:pt x="485622" y="672313"/>
                  </a:lnTo>
                  <a:lnTo>
                    <a:pt x="380543" y="672237"/>
                  </a:lnTo>
                  <a:lnTo>
                    <a:pt x="348768" y="705993"/>
                  </a:lnTo>
                  <a:lnTo>
                    <a:pt x="313715" y="693192"/>
                  </a:lnTo>
                  <a:lnTo>
                    <a:pt x="299466" y="656768"/>
                  </a:lnTo>
                  <a:lnTo>
                    <a:pt x="262585" y="618058"/>
                  </a:lnTo>
                  <a:lnTo>
                    <a:pt x="174574" y="627659"/>
                  </a:lnTo>
                  <a:lnTo>
                    <a:pt x="97002" y="628574"/>
                  </a:lnTo>
                  <a:lnTo>
                    <a:pt x="29794" y="635737"/>
                  </a:lnTo>
                  <a:lnTo>
                    <a:pt x="47778" y="576453"/>
                  </a:lnTo>
                  <a:lnTo>
                    <a:pt x="116662" y="550012"/>
                  </a:lnTo>
                  <a:lnTo>
                    <a:pt x="112700" y="526390"/>
                  </a:lnTo>
                  <a:lnTo>
                    <a:pt x="89840" y="518008"/>
                  </a:lnTo>
                  <a:lnTo>
                    <a:pt x="88544" y="472593"/>
                  </a:lnTo>
                  <a:lnTo>
                    <a:pt x="42901" y="449809"/>
                  </a:lnTo>
                  <a:lnTo>
                    <a:pt x="23622" y="418414"/>
                  </a:lnTo>
                  <a:lnTo>
                    <a:pt x="0" y="390982"/>
                  </a:lnTo>
                  <a:lnTo>
                    <a:pt x="80010" y="417652"/>
                  </a:lnTo>
                  <a:lnTo>
                    <a:pt x="127788" y="409804"/>
                  </a:lnTo>
                  <a:lnTo>
                    <a:pt x="156363" y="416509"/>
                  </a:lnTo>
                  <a:lnTo>
                    <a:pt x="166040" y="405079"/>
                  </a:lnTo>
                  <a:lnTo>
                    <a:pt x="199263" y="409651"/>
                  </a:lnTo>
                  <a:lnTo>
                    <a:pt x="261366" y="387934"/>
                  </a:lnTo>
                  <a:lnTo>
                    <a:pt x="263043" y="343357"/>
                  </a:lnTo>
                  <a:lnTo>
                    <a:pt x="289636" y="313563"/>
                  </a:lnTo>
                  <a:lnTo>
                    <a:pt x="325222" y="313639"/>
                  </a:lnTo>
                  <a:lnTo>
                    <a:pt x="330403" y="298933"/>
                  </a:lnTo>
                  <a:lnTo>
                    <a:pt x="366903" y="291998"/>
                  </a:lnTo>
                  <a:lnTo>
                    <a:pt x="384581" y="296952"/>
                  </a:lnTo>
                  <a:lnTo>
                    <a:pt x="403250" y="282093"/>
                  </a:lnTo>
                  <a:lnTo>
                    <a:pt x="400583" y="250241"/>
                  </a:lnTo>
                  <a:lnTo>
                    <a:pt x="420852" y="218084"/>
                  </a:lnTo>
                  <a:lnTo>
                    <a:pt x="451256" y="204597"/>
                  </a:lnTo>
                  <a:lnTo>
                    <a:pt x="432511" y="169164"/>
                  </a:lnTo>
                  <a:lnTo>
                    <a:pt x="477926" y="170841"/>
                  </a:lnTo>
                  <a:lnTo>
                    <a:pt x="491109" y="151486"/>
                  </a:lnTo>
                  <a:lnTo>
                    <a:pt x="489052" y="130759"/>
                  </a:lnTo>
                  <a:lnTo>
                    <a:pt x="512902" y="108052"/>
                  </a:lnTo>
                  <a:lnTo>
                    <a:pt x="507416" y="81077"/>
                  </a:lnTo>
                  <a:lnTo>
                    <a:pt x="496138" y="57988"/>
                  </a:lnTo>
                  <a:lnTo>
                    <a:pt x="524028" y="34214"/>
                  </a:lnTo>
                  <a:lnTo>
                    <a:pt x="575310" y="22708"/>
                  </a:lnTo>
                  <a:lnTo>
                    <a:pt x="630098" y="16307"/>
                  </a:lnTo>
                  <a:lnTo>
                    <a:pt x="654406" y="6172"/>
                  </a:lnTo>
                  <a:lnTo>
                    <a:pt x="682143" y="0"/>
                  </a:lnTo>
                  <a:lnTo>
                    <a:pt x="717423" y="25603"/>
                  </a:lnTo>
                  <a:lnTo>
                    <a:pt x="731596" y="67589"/>
                  </a:lnTo>
                  <a:lnTo>
                    <a:pt x="810158" y="89535"/>
                  </a:lnTo>
                  <a:close/>
                </a:path>
              </a:pathLst>
            </a:custGeom>
            <a:gradFill>
              <a:gsLst>
                <a:gs pos="0">
                  <a:srgbClr val="39D98A"/>
                </a:gs>
                <a:gs pos="50000">
                  <a:srgbClr val="56E293"/>
                </a:gs>
                <a:gs pos="100000">
                  <a:srgbClr val="73EB9C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1E24B71B-8061-994C-B6AF-D04196684828}"/>
                </a:ext>
              </a:extLst>
            </p:cNvPr>
            <p:cNvSpPr/>
            <p:nvPr/>
          </p:nvSpPr>
          <p:spPr>
            <a:xfrm>
              <a:off x="4893183" y="5286451"/>
              <a:ext cx="99974" cy="185318"/>
            </a:xfrm>
            <a:custGeom>
              <a:avLst/>
              <a:gdLst>
                <a:gd name="csX0" fmla="*/ 99974 w 99974"/>
                <a:gd name="csY0" fmla="*/ 110718 h 185318"/>
                <a:gd name="csX1" fmla="*/ 92735 w 99974"/>
                <a:gd name="csY1" fmla="*/ 160706 h 185318"/>
                <a:gd name="csX2" fmla="*/ 72695 w 99974"/>
                <a:gd name="csY2" fmla="*/ 174346 h 185318"/>
                <a:gd name="csX3" fmla="*/ 31166 w 99974"/>
                <a:gd name="csY3" fmla="*/ 185318 h 185318"/>
                <a:gd name="csX4" fmla="*/ 8458 w 99974"/>
                <a:gd name="csY4" fmla="*/ 147218 h 185318"/>
                <a:gd name="csX5" fmla="*/ 0 w 99974"/>
                <a:gd name="csY5" fmla="*/ 78181 h 185318"/>
                <a:gd name="csX6" fmla="*/ 21641 w 99974"/>
                <a:gd name="csY6" fmla="*/ 0 h 185318"/>
                <a:gd name="csX7" fmla="*/ 54635 w 99974"/>
                <a:gd name="csY7" fmla="*/ 26823 h 185318"/>
                <a:gd name="csX8" fmla="*/ 76886 w 99974"/>
                <a:gd name="csY8" fmla="*/ 60731 h 185318"/>
                <a:gd name="csX9" fmla="*/ 99974 w 99974"/>
                <a:gd name="csY9" fmla="*/ 110718 h 1853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99974" h="185318">
                  <a:moveTo>
                    <a:pt x="99974" y="110718"/>
                  </a:moveTo>
                  <a:lnTo>
                    <a:pt x="92735" y="160706"/>
                  </a:lnTo>
                  <a:lnTo>
                    <a:pt x="72695" y="174346"/>
                  </a:lnTo>
                  <a:lnTo>
                    <a:pt x="31166" y="185318"/>
                  </a:lnTo>
                  <a:lnTo>
                    <a:pt x="8458" y="147218"/>
                  </a:lnTo>
                  <a:lnTo>
                    <a:pt x="0" y="78181"/>
                  </a:lnTo>
                  <a:lnTo>
                    <a:pt x="21641" y="0"/>
                  </a:lnTo>
                  <a:lnTo>
                    <a:pt x="54635" y="26823"/>
                  </a:lnTo>
                  <a:lnTo>
                    <a:pt x="76886" y="60731"/>
                  </a:lnTo>
                  <a:lnTo>
                    <a:pt x="99974" y="110718"/>
                  </a:lnTo>
                  <a:close/>
                </a:path>
              </a:pathLst>
            </a:custGeom>
            <a:gradFill>
              <a:gsLst>
                <a:gs pos="0">
                  <a:srgbClr val="12D6C8"/>
                </a:gs>
                <a:gs pos="50000">
                  <a:srgbClr val="33DBC0"/>
                </a:gs>
                <a:gs pos="100000">
                  <a:srgbClr val="54E0B9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4510BE0F-C387-844B-EC2B-ED6E83A001F7}"/>
                </a:ext>
              </a:extLst>
            </p:cNvPr>
            <p:cNvSpPr/>
            <p:nvPr/>
          </p:nvSpPr>
          <p:spPr>
            <a:xfrm>
              <a:off x="3306241" y="2800502"/>
              <a:ext cx="1953005" cy="901065"/>
            </a:xfrm>
            <a:custGeom>
              <a:avLst/>
              <a:gdLst>
                <a:gd name="csX0" fmla="*/ 1953006 w 1953005"/>
                <a:gd name="csY0" fmla="*/ 395859 h 901065"/>
                <a:gd name="csX1" fmla="*/ 1916658 w 1953005"/>
                <a:gd name="csY1" fmla="*/ 436855 h 901065"/>
                <a:gd name="csX2" fmla="*/ 1876959 w 1953005"/>
                <a:gd name="csY2" fmla="*/ 442570 h 901065"/>
                <a:gd name="csX3" fmla="*/ 1874672 w 1953005"/>
                <a:gd name="csY3" fmla="*/ 503682 h 901065"/>
                <a:gd name="csX4" fmla="*/ 1848155 w 1953005"/>
                <a:gd name="csY4" fmla="*/ 530962 h 901065"/>
                <a:gd name="csX5" fmla="*/ 1753362 w 1953005"/>
                <a:gd name="csY5" fmla="*/ 511073 h 901065"/>
                <a:gd name="csX6" fmla="*/ 1718919 w 1953005"/>
                <a:gd name="csY6" fmla="*/ 618363 h 901065"/>
                <a:gd name="csX7" fmla="*/ 1694459 w 1953005"/>
                <a:gd name="csY7" fmla="*/ 631546 h 901065"/>
                <a:gd name="csX8" fmla="*/ 1599895 w 1953005"/>
                <a:gd name="csY8" fmla="*/ 655168 h 901065"/>
                <a:gd name="csX9" fmla="*/ 1642872 w 1953005"/>
                <a:gd name="csY9" fmla="*/ 756742 h 901065"/>
                <a:gd name="csX10" fmla="*/ 1610106 w 1953005"/>
                <a:gd name="csY10" fmla="*/ 771830 h 901065"/>
                <a:gd name="csX11" fmla="*/ 1613916 w 1953005"/>
                <a:gd name="csY11" fmla="*/ 804748 h 901065"/>
                <a:gd name="csX12" fmla="*/ 1584503 w 1953005"/>
                <a:gd name="csY12" fmla="*/ 796290 h 901065"/>
                <a:gd name="csX13" fmla="*/ 1560500 w 1953005"/>
                <a:gd name="csY13" fmla="*/ 775564 h 901065"/>
                <a:gd name="csX14" fmla="*/ 1489634 w 1953005"/>
                <a:gd name="csY14" fmla="*/ 769468 h 901065"/>
                <a:gd name="csX15" fmla="*/ 1410462 w 1953005"/>
                <a:gd name="csY15" fmla="*/ 767944 h 901065"/>
                <a:gd name="csX16" fmla="*/ 1393164 w 1953005"/>
                <a:gd name="csY16" fmla="*/ 774268 h 901065"/>
                <a:gd name="csX17" fmla="*/ 1325118 w 1953005"/>
                <a:gd name="csY17" fmla="*/ 749884 h 901065"/>
                <a:gd name="csX18" fmla="*/ 1297991 w 1953005"/>
                <a:gd name="csY18" fmla="*/ 761924 h 901065"/>
                <a:gd name="csX19" fmla="*/ 1290599 w 1953005"/>
                <a:gd name="csY19" fmla="*/ 796061 h 901065"/>
                <a:gd name="csX20" fmla="*/ 1212037 w 1953005"/>
                <a:gd name="csY20" fmla="*/ 776173 h 901065"/>
                <a:gd name="csX21" fmla="*/ 1180567 w 1953005"/>
                <a:gd name="csY21" fmla="*/ 784327 h 901065"/>
                <a:gd name="csX22" fmla="*/ 1169898 w 1953005"/>
                <a:gd name="csY22" fmla="*/ 809549 h 901065"/>
                <a:gd name="csX23" fmla="*/ 1142467 w 1953005"/>
                <a:gd name="csY23" fmla="*/ 820141 h 901065"/>
                <a:gd name="csX24" fmla="*/ 1079525 w 1953005"/>
                <a:gd name="csY24" fmla="*/ 859993 h 901065"/>
                <a:gd name="csX25" fmla="*/ 1058570 w 1953005"/>
                <a:gd name="csY25" fmla="*/ 900684 h 901065"/>
                <a:gd name="csX26" fmla="*/ 1040816 w 1953005"/>
                <a:gd name="csY26" fmla="*/ 901065 h 901065"/>
                <a:gd name="csX27" fmla="*/ 1027709 w 1953005"/>
                <a:gd name="csY27" fmla="*/ 874166 h 901065"/>
                <a:gd name="csX28" fmla="*/ 966978 w 1953005"/>
                <a:gd name="csY28" fmla="*/ 872338 h 901065"/>
                <a:gd name="csX29" fmla="*/ 957301 w 1953005"/>
                <a:gd name="csY29" fmla="*/ 825551 h 901065"/>
                <a:gd name="csX30" fmla="*/ 933983 w 1953005"/>
                <a:gd name="csY30" fmla="*/ 825094 h 901065"/>
                <a:gd name="csX31" fmla="*/ 937565 w 1953005"/>
                <a:gd name="csY31" fmla="*/ 767334 h 901065"/>
                <a:gd name="csX32" fmla="*/ 880415 w 1953005"/>
                <a:gd name="csY32" fmla="*/ 724891 h 901065"/>
                <a:gd name="csX33" fmla="*/ 798500 w 1953005"/>
                <a:gd name="csY33" fmla="*/ 729463 h 901065"/>
                <a:gd name="csX34" fmla="*/ 742493 w 1953005"/>
                <a:gd name="csY34" fmla="*/ 737921 h 901065"/>
                <a:gd name="csX35" fmla="*/ 696849 w 1953005"/>
                <a:gd name="csY35" fmla="*/ 685267 h 901065"/>
                <a:gd name="csX36" fmla="*/ 657758 w 1953005"/>
                <a:gd name="csY36" fmla="*/ 663016 h 901065"/>
                <a:gd name="csX37" fmla="*/ 583768 w 1953005"/>
                <a:gd name="csY37" fmla="*/ 620725 h 901065"/>
                <a:gd name="csX38" fmla="*/ 574853 w 1953005"/>
                <a:gd name="csY38" fmla="*/ 615544 h 901065"/>
                <a:gd name="csX39" fmla="*/ 451866 w 1953005"/>
                <a:gd name="csY39" fmla="*/ 650596 h 901065"/>
                <a:gd name="csX40" fmla="*/ 453771 w 1953005"/>
                <a:gd name="csY40" fmla="*/ 864337 h 901065"/>
                <a:gd name="csX41" fmla="*/ 429311 w 1953005"/>
                <a:gd name="csY41" fmla="*/ 867080 h 901065"/>
                <a:gd name="csX42" fmla="*/ 395859 w 1953005"/>
                <a:gd name="csY42" fmla="*/ 822274 h 901065"/>
                <a:gd name="csX43" fmla="*/ 363550 w 1953005"/>
                <a:gd name="csY43" fmla="*/ 806196 h 901065"/>
                <a:gd name="csX44" fmla="*/ 309372 w 1953005"/>
                <a:gd name="csY44" fmla="*/ 818160 h 901065"/>
                <a:gd name="csX45" fmla="*/ 288265 w 1953005"/>
                <a:gd name="csY45" fmla="*/ 837210 h 901065"/>
                <a:gd name="csX46" fmla="*/ 285597 w 1953005"/>
                <a:gd name="csY46" fmla="*/ 823265 h 901065"/>
                <a:gd name="csX47" fmla="*/ 297332 w 1953005"/>
                <a:gd name="csY47" fmla="*/ 799338 h 901065"/>
                <a:gd name="csX48" fmla="*/ 288188 w 1953005"/>
                <a:gd name="csY48" fmla="*/ 779221 h 901065"/>
                <a:gd name="csX49" fmla="*/ 232867 w 1953005"/>
                <a:gd name="csY49" fmla="*/ 759486 h 901065"/>
                <a:gd name="csX50" fmla="*/ 211302 w 1953005"/>
                <a:gd name="csY50" fmla="*/ 707212 h 901065"/>
                <a:gd name="csX51" fmla="*/ 184937 w 1953005"/>
                <a:gd name="csY51" fmla="*/ 692430 h 901065"/>
                <a:gd name="csX52" fmla="*/ 183337 w 1953005"/>
                <a:gd name="csY52" fmla="*/ 673303 h 901065"/>
                <a:gd name="csX53" fmla="*/ 229819 w 1953005"/>
                <a:gd name="csY53" fmla="*/ 678866 h 901065"/>
                <a:gd name="csX54" fmla="*/ 231648 w 1953005"/>
                <a:gd name="csY54" fmla="*/ 635737 h 901065"/>
                <a:gd name="csX55" fmla="*/ 272262 w 1953005"/>
                <a:gd name="csY55" fmla="*/ 626136 h 901065"/>
                <a:gd name="csX56" fmla="*/ 313944 w 1953005"/>
                <a:gd name="csY56" fmla="*/ 634975 h 901065"/>
                <a:gd name="csX57" fmla="*/ 322555 w 1953005"/>
                <a:gd name="csY57" fmla="*/ 576986 h 901065"/>
                <a:gd name="csX58" fmla="*/ 314096 w 1953005"/>
                <a:gd name="csY58" fmla="*/ 539877 h 901065"/>
                <a:gd name="csX59" fmla="*/ 266243 w 1953005"/>
                <a:gd name="csY59" fmla="*/ 542773 h 901065"/>
                <a:gd name="csX60" fmla="*/ 225704 w 1953005"/>
                <a:gd name="csY60" fmla="*/ 528066 h 901065"/>
                <a:gd name="csX61" fmla="*/ 170383 w 1953005"/>
                <a:gd name="csY61" fmla="*/ 554508 h 901065"/>
                <a:gd name="csX62" fmla="*/ 125806 w 1953005"/>
                <a:gd name="csY62" fmla="*/ 567081 h 901065"/>
                <a:gd name="csX63" fmla="*/ 101575 w 1953005"/>
                <a:gd name="csY63" fmla="*/ 557403 h 901065"/>
                <a:gd name="csX64" fmla="*/ 106375 w 1953005"/>
                <a:gd name="csY64" fmla="*/ 526466 h 901065"/>
                <a:gd name="csX65" fmla="*/ 75971 w 1953005"/>
                <a:gd name="csY65" fmla="*/ 486004 h 901065"/>
                <a:gd name="csX66" fmla="*/ 40538 w 1953005"/>
                <a:gd name="csY66" fmla="*/ 487680 h 901065"/>
                <a:gd name="csX67" fmla="*/ 0 w 1953005"/>
                <a:gd name="csY67" fmla="*/ 446303 h 901065"/>
                <a:gd name="csX68" fmla="*/ 27584 w 1953005"/>
                <a:gd name="csY68" fmla="*/ 399745 h 901065"/>
                <a:gd name="csX69" fmla="*/ 13640 w 1953005"/>
                <a:gd name="csY69" fmla="*/ 387172 h 901065"/>
                <a:gd name="csX70" fmla="*/ 51740 w 1953005"/>
                <a:gd name="csY70" fmla="*/ 318745 h 901065"/>
                <a:gd name="csX71" fmla="*/ 100812 w 1953005"/>
                <a:gd name="csY71" fmla="*/ 354940 h 901065"/>
                <a:gd name="csX72" fmla="*/ 106756 w 1953005"/>
                <a:gd name="csY72" fmla="*/ 309296 h 901065"/>
                <a:gd name="csX73" fmla="*/ 205359 w 1953005"/>
                <a:gd name="csY73" fmla="*/ 240563 h 901065"/>
                <a:gd name="csX74" fmla="*/ 279959 w 1953005"/>
                <a:gd name="csY74" fmla="*/ 238887 h 901065"/>
                <a:gd name="csX75" fmla="*/ 385267 w 1953005"/>
                <a:gd name="csY75" fmla="*/ 282778 h 901065"/>
                <a:gd name="csX76" fmla="*/ 441807 w 1953005"/>
                <a:gd name="csY76" fmla="*/ 308229 h 901065"/>
                <a:gd name="csX77" fmla="*/ 492480 w 1953005"/>
                <a:gd name="csY77" fmla="*/ 281711 h 901065"/>
                <a:gd name="csX78" fmla="*/ 568147 w 1953005"/>
                <a:gd name="csY78" fmla="*/ 280416 h 901065"/>
                <a:gd name="csX79" fmla="*/ 629259 w 1953005"/>
                <a:gd name="csY79" fmla="*/ 313030 h 901065"/>
                <a:gd name="csX80" fmla="*/ 643128 w 1953005"/>
                <a:gd name="csY80" fmla="*/ 294361 h 901065"/>
                <a:gd name="csX81" fmla="*/ 710184 w 1953005"/>
                <a:gd name="csY81" fmla="*/ 297104 h 901065"/>
                <a:gd name="csX82" fmla="*/ 722147 w 1953005"/>
                <a:gd name="csY82" fmla="*/ 267233 h 901065"/>
                <a:gd name="csX83" fmla="*/ 644804 w 1953005"/>
                <a:gd name="csY83" fmla="*/ 223495 h 901065"/>
                <a:gd name="csX84" fmla="*/ 690601 w 1953005"/>
                <a:gd name="csY84" fmla="*/ 192329 h 901065"/>
                <a:gd name="csX85" fmla="*/ 681685 w 1953005"/>
                <a:gd name="csY85" fmla="*/ 174803 h 901065"/>
                <a:gd name="csX86" fmla="*/ 727557 w 1953005"/>
                <a:gd name="csY86" fmla="*/ 157963 h 901065"/>
                <a:gd name="csX87" fmla="*/ 693039 w 1953005"/>
                <a:gd name="csY87" fmla="*/ 113462 h 901065"/>
                <a:gd name="csX88" fmla="*/ 714908 w 1953005"/>
                <a:gd name="csY88" fmla="*/ 91211 h 901065"/>
                <a:gd name="csX89" fmla="*/ 893673 w 1953005"/>
                <a:gd name="csY89" fmla="*/ 68351 h 901065"/>
                <a:gd name="csX90" fmla="*/ 916991 w 1953005"/>
                <a:gd name="csY90" fmla="*/ 52045 h 901065"/>
                <a:gd name="csX91" fmla="*/ 1036472 w 1953005"/>
                <a:gd name="csY91" fmla="*/ 27585 h 901065"/>
                <a:gd name="csX92" fmla="*/ 1079449 w 1953005"/>
                <a:gd name="csY92" fmla="*/ 0 h 901065"/>
                <a:gd name="csX93" fmla="*/ 1165250 w 1953005"/>
                <a:gd name="csY93" fmla="*/ 14402 h 901065"/>
                <a:gd name="csX94" fmla="*/ 1180262 w 1953005"/>
                <a:gd name="csY94" fmla="*/ 82830 h 901065"/>
                <a:gd name="csX95" fmla="*/ 1230173 w 1953005"/>
                <a:gd name="csY95" fmla="*/ 66828 h 901065"/>
                <a:gd name="csX96" fmla="*/ 1291514 w 1953005"/>
                <a:gd name="csY96" fmla="*/ 89230 h 901065"/>
                <a:gd name="csX97" fmla="*/ 1287551 w 1953005"/>
                <a:gd name="csY97" fmla="*/ 124892 h 901065"/>
                <a:gd name="csX98" fmla="*/ 1333348 w 1953005"/>
                <a:gd name="csY98" fmla="*/ 121234 h 901065"/>
                <a:gd name="csX99" fmla="*/ 1453058 w 1953005"/>
                <a:gd name="csY99" fmla="*/ 59360 h 901065"/>
                <a:gd name="csX100" fmla="*/ 1435532 w 1953005"/>
                <a:gd name="csY100" fmla="*/ 80010 h 901065"/>
                <a:gd name="csX101" fmla="*/ 1496492 w 1953005"/>
                <a:gd name="csY101" fmla="*/ 130455 h 901065"/>
                <a:gd name="csX102" fmla="*/ 1603172 w 1953005"/>
                <a:gd name="csY102" fmla="*/ 292989 h 901065"/>
                <a:gd name="csX103" fmla="*/ 1628623 w 1953005"/>
                <a:gd name="csY103" fmla="*/ 259842 h 901065"/>
                <a:gd name="csX104" fmla="*/ 1694459 w 1953005"/>
                <a:gd name="csY104" fmla="*/ 296266 h 901065"/>
                <a:gd name="csX105" fmla="*/ 1763039 w 1953005"/>
                <a:gd name="csY105" fmla="*/ 280035 h 901065"/>
                <a:gd name="csX106" fmla="*/ 1789404 w 1953005"/>
                <a:gd name="csY106" fmla="*/ 291389 h 901065"/>
                <a:gd name="csX107" fmla="*/ 1812417 w 1953005"/>
                <a:gd name="csY107" fmla="*/ 327660 h 901065"/>
                <a:gd name="csX108" fmla="*/ 1845793 w 1953005"/>
                <a:gd name="csY108" fmla="*/ 339852 h 901065"/>
                <a:gd name="csX109" fmla="*/ 1866138 w 1953005"/>
                <a:gd name="csY109" fmla="*/ 366293 h 901065"/>
                <a:gd name="csX110" fmla="*/ 1927631 w 1953005"/>
                <a:gd name="csY110" fmla="*/ 357911 h 901065"/>
                <a:gd name="csX111" fmla="*/ 1953006 w 1953005"/>
                <a:gd name="csY111" fmla="*/ 395859 h 9010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</a:cxnLst>
              <a:rect l="l" t="t" r="r" b="b"/>
              <a:pathLst>
                <a:path w="1953005" h="901065">
                  <a:moveTo>
                    <a:pt x="1953006" y="395859"/>
                  </a:moveTo>
                  <a:lnTo>
                    <a:pt x="1916658" y="436855"/>
                  </a:lnTo>
                  <a:lnTo>
                    <a:pt x="1876959" y="442570"/>
                  </a:lnTo>
                  <a:lnTo>
                    <a:pt x="1874672" y="503682"/>
                  </a:lnTo>
                  <a:lnTo>
                    <a:pt x="1848155" y="530962"/>
                  </a:lnTo>
                  <a:lnTo>
                    <a:pt x="1753362" y="511073"/>
                  </a:lnTo>
                  <a:lnTo>
                    <a:pt x="1718919" y="618363"/>
                  </a:lnTo>
                  <a:lnTo>
                    <a:pt x="1694459" y="631546"/>
                  </a:lnTo>
                  <a:lnTo>
                    <a:pt x="1599895" y="655168"/>
                  </a:lnTo>
                  <a:lnTo>
                    <a:pt x="1642872" y="756742"/>
                  </a:lnTo>
                  <a:lnTo>
                    <a:pt x="1610106" y="771830"/>
                  </a:lnTo>
                  <a:lnTo>
                    <a:pt x="1613916" y="804748"/>
                  </a:lnTo>
                  <a:lnTo>
                    <a:pt x="1584503" y="796290"/>
                  </a:lnTo>
                  <a:lnTo>
                    <a:pt x="1560500" y="775564"/>
                  </a:lnTo>
                  <a:lnTo>
                    <a:pt x="1489634" y="769468"/>
                  </a:lnTo>
                  <a:lnTo>
                    <a:pt x="1410462" y="767944"/>
                  </a:lnTo>
                  <a:lnTo>
                    <a:pt x="1393164" y="774268"/>
                  </a:lnTo>
                  <a:lnTo>
                    <a:pt x="1325118" y="749884"/>
                  </a:lnTo>
                  <a:lnTo>
                    <a:pt x="1297991" y="761924"/>
                  </a:lnTo>
                  <a:lnTo>
                    <a:pt x="1290599" y="796061"/>
                  </a:lnTo>
                  <a:lnTo>
                    <a:pt x="1212037" y="776173"/>
                  </a:lnTo>
                  <a:lnTo>
                    <a:pt x="1180567" y="784327"/>
                  </a:lnTo>
                  <a:lnTo>
                    <a:pt x="1169898" y="809549"/>
                  </a:lnTo>
                  <a:lnTo>
                    <a:pt x="1142467" y="820141"/>
                  </a:lnTo>
                  <a:lnTo>
                    <a:pt x="1079525" y="859993"/>
                  </a:lnTo>
                  <a:lnTo>
                    <a:pt x="1058570" y="900684"/>
                  </a:lnTo>
                  <a:lnTo>
                    <a:pt x="1040816" y="901065"/>
                  </a:lnTo>
                  <a:lnTo>
                    <a:pt x="1027709" y="874166"/>
                  </a:lnTo>
                  <a:lnTo>
                    <a:pt x="966978" y="872338"/>
                  </a:lnTo>
                  <a:lnTo>
                    <a:pt x="957301" y="825551"/>
                  </a:lnTo>
                  <a:lnTo>
                    <a:pt x="933983" y="825094"/>
                  </a:lnTo>
                  <a:lnTo>
                    <a:pt x="937565" y="767334"/>
                  </a:lnTo>
                  <a:lnTo>
                    <a:pt x="880415" y="724891"/>
                  </a:lnTo>
                  <a:lnTo>
                    <a:pt x="798500" y="729463"/>
                  </a:lnTo>
                  <a:lnTo>
                    <a:pt x="742493" y="737921"/>
                  </a:lnTo>
                  <a:lnTo>
                    <a:pt x="696849" y="685267"/>
                  </a:lnTo>
                  <a:lnTo>
                    <a:pt x="657758" y="663016"/>
                  </a:lnTo>
                  <a:lnTo>
                    <a:pt x="583768" y="620725"/>
                  </a:lnTo>
                  <a:lnTo>
                    <a:pt x="574853" y="615544"/>
                  </a:lnTo>
                  <a:lnTo>
                    <a:pt x="451866" y="650596"/>
                  </a:lnTo>
                  <a:lnTo>
                    <a:pt x="453771" y="864337"/>
                  </a:lnTo>
                  <a:lnTo>
                    <a:pt x="429311" y="867080"/>
                  </a:lnTo>
                  <a:lnTo>
                    <a:pt x="395859" y="822274"/>
                  </a:lnTo>
                  <a:lnTo>
                    <a:pt x="363550" y="806196"/>
                  </a:lnTo>
                  <a:lnTo>
                    <a:pt x="309372" y="818160"/>
                  </a:lnTo>
                  <a:lnTo>
                    <a:pt x="288265" y="837210"/>
                  </a:lnTo>
                  <a:lnTo>
                    <a:pt x="285597" y="823265"/>
                  </a:lnTo>
                  <a:lnTo>
                    <a:pt x="297332" y="799338"/>
                  </a:lnTo>
                  <a:lnTo>
                    <a:pt x="288188" y="779221"/>
                  </a:lnTo>
                  <a:lnTo>
                    <a:pt x="232867" y="759486"/>
                  </a:lnTo>
                  <a:lnTo>
                    <a:pt x="211302" y="707212"/>
                  </a:lnTo>
                  <a:lnTo>
                    <a:pt x="184937" y="692430"/>
                  </a:lnTo>
                  <a:lnTo>
                    <a:pt x="183337" y="673303"/>
                  </a:lnTo>
                  <a:lnTo>
                    <a:pt x="229819" y="678866"/>
                  </a:lnTo>
                  <a:lnTo>
                    <a:pt x="231648" y="635737"/>
                  </a:lnTo>
                  <a:lnTo>
                    <a:pt x="272262" y="626136"/>
                  </a:lnTo>
                  <a:lnTo>
                    <a:pt x="313944" y="634975"/>
                  </a:lnTo>
                  <a:lnTo>
                    <a:pt x="322555" y="576986"/>
                  </a:lnTo>
                  <a:lnTo>
                    <a:pt x="314096" y="539877"/>
                  </a:lnTo>
                  <a:lnTo>
                    <a:pt x="266243" y="542773"/>
                  </a:lnTo>
                  <a:lnTo>
                    <a:pt x="225704" y="528066"/>
                  </a:lnTo>
                  <a:lnTo>
                    <a:pt x="170383" y="554508"/>
                  </a:lnTo>
                  <a:lnTo>
                    <a:pt x="125806" y="567081"/>
                  </a:lnTo>
                  <a:lnTo>
                    <a:pt x="101575" y="557403"/>
                  </a:lnTo>
                  <a:lnTo>
                    <a:pt x="106375" y="526466"/>
                  </a:lnTo>
                  <a:lnTo>
                    <a:pt x="75971" y="486004"/>
                  </a:lnTo>
                  <a:lnTo>
                    <a:pt x="40538" y="487680"/>
                  </a:lnTo>
                  <a:lnTo>
                    <a:pt x="0" y="446303"/>
                  </a:lnTo>
                  <a:lnTo>
                    <a:pt x="27584" y="399745"/>
                  </a:lnTo>
                  <a:lnTo>
                    <a:pt x="13640" y="387172"/>
                  </a:lnTo>
                  <a:lnTo>
                    <a:pt x="51740" y="318745"/>
                  </a:lnTo>
                  <a:lnTo>
                    <a:pt x="100812" y="354940"/>
                  </a:lnTo>
                  <a:lnTo>
                    <a:pt x="106756" y="309296"/>
                  </a:lnTo>
                  <a:lnTo>
                    <a:pt x="205359" y="240563"/>
                  </a:lnTo>
                  <a:lnTo>
                    <a:pt x="279959" y="238887"/>
                  </a:lnTo>
                  <a:lnTo>
                    <a:pt x="385267" y="282778"/>
                  </a:lnTo>
                  <a:lnTo>
                    <a:pt x="441807" y="308229"/>
                  </a:lnTo>
                  <a:lnTo>
                    <a:pt x="492480" y="281711"/>
                  </a:lnTo>
                  <a:lnTo>
                    <a:pt x="568147" y="280416"/>
                  </a:lnTo>
                  <a:lnTo>
                    <a:pt x="629259" y="313030"/>
                  </a:lnTo>
                  <a:lnTo>
                    <a:pt x="643128" y="294361"/>
                  </a:lnTo>
                  <a:lnTo>
                    <a:pt x="710184" y="297104"/>
                  </a:lnTo>
                  <a:lnTo>
                    <a:pt x="722147" y="267233"/>
                  </a:lnTo>
                  <a:lnTo>
                    <a:pt x="644804" y="223495"/>
                  </a:lnTo>
                  <a:lnTo>
                    <a:pt x="690601" y="192329"/>
                  </a:lnTo>
                  <a:lnTo>
                    <a:pt x="681685" y="174803"/>
                  </a:lnTo>
                  <a:lnTo>
                    <a:pt x="727557" y="157963"/>
                  </a:lnTo>
                  <a:lnTo>
                    <a:pt x="693039" y="113462"/>
                  </a:lnTo>
                  <a:lnTo>
                    <a:pt x="714908" y="91211"/>
                  </a:lnTo>
                  <a:lnTo>
                    <a:pt x="893673" y="68351"/>
                  </a:lnTo>
                  <a:lnTo>
                    <a:pt x="916991" y="52045"/>
                  </a:lnTo>
                  <a:lnTo>
                    <a:pt x="1036472" y="27585"/>
                  </a:lnTo>
                  <a:lnTo>
                    <a:pt x="1079449" y="0"/>
                  </a:lnTo>
                  <a:lnTo>
                    <a:pt x="1165250" y="14402"/>
                  </a:lnTo>
                  <a:lnTo>
                    <a:pt x="1180262" y="82830"/>
                  </a:lnTo>
                  <a:lnTo>
                    <a:pt x="1230173" y="66828"/>
                  </a:lnTo>
                  <a:lnTo>
                    <a:pt x="1291514" y="89230"/>
                  </a:lnTo>
                  <a:lnTo>
                    <a:pt x="1287551" y="124892"/>
                  </a:lnTo>
                  <a:lnTo>
                    <a:pt x="1333348" y="121234"/>
                  </a:lnTo>
                  <a:lnTo>
                    <a:pt x="1453058" y="59360"/>
                  </a:lnTo>
                  <a:lnTo>
                    <a:pt x="1435532" y="80010"/>
                  </a:lnTo>
                  <a:lnTo>
                    <a:pt x="1496492" y="130455"/>
                  </a:lnTo>
                  <a:lnTo>
                    <a:pt x="1603172" y="292989"/>
                  </a:lnTo>
                  <a:lnTo>
                    <a:pt x="1628623" y="259842"/>
                  </a:lnTo>
                  <a:lnTo>
                    <a:pt x="1694459" y="296266"/>
                  </a:lnTo>
                  <a:lnTo>
                    <a:pt x="1763039" y="280035"/>
                  </a:lnTo>
                  <a:lnTo>
                    <a:pt x="1789404" y="291389"/>
                  </a:lnTo>
                  <a:lnTo>
                    <a:pt x="1812417" y="327660"/>
                  </a:lnTo>
                  <a:lnTo>
                    <a:pt x="1845793" y="339852"/>
                  </a:lnTo>
                  <a:lnTo>
                    <a:pt x="1866138" y="366293"/>
                  </a:lnTo>
                  <a:lnTo>
                    <a:pt x="1927631" y="357911"/>
                  </a:lnTo>
                  <a:lnTo>
                    <a:pt x="1953006" y="395859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818F6EA0-84FF-1145-FCCF-B4D612A684C0}"/>
                </a:ext>
              </a:extLst>
            </p:cNvPr>
            <p:cNvSpPr/>
            <p:nvPr/>
          </p:nvSpPr>
          <p:spPr>
            <a:xfrm>
              <a:off x="4404588" y="3550386"/>
              <a:ext cx="515568" cy="229057"/>
            </a:xfrm>
            <a:custGeom>
              <a:avLst/>
              <a:gdLst>
                <a:gd name="csX0" fmla="*/ 71551 w 515568"/>
                <a:gd name="csY0" fmla="*/ 59665 h 229057"/>
                <a:gd name="csX1" fmla="*/ 82220 w 515568"/>
                <a:gd name="csY1" fmla="*/ 34443 h 229057"/>
                <a:gd name="csX2" fmla="*/ 113690 w 515568"/>
                <a:gd name="csY2" fmla="*/ 26289 h 229057"/>
                <a:gd name="csX3" fmla="*/ 192252 w 515568"/>
                <a:gd name="csY3" fmla="*/ 46177 h 229057"/>
                <a:gd name="csX4" fmla="*/ 199644 w 515568"/>
                <a:gd name="csY4" fmla="*/ 12040 h 229057"/>
                <a:gd name="csX5" fmla="*/ 226771 w 515568"/>
                <a:gd name="csY5" fmla="*/ 0 h 229057"/>
                <a:gd name="csX6" fmla="*/ 294817 w 515568"/>
                <a:gd name="csY6" fmla="*/ 24384 h 229057"/>
                <a:gd name="csX7" fmla="*/ 312115 w 515568"/>
                <a:gd name="csY7" fmla="*/ 18059 h 229057"/>
                <a:gd name="csX8" fmla="*/ 391287 w 515568"/>
                <a:gd name="csY8" fmla="*/ 19583 h 229057"/>
                <a:gd name="csX9" fmla="*/ 462153 w 515568"/>
                <a:gd name="csY9" fmla="*/ 25679 h 229057"/>
                <a:gd name="csX10" fmla="*/ 486156 w 515568"/>
                <a:gd name="csY10" fmla="*/ 46406 h 229057"/>
                <a:gd name="csX11" fmla="*/ 515569 w 515568"/>
                <a:gd name="csY11" fmla="*/ 54864 h 229057"/>
                <a:gd name="csX12" fmla="*/ 508863 w 515568"/>
                <a:gd name="csY12" fmla="*/ 67818 h 229057"/>
                <a:gd name="csX13" fmla="*/ 433578 w 515568"/>
                <a:gd name="csY13" fmla="*/ 98831 h 229057"/>
                <a:gd name="csX14" fmla="*/ 416585 w 515568"/>
                <a:gd name="csY14" fmla="*/ 121463 h 229057"/>
                <a:gd name="csX15" fmla="*/ 355320 w 515568"/>
                <a:gd name="csY15" fmla="*/ 128245 h 229057"/>
                <a:gd name="csX16" fmla="*/ 337261 w 515568"/>
                <a:gd name="csY16" fmla="*/ 164440 h 229057"/>
                <a:gd name="csX17" fmla="*/ 286740 w 515568"/>
                <a:gd name="csY17" fmla="*/ 156820 h 229057"/>
                <a:gd name="csX18" fmla="*/ 253670 w 515568"/>
                <a:gd name="csY18" fmla="*/ 167945 h 229057"/>
                <a:gd name="csX19" fmla="*/ 208102 w 515568"/>
                <a:gd name="csY19" fmla="*/ 194539 h 229057"/>
                <a:gd name="csX20" fmla="*/ 214732 w 515568"/>
                <a:gd name="csY20" fmla="*/ 207721 h 229057"/>
                <a:gd name="csX21" fmla="*/ 201091 w 515568"/>
                <a:gd name="csY21" fmla="*/ 220523 h 229057"/>
                <a:gd name="csX22" fmla="*/ 110795 w 515568"/>
                <a:gd name="csY22" fmla="*/ 229057 h 229057"/>
                <a:gd name="csX23" fmla="*/ 51816 w 515568"/>
                <a:gd name="csY23" fmla="*/ 210846 h 229057"/>
                <a:gd name="csX24" fmla="*/ 0 w 515568"/>
                <a:gd name="csY24" fmla="*/ 215189 h 229057"/>
                <a:gd name="csX25" fmla="*/ 4572 w 515568"/>
                <a:gd name="csY25" fmla="*/ 182728 h 229057"/>
                <a:gd name="csX26" fmla="*/ 56540 w 515568"/>
                <a:gd name="csY26" fmla="*/ 192176 h 229057"/>
                <a:gd name="csX27" fmla="*/ 73990 w 515568"/>
                <a:gd name="csY27" fmla="*/ 174803 h 229057"/>
                <a:gd name="csX28" fmla="*/ 110337 w 515568"/>
                <a:gd name="csY28" fmla="*/ 180366 h 229057"/>
                <a:gd name="csX29" fmla="*/ 171526 w 515568"/>
                <a:gd name="csY29" fmla="*/ 139598 h 229057"/>
                <a:gd name="csX30" fmla="*/ 114909 w 515568"/>
                <a:gd name="csY30" fmla="*/ 109652 h 229057"/>
                <a:gd name="csX31" fmla="*/ 80848 w 515568"/>
                <a:gd name="csY31" fmla="*/ 123825 h 229057"/>
                <a:gd name="csX32" fmla="*/ 45644 w 515568"/>
                <a:gd name="csY32" fmla="*/ 102413 h 229057"/>
                <a:gd name="csX33" fmla="*/ 85725 w 515568"/>
                <a:gd name="csY33" fmla="*/ 65303 h 229057"/>
                <a:gd name="csX34" fmla="*/ 71551 w 515568"/>
                <a:gd name="csY34" fmla="*/ 59665 h 2290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515568" h="229057">
                  <a:moveTo>
                    <a:pt x="71551" y="59665"/>
                  </a:moveTo>
                  <a:lnTo>
                    <a:pt x="82220" y="34443"/>
                  </a:lnTo>
                  <a:lnTo>
                    <a:pt x="113690" y="26289"/>
                  </a:lnTo>
                  <a:lnTo>
                    <a:pt x="192252" y="46177"/>
                  </a:lnTo>
                  <a:lnTo>
                    <a:pt x="199644" y="12040"/>
                  </a:lnTo>
                  <a:lnTo>
                    <a:pt x="226771" y="0"/>
                  </a:lnTo>
                  <a:lnTo>
                    <a:pt x="294817" y="24384"/>
                  </a:lnTo>
                  <a:lnTo>
                    <a:pt x="312115" y="18059"/>
                  </a:lnTo>
                  <a:lnTo>
                    <a:pt x="391287" y="19583"/>
                  </a:lnTo>
                  <a:lnTo>
                    <a:pt x="462153" y="25679"/>
                  </a:lnTo>
                  <a:lnTo>
                    <a:pt x="486156" y="46406"/>
                  </a:lnTo>
                  <a:lnTo>
                    <a:pt x="515569" y="54864"/>
                  </a:lnTo>
                  <a:lnTo>
                    <a:pt x="508863" y="67818"/>
                  </a:lnTo>
                  <a:lnTo>
                    <a:pt x="433578" y="98831"/>
                  </a:lnTo>
                  <a:lnTo>
                    <a:pt x="416585" y="121463"/>
                  </a:lnTo>
                  <a:lnTo>
                    <a:pt x="355320" y="128245"/>
                  </a:lnTo>
                  <a:lnTo>
                    <a:pt x="337261" y="164440"/>
                  </a:lnTo>
                  <a:lnTo>
                    <a:pt x="286740" y="156820"/>
                  </a:lnTo>
                  <a:lnTo>
                    <a:pt x="253670" y="167945"/>
                  </a:lnTo>
                  <a:lnTo>
                    <a:pt x="208102" y="194539"/>
                  </a:lnTo>
                  <a:lnTo>
                    <a:pt x="214732" y="207721"/>
                  </a:lnTo>
                  <a:lnTo>
                    <a:pt x="201091" y="220523"/>
                  </a:lnTo>
                  <a:lnTo>
                    <a:pt x="110795" y="229057"/>
                  </a:lnTo>
                  <a:lnTo>
                    <a:pt x="51816" y="210846"/>
                  </a:lnTo>
                  <a:lnTo>
                    <a:pt x="0" y="215189"/>
                  </a:lnTo>
                  <a:lnTo>
                    <a:pt x="4572" y="182728"/>
                  </a:lnTo>
                  <a:lnTo>
                    <a:pt x="56540" y="192176"/>
                  </a:lnTo>
                  <a:lnTo>
                    <a:pt x="73990" y="174803"/>
                  </a:lnTo>
                  <a:lnTo>
                    <a:pt x="110337" y="180366"/>
                  </a:lnTo>
                  <a:lnTo>
                    <a:pt x="171526" y="139598"/>
                  </a:lnTo>
                  <a:lnTo>
                    <a:pt x="114909" y="109652"/>
                  </a:lnTo>
                  <a:lnTo>
                    <a:pt x="80848" y="123825"/>
                  </a:lnTo>
                  <a:lnTo>
                    <a:pt x="45644" y="102413"/>
                  </a:lnTo>
                  <a:lnTo>
                    <a:pt x="85725" y="65303"/>
                  </a:lnTo>
                  <a:lnTo>
                    <a:pt x="71551" y="59665"/>
                  </a:lnTo>
                  <a:close/>
                </a:path>
              </a:pathLst>
            </a:custGeom>
            <a:gradFill>
              <a:gsLst>
                <a:gs pos="0">
                  <a:srgbClr val="12D6C8"/>
                </a:gs>
                <a:gs pos="50000">
                  <a:srgbClr val="33DBC0"/>
                </a:gs>
                <a:gs pos="100000">
                  <a:srgbClr val="54E0B9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54CF27EF-841C-1211-D9A7-0666FF247654}"/>
                </a:ext>
              </a:extLst>
            </p:cNvPr>
            <p:cNvSpPr/>
            <p:nvPr/>
          </p:nvSpPr>
          <p:spPr>
            <a:xfrm>
              <a:off x="4307966" y="3684650"/>
              <a:ext cx="360045" cy="235534"/>
            </a:xfrm>
            <a:custGeom>
              <a:avLst/>
              <a:gdLst>
                <a:gd name="csX0" fmla="*/ 18593 w 360045"/>
                <a:gd name="csY0" fmla="*/ 213131 h 235534"/>
                <a:gd name="csX1" fmla="*/ 45415 w 360045"/>
                <a:gd name="csY1" fmla="*/ 157277 h 235534"/>
                <a:gd name="csX2" fmla="*/ 35052 w 360045"/>
                <a:gd name="csY2" fmla="*/ 115900 h 235534"/>
                <a:gd name="csX3" fmla="*/ 0 w 360045"/>
                <a:gd name="csY3" fmla="*/ 102565 h 235534"/>
                <a:gd name="csX4" fmla="*/ 12421 w 360045"/>
                <a:gd name="csY4" fmla="*/ 77876 h 235534"/>
                <a:gd name="csX5" fmla="*/ 52274 w 360045"/>
                <a:gd name="csY5" fmla="*/ 80543 h 235534"/>
                <a:gd name="csX6" fmla="*/ 74981 w 360045"/>
                <a:gd name="csY6" fmla="*/ 49454 h 235534"/>
                <a:gd name="csX7" fmla="*/ 90145 w 360045"/>
                <a:gd name="csY7" fmla="*/ 13183 h 235534"/>
                <a:gd name="csX8" fmla="*/ 154000 w 360045"/>
                <a:gd name="csY8" fmla="*/ 0 h 235534"/>
                <a:gd name="csX9" fmla="*/ 144094 w 360045"/>
                <a:gd name="csY9" fmla="*/ 26289 h 235534"/>
                <a:gd name="csX10" fmla="*/ 150876 w 360045"/>
                <a:gd name="csY10" fmla="*/ 41986 h 235534"/>
                <a:gd name="csX11" fmla="*/ 170612 w 360045"/>
                <a:gd name="csY11" fmla="*/ 40538 h 235534"/>
                <a:gd name="csX12" fmla="*/ 153162 w 360045"/>
                <a:gd name="csY12" fmla="*/ 57912 h 235534"/>
                <a:gd name="csX13" fmla="*/ 101194 w 360045"/>
                <a:gd name="csY13" fmla="*/ 48463 h 235534"/>
                <a:gd name="csX14" fmla="*/ 96622 w 360045"/>
                <a:gd name="csY14" fmla="*/ 80925 h 235534"/>
                <a:gd name="csX15" fmla="*/ 148438 w 360045"/>
                <a:gd name="csY15" fmla="*/ 76581 h 235534"/>
                <a:gd name="csX16" fmla="*/ 207417 w 360045"/>
                <a:gd name="csY16" fmla="*/ 94793 h 235534"/>
                <a:gd name="csX17" fmla="*/ 297713 w 360045"/>
                <a:gd name="csY17" fmla="*/ 86258 h 235534"/>
                <a:gd name="csX18" fmla="*/ 309829 w 360045"/>
                <a:gd name="csY18" fmla="*/ 137922 h 235534"/>
                <a:gd name="csX19" fmla="*/ 325527 w 360045"/>
                <a:gd name="csY19" fmla="*/ 132283 h 235534"/>
                <a:gd name="csX20" fmla="*/ 354559 w 360045"/>
                <a:gd name="csY20" fmla="*/ 145009 h 235534"/>
                <a:gd name="csX21" fmla="*/ 352882 w 360045"/>
                <a:gd name="csY21" fmla="*/ 166573 h 235534"/>
                <a:gd name="csX22" fmla="*/ 360045 w 360045"/>
                <a:gd name="csY22" fmla="*/ 198044 h 235534"/>
                <a:gd name="csX23" fmla="*/ 310744 w 360045"/>
                <a:gd name="csY23" fmla="*/ 197968 h 235534"/>
                <a:gd name="csX24" fmla="*/ 277902 w 360045"/>
                <a:gd name="csY24" fmla="*/ 193853 h 235534"/>
                <a:gd name="csX25" fmla="*/ 248107 w 360045"/>
                <a:gd name="csY25" fmla="*/ 218542 h 235534"/>
                <a:gd name="csX26" fmla="*/ 226924 w 360045"/>
                <a:gd name="csY26" fmla="*/ 223952 h 235534"/>
                <a:gd name="csX27" fmla="*/ 210312 w 360045"/>
                <a:gd name="csY27" fmla="*/ 235534 h 235534"/>
                <a:gd name="csX28" fmla="*/ 191414 w 360045"/>
                <a:gd name="csY28" fmla="*/ 217551 h 235534"/>
                <a:gd name="csX29" fmla="*/ 195834 w 360045"/>
                <a:gd name="csY29" fmla="*/ 171221 h 235534"/>
                <a:gd name="csX30" fmla="*/ 181356 w 360045"/>
                <a:gd name="csY30" fmla="*/ 168555 h 235534"/>
                <a:gd name="csX31" fmla="*/ 186614 w 360045"/>
                <a:gd name="csY31" fmla="*/ 151638 h 235534"/>
                <a:gd name="csX32" fmla="*/ 160706 w 360045"/>
                <a:gd name="csY32" fmla="*/ 138989 h 235534"/>
                <a:gd name="csX33" fmla="*/ 140132 w 360045"/>
                <a:gd name="csY33" fmla="*/ 158344 h 235534"/>
                <a:gd name="csX34" fmla="*/ 135103 w 360045"/>
                <a:gd name="csY34" fmla="*/ 180670 h 235534"/>
                <a:gd name="csX35" fmla="*/ 127788 w 360045"/>
                <a:gd name="csY35" fmla="*/ 188748 h 235534"/>
                <a:gd name="csX36" fmla="*/ 99213 w 360045"/>
                <a:gd name="csY36" fmla="*/ 187605 h 235534"/>
                <a:gd name="csX37" fmla="*/ 83820 w 360045"/>
                <a:gd name="csY37" fmla="*/ 212827 h 235534"/>
                <a:gd name="csX38" fmla="*/ 67742 w 360045"/>
                <a:gd name="csY38" fmla="*/ 202159 h 235534"/>
                <a:gd name="csX39" fmla="*/ 33147 w 360045"/>
                <a:gd name="csY39" fmla="*/ 219837 h 235534"/>
                <a:gd name="csX40" fmla="*/ 18593 w 360045"/>
                <a:gd name="csY40" fmla="*/ 213131 h 2355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360045" h="235534">
                  <a:moveTo>
                    <a:pt x="18593" y="213131"/>
                  </a:moveTo>
                  <a:lnTo>
                    <a:pt x="45415" y="157277"/>
                  </a:lnTo>
                  <a:lnTo>
                    <a:pt x="35052" y="115900"/>
                  </a:lnTo>
                  <a:lnTo>
                    <a:pt x="0" y="102565"/>
                  </a:lnTo>
                  <a:lnTo>
                    <a:pt x="12421" y="77876"/>
                  </a:lnTo>
                  <a:lnTo>
                    <a:pt x="52274" y="80543"/>
                  </a:lnTo>
                  <a:lnTo>
                    <a:pt x="74981" y="49454"/>
                  </a:lnTo>
                  <a:lnTo>
                    <a:pt x="90145" y="13183"/>
                  </a:lnTo>
                  <a:lnTo>
                    <a:pt x="154000" y="0"/>
                  </a:lnTo>
                  <a:lnTo>
                    <a:pt x="144094" y="26289"/>
                  </a:lnTo>
                  <a:lnTo>
                    <a:pt x="150876" y="41986"/>
                  </a:lnTo>
                  <a:lnTo>
                    <a:pt x="170612" y="40538"/>
                  </a:lnTo>
                  <a:lnTo>
                    <a:pt x="153162" y="57912"/>
                  </a:lnTo>
                  <a:lnTo>
                    <a:pt x="101194" y="48463"/>
                  </a:lnTo>
                  <a:lnTo>
                    <a:pt x="96622" y="80925"/>
                  </a:lnTo>
                  <a:lnTo>
                    <a:pt x="148438" y="76581"/>
                  </a:lnTo>
                  <a:lnTo>
                    <a:pt x="207417" y="94793"/>
                  </a:lnTo>
                  <a:lnTo>
                    <a:pt x="297713" y="86258"/>
                  </a:lnTo>
                  <a:lnTo>
                    <a:pt x="309829" y="137922"/>
                  </a:lnTo>
                  <a:lnTo>
                    <a:pt x="325527" y="132283"/>
                  </a:lnTo>
                  <a:lnTo>
                    <a:pt x="354559" y="145009"/>
                  </a:lnTo>
                  <a:lnTo>
                    <a:pt x="352882" y="166573"/>
                  </a:lnTo>
                  <a:lnTo>
                    <a:pt x="360045" y="198044"/>
                  </a:lnTo>
                  <a:lnTo>
                    <a:pt x="310744" y="197968"/>
                  </a:lnTo>
                  <a:lnTo>
                    <a:pt x="277902" y="193853"/>
                  </a:lnTo>
                  <a:lnTo>
                    <a:pt x="248107" y="218542"/>
                  </a:lnTo>
                  <a:lnTo>
                    <a:pt x="226924" y="223952"/>
                  </a:lnTo>
                  <a:lnTo>
                    <a:pt x="210312" y="235534"/>
                  </a:lnTo>
                  <a:lnTo>
                    <a:pt x="191414" y="217551"/>
                  </a:lnTo>
                  <a:lnTo>
                    <a:pt x="195834" y="171221"/>
                  </a:lnTo>
                  <a:lnTo>
                    <a:pt x="181356" y="168555"/>
                  </a:lnTo>
                  <a:lnTo>
                    <a:pt x="186614" y="151638"/>
                  </a:lnTo>
                  <a:lnTo>
                    <a:pt x="160706" y="138989"/>
                  </a:lnTo>
                  <a:lnTo>
                    <a:pt x="140132" y="158344"/>
                  </a:lnTo>
                  <a:lnTo>
                    <a:pt x="135103" y="180670"/>
                  </a:lnTo>
                  <a:lnTo>
                    <a:pt x="127788" y="188748"/>
                  </a:lnTo>
                  <a:lnTo>
                    <a:pt x="99213" y="187605"/>
                  </a:lnTo>
                  <a:lnTo>
                    <a:pt x="83820" y="212827"/>
                  </a:lnTo>
                  <a:lnTo>
                    <a:pt x="67742" y="202159"/>
                  </a:lnTo>
                  <a:lnTo>
                    <a:pt x="33147" y="219837"/>
                  </a:lnTo>
                  <a:lnTo>
                    <a:pt x="18593" y="213131"/>
                  </a:lnTo>
                  <a:close/>
                </a:path>
              </a:pathLst>
            </a:custGeom>
            <a:gradFill>
              <a:gsLst>
                <a:gs pos="0">
                  <a:srgbClr val="47C8F5"/>
                </a:gs>
                <a:gs pos="50000">
                  <a:srgbClr val="69D8FA"/>
                </a:gs>
                <a:gs pos="100000">
                  <a:srgbClr val="8CE8FF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B7B2B9A2-5BCA-83C6-BBFD-99087534E1EF}"/>
                </a:ext>
              </a:extLst>
            </p:cNvPr>
            <p:cNvSpPr/>
            <p:nvPr/>
          </p:nvSpPr>
          <p:spPr>
            <a:xfrm>
              <a:off x="3594506" y="3582085"/>
              <a:ext cx="670712" cy="418033"/>
            </a:xfrm>
            <a:custGeom>
              <a:avLst/>
              <a:gdLst>
                <a:gd name="csX0" fmla="*/ 0 w 670712"/>
                <a:gd name="csY0" fmla="*/ 55626 h 418033"/>
                <a:gd name="csX1" fmla="*/ 21107 w 670712"/>
                <a:gd name="csY1" fmla="*/ 36576 h 418033"/>
                <a:gd name="csX2" fmla="*/ 75286 w 670712"/>
                <a:gd name="csY2" fmla="*/ 24613 h 418033"/>
                <a:gd name="csX3" fmla="*/ 107594 w 670712"/>
                <a:gd name="csY3" fmla="*/ 40691 h 418033"/>
                <a:gd name="csX4" fmla="*/ 141046 w 670712"/>
                <a:gd name="csY4" fmla="*/ 85496 h 418033"/>
                <a:gd name="csX5" fmla="*/ 165506 w 670712"/>
                <a:gd name="csY5" fmla="*/ 82753 h 418033"/>
                <a:gd name="csX6" fmla="*/ 219380 w 670712"/>
                <a:gd name="csY6" fmla="*/ 81991 h 418033"/>
                <a:gd name="csX7" fmla="*/ 211531 w 670712"/>
                <a:gd name="csY7" fmla="*/ 53188 h 418033"/>
                <a:gd name="csX8" fmla="*/ 252374 w 670712"/>
                <a:gd name="csY8" fmla="*/ 33452 h 418033"/>
                <a:gd name="csX9" fmla="*/ 292608 w 670712"/>
                <a:gd name="csY9" fmla="*/ 0 h 418033"/>
                <a:gd name="csX10" fmla="*/ 356921 w 670712"/>
                <a:gd name="csY10" fmla="*/ 30404 h 418033"/>
                <a:gd name="csX11" fmla="*/ 362026 w 670712"/>
                <a:gd name="csY11" fmla="*/ 76124 h 418033"/>
                <a:gd name="csX12" fmla="*/ 380314 w 670712"/>
                <a:gd name="csY12" fmla="*/ 87782 h 418033"/>
                <a:gd name="csX13" fmla="*/ 431978 w 670712"/>
                <a:gd name="csY13" fmla="*/ 85192 h 418033"/>
                <a:gd name="csX14" fmla="*/ 447980 w 670712"/>
                <a:gd name="csY14" fmla="*/ 95479 h 418033"/>
                <a:gd name="csX15" fmla="*/ 471450 w 670712"/>
                <a:gd name="csY15" fmla="*/ 153848 h 418033"/>
                <a:gd name="csX16" fmla="*/ 526085 w 670712"/>
                <a:gd name="csY16" fmla="*/ 192634 h 418033"/>
                <a:gd name="csX17" fmla="*/ 557250 w 670712"/>
                <a:gd name="csY17" fmla="*/ 218923 h 418033"/>
                <a:gd name="csX18" fmla="*/ 607162 w 670712"/>
                <a:gd name="csY18" fmla="*/ 246202 h 418033"/>
                <a:gd name="csX19" fmla="*/ 670712 w 670712"/>
                <a:gd name="csY19" fmla="*/ 269977 h 418033"/>
                <a:gd name="csX20" fmla="*/ 669417 w 670712"/>
                <a:gd name="csY20" fmla="*/ 303733 h 418033"/>
                <a:gd name="csX21" fmla="*/ 655015 w 670712"/>
                <a:gd name="csY21" fmla="*/ 302057 h 418033"/>
                <a:gd name="csX22" fmla="*/ 632460 w 670712"/>
                <a:gd name="csY22" fmla="*/ 287274 h 418033"/>
                <a:gd name="csX23" fmla="*/ 624992 w 670712"/>
                <a:gd name="csY23" fmla="*/ 306934 h 418033"/>
                <a:gd name="csX24" fmla="*/ 584759 w 670712"/>
                <a:gd name="csY24" fmla="*/ 317526 h 418033"/>
                <a:gd name="csX25" fmla="*/ 575234 w 670712"/>
                <a:gd name="csY25" fmla="*/ 361417 h 418033"/>
                <a:gd name="csX26" fmla="*/ 548259 w 670712"/>
                <a:gd name="csY26" fmla="*/ 377952 h 418033"/>
                <a:gd name="csX27" fmla="*/ 510616 w 670712"/>
                <a:gd name="csY27" fmla="*/ 386182 h 418033"/>
                <a:gd name="csX28" fmla="*/ 500634 w 670712"/>
                <a:gd name="csY28" fmla="*/ 410794 h 418033"/>
                <a:gd name="csX29" fmla="*/ 464591 w 670712"/>
                <a:gd name="csY29" fmla="*/ 418033 h 418033"/>
                <a:gd name="csX30" fmla="*/ 415900 w 670712"/>
                <a:gd name="csY30" fmla="*/ 397459 h 418033"/>
                <a:gd name="csX31" fmla="*/ 411709 w 670712"/>
                <a:gd name="csY31" fmla="*/ 351587 h 418033"/>
                <a:gd name="csX32" fmla="*/ 376123 w 670712"/>
                <a:gd name="csY32" fmla="*/ 349605 h 418033"/>
                <a:gd name="csX33" fmla="*/ 321488 w 670712"/>
                <a:gd name="csY33" fmla="*/ 300990 h 418033"/>
                <a:gd name="csX34" fmla="*/ 283388 w 670712"/>
                <a:gd name="csY34" fmla="*/ 294970 h 418033"/>
                <a:gd name="csX35" fmla="*/ 230581 w 670712"/>
                <a:gd name="csY35" fmla="*/ 266929 h 418033"/>
                <a:gd name="csX36" fmla="*/ 196596 w 670712"/>
                <a:gd name="csY36" fmla="*/ 261823 h 418033"/>
                <a:gd name="csX37" fmla="*/ 175641 w 670712"/>
                <a:gd name="csY37" fmla="*/ 272110 h 418033"/>
                <a:gd name="csX38" fmla="*/ 143713 w 670712"/>
                <a:gd name="csY38" fmla="*/ 270510 h 418033"/>
                <a:gd name="csX39" fmla="*/ 109728 w 670712"/>
                <a:gd name="csY39" fmla="*/ 302133 h 418033"/>
                <a:gd name="csX40" fmla="*/ 67742 w 670712"/>
                <a:gd name="csY40" fmla="*/ 312801 h 418033"/>
                <a:gd name="csX41" fmla="*/ 58903 w 670712"/>
                <a:gd name="csY41" fmla="*/ 273787 h 418033"/>
                <a:gd name="csX42" fmla="*/ 65837 w 670712"/>
                <a:gd name="csY42" fmla="*/ 215646 h 418033"/>
                <a:gd name="csX43" fmla="*/ 28575 w 670712"/>
                <a:gd name="csY43" fmla="*/ 196672 h 418033"/>
                <a:gd name="csX44" fmla="*/ 40843 w 670712"/>
                <a:gd name="csY44" fmla="*/ 158267 h 418033"/>
                <a:gd name="csX45" fmla="*/ 9144 w 670712"/>
                <a:gd name="csY45" fmla="*/ 154991 h 418033"/>
                <a:gd name="csX46" fmla="*/ 19736 w 670712"/>
                <a:gd name="csY46" fmla="*/ 107290 h 418033"/>
                <a:gd name="csX47" fmla="*/ 64770 w 670712"/>
                <a:gd name="csY47" fmla="*/ 121234 h 418033"/>
                <a:gd name="csX48" fmla="*/ 106680 w 670712"/>
                <a:gd name="csY48" fmla="*/ 103099 h 418033"/>
                <a:gd name="csX49" fmla="*/ 71933 w 670712"/>
                <a:gd name="csY49" fmla="*/ 68885 h 418033"/>
                <a:gd name="csX50" fmla="*/ 58217 w 670712"/>
                <a:gd name="csY50" fmla="*/ 36195 h 418033"/>
                <a:gd name="csX51" fmla="*/ 19812 w 670712"/>
                <a:gd name="csY51" fmla="*/ 50826 h 418033"/>
                <a:gd name="csX52" fmla="*/ 14935 w 670712"/>
                <a:gd name="csY52" fmla="*/ 92583 h 418033"/>
                <a:gd name="csX53" fmla="*/ 0 w 670712"/>
                <a:gd name="csY53" fmla="*/ 55626 h 4180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</a:cxnLst>
              <a:rect l="l" t="t" r="r" b="b"/>
              <a:pathLst>
                <a:path w="670712" h="418033">
                  <a:moveTo>
                    <a:pt x="0" y="55626"/>
                  </a:moveTo>
                  <a:lnTo>
                    <a:pt x="21107" y="36576"/>
                  </a:lnTo>
                  <a:lnTo>
                    <a:pt x="75286" y="24613"/>
                  </a:lnTo>
                  <a:lnTo>
                    <a:pt x="107594" y="40691"/>
                  </a:lnTo>
                  <a:lnTo>
                    <a:pt x="141046" y="85496"/>
                  </a:lnTo>
                  <a:lnTo>
                    <a:pt x="165506" y="82753"/>
                  </a:lnTo>
                  <a:lnTo>
                    <a:pt x="219380" y="81991"/>
                  </a:lnTo>
                  <a:lnTo>
                    <a:pt x="211531" y="53188"/>
                  </a:lnTo>
                  <a:lnTo>
                    <a:pt x="252374" y="33452"/>
                  </a:lnTo>
                  <a:lnTo>
                    <a:pt x="292608" y="0"/>
                  </a:lnTo>
                  <a:lnTo>
                    <a:pt x="356921" y="30404"/>
                  </a:lnTo>
                  <a:lnTo>
                    <a:pt x="362026" y="76124"/>
                  </a:lnTo>
                  <a:lnTo>
                    <a:pt x="380314" y="87782"/>
                  </a:lnTo>
                  <a:lnTo>
                    <a:pt x="431978" y="85192"/>
                  </a:lnTo>
                  <a:lnTo>
                    <a:pt x="447980" y="95479"/>
                  </a:lnTo>
                  <a:lnTo>
                    <a:pt x="471450" y="153848"/>
                  </a:lnTo>
                  <a:lnTo>
                    <a:pt x="526085" y="192634"/>
                  </a:lnTo>
                  <a:lnTo>
                    <a:pt x="557250" y="218923"/>
                  </a:lnTo>
                  <a:lnTo>
                    <a:pt x="607162" y="246202"/>
                  </a:lnTo>
                  <a:lnTo>
                    <a:pt x="670712" y="269977"/>
                  </a:lnTo>
                  <a:lnTo>
                    <a:pt x="669417" y="303733"/>
                  </a:lnTo>
                  <a:lnTo>
                    <a:pt x="655015" y="302057"/>
                  </a:lnTo>
                  <a:lnTo>
                    <a:pt x="632460" y="287274"/>
                  </a:lnTo>
                  <a:lnTo>
                    <a:pt x="624992" y="306934"/>
                  </a:lnTo>
                  <a:lnTo>
                    <a:pt x="584759" y="317526"/>
                  </a:lnTo>
                  <a:lnTo>
                    <a:pt x="575234" y="361417"/>
                  </a:lnTo>
                  <a:lnTo>
                    <a:pt x="548259" y="377952"/>
                  </a:lnTo>
                  <a:lnTo>
                    <a:pt x="510616" y="386182"/>
                  </a:lnTo>
                  <a:lnTo>
                    <a:pt x="500634" y="410794"/>
                  </a:lnTo>
                  <a:lnTo>
                    <a:pt x="464591" y="418033"/>
                  </a:lnTo>
                  <a:lnTo>
                    <a:pt x="415900" y="397459"/>
                  </a:lnTo>
                  <a:lnTo>
                    <a:pt x="411709" y="351587"/>
                  </a:lnTo>
                  <a:lnTo>
                    <a:pt x="376123" y="349605"/>
                  </a:lnTo>
                  <a:lnTo>
                    <a:pt x="321488" y="300990"/>
                  </a:lnTo>
                  <a:lnTo>
                    <a:pt x="283388" y="294970"/>
                  </a:lnTo>
                  <a:lnTo>
                    <a:pt x="230581" y="266929"/>
                  </a:lnTo>
                  <a:lnTo>
                    <a:pt x="196596" y="261823"/>
                  </a:lnTo>
                  <a:lnTo>
                    <a:pt x="175641" y="272110"/>
                  </a:lnTo>
                  <a:lnTo>
                    <a:pt x="143713" y="270510"/>
                  </a:lnTo>
                  <a:lnTo>
                    <a:pt x="109728" y="302133"/>
                  </a:lnTo>
                  <a:lnTo>
                    <a:pt x="67742" y="312801"/>
                  </a:lnTo>
                  <a:lnTo>
                    <a:pt x="58903" y="273787"/>
                  </a:lnTo>
                  <a:lnTo>
                    <a:pt x="65837" y="215646"/>
                  </a:lnTo>
                  <a:lnTo>
                    <a:pt x="28575" y="196672"/>
                  </a:lnTo>
                  <a:lnTo>
                    <a:pt x="40843" y="158267"/>
                  </a:lnTo>
                  <a:lnTo>
                    <a:pt x="9144" y="154991"/>
                  </a:lnTo>
                  <a:lnTo>
                    <a:pt x="19736" y="107290"/>
                  </a:lnTo>
                  <a:lnTo>
                    <a:pt x="64770" y="121234"/>
                  </a:lnTo>
                  <a:lnTo>
                    <a:pt x="106680" y="103099"/>
                  </a:lnTo>
                  <a:lnTo>
                    <a:pt x="71933" y="68885"/>
                  </a:lnTo>
                  <a:lnTo>
                    <a:pt x="58217" y="36195"/>
                  </a:lnTo>
                  <a:lnTo>
                    <a:pt x="19812" y="50826"/>
                  </a:lnTo>
                  <a:lnTo>
                    <a:pt x="14935" y="92583"/>
                  </a:lnTo>
                  <a:lnTo>
                    <a:pt x="0" y="55626"/>
                  </a:lnTo>
                  <a:close/>
                </a:path>
              </a:pathLst>
            </a:custGeom>
            <a:gradFill>
              <a:gsLst>
                <a:gs pos="0">
                  <a:srgbClr val="12D6C8"/>
                </a:gs>
                <a:gs pos="50000">
                  <a:srgbClr val="33DBC0"/>
                </a:gs>
                <a:gs pos="100000">
                  <a:srgbClr val="54E0B9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00751480-D4E5-00C4-FFED-1039369488EB}"/>
                </a:ext>
              </a:extLst>
            </p:cNvPr>
            <p:cNvSpPr/>
            <p:nvPr/>
          </p:nvSpPr>
          <p:spPr>
            <a:xfrm>
              <a:off x="3758107" y="3416045"/>
              <a:ext cx="818006" cy="481736"/>
            </a:xfrm>
            <a:custGeom>
              <a:avLst/>
              <a:gdLst>
                <a:gd name="csX0" fmla="*/ 1905 w 818006"/>
                <a:gd name="csY0" fmla="*/ 248793 h 481736"/>
                <a:gd name="csX1" fmla="*/ 0 w 818006"/>
                <a:gd name="csY1" fmla="*/ 35052 h 481736"/>
                <a:gd name="csX2" fmla="*/ 122987 w 818006"/>
                <a:gd name="csY2" fmla="*/ 0 h 481736"/>
                <a:gd name="csX3" fmla="*/ 131902 w 818006"/>
                <a:gd name="csY3" fmla="*/ 5182 h 481736"/>
                <a:gd name="csX4" fmla="*/ 205893 w 818006"/>
                <a:gd name="csY4" fmla="*/ 47473 h 481736"/>
                <a:gd name="csX5" fmla="*/ 244983 w 818006"/>
                <a:gd name="csY5" fmla="*/ 69723 h 481736"/>
                <a:gd name="csX6" fmla="*/ 290627 w 818006"/>
                <a:gd name="csY6" fmla="*/ 122377 h 481736"/>
                <a:gd name="csX7" fmla="*/ 346634 w 818006"/>
                <a:gd name="csY7" fmla="*/ 113919 h 481736"/>
                <a:gd name="csX8" fmla="*/ 428549 w 818006"/>
                <a:gd name="csY8" fmla="*/ 109347 h 481736"/>
                <a:gd name="csX9" fmla="*/ 485699 w 818006"/>
                <a:gd name="csY9" fmla="*/ 151791 h 481736"/>
                <a:gd name="csX10" fmla="*/ 482118 w 818006"/>
                <a:gd name="csY10" fmla="*/ 209550 h 481736"/>
                <a:gd name="csX11" fmla="*/ 505435 w 818006"/>
                <a:gd name="csY11" fmla="*/ 210007 h 481736"/>
                <a:gd name="csX12" fmla="*/ 515112 w 818006"/>
                <a:gd name="csY12" fmla="*/ 256794 h 481736"/>
                <a:gd name="csX13" fmla="*/ 575843 w 818006"/>
                <a:gd name="csY13" fmla="*/ 258623 h 481736"/>
                <a:gd name="csX14" fmla="*/ 588950 w 818006"/>
                <a:gd name="csY14" fmla="*/ 285521 h 481736"/>
                <a:gd name="csX15" fmla="*/ 606704 w 818006"/>
                <a:gd name="csY15" fmla="*/ 285141 h 481736"/>
                <a:gd name="csX16" fmla="*/ 627659 w 818006"/>
                <a:gd name="csY16" fmla="*/ 244450 h 481736"/>
                <a:gd name="csX17" fmla="*/ 690601 w 818006"/>
                <a:gd name="csY17" fmla="*/ 204597 h 481736"/>
                <a:gd name="csX18" fmla="*/ 718032 w 818006"/>
                <a:gd name="csY18" fmla="*/ 194005 h 481736"/>
                <a:gd name="csX19" fmla="*/ 732206 w 818006"/>
                <a:gd name="csY19" fmla="*/ 199644 h 481736"/>
                <a:gd name="csX20" fmla="*/ 692125 w 818006"/>
                <a:gd name="csY20" fmla="*/ 236753 h 481736"/>
                <a:gd name="csX21" fmla="*/ 727329 w 818006"/>
                <a:gd name="csY21" fmla="*/ 258166 h 481736"/>
                <a:gd name="csX22" fmla="*/ 761390 w 818006"/>
                <a:gd name="csY22" fmla="*/ 243993 h 481736"/>
                <a:gd name="csX23" fmla="*/ 818007 w 818006"/>
                <a:gd name="csY23" fmla="*/ 273939 h 481736"/>
                <a:gd name="csX24" fmla="*/ 756818 w 818006"/>
                <a:gd name="csY24" fmla="*/ 314706 h 481736"/>
                <a:gd name="csX25" fmla="*/ 720471 w 818006"/>
                <a:gd name="csY25" fmla="*/ 309143 h 481736"/>
                <a:gd name="csX26" fmla="*/ 700735 w 818006"/>
                <a:gd name="csY26" fmla="*/ 310591 h 481736"/>
                <a:gd name="csX27" fmla="*/ 693953 w 818006"/>
                <a:gd name="csY27" fmla="*/ 294894 h 481736"/>
                <a:gd name="csX28" fmla="*/ 703859 w 818006"/>
                <a:gd name="csY28" fmla="*/ 268605 h 481736"/>
                <a:gd name="csX29" fmla="*/ 640004 w 818006"/>
                <a:gd name="csY29" fmla="*/ 281788 h 481736"/>
                <a:gd name="csX30" fmla="*/ 624840 w 818006"/>
                <a:gd name="csY30" fmla="*/ 318059 h 481736"/>
                <a:gd name="csX31" fmla="*/ 602133 w 818006"/>
                <a:gd name="csY31" fmla="*/ 349148 h 481736"/>
                <a:gd name="csX32" fmla="*/ 562280 w 818006"/>
                <a:gd name="csY32" fmla="*/ 346481 h 481736"/>
                <a:gd name="csX33" fmla="*/ 549859 w 818006"/>
                <a:gd name="csY33" fmla="*/ 371170 h 481736"/>
                <a:gd name="csX34" fmla="*/ 584911 w 818006"/>
                <a:gd name="csY34" fmla="*/ 384505 h 481736"/>
                <a:gd name="csX35" fmla="*/ 595274 w 818006"/>
                <a:gd name="csY35" fmla="*/ 425882 h 481736"/>
                <a:gd name="csX36" fmla="*/ 568452 w 818006"/>
                <a:gd name="csY36" fmla="*/ 481736 h 481736"/>
                <a:gd name="csX37" fmla="*/ 532409 w 818006"/>
                <a:gd name="csY37" fmla="*/ 470154 h 481736"/>
                <a:gd name="csX38" fmla="*/ 505816 w 818006"/>
                <a:gd name="csY38" fmla="*/ 469773 h 481736"/>
                <a:gd name="csX39" fmla="*/ 507111 w 818006"/>
                <a:gd name="csY39" fmla="*/ 436016 h 481736"/>
                <a:gd name="csX40" fmla="*/ 443560 w 818006"/>
                <a:gd name="csY40" fmla="*/ 412242 h 481736"/>
                <a:gd name="csX41" fmla="*/ 393649 w 818006"/>
                <a:gd name="csY41" fmla="*/ 384963 h 481736"/>
                <a:gd name="csX42" fmla="*/ 362483 w 818006"/>
                <a:gd name="csY42" fmla="*/ 358673 h 481736"/>
                <a:gd name="csX43" fmla="*/ 307848 w 818006"/>
                <a:gd name="csY43" fmla="*/ 319888 h 481736"/>
                <a:gd name="csX44" fmla="*/ 284378 w 818006"/>
                <a:gd name="csY44" fmla="*/ 261518 h 481736"/>
                <a:gd name="csX45" fmla="*/ 268376 w 818006"/>
                <a:gd name="csY45" fmla="*/ 251231 h 481736"/>
                <a:gd name="csX46" fmla="*/ 216713 w 818006"/>
                <a:gd name="csY46" fmla="*/ 253822 h 481736"/>
                <a:gd name="csX47" fmla="*/ 198425 w 818006"/>
                <a:gd name="csY47" fmla="*/ 242164 h 481736"/>
                <a:gd name="csX48" fmla="*/ 193319 w 818006"/>
                <a:gd name="csY48" fmla="*/ 196444 h 481736"/>
                <a:gd name="csX49" fmla="*/ 129007 w 818006"/>
                <a:gd name="csY49" fmla="*/ 166040 h 481736"/>
                <a:gd name="csX50" fmla="*/ 88773 w 818006"/>
                <a:gd name="csY50" fmla="*/ 199492 h 481736"/>
                <a:gd name="csX51" fmla="*/ 47930 w 818006"/>
                <a:gd name="csY51" fmla="*/ 219228 h 481736"/>
                <a:gd name="csX52" fmla="*/ 55778 w 818006"/>
                <a:gd name="csY52" fmla="*/ 248031 h 481736"/>
                <a:gd name="csX53" fmla="*/ 1905 w 818006"/>
                <a:gd name="csY53" fmla="*/ 248793 h 4817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</a:cxnLst>
              <a:rect l="l" t="t" r="r" b="b"/>
              <a:pathLst>
                <a:path w="818006" h="481736">
                  <a:moveTo>
                    <a:pt x="1905" y="248793"/>
                  </a:moveTo>
                  <a:lnTo>
                    <a:pt x="0" y="35052"/>
                  </a:lnTo>
                  <a:lnTo>
                    <a:pt x="122987" y="0"/>
                  </a:lnTo>
                  <a:lnTo>
                    <a:pt x="131902" y="5182"/>
                  </a:lnTo>
                  <a:lnTo>
                    <a:pt x="205893" y="47473"/>
                  </a:lnTo>
                  <a:lnTo>
                    <a:pt x="244983" y="69723"/>
                  </a:lnTo>
                  <a:lnTo>
                    <a:pt x="290627" y="122377"/>
                  </a:lnTo>
                  <a:lnTo>
                    <a:pt x="346634" y="113919"/>
                  </a:lnTo>
                  <a:lnTo>
                    <a:pt x="428549" y="109347"/>
                  </a:lnTo>
                  <a:lnTo>
                    <a:pt x="485699" y="151791"/>
                  </a:lnTo>
                  <a:lnTo>
                    <a:pt x="482118" y="209550"/>
                  </a:lnTo>
                  <a:lnTo>
                    <a:pt x="505435" y="210007"/>
                  </a:lnTo>
                  <a:lnTo>
                    <a:pt x="515112" y="256794"/>
                  </a:lnTo>
                  <a:lnTo>
                    <a:pt x="575843" y="258623"/>
                  </a:lnTo>
                  <a:lnTo>
                    <a:pt x="588950" y="285521"/>
                  </a:lnTo>
                  <a:lnTo>
                    <a:pt x="606704" y="285141"/>
                  </a:lnTo>
                  <a:lnTo>
                    <a:pt x="627659" y="244450"/>
                  </a:lnTo>
                  <a:lnTo>
                    <a:pt x="690601" y="204597"/>
                  </a:lnTo>
                  <a:lnTo>
                    <a:pt x="718032" y="194005"/>
                  </a:lnTo>
                  <a:lnTo>
                    <a:pt x="732206" y="199644"/>
                  </a:lnTo>
                  <a:lnTo>
                    <a:pt x="692125" y="236753"/>
                  </a:lnTo>
                  <a:lnTo>
                    <a:pt x="727329" y="258166"/>
                  </a:lnTo>
                  <a:lnTo>
                    <a:pt x="761390" y="243993"/>
                  </a:lnTo>
                  <a:lnTo>
                    <a:pt x="818007" y="273939"/>
                  </a:lnTo>
                  <a:lnTo>
                    <a:pt x="756818" y="314706"/>
                  </a:lnTo>
                  <a:lnTo>
                    <a:pt x="720471" y="309143"/>
                  </a:lnTo>
                  <a:lnTo>
                    <a:pt x="700735" y="310591"/>
                  </a:lnTo>
                  <a:lnTo>
                    <a:pt x="693953" y="294894"/>
                  </a:lnTo>
                  <a:lnTo>
                    <a:pt x="703859" y="268605"/>
                  </a:lnTo>
                  <a:lnTo>
                    <a:pt x="640004" y="281788"/>
                  </a:lnTo>
                  <a:lnTo>
                    <a:pt x="624840" y="318059"/>
                  </a:lnTo>
                  <a:lnTo>
                    <a:pt x="602133" y="349148"/>
                  </a:lnTo>
                  <a:lnTo>
                    <a:pt x="562280" y="346481"/>
                  </a:lnTo>
                  <a:lnTo>
                    <a:pt x="549859" y="371170"/>
                  </a:lnTo>
                  <a:lnTo>
                    <a:pt x="584911" y="384505"/>
                  </a:lnTo>
                  <a:lnTo>
                    <a:pt x="595274" y="425882"/>
                  </a:lnTo>
                  <a:lnTo>
                    <a:pt x="568452" y="481736"/>
                  </a:lnTo>
                  <a:lnTo>
                    <a:pt x="532409" y="470154"/>
                  </a:lnTo>
                  <a:lnTo>
                    <a:pt x="505816" y="469773"/>
                  </a:lnTo>
                  <a:lnTo>
                    <a:pt x="507111" y="436016"/>
                  </a:lnTo>
                  <a:lnTo>
                    <a:pt x="443560" y="412242"/>
                  </a:lnTo>
                  <a:lnTo>
                    <a:pt x="393649" y="384963"/>
                  </a:lnTo>
                  <a:lnTo>
                    <a:pt x="362483" y="358673"/>
                  </a:lnTo>
                  <a:lnTo>
                    <a:pt x="307848" y="319888"/>
                  </a:lnTo>
                  <a:lnTo>
                    <a:pt x="284378" y="261518"/>
                  </a:lnTo>
                  <a:lnTo>
                    <a:pt x="268376" y="251231"/>
                  </a:lnTo>
                  <a:lnTo>
                    <a:pt x="216713" y="253822"/>
                  </a:lnTo>
                  <a:lnTo>
                    <a:pt x="198425" y="242164"/>
                  </a:lnTo>
                  <a:lnTo>
                    <a:pt x="193319" y="196444"/>
                  </a:lnTo>
                  <a:lnTo>
                    <a:pt x="129007" y="166040"/>
                  </a:lnTo>
                  <a:lnTo>
                    <a:pt x="88773" y="199492"/>
                  </a:lnTo>
                  <a:lnTo>
                    <a:pt x="47930" y="219228"/>
                  </a:lnTo>
                  <a:lnTo>
                    <a:pt x="55778" y="248031"/>
                  </a:lnTo>
                  <a:lnTo>
                    <a:pt x="1905" y="248793"/>
                  </a:lnTo>
                  <a:close/>
                </a:path>
              </a:pathLst>
            </a:custGeom>
            <a:gradFill>
              <a:gsLst>
                <a:gs pos="0">
                  <a:srgbClr val="12D6C8"/>
                </a:gs>
                <a:gs pos="50000">
                  <a:srgbClr val="33DBC0"/>
                </a:gs>
                <a:gs pos="100000">
                  <a:srgbClr val="54E0B9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1FA59EEE-A5F5-93D6-4664-3D7F012ACEBC}"/>
                </a:ext>
              </a:extLst>
            </p:cNvPr>
            <p:cNvSpPr/>
            <p:nvPr/>
          </p:nvSpPr>
          <p:spPr>
            <a:xfrm>
              <a:off x="3168472" y="3668267"/>
              <a:ext cx="139598" cy="141198"/>
            </a:xfrm>
            <a:custGeom>
              <a:avLst/>
              <a:gdLst>
                <a:gd name="csX0" fmla="*/ 139598 w 139598"/>
                <a:gd name="csY0" fmla="*/ 139598 h 141198"/>
                <a:gd name="csX1" fmla="*/ 122377 w 139598"/>
                <a:gd name="csY1" fmla="*/ 141199 h 141198"/>
                <a:gd name="csX2" fmla="*/ 102870 w 139598"/>
                <a:gd name="csY2" fmla="*/ 108890 h 141198"/>
                <a:gd name="csX3" fmla="*/ 103099 w 139598"/>
                <a:gd name="csY3" fmla="*/ 100279 h 141198"/>
                <a:gd name="csX4" fmla="*/ 81991 w 139598"/>
                <a:gd name="csY4" fmla="*/ 100356 h 141198"/>
                <a:gd name="csX5" fmla="*/ 67818 w 139598"/>
                <a:gd name="csY5" fmla="*/ 85344 h 141198"/>
                <a:gd name="csX6" fmla="*/ 57912 w 139598"/>
                <a:gd name="csY6" fmla="*/ 86868 h 141198"/>
                <a:gd name="csX7" fmla="*/ 39091 w 139598"/>
                <a:gd name="csY7" fmla="*/ 70409 h 141198"/>
                <a:gd name="csX8" fmla="*/ 3581 w 139598"/>
                <a:gd name="csY8" fmla="*/ 56388 h 141198"/>
                <a:gd name="csX9" fmla="*/ 8153 w 139598"/>
                <a:gd name="csY9" fmla="*/ 28880 h 141198"/>
                <a:gd name="csX10" fmla="*/ 0 w 139598"/>
                <a:gd name="csY10" fmla="*/ 8916 h 141198"/>
                <a:gd name="csX11" fmla="*/ 66446 w 139598"/>
                <a:gd name="csY11" fmla="*/ 0 h 141198"/>
                <a:gd name="csX12" fmla="*/ 76276 w 139598"/>
                <a:gd name="csY12" fmla="*/ 14935 h 141198"/>
                <a:gd name="csX13" fmla="*/ 94488 w 139598"/>
                <a:gd name="csY13" fmla="*/ 24765 h 141198"/>
                <a:gd name="csX14" fmla="*/ 84887 w 139598"/>
                <a:gd name="csY14" fmla="*/ 39014 h 141198"/>
                <a:gd name="csX15" fmla="*/ 110338 w 139598"/>
                <a:gd name="csY15" fmla="*/ 58369 h 141198"/>
                <a:gd name="csX16" fmla="*/ 96850 w 139598"/>
                <a:gd name="csY16" fmla="*/ 76353 h 141198"/>
                <a:gd name="csX17" fmla="*/ 117119 w 139598"/>
                <a:gd name="csY17" fmla="*/ 91593 h 141198"/>
                <a:gd name="csX18" fmla="*/ 138608 w 139598"/>
                <a:gd name="csY18" fmla="*/ 100813 h 141198"/>
                <a:gd name="csX19" fmla="*/ 139598 w 139598"/>
                <a:gd name="csY19" fmla="*/ 139598 h 141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139598" h="141198">
                  <a:moveTo>
                    <a:pt x="139598" y="139598"/>
                  </a:moveTo>
                  <a:lnTo>
                    <a:pt x="122377" y="141199"/>
                  </a:lnTo>
                  <a:lnTo>
                    <a:pt x="102870" y="108890"/>
                  </a:lnTo>
                  <a:lnTo>
                    <a:pt x="103099" y="100279"/>
                  </a:lnTo>
                  <a:lnTo>
                    <a:pt x="81991" y="100356"/>
                  </a:lnTo>
                  <a:lnTo>
                    <a:pt x="67818" y="85344"/>
                  </a:lnTo>
                  <a:lnTo>
                    <a:pt x="57912" y="86868"/>
                  </a:lnTo>
                  <a:lnTo>
                    <a:pt x="39091" y="70409"/>
                  </a:lnTo>
                  <a:lnTo>
                    <a:pt x="3581" y="56388"/>
                  </a:lnTo>
                  <a:lnTo>
                    <a:pt x="8153" y="28880"/>
                  </a:lnTo>
                  <a:lnTo>
                    <a:pt x="0" y="8916"/>
                  </a:lnTo>
                  <a:lnTo>
                    <a:pt x="66446" y="0"/>
                  </a:lnTo>
                  <a:lnTo>
                    <a:pt x="76276" y="14935"/>
                  </a:lnTo>
                  <a:lnTo>
                    <a:pt x="94488" y="24765"/>
                  </a:lnTo>
                  <a:lnTo>
                    <a:pt x="84887" y="39014"/>
                  </a:lnTo>
                  <a:lnTo>
                    <a:pt x="110338" y="58369"/>
                  </a:lnTo>
                  <a:lnTo>
                    <a:pt x="96850" y="76353"/>
                  </a:lnTo>
                  <a:lnTo>
                    <a:pt x="117119" y="91593"/>
                  </a:lnTo>
                  <a:lnTo>
                    <a:pt x="138608" y="100813"/>
                  </a:lnTo>
                  <a:lnTo>
                    <a:pt x="139598" y="139598"/>
                  </a:lnTo>
                  <a:close/>
                </a:path>
              </a:pathLst>
            </a:custGeom>
            <a:gradFill>
              <a:gsLst>
                <a:gs pos="0">
                  <a:srgbClr val="47C8F5"/>
                </a:gs>
                <a:gs pos="50000">
                  <a:srgbClr val="69D8FA"/>
                </a:gs>
                <a:gs pos="100000">
                  <a:srgbClr val="8CE8FF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0AE4A168-69B6-DF9E-3E71-2B72FC3CA8B5}"/>
                </a:ext>
              </a:extLst>
            </p:cNvPr>
            <p:cNvSpPr/>
            <p:nvPr/>
          </p:nvSpPr>
          <p:spPr>
            <a:xfrm>
              <a:off x="3226384" y="3633292"/>
              <a:ext cx="267385" cy="202387"/>
            </a:xfrm>
            <a:custGeom>
              <a:avLst/>
              <a:gdLst>
                <a:gd name="csX0" fmla="*/ 76886 w 267385"/>
                <a:gd name="csY0" fmla="*/ 0 h 202387"/>
                <a:gd name="csX1" fmla="*/ 90373 w 267385"/>
                <a:gd name="csY1" fmla="*/ 1905 h 202387"/>
                <a:gd name="csX2" fmla="*/ 123139 w 267385"/>
                <a:gd name="csY2" fmla="*/ 36576 h 202387"/>
                <a:gd name="csX3" fmla="*/ 144247 w 267385"/>
                <a:gd name="csY3" fmla="*/ 40462 h 202387"/>
                <a:gd name="csX4" fmla="*/ 152476 w 267385"/>
                <a:gd name="csY4" fmla="*/ 25984 h 202387"/>
                <a:gd name="csX5" fmla="*/ 180975 w 267385"/>
                <a:gd name="csY5" fmla="*/ 2972 h 202387"/>
                <a:gd name="csX6" fmla="*/ 206121 w 267385"/>
                <a:gd name="csY6" fmla="*/ 33071 h 202387"/>
                <a:gd name="csX7" fmla="*/ 230429 w 267385"/>
                <a:gd name="csY7" fmla="*/ 73304 h 202387"/>
                <a:gd name="csX8" fmla="*/ 252679 w 267385"/>
                <a:gd name="csY8" fmla="*/ 75971 h 202387"/>
                <a:gd name="csX9" fmla="*/ 267386 w 267385"/>
                <a:gd name="csY9" fmla="*/ 91211 h 202387"/>
                <a:gd name="csX10" fmla="*/ 228067 w 267385"/>
                <a:gd name="csY10" fmla="*/ 95783 h 202387"/>
                <a:gd name="csX11" fmla="*/ 219685 w 267385"/>
                <a:gd name="csY11" fmla="*/ 139370 h 202387"/>
                <a:gd name="csX12" fmla="*/ 211531 w 267385"/>
                <a:gd name="csY12" fmla="*/ 159029 h 202387"/>
                <a:gd name="csX13" fmla="*/ 194005 w 267385"/>
                <a:gd name="csY13" fmla="*/ 172060 h 202387"/>
                <a:gd name="csX14" fmla="*/ 195301 w 267385"/>
                <a:gd name="csY14" fmla="*/ 199568 h 202387"/>
                <a:gd name="csX15" fmla="*/ 183413 w 267385"/>
                <a:gd name="csY15" fmla="*/ 202387 h 202387"/>
                <a:gd name="csX16" fmla="*/ 153619 w 267385"/>
                <a:gd name="csY16" fmla="*/ 173203 h 202387"/>
                <a:gd name="csX17" fmla="*/ 170078 w 267385"/>
                <a:gd name="csY17" fmla="*/ 145618 h 202387"/>
                <a:gd name="csX18" fmla="*/ 155981 w 267385"/>
                <a:gd name="csY18" fmla="*/ 129159 h 202387"/>
                <a:gd name="csX19" fmla="*/ 138074 w 267385"/>
                <a:gd name="csY19" fmla="*/ 133274 h 202387"/>
                <a:gd name="csX20" fmla="*/ 81686 w 267385"/>
                <a:gd name="csY20" fmla="*/ 174574 h 202387"/>
                <a:gd name="csX21" fmla="*/ 80696 w 267385"/>
                <a:gd name="csY21" fmla="*/ 135788 h 202387"/>
                <a:gd name="csX22" fmla="*/ 59207 w 267385"/>
                <a:gd name="csY22" fmla="*/ 126568 h 202387"/>
                <a:gd name="csX23" fmla="*/ 38938 w 267385"/>
                <a:gd name="csY23" fmla="*/ 111328 h 202387"/>
                <a:gd name="csX24" fmla="*/ 52426 w 267385"/>
                <a:gd name="csY24" fmla="*/ 93345 h 202387"/>
                <a:gd name="csX25" fmla="*/ 26975 w 267385"/>
                <a:gd name="csY25" fmla="*/ 73990 h 202387"/>
                <a:gd name="csX26" fmla="*/ 36576 w 267385"/>
                <a:gd name="csY26" fmla="*/ 59741 h 202387"/>
                <a:gd name="csX27" fmla="*/ 18364 w 267385"/>
                <a:gd name="csY27" fmla="*/ 49911 h 202387"/>
                <a:gd name="csX28" fmla="*/ 8534 w 267385"/>
                <a:gd name="csY28" fmla="*/ 34976 h 202387"/>
                <a:gd name="csX29" fmla="*/ 20193 w 267385"/>
                <a:gd name="csY29" fmla="*/ 25679 h 202387"/>
                <a:gd name="csX30" fmla="*/ 55778 w 267385"/>
                <a:gd name="csY30" fmla="*/ 42062 h 202387"/>
                <a:gd name="csX31" fmla="*/ 81534 w 267385"/>
                <a:gd name="csY31" fmla="*/ 45415 h 202387"/>
                <a:gd name="csX32" fmla="*/ 88011 w 267385"/>
                <a:gd name="csY32" fmla="*/ 38786 h 202387"/>
                <a:gd name="csX33" fmla="*/ 64541 w 267385"/>
                <a:gd name="csY33" fmla="*/ 7925 h 202387"/>
                <a:gd name="csX34" fmla="*/ 76886 w 267385"/>
                <a:gd name="csY34" fmla="*/ 0 h 202387"/>
                <a:gd name="csX35" fmla="*/ 64465 w 267385"/>
                <a:gd name="csY35" fmla="*/ 176174 h 202387"/>
                <a:gd name="csX36" fmla="*/ 31699 w 267385"/>
                <a:gd name="csY36" fmla="*/ 168783 h 202387"/>
                <a:gd name="csX37" fmla="*/ 7544 w 267385"/>
                <a:gd name="csY37" fmla="*/ 142951 h 202387"/>
                <a:gd name="csX38" fmla="*/ 0 w 267385"/>
                <a:gd name="csY38" fmla="*/ 121844 h 202387"/>
                <a:gd name="csX39" fmla="*/ 9906 w 267385"/>
                <a:gd name="csY39" fmla="*/ 120320 h 202387"/>
                <a:gd name="csX40" fmla="*/ 24079 w 267385"/>
                <a:gd name="csY40" fmla="*/ 135331 h 202387"/>
                <a:gd name="csX41" fmla="*/ 45187 w 267385"/>
                <a:gd name="csY41" fmla="*/ 135255 h 202387"/>
                <a:gd name="csX42" fmla="*/ 44958 w 267385"/>
                <a:gd name="csY42" fmla="*/ 143866 h 202387"/>
                <a:gd name="csX43" fmla="*/ 64465 w 267385"/>
                <a:gd name="csY43" fmla="*/ 176174 h 2023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267385" h="202387">
                  <a:moveTo>
                    <a:pt x="76886" y="0"/>
                  </a:moveTo>
                  <a:lnTo>
                    <a:pt x="90373" y="1905"/>
                  </a:lnTo>
                  <a:lnTo>
                    <a:pt x="123139" y="36576"/>
                  </a:lnTo>
                  <a:lnTo>
                    <a:pt x="144247" y="40462"/>
                  </a:lnTo>
                  <a:lnTo>
                    <a:pt x="152476" y="25984"/>
                  </a:lnTo>
                  <a:lnTo>
                    <a:pt x="180975" y="2972"/>
                  </a:lnTo>
                  <a:lnTo>
                    <a:pt x="206121" y="33071"/>
                  </a:lnTo>
                  <a:lnTo>
                    <a:pt x="230429" y="73304"/>
                  </a:lnTo>
                  <a:lnTo>
                    <a:pt x="252679" y="75971"/>
                  </a:lnTo>
                  <a:lnTo>
                    <a:pt x="267386" y="91211"/>
                  </a:lnTo>
                  <a:lnTo>
                    <a:pt x="228067" y="95783"/>
                  </a:lnTo>
                  <a:lnTo>
                    <a:pt x="219685" y="139370"/>
                  </a:lnTo>
                  <a:lnTo>
                    <a:pt x="211531" y="159029"/>
                  </a:lnTo>
                  <a:lnTo>
                    <a:pt x="194005" y="172060"/>
                  </a:lnTo>
                  <a:lnTo>
                    <a:pt x="195301" y="199568"/>
                  </a:lnTo>
                  <a:lnTo>
                    <a:pt x="183413" y="202387"/>
                  </a:lnTo>
                  <a:lnTo>
                    <a:pt x="153619" y="173203"/>
                  </a:lnTo>
                  <a:lnTo>
                    <a:pt x="170078" y="145618"/>
                  </a:lnTo>
                  <a:lnTo>
                    <a:pt x="155981" y="129159"/>
                  </a:lnTo>
                  <a:lnTo>
                    <a:pt x="138074" y="133274"/>
                  </a:lnTo>
                  <a:lnTo>
                    <a:pt x="81686" y="174574"/>
                  </a:lnTo>
                  <a:lnTo>
                    <a:pt x="80696" y="135788"/>
                  </a:lnTo>
                  <a:lnTo>
                    <a:pt x="59207" y="126568"/>
                  </a:lnTo>
                  <a:lnTo>
                    <a:pt x="38938" y="111328"/>
                  </a:lnTo>
                  <a:lnTo>
                    <a:pt x="52426" y="93345"/>
                  </a:lnTo>
                  <a:lnTo>
                    <a:pt x="26975" y="73990"/>
                  </a:lnTo>
                  <a:lnTo>
                    <a:pt x="36576" y="59741"/>
                  </a:lnTo>
                  <a:lnTo>
                    <a:pt x="18364" y="49911"/>
                  </a:lnTo>
                  <a:lnTo>
                    <a:pt x="8534" y="34976"/>
                  </a:lnTo>
                  <a:lnTo>
                    <a:pt x="20193" y="25679"/>
                  </a:lnTo>
                  <a:lnTo>
                    <a:pt x="55778" y="42062"/>
                  </a:lnTo>
                  <a:lnTo>
                    <a:pt x="81534" y="45415"/>
                  </a:lnTo>
                  <a:lnTo>
                    <a:pt x="88011" y="38786"/>
                  </a:lnTo>
                  <a:lnTo>
                    <a:pt x="64541" y="7925"/>
                  </a:lnTo>
                  <a:lnTo>
                    <a:pt x="76886" y="0"/>
                  </a:lnTo>
                  <a:close/>
                  <a:moveTo>
                    <a:pt x="64465" y="176174"/>
                  </a:moveTo>
                  <a:lnTo>
                    <a:pt x="31699" y="168783"/>
                  </a:lnTo>
                  <a:lnTo>
                    <a:pt x="7544" y="142951"/>
                  </a:lnTo>
                  <a:lnTo>
                    <a:pt x="0" y="121844"/>
                  </a:lnTo>
                  <a:lnTo>
                    <a:pt x="9906" y="120320"/>
                  </a:lnTo>
                  <a:lnTo>
                    <a:pt x="24079" y="135331"/>
                  </a:lnTo>
                  <a:lnTo>
                    <a:pt x="45187" y="135255"/>
                  </a:lnTo>
                  <a:lnTo>
                    <a:pt x="44958" y="143866"/>
                  </a:lnTo>
                  <a:lnTo>
                    <a:pt x="64465" y="176174"/>
                  </a:lnTo>
                  <a:close/>
                </a:path>
              </a:pathLst>
            </a:custGeom>
            <a:gradFill>
              <a:gsLst>
                <a:gs pos="0">
                  <a:srgbClr val="47C8F5"/>
                </a:gs>
                <a:gs pos="50000">
                  <a:srgbClr val="69D8FA"/>
                </a:gs>
                <a:gs pos="100000">
                  <a:srgbClr val="8CE8FF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4AE59060-D5B3-1EA0-1B0D-A01D139C78DD}"/>
                </a:ext>
              </a:extLst>
            </p:cNvPr>
            <p:cNvSpPr/>
            <p:nvPr/>
          </p:nvSpPr>
          <p:spPr>
            <a:xfrm>
              <a:off x="2627604" y="4005453"/>
              <a:ext cx="83515" cy="32460"/>
            </a:xfrm>
            <a:custGeom>
              <a:avLst/>
              <a:gdLst>
                <a:gd name="csX0" fmla="*/ 22708 w 83515"/>
                <a:gd name="csY0" fmla="*/ 1752 h 32460"/>
                <a:gd name="csX1" fmla="*/ 31623 w 83515"/>
                <a:gd name="csY1" fmla="*/ 4572 h 32460"/>
                <a:gd name="csX2" fmla="*/ 44577 w 83515"/>
                <a:gd name="csY2" fmla="*/ 0 h 32460"/>
                <a:gd name="csX3" fmla="*/ 53797 w 83515"/>
                <a:gd name="csY3" fmla="*/ 533 h 32460"/>
                <a:gd name="csX4" fmla="*/ 57226 w 83515"/>
                <a:gd name="csY4" fmla="*/ 3886 h 32460"/>
                <a:gd name="csX5" fmla="*/ 58217 w 83515"/>
                <a:gd name="csY5" fmla="*/ 9296 h 32460"/>
                <a:gd name="csX6" fmla="*/ 60579 w 83515"/>
                <a:gd name="csY6" fmla="*/ 7239 h 32460"/>
                <a:gd name="csX7" fmla="*/ 67742 w 83515"/>
                <a:gd name="csY7" fmla="*/ 8382 h 32460"/>
                <a:gd name="csX8" fmla="*/ 76886 w 83515"/>
                <a:gd name="csY8" fmla="*/ 4267 h 32460"/>
                <a:gd name="csX9" fmla="*/ 81991 w 83515"/>
                <a:gd name="csY9" fmla="*/ 6172 h 32460"/>
                <a:gd name="csX10" fmla="*/ 83515 w 83515"/>
                <a:gd name="csY10" fmla="*/ 10516 h 32460"/>
                <a:gd name="csX11" fmla="*/ 34519 w 83515"/>
                <a:gd name="csY11" fmla="*/ 32461 h 32460"/>
                <a:gd name="csX12" fmla="*/ 11125 w 83515"/>
                <a:gd name="csY12" fmla="*/ 25451 h 32460"/>
                <a:gd name="csX13" fmla="*/ 0 w 83515"/>
                <a:gd name="csY13" fmla="*/ 3734 h 32460"/>
                <a:gd name="csX14" fmla="*/ 22708 w 83515"/>
                <a:gd name="csY14" fmla="*/ 1752 h 324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83515" h="32460">
                  <a:moveTo>
                    <a:pt x="22708" y="1752"/>
                  </a:moveTo>
                  <a:lnTo>
                    <a:pt x="31623" y="4572"/>
                  </a:lnTo>
                  <a:lnTo>
                    <a:pt x="44577" y="0"/>
                  </a:lnTo>
                  <a:lnTo>
                    <a:pt x="53797" y="533"/>
                  </a:lnTo>
                  <a:lnTo>
                    <a:pt x="57226" y="3886"/>
                  </a:lnTo>
                  <a:lnTo>
                    <a:pt x="58217" y="9296"/>
                  </a:lnTo>
                  <a:lnTo>
                    <a:pt x="60579" y="7239"/>
                  </a:lnTo>
                  <a:lnTo>
                    <a:pt x="67742" y="8382"/>
                  </a:lnTo>
                  <a:lnTo>
                    <a:pt x="76886" y="4267"/>
                  </a:lnTo>
                  <a:lnTo>
                    <a:pt x="81991" y="6172"/>
                  </a:lnTo>
                  <a:lnTo>
                    <a:pt x="83515" y="10516"/>
                  </a:lnTo>
                  <a:lnTo>
                    <a:pt x="34519" y="32461"/>
                  </a:lnTo>
                  <a:lnTo>
                    <a:pt x="11125" y="25451"/>
                  </a:lnTo>
                  <a:lnTo>
                    <a:pt x="0" y="3734"/>
                  </a:lnTo>
                  <a:lnTo>
                    <a:pt x="22708" y="1752"/>
                  </a:lnTo>
                  <a:close/>
                </a:path>
              </a:pathLst>
            </a:custGeom>
            <a:gradFill>
              <a:gsLst>
                <a:gs pos="0">
                  <a:srgbClr val="FFB243"/>
                </a:gs>
                <a:gs pos="50000">
                  <a:srgbClr val="FFC14F"/>
                </a:gs>
                <a:gs pos="100000">
                  <a:srgbClr val="FFD05B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C0D078C1-076D-1C78-A543-B11BAB9C164E}"/>
                </a:ext>
              </a:extLst>
            </p:cNvPr>
            <p:cNvSpPr/>
            <p:nvPr/>
          </p:nvSpPr>
          <p:spPr>
            <a:xfrm>
              <a:off x="2995269" y="3535603"/>
              <a:ext cx="319125" cy="143103"/>
            </a:xfrm>
            <a:custGeom>
              <a:avLst/>
              <a:gdLst>
                <a:gd name="csX0" fmla="*/ 0 w 319125"/>
                <a:gd name="csY0" fmla="*/ 6858 h 143103"/>
                <a:gd name="csX1" fmla="*/ 5791 w 319125"/>
                <a:gd name="csY1" fmla="*/ 0 h 143103"/>
                <a:gd name="csX2" fmla="*/ 46177 w 319125"/>
                <a:gd name="csY2" fmla="*/ 9982 h 143103"/>
                <a:gd name="csX3" fmla="*/ 116510 w 319125"/>
                <a:gd name="csY3" fmla="*/ 19355 h 143103"/>
                <a:gd name="csX4" fmla="*/ 181508 w 319125"/>
                <a:gd name="csY4" fmla="*/ 47092 h 143103"/>
                <a:gd name="csX5" fmla="*/ 189891 w 319125"/>
                <a:gd name="csY5" fmla="*/ 57836 h 143103"/>
                <a:gd name="csX6" fmla="*/ 218846 w 319125"/>
                <a:gd name="csY6" fmla="*/ 48768 h 143103"/>
                <a:gd name="csX7" fmla="*/ 263423 w 319125"/>
                <a:gd name="csY7" fmla="*/ 60808 h 143103"/>
                <a:gd name="csX8" fmla="*/ 277978 w 319125"/>
                <a:gd name="csY8" fmla="*/ 84430 h 143103"/>
                <a:gd name="csX9" fmla="*/ 308001 w 319125"/>
                <a:gd name="csY9" fmla="*/ 97688 h 143103"/>
                <a:gd name="csX10" fmla="*/ 295656 w 319125"/>
                <a:gd name="csY10" fmla="*/ 105613 h 143103"/>
                <a:gd name="csX11" fmla="*/ 319126 w 319125"/>
                <a:gd name="csY11" fmla="*/ 136474 h 143103"/>
                <a:gd name="csX12" fmla="*/ 312649 w 319125"/>
                <a:gd name="csY12" fmla="*/ 143104 h 143103"/>
                <a:gd name="csX13" fmla="*/ 286893 w 319125"/>
                <a:gd name="csY13" fmla="*/ 139751 h 143103"/>
                <a:gd name="csX14" fmla="*/ 251308 w 319125"/>
                <a:gd name="csY14" fmla="*/ 123368 h 143103"/>
                <a:gd name="csX15" fmla="*/ 239649 w 319125"/>
                <a:gd name="csY15" fmla="*/ 132664 h 143103"/>
                <a:gd name="csX16" fmla="*/ 173203 w 319125"/>
                <a:gd name="csY16" fmla="*/ 141580 h 143103"/>
                <a:gd name="csX17" fmla="*/ 127254 w 319125"/>
                <a:gd name="csY17" fmla="*/ 113538 h 143103"/>
                <a:gd name="csX18" fmla="*/ 76353 w 319125"/>
                <a:gd name="csY18" fmla="*/ 116281 h 143103"/>
                <a:gd name="csX19" fmla="*/ 83439 w 319125"/>
                <a:gd name="csY19" fmla="*/ 91821 h 143103"/>
                <a:gd name="csX20" fmla="*/ 71552 w 319125"/>
                <a:gd name="csY20" fmla="*/ 52654 h 143103"/>
                <a:gd name="csX21" fmla="*/ 43968 w 319125"/>
                <a:gd name="csY21" fmla="*/ 31318 h 143103"/>
                <a:gd name="csX22" fmla="*/ 17450 w 319125"/>
                <a:gd name="csY22" fmla="*/ 24689 h 143103"/>
                <a:gd name="csX23" fmla="*/ 0 w 319125"/>
                <a:gd name="csY23" fmla="*/ 6858 h 1431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319125" h="143103">
                  <a:moveTo>
                    <a:pt x="0" y="6858"/>
                  </a:moveTo>
                  <a:lnTo>
                    <a:pt x="5791" y="0"/>
                  </a:lnTo>
                  <a:lnTo>
                    <a:pt x="46177" y="9982"/>
                  </a:lnTo>
                  <a:lnTo>
                    <a:pt x="116510" y="19355"/>
                  </a:lnTo>
                  <a:lnTo>
                    <a:pt x="181508" y="47092"/>
                  </a:lnTo>
                  <a:lnTo>
                    <a:pt x="189891" y="57836"/>
                  </a:lnTo>
                  <a:lnTo>
                    <a:pt x="218846" y="48768"/>
                  </a:lnTo>
                  <a:lnTo>
                    <a:pt x="263423" y="60808"/>
                  </a:lnTo>
                  <a:lnTo>
                    <a:pt x="277978" y="84430"/>
                  </a:lnTo>
                  <a:lnTo>
                    <a:pt x="308001" y="97688"/>
                  </a:lnTo>
                  <a:lnTo>
                    <a:pt x="295656" y="105613"/>
                  </a:lnTo>
                  <a:lnTo>
                    <a:pt x="319126" y="136474"/>
                  </a:lnTo>
                  <a:lnTo>
                    <a:pt x="312649" y="143104"/>
                  </a:lnTo>
                  <a:lnTo>
                    <a:pt x="286893" y="139751"/>
                  </a:lnTo>
                  <a:lnTo>
                    <a:pt x="251308" y="123368"/>
                  </a:lnTo>
                  <a:lnTo>
                    <a:pt x="239649" y="132664"/>
                  </a:lnTo>
                  <a:lnTo>
                    <a:pt x="173203" y="141580"/>
                  </a:lnTo>
                  <a:lnTo>
                    <a:pt x="127254" y="113538"/>
                  </a:lnTo>
                  <a:lnTo>
                    <a:pt x="76353" y="116281"/>
                  </a:lnTo>
                  <a:lnTo>
                    <a:pt x="83439" y="91821"/>
                  </a:lnTo>
                  <a:lnTo>
                    <a:pt x="71552" y="52654"/>
                  </a:lnTo>
                  <a:lnTo>
                    <a:pt x="43968" y="31318"/>
                  </a:lnTo>
                  <a:lnTo>
                    <a:pt x="17450" y="24689"/>
                  </a:lnTo>
                  <a:lnTo>
                    <a:pt x="0" y="6858"/>
                  </a:lnTo>
                  <a:close/>
                </a:path>
              </a:pathLst>
            </a:custGeom>
            <a:gradFill>
              <a:gsLst>
                <a:gs pos="0">
                  <a:srgbClr val="47C8F5"/>
                </a:gs>
                <a:gs pos="50000">
                  <a:srgbClr val="69D8FA"/>
                </a:gs>
                <a:gs pos="100000">
                  <a:srgbClr val="8CE8FF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C32F3881-DD4C-BE80-B406-D5938524535A}"/>
                </a:ext>
              </a:extLst>
            </p:cNvPr>
            <p:cNvSpPr/>
            <p:nvPr/>
          </p:nvSpPr>
          <p:spPr>
            <a:xfrm>
              <a:off x="3193618" y="3755135"/>
              <a:ext cx="917371" cy="779068"/>
            </a:xfrm>
            <a:custGeom>
              <a:avLst/>
              <a:gdLst>
                <a:gd name="csX0" fmla="*/ 212979 w 917371"/>
                <a:gd name="csY0" fmla="*/ 529209 h 779068"/>
                <a:gd name="csX1" fmla="*/ 186538 w 917371"/>
                <a:gd name="csY1" fmla="*/ 501701 h 779068"/>
                <a:gd name="csX2" fmla="*/ 186081 w 917371"/>
                <a:gd name="csY2" fmla="*/ 473735 h 779068"/>
                <a:gd name="csX3" fmla="*/ 170841 w 917371"/>
                <a:gd name="csY3" fmla="*/ 473735 h 779068"/>
                <a:gd name="csX4" fmla="*/ 178613 w 917371"/>
                <a:gd name="csY4" fmla="*/ 435559 h 779068"/>
                <a:gd name="csX5" fmla="*/ 154076 w 917371"/>
                <a:gd name="csY5" fmla="*/ 395326 h 779068"/>
                <a:gd name="csX6" fmla="*/ 95555 w 917371"/>
                <a:gd name="csY6" fmla="*/ 366141 h 779068"/>
                <a:gd name="csX7" fmla="*/ 62484 w 917371"/>
                <a:gd name="csY7" fmla="*/ 315239 h 779068"/>
                <a:gd name="csX8" fmla="*/ 73533 w 917371"/>
                <a:gd name="csY8" fmla="*/ 273253 h 779068"/>
                <a:gd name="csX9" fmla="*/ 97612 w 917371"/>
                <a:gd name="csY9" fmla="*/ 254584 h 779068"/>
                <a:gd name="csX10" fmla="*/ 93955 w 917371"/>
                <a:gd name="csY10" fmla="*/ 222961 h 779068"/>
                <a:gd name="csX11" fmla="*/ 62636 w 917371"/>
                <a:gd name="csY11" fmla="*/ 206578 h 779068"/>
                <a:gd name="csX12" fmla="*/ 31699 w 917371"/>
                <a:gd name="csY12" fmla="*/ 141275 h 779068"/>
                <a:gd name="csX13" fmla="*/ 31699 w 917371"/>
                <a:gd name="csY13" fmla="*/ 141275 h 779068"/>
                <a:gd name="csX14" fmla="*/ 5563 w 917371"/>
                <a:gd name="csY14" fmla="*/ 97079 h 779068"/>
                <a:gd name="csX15" fmla="*/ 14935 w 917371"/>
                <a:gd name="csY15" fmla="*/ 79934 h 779068"/>
                <a:gd name="csX16" fmla="*/ 0 w 917371"/>
                <a:gd name="csY16" fmla="*/ 15926 h 779068"/>
                <a:gd name="csX17" fmla="*/ 32766 w 917371"/>
                <a:gd name="csY17" fmla="*/ 0 h 779068"/>
                <a:gd name="csX18" fmla="*/ 40310 w 917371"/>
                <a:gd name="csY18" fmla="*/ 21108 h 779068"/>
                <a:gd name="csX19" fmla="*/ 64465 w 917371"/>
                <a:gd name="csY19" fmla="*/ 46939 h 779068"/>
                <a:gd name="csX20" fmla="*/ 97231 w 917371"/>
                <a:gd name="csY20" fmla="*/ 54331 h 779068"/>
                <a:gd name="csX21" fmla="*/ 114453 w 917371"/>
                <a:gd name="csY21" fmla="*/ 52731 h 779068"/>
                <a:gd name="csX22" fmla="*/ 170841 w 917371"/>
                <a:gd name="csY22" fmla="*/ 11430 h 779068"/>
                <a:gd name="csX23" fmla="*/ 188748 w 917371"/>
                <a:gd name="csY23" fmla="*/ 7315 h 779068"/>
                <a:gd name="csX24" fmla="*/ 202845 w 917371"/>
                <a:gd name="csY24" fmla="*/ 23775 h 779068"/>
                <a:gd name="csX25" fmla="*/ 186385 w 917371"/>
                <a:gd name="csY25" fmla="*/ 51359 h 779068"/>
                <a:gd name="csX26" fmla="*/ 216180 w 917371"/>
                <a:gd name="csY26" fmla="*/ 80543 h 779068"/>
                <a:gd name="csX27" fmla="*/ 228067 w 917371"/>
                <a:gd name="csY27" fmla="*/ 77724 h 779068"/>
                <a:gd name="csX28" fmla="*/ 243154 w 917371"/>
                <a:gd name="csY28" fmla="*/ 118567 h 779068"/>
                <a:gd name="csX29" fmla="*/ 288417 w 917371"/>
                <a:gd name="csY29" fmla="*/ 130073 h 779068"/>
                <a:gd name="csX30" fmla="*/ 321564 w 917371"/>
                <a:gd name="csY30" fmla="*/ 157658 h 779068"/>
                <a:gd name="csX31" fmla="*/ 389458 w 917371"/>
                <a:gd name="csY31" fmla="*/ 167107 h 779068"/>
                <a:gd name="csX32" fmla="*/ 464058 w 917371"/>
                <a:gd name="csY32" fmla="*/ 152553 h 779068"/>
                <a:gd name="csX33" fmla="*/ 468630 w 917371"/>
                <a:gd name="csY33" fmla="*/ 139751 h 779068"/>
                <a:gd name="csX34" fmla="*/ 510616 w 917371"/>
                <a:gd name="csY34" fmla="*/ 129083 h 779068"/>
                <a:gd name="csX35" fmla="*/ 544601 w 917371"/>
                <a:gd name="csY35" fmla="*/ 97460 h 779068"/>
                <a:gd name="csX36" fmla="*/ 576529 w 917371"/>
                <a:gd name="csY36" fmla="*/ 99060 h 779068"/>
                <a:gd name="csX37" fmla="*/ 597484 w 917371"/>
                <a:gd name="csY37" fmla="*/ 88773 h 779068"/>
                <a:gd name="csX38" fmla="*/ 631470 w 917371"/>
                <a:gd name="csY38" fmla="*/ 93878 h 779068"/>
                <a:gd name="csX39" fmla="*/ 684276 w 917371"/>
                <a:gd name="csY39" fmla="*/ 121920 h 779068"/>
                <a:gd name="csX40" fmla="*/ 722376 w 917371"/>
                <a:gd name="csY40" fmla="*/ 127940 h 779068"/>
                <a:gd name="csX41" fmla="*/ 777012 w 917371"/>
                <a:gd name="csY41" fmla="*/ 176555 h 779068"/>
                <a:gd name="csX42" fmla="*/ 812597 w 917371"/>
                <a:gd name="csY42" fmla="*/ 178537 h 779068"/>
                <a:gd name="csX43" fmla="*/ 816788 w 917371"/>
                <a:gd name="csY43" fmla="*/ 224409 h 779068"/>
                <a:gd name="csX44" fmla="*/ 797281 w 917371"/>
                <a:gd name="csY44" fmla="*/ 291846 h 779068"/>
                <a:gd name="csX45" fmla="*/ 784174 w 917371"/>
                <a:gd name="csY45" fmla="*/ 330937 h 779068"/>
                <a:gd name="csX46" fmla="*/ 804977 w 917371"/>
                <a:gd name="csY46" fmla="*/ 338785 h 779068"/>
                <a:gd name="csX47" fmla="*/ 784555 w 917371"/>
                <a:gd name="csY47" fmla="*/ 368046 h 779068"/>
                <a:gd name="csX48" fmla="*/ 800176 w 917371"/>
                <a:gd name="csY48" fmla="*/ 410489 h 779068"/>
                <a:gd name="csX49" fmla="*/ 803910 w 917371"/>
                <a:gd name="csY49" fmla="*/ 444094 h 779068"/>
                <a:gd name="csX50" fmla="*/ 840105 w 917371"/>
                <a:gd name="csY50" fmla="*/ 453009 h 779068"/>
                <a:gd name="csX51" fmla="*/ 843991 w 917371"/>
                <a:gd name="csY51" fmla="*/ 486842 h 779068"/>
                <a:gd name="csX52" fmla="*/ 800710 w 917371"/>
                <a:gd name="csY52" fmla="*/ 534314 h 779068"/>
                <a:gd name="csX53" fmla="*/ 824332 w 917371"/>
                <a:gd name="csY53" fmla="*/ 561747 h 779068"/>
                <a:gd name="csX54" fmla="*/ 843610 w 917371"/>
                <a:gd name="csY54" fmla="*/ 593141 h 779068"/>
                <a:gd name="csX55" fmla="*/ 889254 w 917371"/>
                <a:gd name="csY55" fmla="*/ 615925 h 779068"/>
                <a:gd name="csX56" fmla="*/ 890549 w 917371"/>
                <a:gd name="csY56" fmla="*/ 661340 h 779068"/>
                <a:gd name="csX57" fmla="*/ 913409 w 917371"/>
                <a:gd name="csY57" fmla="*/ 669722 h 779068"/>
                <a:gd name="csX58" fmla="*/ 917372 w 917371"/>
                <a:gd name="csY58" fmla="*/ 693344 h 779068"/>
                <a:gd name="csX59" fmla="*/ 848487 w 917371"/>
                <a:gd name="csY59" fmla="*/ 719785 h 779068"/>
                <a:gd name="csX60" fmla="*/ 830504 w 917371"/>
                <a:gd name="csY60" fmla="*/ 779069 h 779068"/>
                <a:gd name="csX61" fmla="*/ 740588 w 917371"/>
                <a:gd name="csY61" fmla="*/ 763677 h 779068"/>
                <a:gd name="csX62" fmla="*/ 688543 w 917371"/>
                <a:gd name="csY62" fmla="*/ 752018 h 779068"/>
                <a:gd name="csX63" fmla="*/ 634670 w 917371"/>
                <a:gd name="csY63" fmla="*/ 745388 h 779068"/>
                <a:gd name="csX64" fmla="*/ 614248 w 917371"/>
                <a:gd name="csY64" fmla="*/ 682600 h 779068"/>
                <a:gd name="csX65" fmla="*/ 591388 w 917371"/>
                <a:gd name="csY65" fmla="*/ 673456 h 779068"/>
                <a:gd name="csX66" fmla="*/ 554736 w 917371"/>
                <a:gd name="csY66" fmla="*/ 682676 h 779068"/>
                <a:gd name="csX67" fmla="*/ 506578 w 917371"/>
                <a:gd name="csY67" fmla="*/ 707517 h 779068"/>
                <a:gd name="csX68" fmla="*/ 448208 w 917371"/>
                <a:gd name="csY68" fmla="*/ 690448 h 779068"/>
                <a:gd name="csX69" fmla="*/ 399974 w 917371"/>
                <a:gd name="csY69" fmla="*/ 650977 h 779068"/>
                <a:gd name="csX70" fmla="*/ 354025 w 917371"/>
                <a:gd name="csY70" fmla="*/ 636270 h 779068"/>
                <a:gd name="csX71" fmla="*/ 322098 w 917371"/>
                <a:gd name="csY71" fmla="*/ 587197 h 779068"/>
                <a:gd name="csX72" fmla="*/ 286893 w 917371"/>
                <a:gd name="csY72" fmla="*/ 517703 h 779068"/>
                <a:gd name="csX73" fmla="*/ 261138 w 917371"/>
                <a:gd name="csY73" fmla="*/ 526161 h 779068"/>
                <a:gd name="csX74" fmla="*/ 230810 w 917371"/>
                <a:gd name="csY74" fmla="*/ 508788 h 779068"/>
                <a:gd name="csX75" fmla="*/ 212979 w 917371"/>
                <a:gd name="csY75" fmla="*/ 529209 h 7790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</a:cxnLst>
              <a:rect l="l" t="t" r="r" b="b"/>
              <a:pathLst>
                <a:path w="917371" h="779068">
                  <a:moveTo>
                    <a:pt x="212979" y="529209"/>
                  </a:moveTo>
                  <a:lnTo>
                    <a:pt x="186538" y="501701"/>
                  </a:lnTo>
                  <a:lnTo>
                    <a:pt x="186081" y="473735"/>
                  </a:lnTo>
                  <a:lnTo>
                    <a:pt x="170841" y="473735"/>
                  </a:lnTo>
                  <a:lnTo>
                    <a:pt x="178613" y="435559"/>
                  </a:lnTo>
                  <a:lnTo>
                    <a:pt x="154076" y="395326"/>
                  </a:lnTo>
                  <a:lnTo>
                    <a:pt x="95555" y="366141"/>
                  </a:lnTo>
                  <a:lnTo>
                    <a:pt x="62484" y="315239"/>
                  </a:lnTo>
                  <a:lnTo>
                    <a:pt x="73533" y="273253"/>
                  </a:lnTo>
                  <a:lnTo>
                    <a:pt x="97612" y="254584"/>
                  </a:lnTo>
                  <a:lnTo>
                    <a:pt x="93955" y="222961"/>
                  </a:lnTo>
                  <a:lnTo>
                    <a:pt x="62636" y="206578"/>
                  </a:lnTo>
                  <a:lnTo>
                    <a:pt x="31699" y="141275"/>
                  </a:lnTo>
                  <a:lnTo>
                    <a:pt x="31699" y="141275"/>
                  </a:lnTo>
                  <a:lnTo>
                    <a:pt x="5563" y="97079"/>
                  </a:lnTo>
                  <a:lnTo>
                    <a:pt x="14935" y="79934"/>
                  </a:lnTo>
                  <a:lnTo>
                    <a:pt x="0" y="15926"/>
                  </a:lnTo>
                  <a:lnTo>
                    <a:pt x="32766" y="0"/>
                  </a:lnTo>
                  <a:lnTo>
                    <a:pt x="40310" y="21108"/>
                  </a:lnTo>
                  <a:lnTo>
                    <a:pt x="64465" y="46939"/>
                  </a:lnTo>
                  <a:lnTo>
                    <a:pt x="97231" y="54331"/>
                  </a:lnTo>
                  <a:lnTo>
                    <a:pt x="114453" y="52731"/>
                  </a:lnTo>
                  <a:lnTo>
                    <a:pt x="170841" y="11430"/>
                  </a:lnTo>
                  <a:lnTo>
                    <a:pt x="188748" y="7315"/>
                  </a:lnTo>
                  <a:lnTo>
                    <a:pt x="202845" y="23775"/>
                  </a:lnTo>
                  <a:lnTo>
                    <a:pt x="186385" y="51359"/>
                  </a:lnTo>
                  <a:lnTo>
                    <a:pt x="216180" y="80543"/>
                  </a:lnTo>
                  <a:lnTo>
                    <a:pt x="228067" y="77724"/>
                  </a:lnTo>
                  <a:lnTo>
                    <a:pt x="243154" y="118567"/>
                  </a:lnTo>
                  <a:lnTo>
                    <a:pt x="288417" y="130073"/>
                  </a:lnTo>
                  <a:lnTo>
                    <a:pt x="321564" y="157658"/>
                  </a:lnTo>
                  <a:lnTo>
                    <a:pt x="389458" y="167107"/>
                  </a:lnTo>
                  <a:lnTo>
                    <a:pt x="464058" y="152553"/>
                  </a:lnTo>
                  <a:lnTo>
                    <a:pt x="468630" y="139751"/>
                  </a:lnTo>
                  <a:lnTo>
                    <a:pt x="510616" y="129083"/>
                  </a:lnTo>
                  <a:lnTo>
                    <a:pt x="544601" y="97460"/>
                  </a:lnTo>
                  <a:lnTo>
                    <a:pt x="576529" y="99060"/>
                  </a:lnTo>
                  <a:lnTo>
                    <a:pt x="597484" y="88773"/>
                  </a:lnTo>
                  <a:lnTo>
                    <a:pt x="631470" y="93878"/>
                  </a:lnTo>
                  <a:lnTo>
                    <a:pt x="684276" y="121920"/>
                  </a:lnTo>
                  <a:lnTo>
                    <a:pt x="722376" y="127940"/>
                  </a:lnTo>
                  <a:lnTo>
                    <a:pt x="777012" y="176555"/>
                  </a:lnTo>
                  <a:lnTo>
                    <a:pt x="812597" y="178537"/>
                  </a:lnTo>
                  <a:lnTo>
                    <a:pt x="816788" y="224409"/>
                  </a:lnTo>
                  <a:lnTo>
                    <a:pt x="797281" y="291846"/>
                  </a:lnTo>
                  <a:lnTo>
                    <a:pt x="784174" y="330937"/>
                  </a:lnTo>
                  <a:lnTo>
                    <a:pt x="804977" y="338785"/>
                  </a:lnTo>
                  <a:lnTo>
                    <a:pt x="784555" y="368046"/>
                  </a:lnTo>
                  <a:lnTo>
                    <a:pt x="800176" y="410489"/>
                  </a:lnTo>
                  <a:lnTo>
                    <a:pt x="803910" y="444094"/>
                  </a:lnTo>
                  <a:lnTo>
                    <a:pt x="840105" y="453009"/>
                  </a:lnTo>
                  <a:lnTo>
                    <a:pt x="843991" y="486842"/>
                  </a:lnTo>
                  <a:lnTo>
                    <a:pt x="800710" y="534314"/>
                  </a:lnTo>
                  <a:lnTo>
                    <a:pt x="824332" y="561747"/>
                  </a:lnTo>
                  <a:lnTo>
                    <a:pt x="843610" y="593141"/>
                  </a:lnTo>
                  <a:lnTo>
                    <a:pt x="889254" y="615925"/>
                  </a:lnTo>
                  <a:lnTo>
                    <a:pt x="890549" y="661340"/>
                  </a:lnTo>
                  <a:lnTo>
                    <a:pt x="913409" y="669722"/>
                  </a:lnTo>
                  <a:lnTo>
                    <a:pt x="917372" y="693344"/>
                  </a:lnTo>
                  <a:lnTo>
                    <a:pt x="848487" y="719785"/>
                  </a:lnTo>
                  <a:lnTo>
                    <a:pt x="830504" y="779069"/>
                  </a:lnTo>
                  <a:lnTo>
                    <a:pt x="740588" y="763677"/>
                  </a:lnTo>
                  <a:lnTo>
                    <a:pt x="688543" y="752018"/>
                  </a:lnTo>
                  <a:lnTo>
                    <a:pt x="634670" y="745388"/>
                  </a:lnTo>
                  <a:lnTo>
                    <a:pt x="614248" y="682600"/>
                  </a:lnTo>
                  <a:lnTo>
                    <a:pt x="591388" y="673456"/>
                  </a:lnTo>
                  <a:lnTo>
                    <a:pt x="554736" y="682676"/>
                  </a:lnTo>
                  <a:lnTo>
                    <a:pt x="506578" y="707517"/>
                  </a:lnTo>
                  <a:lnTo>
                    <a:pt x="448208" y="690448"/>
                  </a:lnTo>
                  <a:lnTo>
                    <a:pt x="399974" y="650977"/>
                  </a:lnTo>
                  <a:lnTo>
                    <a:pt x="354025" y="636270"/>
                  </a:lnTo>
                  <a:lnTo>
                    <a:pt x="322098" y="587197"/>
                  </a:lnTo>
                  <a:lnTo>
                    <a:pt x="286893" y="517703"/>
                  </a:lnTo>
                  <a:lnTo>
                    <a:pt x="261138" y="526161"/>
                  </a:lnTo>
                  <a:lnTo>
                    <a:pt x="230810" y="508788"/>
                  </a:lnTo>
                  <a:lnTo>
                    <a:pt x="212979" y="529209"/>
                  </a:lnTo>
                  <a:close/>
                </a:path>
              </a:pathLst>
            </a:custGeom>
            <a:gradFill>
              <a:gsLst>
                <a:gs pos="0">
                  <a:srgbClr val="FF8F70"/>
                </a:gs>
                <a:gs pos="50000">
                  <a:srgbClr val="FFA26D"/>
                </a:gs>
                <a:gs pos="100000">
                  <a:srgbClr val="FFB66A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0D7E0C40-8B85-F6F7-395A-24D48EE8B494}"/>
                </a:ext>
              </a:extLst>
            </p:cNvPr>
            <p:cNvSpPr/>
            <p:nvPr/>
          </p:nvSpPr>
          <p:spPr>
            <a:xfrm>
              <a:off x="2939719" y="3884599"/>
              <a:ext cx="466877" cy="442950"/>
            </a:xfrm>
            <a:custGeom>
              <a:avLst/>
              <a:gdLst>
                <a:gd name="csX0" fmla="*/ 19279 w 466877"/>
                <a:gd name="csY0" fmla="*/ 282169 h 442950"/>
                <a:gd name="csX1" fmla="*/ 0 w 466877"/>
                <a:gd name="csY1" fmla="*/ 217399 h 442950"/>
                <a:gd name="csX2" fmla="*/ 105766 w 466877"/>
                <a:gd name="csY2" fmla="*/ 161544 h 442950"/>
                <a:gd name="csX3" fmla="*/ 123749 w 466877"/>
                <a:gd name="csY3" fmla="*/ 96164 h 442950"/>
                <a:gd name="csX4" fmla="*/ 119253 w 466877"/>
                <a:gd name="csY4" fmla="*/ 56312 h 442950"/>
                <a:gd name="csX5" fmla="*/ 145390 w 466877"/>
                <a:gd name="csY5" fmla="*/ 42824 h 442950"/>
                <a:gd name="csX6" fmla="*/ 169926 w 466877"/>
                <a:gd name="csY6" fmla="*/ 8534 h 442950"/>
                <a:gd name="csX7" fmla="*/ 190424 w 466877"/>
                <a:gd name="csY7" fmla="*/ 0 h 442950"/>
                <a:gd name="csX8" fmla="*/ 245974 w 466877"/>
                <a:gd name="csY8" fmla="*/ 7087 h 442950"/>
                <a:gd name="csX9" fmla="*/ 262737 w 466877"/>
                <a:gd name="csY9" fmla="*/ 21107 h 442950"/>
                <a:gd name="csX10" fmla="*/ 285597 w 466877"/>
                <a:gd name="csY10" fmla="*/ 11811 h 442950"/>
                <a:gd name="csX11" fmla="*/ 316535 w 466877"/>
                <a:gd name="csY11" fmla="*/ 77114 h 442950"/>
                <a:gd name="csX12" fmla="*/ 347853 w 466877"/>
                <a:gd name="csY12" fmla="*/ 93497 h 442950"/>
                <a:gd name="csX13" fmla="*/ 351511 w 466877"/>
                <a:gd name="csY13" fmla="*/ 125121 h 442950"/>
                <a:gd name="csX14" fmla="*/ 327431 w 466877"/>
                <a:gd name="csY14" fmla="*/ 143789 h 442950"/>
                <a:gd name="csX15" fmla="*/ 316382 w 466877"/>
                <a:gd name="csY15" fmla="*/ 185775 h 442950"/>
                <a:gd name="csX16" fmla="*/ 349453 w 466877"/>
                <a:gd name="csY16" fmla="*/ 236677 h 442950"/>
                <a:gd name="csX17" fmla="*/ 407975 w 466877"/>
                <a:gd name="csY17" fmla="*/ 265862 h 442950"/>
                <a:gd name="csX18" fmla="*/ 432511 w 466877"/>
                <a:gd name="csY18" fmla="*/ 306096 h 442950"/>
                <a:gd name="csX19" fmla="*/ 424739 w 466877"/>
                <a:gd name="csY19" fmla="*/ 344271 h 442950"/>
                <a:gd name="csX20" fmla="*/ 439979 w 466877"/>
                <a:gd name="csY20" fmla="*/ 344271 h 442950"/>
                <a:gd name="csX21" fmla="*/ 440436 w 466877"/>
                <a:gd name="csY21" fmla="*/ 372237 h 442950"/>
                <a:gd name="csX22" fmla="*/ 466877 w 466877"/>
                <a:gd name="csY22" fmla="*/ 399745 h 442950"/>
                <a:gd name="csX23" fmla="*/ 438531 w 466877"/>
                <a:gd name="csY23" fmla="*/ 397230 h 442950"/>
                <a:gd name="csX24" fmla="*/ 406451 w 466877"/>
                <a:gd name="csY24" fmla="*/ 392887 h 442950"/>
                <a:gd name="csX25" fmla="*/ 371399 w 466877"/>
                <a:gd name="csY25" fmla="*/ 442950 h 442950"/>
                <a:gd name="csX26" fmla="*/ 282626 w 466877"/>
                <a:gd name="csY26" fmla="*/ 438760 h 442950"/>
                <a:gd name="csX27" fmla="*/ 147980 w 466877"/>
                <a:gd name="csY27" fmla="*/ 333527 h 442950"/>
                <a:gd name="csX28" fmla="*/ 76810 w 466877"/>
                <a:gd name="csY28" fmla="*/ 296571 h 442950"/>
                <a:gd name="csX29" fmla="*/ 19279 w 466877"/>
                <a:gd name="csY29" fmla="*/ 282169 h 4429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466877" h="442950">
                  <a:moveTo>
                    <a:pt x="19279" y="282169"/>
                  </a:moveTo>
                  <a:lnTo>
                    <a:pt x="0" y="217399"/>
                  </a:lnTo>
                  <a:lnTo>
                    <a:pt x="105766" y="161544"/>
                  </a:lnTo>
                  <a:lnTo>
                    <a:pt x="123749" y="96164"/>
                  </a:lnTo>
                  <a:lnTo>
                    <a:pt x="119253" y="56312"/>
                  </a:lnTo>
                  <a:lnTo>
                    <a:pt x="145390" y="42824"/>
                  </a:lnTo>
                  <a:lnTo>
                    <a:pt x="169926" y="8534"/>
                  </a:lnTo>
                  <a:lnTo>
                    <a:pt x="190424" y="0"/>
                  </a:lnTo>
                  <a:lnTo>
                    <a:pt x="245974" y="7087"/>
                  </a:lnTo>
                  <a:lnTo>
                    <a:pt x="262737" y="21107"/>
                  </a:lnTo>
                  <a:lnTo>
                    <a:pt x="285597" y="11811"/>
                  </a:lnTo>
                  <a:lnTo>
                    <a:pt x="316535" y="77114"/>
                  </a:lnTo>
                  <a:lnTo>
                    <a:pt x="347853" y="93497"/>
                  </a:lnTo>
                  <a:lnTo>
                    <a:pt x="351511" y="125121"/>
                  </a:lnTo>
                  <a:lnTo>
                    <a:pt x="327431" y="143789"/>
                  </a:lnTo>
                  <a:lnTo>
                    <a:pt x="316382" y="185775"/>
                  </a:lnTo>
                  <a:lnTo>
                    <a:pt x="349453" y="236677"/>
                  </a:lnTo>
                  <a:lnTo>
                    <a:pt x="407975" y="265862"/>
                  </a:lnTo>
                  <a:lnTo>
                    <a:pt x="432511" y="306096"/>
                  </a:lnTo>
                  <a:lnTo>
                    <a:pt x="424739" y="344271"/>
                  </a:lnTo>
                  <a:lnTo>
                    <a:pt x="439979" y="344271"/>
                  </a:lnTo>
                  <a:lnTo>
                    <a:pt x="440436" y="372237"/>
                  </a:lnTo>
                  <a:lnTo>
                    <a:pt x="466877" y="399745"/>
                  </a:lnTo>
                  <a:lnTo>
                    <a:pt x="438531" y="397230"/>
                  </a:lnTo>
                  <a:lnTo>
                    <a:pt x="406451" y="392887"/>
                  </a:lnTo>
                  <a:lnTo>
                    <a:pt x="371399" y="442950"/>
                  </a:lnTo>
                  <a:lnTo>
                    <a:pt x="282626" y="438760"/>
                  </a:lnTo>
                  <a:lnTo>
                    <a:pt x="147980" y="333527"/>
                  </a:lnTo>
                  <a:lnTo>
                    <a:pt x="76810" y="296571"/>
                  </a:lnTo>
                  <a:lnTo>
                    <a:pt x="19279" y="282169"/>
                  </a:lnTo>
                  <a:close/>
                </a:path>
              </a:pathLst>
            </a:custGeom>
            <a:gradFill>
              <a:gsLst>
                <a:gs pos="0">
                  <a:srgbClr val="FFB243"/>
                </a:gs>
                <a:gs pos="50000">
                  <a:srgbClr val="FFC14F"/>
                </a:gs>
                <a:gs pos="100000">
                  <a:srgbClr val="FFD05B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72F3BDB8-1F23-2253-CF5B-F55D8C21CDDE}"/>
                </a:ext>
              </a:extLst>
            </p:cNvPr>
            <p:cNvSpPr/>
            <p:nvPr/>
          </p:nvSpPr>
          <p:spPr>
            <a:xfrm>
              <a:off x="2723540" y="4107408"/>
              <a:ext cx="74980" cy="199186"/>
            </a:xfrm>
            <a:custGeom>
              <a:avLst/>
              <a:gdLst>
                <a:gd name="csX0" fmla="*/ 69418 w 74980"/>
                <a:gd name="csY0" fmla="*/ 30251 h 199186"/>
                <a:gd name="csX1" fmla="*/ 61112 w 74980"/>
                <a:gd name="csY1" fmla="*/ 47015 h 199186"/>
                <a:gd name="csX2" fmla="*/ 43891 w 74980"/>
                <a:gd name="csY2" fmla="*/ 39700 h 199186"/>
                <a:gd name="csX3" fmla="*/ 33833 w 74980"/>
                <a:gd name="csY3" fmla="*/ 74981 h 199186"/>
                <a:gd name="csX4" fmla="*/ 45872 w 74980"/>
                <a:gd name="csY4" fmla="*/ 80924 h 199186"/>
                <a:gd name="csX5" fmla="*/ 33680 w 74980"/>
                <a:gd name="csY5" fmla="*/ 88163 h 199186"/>
                <a:gd name="csX6" fmla="*/ 31623 w 74980"/>
                <a:gd name="csY6" fmla="*/ 102108 h 199186"/>
                <a:gd name="csX7" fmla="*/ 54026 w 74980"/>
                <a:gd name="csY7" fmla="*/ 94945 h 199186"/>
                <a:gd name="csX8" fmla="*/ 55169 w 74980"/>
                <a:gd name="csY8" fmla="*/ 115443 h 199186"/>
                <a:gd name="csX9" fmla="*/ 31394 w 74980"/>
                <a:gd name="csY9" fmla="*/ 199186 h 199186"/>
                <a:gd name="csX10" fmla="*/ 26594 w 74980"/>
                <a:gd name="csY10" fmla="*/ 185623 h 199186"/>
                <a:gd name="csX11" fmla="*/ 0 w 74980"/>
                <a:gd name="csY11" fmla="*/ 109118 h 199186"/>
                <a:gd name="csX12" fmla="*/ 0 w 74980"/>
                <a:gd name="csY12" fmla="*/ 109118 h 199186"/>
                <a:gd name="csX13" fmla="*/ 0 w 74980"/>
                <a:gd name="csY13" fmla="*/ 109118 h 199186"/>
                <a:gd name="csX14" fmla="*/ 13868 w 74980"/>
                <a:gd name="csY14" fmla="*/ 91745 h 199186"/>
                <a:gd name="csX15" fmla="*/ 10592 w 74980"/>
                <a:gd name="csY15" fmla="*/ 88773 h 199186"/>
                <a:gd name="csX16" fmla="*/ 23241 w 74980"/>
                <a:gd name="csY16" fmla="*/ 64084 h 199186"/>
                <a:gd name="csX17" fmla="*/ 32918 w 74980"/>
                <a:gd name="csY17" fmla="*/ 24003 h 199186"/>
                <a:gd name="csX18" fmla="*/ 39776 w 74980"/>
                <a:gd name="csY18" fmla="*/ 10515 h 199186"/>
                <a:gd name="csX19" fmla="*/ 41072 w 74980"/>
                <a:gd name="csY19" fmla="*/ 9906 h 199186"/>
                <a:gd name="csX20" fmla="*/ 57074 w 74980"/>
                <a:gd name="csY20" fmla="*/ 10058 h 199186"/>
                <a:gd name="csX21" fmla="*/ 61493 w 74980"/>
                <a:gd name="csY21" fmla="*/ 686 h 199186"/>
                <a:gd name="csX22" fmla="*/ 74295 w 74980"/>
                <a:gd name="csY22" fmla="*/ 0 h 199186"/>
                <a:gd name="csX23" fmla="*/ 74981 w 74980"/>
                <a:gd name="csY23" fmla="*/ 21793 h 199186"/>
                <a:gd name="csX24" fmla="*/ 68504 w 74980"/>
                <a:gd name="csY24" fmla="*/ 29870 h 199186"/>
                <a:gd name="csX25" fmla="*/ 69418 w 74980"/>
                <a:gd name="csY25" fmla="*/ 30251 h 1991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74980" h="199186">
                  <a:moveTo>
                    <a:pt x="69418" y="30251"/>
                  </a:moveTo>
                  <a:lnTo>
                    <a:pt x="61112" y="47015"/>
                  </a:lnTo>
                  <a:lnTo>
                    <a:pt x="43891" y="39700"/>
                  </a:lnTo>
                  <a:lnTo>
                    <a:pt x="33833" y="74981"/>
                  </a:lnTo>
                  <a:lnTo>
                    <a:pt x="45872" y="80924"/>
                  </a:lnTo>
                  <a:lnTo>
                    <a:pt x="33680" y="88163"/>
                  </a:lnTo>
                  <a:lnTo>
                    <a:pt x="31623" y="102108"/>
                  </a:lnTo>
                  <a:lnTo>
                    <a:pt x="54026" y="94945"/>
                  </a:lnTo>
                  <a:lnTo>
                    <a:pt x="55169" y="115443"/>
                  </a:lnTo>
                  <a:lnTo>
                    <a:pt x="31394" y="199186"/>
                  </a:lnTo>
                  <a:lnTo>
                    <a:pt x="26594" y="185623"/>
                  </a:lnTo>
                  <a:lnTo>
                    <a:pt x="0" y="109118"/>
                  </a:lnTo>
                  <a:lnTo>
                    <a:pt x="0" y="109118"/>
                  </a:lnTo>
                  <a:lnTo>
                    <a:pt x="0" y="109118"/>
                  </a:lnTo>
                  <a:lnTo>
                    <a:pt x="13868" y="91745"/>
                  </a:lnTo>
                  <a:lnTo>
                    <a:pt x="10592" y="88773"/>
                  </a:lnTo>
                  <a:lnTo>
                    <a:pt x="23241" y="64084"/>
                  </a:lnTo>
                  <a:lnTo>
                    <a:pt x="32918" y="24003"/>
                  </a:lnTo>
                  <a:lnTo>
                    <a:pt x="39776" y="10515"/>
                  </a:lnTo>
                  <a:lnTo>
                    <a:pt x="41072" y="9906"/>
                  </a:lnTo>
                  <a:lnTo>
                    <a:pt x="57074" y="10058"/>
                  </a:lnTo>
                  <a:lnTo>
                    <a:pt x="61493" y="686"/>
                  </a:lnTo>
                  <a:lnTo>
                    <a:pt x="74295" y="0"/>
                  </a:lnTo>
                  <a:lnTo>
                    <a:pt x="74981" y="21793"/>
                  </a:lnTo>
                  <a:lnTo>
                    <a:pt x="68504" y="29870"/>
                  </a:lnTo>
                  <a:lnTo>
                    <a:pt x="69418" y="30251"/>
                  </a:lnTo>
                  <a:close/>
                </a:path>
              </a:pathLst>
            </a:custGeom>
            <a:gradFill>
              <a:gsLst>
                <a:gs pos="0">
                  <a:srgbClr val="FFB243"/>
                </a:gs>
                <a:gs pos="50000">
                  <a:srgbClr val="FFC14F"/>
                </a:gs>
                <a:gs pos="100000">
                  <a:srgbClr val="FFD05B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D2EB38F6-82D4-F043-C2B0-8596A57C3D22}"/>
                </a:ext>
              </a:extLst>
            </p:cNvPr>
            <p:cNvSpPr/>
            <p:nvPr/>
          </p:nvSpPr>
          <p:spPr>
            <a:xfrm>
              <a:off x="2754934" y="4101998"/>
              <a:ext cx="204063" cy="220370"/>
            </a:xfrm>
            <a:custGeom>
              <a:avLst/>
              <a:gdLst>
                <a:gd name="csX0" fmla="*/ 29718 w 204063"/>
                <a:gd name="csY0" fmla="*/ 52426 h 220370"/>
                <a:gd name="csX1" fmla="*/ 38024 w 204063"/>
                <a:gd name="csY1" fmla="*/ 35662 h 220370"/>
                <a:gd name="csX2" fmla="*/ 91287 w 204063"/>
                <a:gd name="csY2" fmla="*/ 56769 h 220370"/>
                <a:gd name="csX3" fmla="*/ 184785 w 204063"/>
                <a:gd name="csY3" fmla="*/ 0 h 220370"/>
                <a:gd name="csX4" fmla="*/ 204064 w 204063"/>
                <a:gd name="csY4" fmla="*/ 64770 h 220370"/>
                <a:gd name="csX5" fmla="*/ 194920 w 204063"/>
                <a:gd name="csY5" fmla="*/ 72771 h 220370"/>
                <a:gd name="csX6" fmla="*/ 99289 w 204063"/>
                <a:gd name="csY6" fmla="*/ 99288 h 220370"/>
                <a:gd name="csX7" fmla="*/ 146914 w 204063"/>
                <a:gd name="csY7" fmla="*/ 151943 h 220370"/>
                <a:gd name="csX8" fmla="*/ 131064 w 204063"/>
                <a:gd name="csY8" fmla="*/ 160858 h 220370"/>
                <a:gd name="csX9" fmla="*/ 123215 w 204063"/>
                <a:gd name="csY9" fmla="*/ 178384 h 220370"/>
                <a:gd name="csX10" fmla="*/ 86792 w 204063"/>
                <a:gd name="csY10" fmla="*/ 185623 h 220370"/>
                <a:gd name="csX11" fmla="*/ 75362 w 204063"/>
                <a:gd name="csY11" fmla="*/ 204368 h 220370"/>
                <a:gd name="csX12" fmla="*/ 54712 w 204063"/>
                <a:gd name="csY12" fmla="*/ 220370 h 220370"/>
                <a:gd name="csX13" fmla="*/ 1600 w 204063"/>
                <a:gd name="csY13" fmla="*/ 212141 h 220370"/>
                <a:gd name="csX14" fmla="*/ 0 w 204063"/>
                <a:gd name="csY14" fmla="*/ 204597 h 220370"/>
                <a:gd name="csX15" fmla="*/ 23774 w 204063"/>
                <a:gd name="csY15" fmla="*/ 120853 h 220370"/>
                <a:gd name="csX16" fmla="*/ 22631 w 204063"/>
                <a:gd name="csY16" fmla="*/ 100355 h 220370"/>
                <a:gd name="csX17" fmla="*/ 29718 w 204063"/>
                <a:gd name="csY17" fmla="*/ 84811 h 220370"/>
                <a:gd name="csX18" fmla="*/ 29718 w 204063"/>
                <a:gd name="csY18" fmla="*/ 52426 h 2203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204063" h="220370">
                  <a:moveTo>
                    <a:pt x="29718" y="52426"/>
                  </a:moveTo>
                  <a:lnTo>
                    <a:pt x="38024" y="35662"/>
                  </a:lnTo>
                  <a:lnTo>
                    <a:pt x="91287" y="56769"/>
                  </a:lnTo>
                  <a:lnTo>
                    <a:pt x="184785" y="0"/>
                  </a:lnTo>
                  <a:lnTo>
                    <a:pt x="204064" y="64770"/>
                  </a:lnTo>
                  <a:lnTo>
                    <a:pt x="194920" y="72771"/>
                  </a:lnTo>
                  <a:lnTo>
                    <a:pt x="99289" y="99288"/>
                  </a:lnTo>
                  <a:lnTo>
                    <a:pt x="146914" y="151943"/>
                  </a:lnTo>
                  <a:lnTo>
                    <a:pt x="131064" y="160858"/>
                  </a:lnTo>
                  <a:lnTo>
                    <a:pt x="123215" y="178384"/>
                  </a:lnTo>
                  <a:lnTo>
                    <a:pt x="86792" y="185623"/>
                  </a:lnTo>
                  <a:lnTo>
                    <a:pt x="75362" y="204368"/>
                  </a:lnTo>
                  <a:lnTo>
                    <a:pt x="54712" y="220370"/>
                  </a:lnTo>
                  <a:lnTo>
                    <a:pt x="1600" y="212141"/>
                  </a:lnTo>
                  <a:lnTo>
                    <a:pt x="0" y="204597"/>
                  </a:lnTo>
                  <a:lnTo>
                    <a:pt x="23774" y="120853"/>
                  </a:lnTo>
                  <a:lnTo>
                    <a:pt x="22631" y="100355"/>
                  </a:lnTo>
                  <a:lnTo>
                    <a:pt x="29718" y="84811"/>
                  </a:lnTo>
                  <a:lnTo>
                    <a:pt x="29718" y="52426"/>
                  </a:lnTo>
                  <a:close/>
                </a:path>
              </a:pathLst>
            </a:custGeom>
            <a:gradFill>
              <a:gsLst>
                <a:gs pos="0">
                  <a:srgbClr val="FFB243"/>
                </a:gs>
                <a:gs pos="50000">
                  <a:srgbClr val="FFC14F"/>
                </a:gs>
                <a:gs pos="100000">
                  <a:srgbClr val="FFD05B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F64C1976-35D0-EB3E-641B-D832E52062F2}"/>
                </a:ext>
              </a:extLst>
            </p:cNvPr>
            <p:cNvSpPr/>
            <p:nvPr/>
          </p:nvSpPr>
          <p:spPr>
            <a:xfrm>
              <a:off x="3311118" y="4277486"/>
              <a:ext cx="88239" cy="79781"/>
            </a:xfrm>
            <a:custGeom>
              <a:avLst/>
              <a:gdLst>
                <a:gd name="csX0" fmla="*/ 67132 w 88239"/>
                <a:gd name="csY0" fmla="*/ 4343 h 79781"/>
                <a:gd name="csX1" fmla="*/ 77114 w 88239"/>
                <a:gd name="csY1" fmla="*/ 27356 h 79781"/>
                <a:gd name="csX2" fmla="*/ 72847 w 88239"/>
                <a:gd name="csY2" fmla="*/ 39243 h 79781"/>
                <a:gd name="csX3" fmla="*/ 88240 w 88239"/>
                <a:gd name="csY3" fmla="*/ 78410 h 79781"/>
                <a:gd name="csX4" fmla="*/ 54483 w 88239"/>
                <a:gd name="csY4" fmla="*/ 79782 h 79781"/>
                <a:gd name="csX5" fmla="*/ 42519 w 88239"/>
                <a:gd name="csY5" fmla="*/ 55017 h 79781"/>
                <a:gd name="csX6" fmla="*/ 0 w 88239"/>
                <a:gd name="csY6" fmla="*/ 50063 h 79781"/>
                <a:gd name="csX7" fmla="*/ 35052 w 88239"/>
                <a:gd name="csY7" fmla="*/ 0 h 79781"/>
                <a:gd name="csX8" fmla="*/ 67132 w 88239"/>
                <a:gd name="csY8" fmla="*/ 4343 h 797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88239" h="79781">
                  <a:moveTo>
                    <a:pt x="67132" y="4343"/>
                  </a:moveTo>
                  <a:lnTo>
                    <a:pt x="77114" y="27356"/>
                  </a:lnTo>
                  <a:lnTo>
                    <a:pt x="72847" y="39243"/>
                  </a:lnTo>
                  <a:lnTo>
                    <a:pt x="88240" y="78410"/>
                  </a:lnTo>
                  <a:lnTo>
                    <a:pt x="54483" y="79782"/>
                  </a:lnTo>
                  <a:lnTo>
                    <a:pt x="42519" y="55017"/>
                  </a:lnTo>
                  <a:lnTo>
                    <a:pt x="0" y="50063"/>
                  </a:lnTo>
                  <a:lnTo>
                    <a:pt x="35052" y="0"/>
                  </a:lnTo>
                  <a:lnTo>
                    <a:pt x="67132" y="4343"/>
                  </a:lnTo>
                  <a:close/>
                </a:path>
              </a:pathLst>
            </a:custGeom>
            <a:gradFill>
              <a:gsLst>
                <a:gs pos="0">
                  <a:srgbClr val="FFB243"/>
                </a:gs>
                <a:gs pos="50000">
                  <a:srgbClr val="FFC14F"/>
                </a:gs>
                <a:gs pos="100000">
                  <a:srgbClr val="FFD05B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D6C227DF-F89B-F022-2027-F7F56CE14908}"/>
                </a:ext>
              </a:extLst>
            </p:cNvPr>
            <p:cNvSpPr/>
            <p:nvPr/>
          </p:nvSpPr>
          <p:spPr>
            <a:xfrm>
              <a:off x="2764612" y="4033951"/>
              <a:ext cx="70942" cy="83514"/>
            </a:xfrm>
            <a:custGeom>
              <a:avLst/>
              <a:gdLst>
                <a:gd name="csX0" fmla="*/ 33223 w 70942"/>
                <a:gd name="csY0" fmla="*/ 73457 h 83514"/>
                <a:gd name="csX1" fmla="*/ 20422 w 70942"/>
                <a:gd name="csY1" fmla="*/ 74142 h 83514"/>
                <a:gd name="csX2" fmla="*/ 16002 w 70942"/>
                <a:gd name="csY2" fmla="*/ 83515 h 83514"/>
                <a:gd name="csX3" fmla="*/ 0 w 70942"/>
                <a:gd name="csY3" fmla="*/ 83363 h 83514"/>
                <a:gd name="csX4" fmla="*/ 16993 w 70942"/>
                <a:gd name="csY4" fmla="*/ 39776 h 83514"/>
                <a:gd name="csX5" fmla="*/ 40767 w 70942"/>
                <a:gd name="csY5" fmla="*/ 1905 h 83514"/>
                <a:gd name="csX6" fmla="*/ 41681 w 70942"/>
                <a:gd name="csY6" fmla="*/ 0 h 83514"/>
                <a:gd name="csX7" fmla="*/ 63170 w 70942"/>
                <a:gd name="csY7" fmla="*/ 2743 h 83514"/>
                <a:gd name="csX8" fmla="*/ 70942 w 70942"/>
                <a:gd name="csY8" fmla="*/ 23851 h 83514"/>
                <a:gd name="csX9" fmla="*/ 44958 w 70942"/>
                <a:gd name="csY9" fmla="*/ 44120 h 83514"/>
                <a:gd name="csX10" fmla="*/ 33223 w 70942"/>
                <a:gd name="csY10" fmla="*/ 73457 h 835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0942" h="83514">
                  <a:moveTo>
                    <a:pt x="33223" y="73457"/>
                  </a:moveTo>
                  <a:lnTo>
                    <a:pt x="20422" y="74142"/>
                  </a:lnTo>
                  <a:lnTo>
                    <a:pt x="16002" y="83515"/>
                  </a:lnTo>
                  <a:lnTo>
                    <a:pt x="0" y="83363"/>
                  </a:lnTo>
                  <a:lnTo>
                    <a:pt x="16993" y="39776"/>
                  </a:lnTo>
                  <a:lnTo>
                    <a:pt x="40767" y="1905"/>
                  </a:lnTo>
                  <a:lnTo>
                    <a:pt x="41681" y="0"/>
                  </a:lnTo>
                  <a:lnTo>
                    <a:pt x="63170" y="2743"/>
                  </a:lnTo>
                  <a:lnTo>
                    <a:pt x="70942" y="23851"/>
                  </a:lnTo>
                  <a:lnTo>
                    <a:pt x="44958" y="44120"/>
                  </a:lnTo>
                  <a:lnTo>
                    <a:pt x="33223" y="73457"/>
                  </a:lnTo>
                  <a:close/>
                </a:path>
              </a:pathLst>
            </a:custGeom>
            <a:gradFill>
              <a:gsLst>
                <a:gs pos="0">
                  <a:srgbClr val="FFB243"/>
                </a:gs>
                <a:gs pos="50000">
                  <a:srgbClr val="FFC14F"/>
                </a:gs>
                <a:gs pos="100000">
                  <a:srgbClr val="FFD05B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72FBF281-5C3E-E743-93CA-B11565AE1F55}"/>
                </a:ext>
              </a:extLst>
            </p:cNvPr>
            <p:cNvSpPr/>
            <p:nvPr/>
          </p:nvSpPr>
          <p:spPr>
            <a:xfrm>
              <a:off x="3570503" y="4466996"/>
              <a:ext cx="372922" cy="487680"/>
            </a:xfrm>
            <a:custGeom>
              <a:avLst/>
              <a:gdLst>
                <a:gd name="csX0" fmla="*/ 153238 w 372922"/>
                <a:gd name="csY0" fmla="*/ 186995 h 487680"/>
                <a:gd name="csX1" fmla="*/ 154457 w 372922"/>
                <a:gd name="csY1" fmla="*/ 166726 h 487680"/>
                <a:gd name="csX2" fmla="*/ 168402 w 372922"/>
                <a:gd name="csY2" fmla="*/ 145847 h 487680"/>
                <a:gd name="csX3" fmla="*/ 168554 w 372922"/>
                <a:gd name="csY3" fmla="*/ 125197 h 487680"/>
                <a:gd name="csX4" fmla="*/ 190119 w 372922"/>
                <a:gd name="csY4" fmla="*/ 115291 h 487680"/>
                <a:gd name="csX5" fmla="*/ 181661 w 372922"/>
                <a:gd name="csY5" fmla="*/ 108204 h 487680"/>
                <a:gd name="csX6" fmla="*/ 185623 w 372922"/>
                <a:gd name="csY6" fmla="*/ 75210 h 487680"/>
                <a:gd name="csX7" fmla="*/ 210007 w 372922"/>
                <a:gd name="csY7" fmla="*/ 74981 h 487680"/>
                <a:gd name="csX8" fmla="*/ 231419 w 372922"/>
                <a:gd name="csY8" fmla="*/ 109652 h 487680"/>
                <a:gd name="csX9" fmla="*/ 258089 w 372922"/>
                <a:gd name="csY9" fmla="*/ 128016 h 487680"/>
                <a:gd name="csX10" fmla="*/ 293065 w 372922"/>
                <a:gd name="csY10" fmla="*/ 134646 h 487680"/>
                <a:gd name="csX11" fmla="*/ 321412 w 372922"/>
                <a:gd name="csY11" fmla="*/ 143790 h 487680"/>
                <a:gd name="csX12" fmla="*/ 342900 w 372922"/>
                <a:gd name="csY12" fmla="*/ 172669 h 487680"/>
                <a:gd name="csX13" fmla="*/ 355778 w 372922"/>
                <a:gd name="csY13" fmla="*/ 189434 h 487680"/>
                <a:gd name="csX14" fmla="*/ 372923 w 372922"/>
                <a:gd name="csY14" fmla="*/ 195758 h 487680"/>
                <a:gd name="csX15" fmla="*/ 372847 w 372922"/>
                <a:gd name="csY15" fmla="*/ 206959 h 487680"/>
                <a:gd name="csX16" fmla="*/ 355397 w 372922"/>
                <a:gd name="csY16" fmla="*/ 236830 h 487680"/>
                <a:gd name="csX17" fmla="*/ 347777 w 372922"/>
                <a:gd name="csY17" fmla="*/ 250851 h 487680"/>
                <a:gd name="csX18" fmla="*/ 327660 w 372922"/>
                <a:gd name="csY18" fmla="*/ 266853 h 487680"/>
                <a:gd name="csX19" fmla="*/ 309829 w 372922"/>
                <a:gd name="csY19" fmla="*/ 300990 h 487680"/>
                <a:gd name="csX20" fmla="*/ 288188 w 372922"/>
                <a:gd name="csY20" fmla="*/ 298399 h 487680"/>
                <a:gd name="csX21" fmla="*/ 278282 w 372922"/>
                <a:gd name="csY21" fmla="*/ 310210 h 487680"/>
                <a:gd name="csX22" fmla="*/ 270586 w 372922"/>
                <a:gd name="csY22" fmla="*/ 335433 h 487680"/>
                <a:gd name="csX23" fmla="*/ 276454 w 372922"/>
                <a:gd name="csY23" fmla="*/ 368580 h 487680"/>
                <a:gd name="csX24" fmla="*/ 271958 w 372922"/>
                <a:gd name="csY24" fmla="*/ 374599 h 487680"/>
                <a:gd name="csX25" fmla="*/ 250012 w 372922"/>
                <a:gd name="csY25" fmla="*/ 374447 h 487680"/>
                <a:gd name="csX26" fmla="*/ 220142 w 372922"/>
                <a:gd name="csY26" fmla="*/ 392963 h 487680"/>
                <a:gd name="csX27" fmla="*/ 215494 w 372922"/>
                <a:gd name="csY27" fmla="*/ 416967 h 487680"/>
                <a:gd name="csX28" fmla="*/ 204597 w 372922"/>
                <a:gd name="csY28" fmla="*/ 427406 h 487680"/>
                <a:gd name="csX29" fmla="*/ 174879 w 372922"/>
                <a:gd name="csY29" fmla="*/ 427025 h 487680"/>
                <a:gd name="csX30" fmla="*/ 156134 w 372922"/>
                <a:gd name="csY30" fmla="*/ 439446 h 487680"/>
                <a:gd name="csX31" fmla="*/ 156439 w 372922"/>
                <a:gd name="csY31" fmla="*/ 459258 h 487680"/>
                <a:gd name="csX32" fmla="*/ 133274 w 372922"/>
                <a:gd name="csY32" fmla="*/ 472973 h 487680"/>
                <a:gd name="csX33" fmla="*/ 106909 w 372922"/>
                <a:gd name="csY33" fmla="*/ 468325 h 487680"/>
                <a:gd name="csX34" fmla="*/ 74981 w 372922"/>
                <a:gd name="csY34" fmla="*/ 484861 h 487680"/>
                <a:gd name="csX35" fmla="*/ 52959 w 372922"/>
                <a:gd name="csY35" fmla="*/ 487680 h 487680"/>
                <a:gd name="csX36" fmla="*/ 37338 w 372922"/>
                <a:gd name="csY36" fmla="*/ 453314 h 487680"/>
                <a:gd name="csX37" fmla="*/ 0 w 372922"/>
                <a:gd name="csY37" fmla="*/ 371933 h 487680"/>
                <a:gd name="csX38" fmla="*/ 143256 w 372922"/>
                <a:gd name="csY38" fmla="*/ 322326 h 487680"/>
                <a:gd name="csX39" fmla="*/ 175107 w 372922"/>
                <a:gd name="csY39" fmla="*/ 222504 h 487680"/>
                <a:gd name="csX40" fmla="*/ 153238 w 372922"/>
                <a:gd name="csY40" fmla="*/ 186995 h 487680"/>
                <a:gd name="csX41" fmla="*/ 203530 w 372922"/>
                <a:gd name="csY41" fmla="*/ 34823 h 487680"/>
                <a:gd name="csX42" fmla="*/ 194386 w 372922"/>
                <a:gd name="csY42" fmla="*/ 17374 h 487680"/>
                <a:gd name="csX43" fmla="*/ 208331 w 372922"/>
                <a:gd name="csY43" fmla="*/ 0 h 487680"/>
                <a:gd name="csX44" fmla="*/ 214198 w 372922"/>
                <a:gd name="csY44" fmla="*/ 4420 h 487680"/>
                <a:gd name="csX45" fmla="*/ 209702 w 372922"/>
                <a:gd name="csY45" fmla="*/ 25527 h 487680"/>
                <a:gd name="csX46" fmla="*/ 203530 w 372922"/>
                <a:gd name="csY46" fmla="*/ 34823 h 4876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</a:cxnLst>
              <a:rect l="l" t="t" r="r" b="b"/>
              <a:pathLst>
                <a:path w="372922" h="487680">
                  <a:moveTo>
                    <a:pt x="153238" y="186995"/>
                  </a:moveTo>
                  <a:lnTo>
                    <a:pt x="154457" y="166726"/>
                  </a:lnTo>
                  <a:lnTo>
                    <a:pt x="168402" y="145847"/>
                  </a:lnTo>
                  <a:lnTo>
                    <a:pt x="168554" y="125197"/>
                  </a:lnTo>
                  <a:lnTo>
                    <a:pt x="190119" y="115291"/>
                  </a:lnTo>
                  <a:lnTo>
                    <a:pt x="181661" y="108204"/>
                  </a:lnTo>
                  <a:lnTo>
                    <a:pt x="185623" y="75210"/>
                  </a:lnTo>
                  <a:lnTo>
                    <a:pt x="210007" y="74981"/>
                  </a:lnTo>
                  <a:lnTo>
                    <a:pt x="231419" y="109652"/>
                  </a:lnTo>
                  <a:lnTo>
                    <a:pt x="258089" y="128016"/>
                  </a:lnTo>
                  <a:lnTo>
                    <a:pt x="293065" y="134646"/>
                  </a:lnTo>
                  <a:lnTo>
                    <a:pt x="321412" y="143790"/>
                  </a:lnTo>
                  <a:lnTo>
                    <a:pt x="342900" y="172669"/>
                  </a:lnTo>
                  <a:lnTo>
                    <a:pt x="355778" y="189434"/>
                  </a:lnTo>
                  <a:lnTo>
                    <a:pt x="372923" y="195758"/>
                  </a:lnTo>
                  <a:lnTo>
                    <a:pt x="372847" y="206959"/>
                  </a:lnTo>
                  <a:lnTo>
                    <a:pt x="355397" y="236830"/>
                  </a:lnTo>
                  <a:lnTo>
                    <a:pt x="347777" y="250851"/>
                  </a:lnTo>
                  <a:lnTo>
                    <a:pt x="327660" y="266853"/>
                  </a:lnTo>
                  <a:lnTo>
                    <a:pt x="309829" y="300990"/>
                  </a:lnTo>
                  <a:lnTo>
                    <a:pt x="288188" y="298399"/>
                  </a:lnTo>
                  <a:lnTo>
                    <a:pt x="278282" y="310210"/>
                  </a:lnTo>
                  <a:lnTo>
                    <a:pt x="270586" y="335433"/>
                  </a:lnTo>
                  <a:lnTo>
                    <a:pt x="276454" y="368580"/>
                  </a:lnTo>
                  <a:lnTo>
                    <a:pt x="271958" y="374599"/>
                  </a:lnTo>
                  <a:lnTo>
                    <a:pt x="250012" y="374447"/>
                  </a:lnTo>
                  <a:lnTo>
                    <a:pt x="220142" y="392963"/>
                  </a:lnTo>
                  <a:lnTo>
                    <a:pt x="215494" y="416967"/>
                  </a:lnTo>
                  <a:lnTo>
                    <a:pt x="204597" y="427406"/>
                  </a:lnTo>
                  <a:lnTo>
                    <a:pt x="174879" y="427025"/>
                  </a:lnTo>
                  <a:lnTo>
                    <a:pt x="156134" y="439446"/>
                  </a:lnTo>
                  <a:lnTo>
                    <a:pt x="156439" y="459258"/>
                  </a:lnTo>
                  <a:lnTo>
                    <a:pt x="133274" y="472973"/>
                  </a:lnTo>
                  <a:lnTo>
                    <a:pt x="106909" y="468325"/>
                  </a:lnTo>
                  <a:lnTo>
                    <a:pt x="74981" y="484861"/>
                  </a:lnTo>
                  <a:lnTo>
                    <a:pt x="52959" y="487680"/>
                  </a:lnTo>
                  <a:lnTo>
                    <a:pt x="37338" y="453314"/>
                  </a:lnTo>
                  <a:lnTo>
                    <a:pt x="0" y="371933"/>
                  </a:lnTo>
                  <a:lnTo>
                    <a:pt x="143256" y="322326"/>
                  </a:lnTo>
                  <a:lnTo>
                    <a:pt x="175107" y="222504"/>
                  </a:lnTo>
                  <a:lnTo>
                    <a:pt x="153238" y="186995"/>
                  </a:lnTo>
                  <a:close/>
                  <a:moveTo>
                    <a:pt x="203530" y="34823"/>
                  </a:moveTo>
                  <a:lnTo>
                    <a:pt x="194386" y="17374"/>
                  </a:lnTo>
                  <a:lnTo>
                    <a:pt x="208331" y="0"/>
                  </a:lnTo>
                  <a:lnTo>
                    <a:pt x="214198" y="4420"/>
                  </a:lnTo>
                  <a:lnTo>
                    <a:pt x="209702" y="25527"/>
                  </a:lnTo>
                  <a:lnTo>
                    <a:pt x="203530" y="34823"/>
                  </a:lnTo>
                  <a:close/>
                </a:path>
              </a:pathLst>
            </a:custGeom>
            <a:gradFill>
              <a:gsLst>
                <a:gs pos="0">
                  <a:srgbClr val="FFB243"/>
                </a:gs>
                <a:gs pos="50000">
                  <a:srgbClr val="FFC14F"/>
                </a:gs>
                <a:gs pos="100000">
                  <a:srgbClr val="FFD05B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C5D283A3-B66C-77D9-22EF-8AC429FEC93E}"/>
                </a:ext>
              </a:extLst>
            </p:cNvPr>
            <p:cNvSpPr/>
            <p:nvPr/>
          </p:nvSpPr>
          <p:spPr>
            <a:xfrm>
              <a:off x="3510534" y="4481321"/>
              <a:ext cx="41223" cy="79400"/>
            </a:xfrm>
            <a:custGeom>
              <a:avLst/>
              <a:gdLst>
                <a:gd name="csX0" fmla="*/ 3124 w 41223"/>
                <a:gd name="csY0" fmla="*/ 69266 h 79400"/>
                <a:gd name="csX1" fmla="*/ 0 w 41223"/>
                <a:gd name="csY1" fmla="*/ 32309 h 79400"/>
                <a:gd name="csX2" fmla="*/ 12878 w 41223"/>
                <a:gd name="csY2" fmla="*/ 5563 h 79400"/>
                <a:gd name="csX3" fmla="*/ 25908 w 41223"/>
                <a:gd name="csY3" fmla="*/ 0 h 79400"/>
                <a:gd name="csX4" fmla="*/ 40310 w 41223"/>
                <a:gd name="csY4" fmla="*/ 16079 h 79400"/>
                <a:gd name="csX5" fmla="*/ 41224 w 41223"/>
                <a:gd name="csY5" fmla="*/ 45873 h 79400"/>
                <a:gd name="csX6" fmla="*/ 30785 w 41223"/>
                <a:gd name="csY6" fmla="*/ 75743 h 79400"/>
                <a:gd name="csX7" fmla="*/ 17602 w 41223"/>
                <a:gd name="csY7" fmla="*/ 79401 h 79400"/>
                <a:gd name="csX8" fmla="*/ 3124 w 41223"/>
                <a:gd name="csY8" fmla="*/ 69266 h 794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41223" h="79400">
                  <a:moveTo>
                    <a:pt x="3124" y="69266"/>
                  </a:moveTo>
                  <a:lnTo>
                    <a:pt x="0" y="32309"/>
                  </a:lnTo>
                  <a:lnTo>
                    <a:pt x="12878" y="5563"/>
                  </a:lnTo>
                  <a:lnTo>
                    <a:pt x="25908" y="0"/>
                  </a:lnTo>
                  <a:lnTo>
                    <a:pt x="40310" y="16079"/>
                  </a:lnTo>
                  <a:lnTo>
                    <a:pt x="41224" y="45873"/>
                  </a:lnTo>
                  <a:lnTo>
                    <a:pt x="30785" y="75743"/>
                  </a:lnTo>
                  <a:lnTo>
                    <a:pt x="17602" y="79401"/>
                  </a:lnTo>
                  <a:lnTo>
                    <a:pt x="3124" y="69266"/>
                  </a:lnTo>
                  <a:close/>
                </a:path>
              </a:pathLst>
            </a:custGeom>
            <a:gradFill>
              <a:gsLst>
                <a:gs pos="0">
                  <a:srgbClr val="FFB243"/>
                </a:gs>
                <a:gs pos="50000">
                  <a:srgbClr val="FFC14F"/>
                </a:gs>
                <a:gs pos="100000">
                  <a:srgbClr val="FFD05B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CE618EFA-681D-A036-B148-0FFB849A6B98}"/>
                </a:ext>
              </a:extLst>
            </p:cNvPr>
            <p:cNvSpPr/>
            <p:nvPr/>
          </p:nvSpPr>
          <p:spPr>
            <a:xfrm>
              <a:off x="2741066" y="4166768"/>
              <a:ext cx="1004544" cy="802766"/>
            </a:xfrm>
            <a:custGeom>
              <a:avLst/>
              <a:gdLst>
                <a:gd name="csX0" fmla="*/ 15469 w 1004544"/>
                <a:gd name="csY0" fmla="*/ 147371 h 802766"/>
                <a:gd name="csX1" fmla="*/ 68580 w 1004544"/>
                <a:gd name="csY1" fmla="*/ 155600 h 802766"/>
                <a:gd name="csX2" fmla="*/ 89230 w 1004544"/>
                <a:gd name="csY2" fmla="*/ 139598 h 802766"/>
                <a:gd name="csX3" fmla="*/ 100660 w 1004544"/>
                <a:gd name="csY3" fmla="*/ 120853 h 802766"/>
                <a:gd name="csX4" fmla="*/ 137084 w 1004544"/>
                <a:gd name="csY4" fmla="*/ 113614 h 802766"/>
                <a:gd name="csX5" fmla="*/ 144932 w 1004544"/>
                <a:gd name="csY5" fmla="*/ 96088 h 802766"/>
                <a:gd name="csX6" fmla="*/ 160782 w 1004544"/>
                <a:gd name="csY6" fmla="*/ 87173 h 802766"/>
                <a:gd name="csX7" fmla="*/ 113157 w 1004544"/>
                <a:gd name="csY7" fmla="*/ 34518 h 802766"/>
                <a:gd name="csX8" fmla="*/ 208788 w 1004544"/>
                <a:gd name="csY8" fmla="*/ 8001 h 802766"/>
                <a:gd name="csX9" fmla="*/ 217932 w 1004544"/>
                <a:gd name="csY9" fmla="*/ 0 h 802766"/>
                <a:gd name="csX10" fmla="*/ 275463 w 1004544"/>
                <a:gd name="csY10" fmla="*/ 14402 h 802766"/>
                <a:gd name="csX11" fmla="*/ 346634 w 1004544"/>
                <a:gd name="csY11" fmla="*/ 51359 h 802766"/>
                <a:gd name="csX12" fmla="*/ 481279 w 1004544"/>
                <a:gd name="csY12" fmla="*/ 156591 h 802766"/>
                <a:gd name="csX13" fmla="*/ 570052 w 1004544"/>
                <a:gd name="csY13" fmla="*/ 160782 h 802766"/>
                <a:gd name="csX14" fmla="*/ 612572 w 1004544"/>
                <a:gd name="csY14" fmla="*/ 165735 h 802766"/>
                <a:gd name="csX15" fmla="*/ 624535 w 1004544"/>
                <a:gd name="csY15" fmla="*/ 190500 h 802766"/>
                <a:gd name="csX16" fmla="*/ 658292 w 1004544"/>
                <a:gd name="csY16" fmla="*/ 189128 h 802766"/>
                <a:gd name="csX17" fmla="*/ 676961 w 1004544"/>
                <a:gd name="csY17" fmla="*/ 233705 h 802766"/>
                <a:gd name="csX18" fmla="*/ 700507 w 1004544"/>
                <a:gd name="csY18" fmla="*/ 245516 h 802766"/>
                <a:gd name="csX19" fmla="*/ 708660 w 1004544"/>
                <a:gd name="csY19" fmla="*/ 263576 h 802766"/>
                <a:gd name="csX20" fmla="*/ 741197 w 1004544"/>
                <a:gd name="csY20" fmla="*/ 285140 h 802766"/>
                <a:gd name="csX21" fmla="*/ 744093 w 1004544"/>
                <a:gd name="csY21" fmla="*/ 306248 h 802766"/>
                <a:gd name="csX22" fmla="*/ 739369 w 1004544"/>
                <a:gd name="csY22" fmla="*/ 323317 h 802766"/>
                <a:gd name="csX23" fmla="*/ 745388 w 1004544"/>
                <a:gd name="csY23" fmla="*/ 340462 h 802766"/>
                <a:gd name="csX24" fmla="*/ 759104 w 1004544"/>
                <a:gd name="csY24" fmla="*/ 354711 h 802766"/>
                <a:gd name="csX25" fmla="*/ 765505 w 1004544"/>
                <a:gd name="csY25" fmla="*/ 371399 h 802766"/>
                <a:gd name="csX26" fmla="*/ 772592 w 1004544"/>
                <a:gd name="csY26" fmla="*/ 383819 h 802766"/>
                <a:gd name="csX27" fmla="*/ 787070 w 1004544"/>
                <a:gd name="csY27" fmla="*/ 393954 h 802766"/>
                <a:gd name="csX28" fmla="*/ 800252 w 1004544"/>
                <a:gd name="csY28" fmla="*/ 390296 h 802766"/>
                <a:gd name="csX29" fmla="*/ 809320 w 1004544"/>
                <a:gd name="csY29" fmla="*/ 409651 h 802766"/>
                <a:gd name="csX30" fmla="*/ 811149 w 1004544"/>
                <a:gd name="csY30" fmla="*/ 421386 h 802766"/>
                <a:gd name="csX31" fmla="*/ 829437 w 1004544"/>
                <a:gd name="csY31" fmla="*/ 472516 h 802766"/>
                <a:gd name="csX32" fmla="*/ 973074 w 1004544"/>
                <a:gd name="csY32" fmla="*/ 497815 h 802766"/>
                <a:gd name="csX33" fmla="*/ 982675 w 1004544"/>
                <a:gd name="csY33" fmla="*/ 487223 h 802766"/>
                <a:gd name="csX34" fmla="*/ 1004545 w 1004544"/>
                <a:gd name="csY34" fmla="*/ 522732 h 802766"/>
                <a:gd name="csX35" fmla="*/ 972693 w 1004544"/>
                <a:gd name="csY35" fmla="*/ 622554 h 802766"/>
                <a:gd name="csX36" fmla="*/ 829437 w 1004544"/>
                <a:gd name="csY36" fmla="*/ 672160 h 802766"/>
                <a:gd name="csX37" fmla="*/ 691744 w 1004544"/>
                <a:gd name="csY37" fmla="*/ 691058 h 802766"/>
                <a:gd name="csX38" fmla="*/ 647167 w 1004544"/>
                <a:gd name="csY38" fmla="*/ 713308 h 802766"/>
                <a:gd name="csX39" fmla="*/ 612953 w 1004544"/>
                <a:gd name="csY39" fmla="*/ 765048 h 802766"/>
                <a:gd name="csX40" fmla="*/ 590626 w 1004544"/>
                <a:gd name="csY40" fmla="*/ 773201 h 802766"/>
                <a:gd name="csX41" fmla="*/ 578739 w 1004544"/>
                <a:gd name="csY41" fmla="*/ 756818 h 802766"/>
                <a:gd name="csX42" fmla="*/ 560375 w 1004544"/>
                <a:gd name="csY42" fmla="*/ 759257 h 802766"/>
                <a:gd name="csX43" fmla="*/ 514198 w 1004544"/>
                <a:gd name="csY43" fmla="*/ 754380 h 802766"/>
                <a:gd name="csX44" fmla="*/ 505511 w 1004544"/>
                <a:gd name="csY44" fmla="*/ 749427 h 802766"/>
                <a:gd name="csX45" fmla="*/ 450342 w 1004544"/>
                <a:gd name="csY45" fmla="*/ 750570 h 802766"/>
                <a:gd name="csX46" fmla="*/ 437388 w 1004544"/>
                <a:gd name="csY46" fmla="*/ 754990 h 802766"/>
                <a:gd name="csX47" fmla="*/ 417805 w 1004544"/>
                <a:gd name="csY47" fmla="*/ 742188 h 802766"/>
                <a:gd name="csX48" fmla="*/ 405156 w 1004544"/>
                <a:gd name="csY48" fmla="*/ 766420 h 802766"/>
                <a:gd name="csX49" fmla="*/ 410032 w 1004544"/>
                <a:gd name="csY49" fmla="*/ 787070 h 802766"/>
                <a:gd name="csX50" fmla="*/ 389077 w 1004544"/>
                <a:gd name="csY50" fmla="*/ 802767 h 802766"/>
                <a:gd name="csX51" fmla="*/ 382905 w 1004544"/>
                <a:gd name="csY51" fmla="*/ 781812 h 802766"/>
                <a:gd name="csX52" fmla="*/ 368503 w 1004544"/>
                <a:gd name="csY52" fmla="*/ 767029 h 802766"/>
                <a:gd name="csX53" fmla="*/ 364769 w 1004544"/>
                <a:gd name="csY53" fmla="*/ 747370 h 802766"/>
                <a:gd name="csX54" fmla="*/ 340157 w 1004544"/>
                <a:gd name="csY54" fmla="*/ 729768 h 802766"/>
                <a:gd name="csX55" fmla="*/ 314706 w 1004544"/>
                <a:gd name="csY55" fmla="*/ 688391 h 802766"/>
                <a:gd name="csX56" fmla="*/ 301219 w 1004544"/>
                <a:gd name="csY56" fmla="*/ 648005 h 802766"/>
                <a:gd name="csX57" fmla="*/ 268148 w 1004544"/>
                <a:gd name="csY57" fmla="*/ 613867 h 802766"/>
                <a:gd name="csX58" fmla="*/ 246888 w 1004544"/>
                <a:gd name="csY58" fmla="*/ 605714 h 802766"/>
                <a:gd name="csX59" fmla="*/ 215265 w 1004544"/>
                <a:gd name="csY59" fmla="*/ 558165 h 802766"/>
                <a:gd name="csX60" fmla="*/ 209702 w 1004544"/>
                <a:gd name="csY60" fmla="*/ 523418 h 802766"/>
                <a:gd name="csX61" fmla="*/ 211760 w 1004544"/>
                <a:gd name="csY61" fmla="*/ 493700 h 802766"/>
                <a:gd name="csX62" fmla="*/ 184328 w 1004544"/>
                <a:gd name="csY62" fmla="*/ 437845 h 802766"/>
                <a:gd name="csX63" fmla="*/ 161925 w 1004544"/>
                <a:gd name="csY63" fmla="*/ 418109 h 802766"/>
                <a:gd name="csX64" fmla="*/ 136169 w 1004544"/>
                <a:gd name="csY64" fmla="*/ 407670 h 802766"/>
                <a:gd name="csX65" fmla="*/ 120472 w 1004544"/>
                <a:gd name="csY65" fmla="*/ 378562 h 802766"/>
                <a:gd name="csX66" fmla="*/ 123063 w 1004544"/>
                <a:gd name="csY66" fmla="*/ 367132 h 802766"/>
                <a:gd name="csX67" fmla="*/ 109804 w 1004544"/>
                <a:gd name="csY67" fmla="*/ 340690 h 802766"/>
                <a:gd name="csX68" fmla="*/ 95860 w 1004544"/>
                <a:gd name="csY68" fmla="*/ 329336 h 802766"/>
                <a:gd name="csX69" fmla="*/ 77191 w 1004544"/>
                <a:gd name="csY69" fmla="*/ 291236 h 802766"/>
                <a:gd name="csX70" fmla="*/ 48082 w 1004544"/>
                <a:gd name="csY70" fmla="*/ 249860 h 802766"/>
                <a:gd name="csX71" fmla="*/ 23774 w 1004544"/>
                <a:gd name="csY71" fmla="*/ 214427 h 802766"/>
                <a:gd name="csX72" fmla="*/ 0 w 1004544"/>
                <a:gd name="csY72" fmla="*/ 214655 h 802766"/>
                <a:gd name="csX73" fmla="*/ 7391 w 1004544"/>
                <a:gd name="csY73" fmla="*/ 186309 h 802766"/>
                <a:gd name="csX74" fmla="*/ 9525 w 1004544"/>
                <a:gd name="csY74" fmla="*/ 168097 h 802766"/>
                <a:gd name="csX75" fmla="*/ 15469 w 1004544"/>
                <a:gd name="csY75" fmla="*/ 147371 h 8027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</a:cxnLst>
              <a:rect l="l" t="t" r="r" b="b"/>
              <a:pathLst>
                <a:path w="1004544" h="802766">
                  <a:moveTo>
                    <a:pt x="15469" y="147371"/>
                  </a:moveTo>
                  <a:lnTo>
                    <a:pt x="68580" y="155600"/>
                  </a:lnTo>
                  <a:lnTo>
                    <a:pt x="89230" y="139598"/>
                  </a:lnTo>
                  <a:lnTo>
                    <a:pt x="100660" y="120853"/>
                  </a:lnTo>
                  <a:lnTo>
                    <a:pt x="137084" y="113614"/>
                  </a:lnTo>
                  <a:lnTo>
                    <a:pt x="144932" y="96088"/>
                  </a:lnTo>
                  <a:lnTo>
                    <a:pt x="160782" y="87173"/>
                  </a:lnTo>
                  <a:lnTo>
                    <a:pt x="113157" y="34518"/>
                  </a:lnTo>
                  <a:lnTo>
                    <a:pt x="208788" y="8001"/>
                  </a:lnTo>
                  <a:lnTo>
                    <a:pt x="217932" y="0"/>
                  </a:lnTo>
                  <a:lnTo>
                    <a:pt x="275463" y="14402"/>
                  </a:lnTo>
                  <a:lnTo>
                    <a:pt x="346634" y="51359"/>
                  </a:lnTo>
                  <a:lnTo>
                    <a:pt x="481279" y="156591"/>
                  </a:lnTo>
                  <a:lnTo>
                    <a:pt x="570052" y="160782"/>
                  </a:lnTo>
                  <a:lnTo>
                    <a:pt x="612572" y="165735"/>
                  </a:lnTo>
                  <a:lnTo>
                    <a:pt x="624535" y="190500"/>
                  </a:lnTo>
                  <a:lnTo>
                    <a:pt x="658292" y="189128"/>
                  </a:lnTo>
                  <a:lnTo>
                    <a:pt x="676961" y="233705"/>
                  </a:lnTo>
                  <a:lnTo>
                    <a:pt x="700507" y="245516"/>
                  </a:lnTo>
                  <a:lnTo>
                    <a:pt x="708660" y="263576"/>
                  </a:lnTo>
                  <a:lnTo>
                    <a:pt x="741197" y="285140"/>
                  </a:lnTo>
                  <a:lnTo>
                    <a:pt x="744093" y="306248"/>
                  </a:lnTo>
                  <a:lnTo>
                    <a:pt x="739369" y="323317"/>
                  </a:lnTo>
                  <a:lnTo>
                    <a:pt x="745388" y="340462"/>
                  </a:lnTo>
                  <a:lnTo>
                    <a:pt x="759104" y="354711"/>
                  </a:lnTo>
                  <a:lnTo>
                    <a:pt x="765505" y="371399"/>
                  </a:lnTo>
                  <a:lnTo>
                    <a:pt x="772592" y="383819"/>
                  </a:lnTo>
                  <a:lnTo>
                    <a:pt x="787070" y="393954"/>
                  </a:lnTo>
                  <a:lnTo>
                    <a:pt x="800252" y="390296"/>
                  </a:lnTo>
                  <a:lnTo>
                    <a:pt x="809320" y="409651"/>
                  </a:lnTo>
                  <a:lnTo>
                    <a:pt x="811149" y="421386"/>
                  </a:lnTo>
                  <a:lnTo>
                    <a:pt x="829437" y="472516"/>
                  </a:lnTo>
                  <a:lnTo>
                    <a:pt x="973074" y="497815"/>
                  </a:lnTo>
                  <a:lnTo>
                    <a:pt x="982675" y="487223"/>
                  </a:lnTo>
                  <a:lnTo>
                    <a:pt x="1004545" y="522732"/>
                  </a:lnTo>
                  <a:lnTo>
                    <a:pt x="972693" y="622554"/>
                  </a:lnTo>
                  <a:lnTo>
                    <a:pt x="829437" y="672160"/>
                  </a:lnTo>
                  <a:lnTo>
                    <a:pt x="691744" y="691058"/>
                  </a:lnTo>
                  <a:lnTo>
                    <a:pt x="647167" y="713308"/>
                  </a:lnTo>
                  <a:lnTo>
                    <a:pt x="612953" y="765048"/>
                  </a:lnTo>
                  <a:lnTo>
                    <a:pt x="590626" y="773201"/>
                  </a:lnTo>
                  <a:lnTo>
                    <a:pt x="578739" y="756818"/>
                  </a:lnTo>
                  <a:lnTo>
                    <a:pt x="560375" y="759257"/>
                  </a:lnTo>
                  <a:lnTo>
                    <a:pt x="514198" y="754380"/>
                  </a:lnTo>
                  <a:lnTo>
                    <a:pt x="505511" y="749427"/>
                  </a:lnTo>
                  <a:lnTo>
                    <a:pt x="450342" y="750570"/>
                  </a:lnTo>
                  <a:lnTo>
                    <a:pt x="437388" y="754990"/>
                  </a:lnTo>
                  <a:lnTo>
                    <a:pt x="417805" y="742188"/>
                  </a:lnTo>
                  <a:lnTo>
                    <a:pt x="405156" y="766420"/>
                  </a:lnTo>
                  <a:lnTo>
                    <a:pt x="410032" y="787070"/>
                  </a:lnTo>
                  <a:lnTo>
                    <a:pt x="389077" y="802767"/>
                  </a:lnTo>
                  <a:lnTo>
                    <a:pt x="382905" y="781812"/>
                  </a:lnTo>
                  <a:lnTo>
                    <a:pt x="368503" y="767029"/>
                  </a:lnTo>
                  <a:lnTo>
                    <a:pt x="364769" y="747370"/>
                  </a:lnTo>
                  <a:lnTo>
                    <a:pt x="340157" y="729768"/>
                  </a:lnTo>
                  <a:lnTo>
                    <a:pt x="314706" y="688391"/>
                  </a:lnTo>
                  <a:lnTo>
                    <a:pt x="301219" y="648005"/>
                  </a:lnTo>
                  <a:lnTo>
                    <a:pt x="268148" y="613867"/>
                  </a:lnTo>
                  <a:lnTo>
                    <a:pt x="246888" y="605714"/>
                  </a:lnTo>
                  <a:lnTo>
                    <a:pt x="215265" y="558165"/>
                  </a:lnTo>
                  <a:lnTo>
                    <a:pt x="209702" y="523418"/>
                  </a:lnTo>
                  <a:lnTo>
                    <a:pt x="211760" y="493700"/>
                  </a:lnTo>
                  <a:lnTo>
                    <a:pt x="184328" y="437845"/>
                  </a:lnTo>
                  <a:lnTo>
                    <a:pt x="161925" y="418109"/>
                  </a:lnTo>
                  <a:lnTo>
                    <a:pt x="136169" y="407670"/>
                  </a:lnTo>
                  <a:lnTo>
                    <a:pt x="120472" y="378562"/>
                  </a:lnTo>
                  <a:lnTo>
                    <a:pt x="123063" y="367132"/>
                  </a:lnTo>
                  <a:lnTo>
                    <a:pt x="109804" y="340690"/>
                  </a:lnTo>
                  <a:lnTo>
                    <a:pt x="95860" y="329336"/>
                  </a:lnTo>
                  <a:lnTo>
                    <a:pt x="77191" y="291236"/>
                  </a:lnTo>
                  <a:lnTo>
                    <a:pt x="48082" y="249860"/>
                  </a:lnTo>
                  <a:lnTo>
                    <a:pt x="23774" y="214427"/>
                  </a:lnTo>
                  <a:lnTo>
                    <a:pt x="0" y="214655"/>
                  </a:lnTo>
                  <a:lnTo>
                    <a:pt x="7391" y="186309"/>
                  </a:lnTo>
                  <a:lnTo>
                    <a:pt x="9525" y="168097"/>
                  </a:lnTo>
                  <a:lnTo>
                    <a:pt x="15469" y="147371"/>
                  </a:lnTo>
                  <a:close/>
                </a:path>
              </a:pathLst>
            </a:custGeom>
            <a:gradFill>
              <a:gsLst>
                <a:gs pos="0">
                  <a:srgbClr val="FFB243"/>
                </a:gs>
                <a:gs pos="50000">
                  <a:srgbClr val="FFC14F"/>
                </a:gs>
                <a:gs pos="100000">
                  <a:srgbClr val="FFD05B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F7E3D447-9C5E-BDC9-AA75-201BD84F05EF}"/>
                </a:ext>
              </a:extLst>
            </p:cNvPr>
            <p:cNvSpPr/>
            <p:nvPr/>
          </p:nvSpPr>
          <p:spPr>
            <a:xfrm>
              <a:off x="2792044" y="3893134"/>
              <a:ext cx="317601" cy="265633"/>
            </a:xfrm>
            <a:custGeom>
              <a:avLst/>
              <a:gdLst>
                <a:gd name="csX0" fmla="*/ 914 w 317601"/>
                <a:gd name="csY0" fmla="*/ 244526 h 265633"/>
                <a:gd name="csX1" fmla="*/ 0 w 317601"/>
                <a:gd name="csY1" fmla="*/ 244145 h 265633"/>
                <a:gd name="csX2" fmla="*/ 6477 w 317601"/>
                <a:gd name="csY2" fmla="*/ 236068 h 265633"/>
                <a:gd name="csX3" fmla="*/ 5791 w 317601"/>
                <a:gd name="csY3" fmla="*/ 214275 h 265633"/>
                <a:gd name="csX4" fmla="*/ 17526 w 317601"/>
                <a:gd name="csY4" fmla="*/ 184937 h 265633"/>
                <a:gd name="csX5" fmla="*/ 43510 w 317601"/>
                <a:gd name="csY5" fmla="*/ 164668 h 265633"/>
                <a:gd name="csX6" fmla="*/ 35738 w 317601"/>
                <a:gd name="csY6" fmla="*/ 143561 h 265633"/>
                <a:gd name="csX7" fmla="*/ 14249 w 317601"/>
                <a:gd name="csY7" fmla="*/ 140818 h 265633"/>
                <a:gd name="csX8" fmla="*/ 9754 w 317601"/>
                <a:gd name="csY8" fmla="*/ 99441 h 265633"/>
                <a:gd name="csX9" fmla="*/ 21488 w 317601"/>
                <a:gd name="csY9" fmla="*/ 77115 h 265633"/>
                <a:gd name="csX10" fmla="*/ 34290 w 317601"/>
                <a:gd name="csY10" fmla="*/ 65151 h 265633"/>
                <a:gd name="csX11" fmla="*/ 47092 w 317601"/>
                <a:gd name="csY11" fmla="*/ 53188 h 265633"/>
                <a:gd name="csX12" fmla="*/ 49606 w 317601"/>
                <a:gd name="csY12" fmla="*/ 22631 h 265633"/>
                <a:gd name="csX13" fmla="*/ 65303 w 317601"/>
                <a:gd name="csY13" fmla="*/ 33300 h 265633"/>
                <a:gd name="csX14" fmla="*/ 117881 w 317601"/>
                <a:gd name="csY14" fmla="*/ 18060 h 265633"/>
                <a:gd name="csX15" fmla="*/ 143256 w 317601"/>
                <a:gd name="csY15" fmla="*/ 28423 h 265633"/>
                <a:gd name="csX16" fmla="*/ 182575 w 317601"/>
                <a:gd name="csY16" fmla="*/ 28194 h 265633"/>
                <a:gd name="csX17" fmla="*/ 237515 w 317601"/>
                <a:gd name="csY17" fmla="*/ 7620 h 265633"/>
                <a:gd name="csX18" fmla="*/ 263271 w 317601"/>
                <a:gd name="csY18" fmla="*/ 8535 h 265633"/>
                <a:gd name="csX19" fmla="*/ 317602 w 317601"/>
                <a:gd name="csY19" fmla="*/ 0 h 265633"/>
                <a:gd name="csX20" fmla="*/ 293065 w 317601"/>
                <a:gd name="csY20" fmla="*/ 34290 h 265633"/>
                <a:gd name="csX21" fmla="*/ 266929 w 317601"/>
                <a:gd name="csY21" fmla="*/ 47777 h 265633"/>
                <a:gd name="csX22" fmla="*/ 271424 w 317601"/>
                <a:gd name="csY22" fmla="*/ 87630 h 265633"/>
                <a:gd name="csX23" fmla="*/ 253441 w 317601"/>
                <a:gd name="csY23" fmla="*/ 153010 h 265633"/>
                <a:gd name="csX24" fmla="*/ 147676 w 317601"/>
                <a:gd name="csY24" fmla="*/ 208864 h 265633"/>
                <a:gd name="csX25" fmla="*/ 54178 w 317601"/>
                <a:gd name="csY25" fmla="*/ 265633 h 265633"/>
                <a:gd name="csX26" fmla="*/ 914 w 317601"/>
                <a:gd name="csY26" fmla="*/ 244526 h 2656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317601" h="265633">
                  <a:moveTo>
                    <a:pt x="914" y="244526"/>
                  </a:moveTo>
                  <a:lnTo>
                    <a:pt x="0" y="244145"/>
                  </a:lnTo>
                  <a:lnTo>
                    <a:pt x="6477" y="236068"/>
                  </a:lnTo>
                  <a:lnTo>
                    <a:pt x="5791" y="214275"/>
                  </a:lnTo>
                  <a:lnTo>
                    <a:pt x="17526" y="184937"/>
                  </a:lnTo>
                  <a:lnTo>
                    <a:pt x="43510" y="164668"/>
                  </a:lnTo>
                  <a:lnTo>
                    <a:pt x="35738" y="143561"/>
                  </a:lnTo>
                  <a:lnTo>
                    <a:pt x="14249" y="140818"/>
                  </a:lnTo>
                  <a:lnTo>
                    <a:pt x="9754" y="99441"/>
                  </a:lnTo>
                  <a:lnTo>
                    <a:pt x="21488" y="77115"/>
                  </a:lnTo>
                  <a:lnTo>
                    <a:pt x="34290" y="65151"/>
                  </a:lnTo>
                  <a:lnTo>
                    <a:pt x="47092" y="53188"/>
                  </a:lnTo>
                  <a:lnTo>
                    <a:pt x="49606" y="22631"/>
                  </a:lnTo>
                  <a:lnTo>
                    <a:pt x="65303" y="33300"/>
                  </a:lnTo>
                  <a:lnTo>
                    <a:pt x="117881" y="18060"/>
                  </a:lnTo>
                  <a:lnTo>
                    <a:pt x="143256" y="28423"/>
                  </a:lnTo>
                  <a:lnTo>
                    <a:pt x="182575" y="28194"/>
                  </a:lnTo>
                  <a:lnTo>
                    <a:pt x="237515" y="7620"/>
                  </a:lnTo>
                  <a:lnTo>
                    <a:pt x="263271" y="8535"/>
                  </a:lnTo>
                  <a:lnTo>
                    <a:pt x="317602" y="0"/>
                  </a:lnTo>
                  <a:lnTo>
                    <a:pt x="293065" y="34290"/>
                  </a:lnTo>
                  <a:lnTo>
                    <a:pt x="266929" y="47777"/>
                  </a:lnTo>
                  <a:lnTo>
                    <a:pt x="271424" y="87630"/>
                  </a:lnTo>
                  <a:lnTo>
                    <a:pt x="253441" y="153010"/>
                  </a:lnTo>
                  <a:lnTo>
                    <a:pt x="147676" y="208864"/>
                  </a:lnTo>
                  <a:lnTo>
                    <a:pt x="54178" y="265633"/>
                  </a:lnTo>
                  <a:lnTo>
                    <a:pt x="914" y="244526"/>
                  </a:lnTo>
                  <a:close/>
                </a:path>
              </a:pathLst>
            </a:custGeom>
            <a:gradFill>
              <a:gsLst>
                <a:gs pos="0">
                  <a:srgbClr val="FFB243"/>
                </a:gs>
                <a:gs pos="50000">
                  <a:srgbClr val="FFC14F"/>
                </a:gs>
                <a:gs pos="100000">
                  <a:srgbClr val="FFD05B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B3C7378C-3530-ADBB-E2BA-22AFBC050B05}"/>
                </a:ext>
              </a:extLst>
            </p:cNvPr>
            <p:cNvSpPr/>
            <p:nvPr/>
          </p:nvSpPr>
          <p:spPr>
            <a:xfrm>
              <a:off x="2330881" y="3617214"/>
              <a:ext cx="895502" cy="353034"/>
            </a:xfrm>
            <a:custGeom>
              <a:avLst/>
              <a:gdLst>
                <a:gd name="csX0" fmla="*/ 894435 w 895502"/>
                <a:gd name="csY0" fmla="*/ 279197 h 353034"/>
                <a:gd name="csX1" fmla="*/ 871575 w 895502"/>
                <a:gd name="csY1" fmla="*/ 288493 h 353034"/>
                <a:gd name="csX2" fmla="*/ 854812 w 895502"/>
                <a:gd name="csY2" fmla="*/ 274472 h 353034"/>
                <a:gd name="csX3" fmla="*/ 799262 w 895502"/>
                <a:gd name="csY3" fmla="*/ 267386 h 353034"/>
                <a:gd name="csX4" fmla="*/ 778764 w 895502"/>
                <a:gd name="csY4" fmla="*/ 275920 h 353034"/>
                <a:gd name="csX5" fmla="*/ 724433 w 895502"/>
                <a:gd name="csY5" fmla="*/ 284455 h 353034"/>
                <a:gd name="csX6" fmla="*/ 698678 w 895502"/>
                <a:gd name="csY6" fmla="*/ 283540 h 353034"/>
                <a:gd name="csX7" fmla="*/ 643737 w 895502"/>
                <a:gd name="csY7" fmla="*/ 304114 h 353034"/>
                <a:gd name="csX8" fmla="*/ 604418 w 895502"/>
                <a:gd name="csY8" fmla="*/ 304343 h 353034"/>
                <a:gd name="csX9" fmla="*/ 579044 w 895502"/>
                <a:gd name="csY9" fmla="*/ 293980 h 353034"/>
                <a:gd name="csX10" fmla="*/ 526466 w 895502"/>
                <a:gd name="csY10" fmla="*/ 309220 h 353034"/>
                <a:gd name="csX11" fmla="*/ 510769 w 895502"/>
                <a:gd name="csY11" fmla="*/ 298552 h 353034"/>
                <a:gd name="csX12" fmla="*/ 508254 w 895502"/>
                <a:gd name="csY12" fmla="*/ 329108 h 353034"/>
                <a:gd name="csX13" fmla="*/ 495452 w 895502"/>
                <a:gd name="csY13" fmla="*/ 341071 h 353034"/>
                <a:gd name="csX14" fmla="*/ 482651 w 895502"/>
                <a:gd name="csY14" fmla="*/ 353035 h 353034"/>
                <a:gd name="csX15" fmla="*/ 465049 w 895502"/>
                <a:gd name="csY15" fmla="*/ 328270 h 353034"/>
                <a:gd name="csX16" fmla="*/ 483184 w 895502"/>
                <a:gd name="csY16" fmla="*/ 307772 h 353034"/>
                <a:gd name="csX17" fmla="*/ 454076 w 895502"/>
                <a:gd name="csY17" fmla="*/ 312420 h 353034"/>
                <a:gd name="csX18" fmla="*/ 414071 w 895502"/>
                <a:gd name="csY18" fmla="*/ 299771 h 353034"/>
                <a:gd name="csX19" fmla="*/ 381229 w 895502"/>
                <a:gd name="csY19" fmla="*/ 331317 h 353034"/>
                <a:gd name="csX20" fmla="*/ 308762 w 895502"/>
                <a:gd name="csY20" fmla="*/ 337413 h 353034"/>
                <a:gd name="csX21" fmla="*/ 270129 w 895502"/>
                <a:gd name="csY21" fmla="*/ 308077 h 353034"/>
                <a:gd name="csX22" fmla="*/ 218618 w 895502"/>
                <a:gd name="csY22" fmla="*/ 306248 h 353034"/>
                <a:gd name="csX23" fmla="*/ 207645 w 895502"/>
                <a:gd name="csY23" fmla="*/ 328955 h 353034"/>
                <a:gd name="csX24" fmla="*/ 174574 w 895502"/>
                <a:gd name="csY24" fmla="*/ 335432 h 353034"/>
                <a:gd name="csX25" fmla="*/ 128397 w 895502"/>
                <a:gd name="csY25" fmla="*/ 306324 h 353034"/>
                <a:gd name="csX26" fmla="*/ 76276 w 895502"/>
                <a:gd name="csY26" fmla="*/ 307315 h 353034"/>
                <a:gd name="csX27" fmla="*/ 48006 w 895502"/>
                <a:gd name="csY27" fmla="*/ 252603 h 353034"/>
                <a:gd name="csX28" fmla="*/ 13106 w 895502"/>
                <a:gd name="csY28" fmla="*/ 221894 h 353034"/>
                <a:gd name="csX29" fmla="*/ 36347 w 895502"/>
                <a:gd name="csY29" fmla="*/ 178613 h 353034"/>
                <a:gd name="csX30" fmla="*/ 6096 w 895502"/>
                <a:gd name="csY30" fmla="*/ 151867 h 353034"/>
                <a:gd name="csX31" fmla="*/ 59055 w 895502"/>
                <a:gd name="csY31" fmla="*/ 98069 h 353034"/>
                <a:gd name="csX32" fmla="*/ 132588 w 895502"/>
                <a:gd name="csY32" fmla="*/ 95783 h 353034"/>
                <a:gd name="csX33" fmla="*/ 152629 w 895502"/>
                <a:gd name="csY33" fmla="*/ 52654 h 353034"/>
                <a:gd name="csX34" fmla="*/ 243687 w 895502"/>
                <a:gd name="csY34" fmla="*/ 60198 h 353034"/>
                <a:gd name="csX35" fmla="*/ 301066 w 895502"/>
                <a:gd name="csY35" fmla="*/ 23241 h 353034"/>
                <a:gd name="csX36" fmla="*/ 356692 w 895502"/>
                <a:gd name="csY36" fmla="*/ 7010 h 353034"/>
                <a:gd name="csX37" fmla="*/ 435712 w 895502"/>
                <a:gd name="csY37" fmla="*/ 5791 h 353034"/>
                <a:gd name="csX38" fmla="*/ 519074 w 895502"/>
                <a:gd name="csY38" fmla="*/ 46101 h 353034"/>
                <a:gd name="csX39" fmla="*/ 587578 w 895502"/>
                <a:gd name="csY39" fmla="*/ 68123 h 353034"/>
                <a:gd name="csX40" fmla="*/ 643280 w 895502"/>
                <a:gd name="csY40" fmla="*/ 59360 h 353034"/>
                <a:gd name="csX41" fmla="*/ 684352 w 895502"/>
                <a:gd name="csY41" fmla="*/ 64389 h 353034"/>
                <a:gd name="csX42" fmla="*/ 740740 w 895502"/>
                <a:gd name="csY42" fmla="*/ 34671 h 353034"/>
                <a:gd name="csX43" fmla="*/ 791642 w 895502"/>
                <a:gd name="csY43" fmla="*/ 31928 h 353034"/>
                <a:gd name="csX44" fmla="*/ 837590 w 895502"/>
                <a:gd name="csY44" fmla="*/ 59969 h 353034"/>
                <a:gd name="csX45" fmla="*/ 845744 w 895502"/>
                <a:gd name="csY45" fmla="*/ 79934 h 353034"/>
                <a:gd name="csX46" fmla="*/ 841172 w 895502"/>
                <a:gd name="csY46" fmla="*/ 107442 h 353034"/>
                <a:gd name="csX47" fmla="*/ 876681 w 895502"/>
                <a:gd name="csY47" fmla="*/ 121463 h 353034"/>
                <a:gd name="csX48" fmla="*/ 895502 w 895502"/>
                <a:gd name="csY48" fmla="*/ 137922 h 353034"/>
                <a:gd name="csX49" fmla="*/ 862736 w 895502"/>
                <a:gd name="csY49" fmla="*/ 153848 h 353034"/>
                <a:gd name="csX50" fmla="*/ 877672 w 895502"/>
                <a:gd name="csY50" fmla="*/ 217856 h 353034"/>
                <a:gd name="csX51" fmla="*/ 868299 w 895502"/>
                <a:gd name="csY51" fmla="*/ 235001 h 353034"/>
                <a:gd name="csX52" fmla="*/ 894435 w 895502"/>
                <a:gd name="csY52" fmla="*/ 279197 h 353034"/>
                <a:gd name="csX53" fmla="*/ 894435 w 895502"/>
                <a:gd name="csY53" fmla="*/ 279197 h 353034"/>
                <a:gd name="csX54" fmla="*/ 3505 w 895502"/>
                <a:gd name="csY54" fmla="*/ 18059 h 353034"/>
                <a:gd name="csX55" fmla="*/ 52121 w 895502"/>
                <a:gd name="csY55" fmla="*/ 0 h 353034"/>
                <a:gd name="csX56" fmla="*/ 93269 w 895502"/>
                <a:gd name="csY56" fmla="*/ 7696 h 353034"/>
                <a:gd name="csX57" fmla="*/ 98907 w 895502"/>
                <a:gd name="csY57" fmla="*/ 29718 h 353034"/>
                <a:gd name="csX58" fmla="*/ 140589 w 895502"/>
                <a:gd name="csY58" fmla="*/ 48158 h 353034"/>
                <a:gd name="csX59" fmla="*/ 131902 w 895502"/>
                <a:gd name="csY59" fmla="*/ 62027 h 353034"/>
                <a:gd name="csX60" fmla="*/ 75209 w 895502"/>
                <a:gd name="csY60" fmla="*/ 65227 h 353034"/>
                <a:gd name="csX61" fmla="*/ 54864 w 895502"/>
                <a:gd name="csY61" fmla="*/ 82753 h 353034"/>
                <a:gd name="csX62" fmla="*/ 15011 w 895502"/>
                <a:gd name="csY62" fmla="*/ 113157 h 353034"/>
                <a:gd name="csX63" fmla="*/ 0 w 895502"/>
                <a:gd name="csY63" fmla="*/ 86868 h 353034"/>
                <a:gd name="csX64" fmla="*/ 609 w 895502"/>
                <a:gd name="csY64" fmla="*/ 75133 h 353034"/>
                <a:gd name="csX65" fmla="*/ 11963 w 895502"/>
                <a:gd name="csY65" fmla="*/ 68809 h 353034"/>
                <a:gd name="csX66" fmla="*/ 26746 w 895502"/>
                <a:gd name="csY66" fmla="*/ 33147 h 353034"/>
                <a:gd name="csX67" fmla="*/ 3505 w 895502"/>
                <a:gd name="csY67" fmla="*/ 18059 h 3530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</a:cxnLst>
              <a:rect l="l" t="t" r="r" b="b"/>
              <a:pathLst>
                <a:path w="895502" h="353034">
                  <a:moveTo>
                    <a:pt x="894435" y="279197"/>
                  </a:moveTo>
                  <a:lnTo>
                    <a:pt x="871575" y="288493"/>
                  </a:lnTo>
                  <a:lnTo>
                    <a:pt x="854812" y="274472"/>
                  </a:lnTo>
                  <a:lnTo>
                    <a:pt x="799262" y="267386"/>
                  </a:lnTo>
                  <a:lnTo>
                    <a:pt x="778764" y="275920"/>
                  </a:lnTo>
                  <a:lnTo>
                    <a:pt x="724433" y="284455"/>
                  </a:lnTo>
                  <a:lnTo>
                    <a:pt x="698678" y="283540"/>
                  </a:lnTo>
                  <a:lnTo>
                    <a:pt x="643737" y="304114"/>
                  </a:lnTo>
                  <a:lnTo>
                    <a:pt x="604418" y="304343"/>
                  </a:lnTo>
                  <a:lnTo>
                    <a:pt x="579044" y="293980"/>
                  </a:lnTo>
                  <a:lnTo>
                    <a:pt x="526466" y="309220"/>
                  </a:lnTo>
                  <a:lnTo>
                    <a:pt x="510769" y="298552"/>
                  </a:lnTo>
                  <a:lnTo>
                    <a:pt x="508254" y="329108"/>
                  </a:lnTo>
                  <a:lnTo>
                    <a:pt x="495452" y="341071"/>
                  </a:lnTo>
                  <a:lnTo>
                    <a:pt x="482651" y="353035"/>
                  </a:lnTo>
                  <a:lnTo>
                    <a:pt x="465049" y="328270"/>
                  </a:lnTo>
                  <a:lnTo>
                    <a:pt x="483184" y="307772"/>
                  </a:lnTo>
                  <a:lnTo>
                    <a:pt x="454076" y="312420"/>
                  </a:lnTo>
                  <a:lnTo>
                    <a:pt x="414071" y="299771"/>
                  </a:lnTo>
                  <a:lnTo>
                    <a:pt x="381229" y="331317"/>
                  </a:lnTo>
                  <a:lnTo>
                    <a:pt x="308762" y="337413"/>
                  </a:lnTo>
                  <a:lnTo>
                    <a:pt x="270129" y="308077"/>
                  </a:lnTo>
                  <a:lnTo>
                    <a:pt x="218618" y="306248"/>
                  </a:lnTo>
                  <a:lnTo>
                    <a:pt x="207645" y="328955"/>
                  </a:lnTo>
                  <a:lnTo>
                    <a:pt x="174574" y="335432"/>
                  </a:lnTo>
                  <a:lnTo>
                    <a:pt x="128397" y="306324"/>
                  </a:lnTo>
                  <a:lnTo>
                    <a:pt x="76276" y="307315"/>
                  </a:lnTo>
                  <a:lnTo>
                    <a:pt x="48006" y="252603"/>
                  </a:lnTo>
                  <a:lnTo>
                    <a:pt x="13106" y="221894"/>
                  </a:lnTo>
                  <a:lnTo>
                    <a:pt x="36347" y="178613"/>
                  </a:lnTo>
                  <a:lnTo>
                    <a:pt x="6096" y="151867"/>
                  </a:lnTo>
                  <a:lnTo>
                    <a:pt x="59055" y="98069"/>
                  </a:lnTo>
                  <a:lnTo>
                    <a:pt x="132588" y="95783"/>
                  </a:lnTo>
                  <a:lnTo>
                    <a:pt x="152629" y="52654"/>
                  </a:lnTo>
                  <a:lnTo>
                    <a:pt x="243687" y="60198"/>
                  </a:lnTo>
                  <a:lnTo>
                    <a:pt x="301066" y="23241"/>
                  </a:lnTo>
                  <a:lnTo>
                    <a:pt x="356692" y="7010"/>
                  </a:lnTo>
                  <a:lnTo>
                    <a:pt x="435712" y="5791"/>
                  </a:lnTo>
                  <a:lnTo>
                    <a:pt x="519074" y="46101"/>
                  </a:lnTo>
                  <a:lnTo>
                    <a:pt x="587578" y="68123"/>
                  </a:lnTo>
                  <a:lnTo>
                    <a:pt x="643280" y="59360"/>
                  </a:lnTo>
                  <a:lnTo>
                    <a:pt x="684352" y="64389"/>
                  </a:lnTo>
                  <a:lnTo>
                    <a:pt x="740740" y="34671"/>
                  </a:lnTo>
                  <a:lnTo>
                    <a:pt x="791642" y="31928"/>
                  </a:lnTo>
                  <a:lnTo>
                    <a:pt x="837590" y="59969"/>
                  </a:lnTo>
                  <a:lnTo>
                    <a:pt x="845744" y="79934"/>
                  </a:lnTo>
                  <a:lnTo>
                    <a:pt x="841172" y="107442"/>
                  </a:lnTo>
                  <a:lnTo>
                    <a:pt x="876681" y="121463"/>
                  </a:lnTo>
                  <a:lnTo>
                    <a:pt x="895502" y="137922"/>
                  </a:lnTo>
                  <a:lnTo>
                    <a:pt x="862736" y="153848"/>
                  </a:lnTo>
                  <a:lnTo>
                    <a:pt x="877672" y="217856"/>
                  </a:lnTo>
                  <a:lnTo>
                    <a:pt x="868299" y="235001"/>
                  </a:lnTo>
                  <a:lnTo>
                    <a:pt x="894435" y="279197"/>
                  </a:lnTo>
                  <a:lnTo>
                    <a:pt x="894435" y="279197"/>
                  </a:lnTo>
                  <a:close/>
                  <a:moveTo>
                    <a:pt x="3505" y="18059"/>
                  </a:moveTo>
                  <a:lnTo>
                    <a:pt x="52121" y="0"/>
                  </a:lnTo>
                  <a:lnTo>
                    <a:pt x="93269" y="7696"/>
                  </a:lnTo>
                  <a:lnTo>
                    <a:pt x="98907" y="29718"/>
                  </a:lnTo>
                  <a:lnTo>
                    <a:pt x="140589" y="48158"/>
                  </a:lnTo>
                  <a:lnTo>
                    <a:pt x="131902" y="62027"/>
                  </a:lnTo>
                  <a:lnTo>
                    <a:pt x="75209" y="65227"/>
                  </a:lnTo>
                  <a:lnTo>
                    <a:pt x="54864" y="82753"/>
                  </a:lnTo>
                  <a:lnTo>
                    <a:pt x="15011" y="113157"/>
                  </a:lnTo>
                  <a:lnTo>
                    <a:pt x="0" y="86868"/>
                  </a:lnTo>
                  <a:lnTo>
                    <a:pt x="609" y="75133"/>
                  </a:lnTo>
                  <a:lnTo>
                    <a:pt x="11963" y="68809"/>
                  </a:lnTo>
                  <a:lnTo>
                    <a:pt x="26746" y="33147"/>
                  </a:lnTo>
                  <a:lnTo>
                    <a:pt x="3505" y="18059"/>
                  </a:lnTo>
                  <a:close/>
                </a:path>
              </a:pathLst>
            </a:custGeom>
            <a:gradFill>
              <a:gsLst>
                <a:gs pos="0">
                  <a:srgbClr val="FFB243"/>
                </a:gs>
                <a:gs pos="50000">
                  <a:srgbClr val="FFC14F"/>
                </a:gs>
                <a:gs pos="100000">
                  <a:srgbClr val="FFD05B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F0F6E675-2A07-C789-5810-21257D8208B5}"/>
                </a:ext>
              </a:extLst>
            </p:cNvPr>
            <p:cNvSpPr/>
            <p:nvPr/>
          </p:nvSpPr>
          <p:spPr>
            <a:xfrm>
              <a:off x="3550386" y="4484370"/>
              <a:ext cx="230124" cy="180213"/>
            </a:xfrm>
            <a:custGeom>
              <a:avLst/>
              <a:gdLst>
                <a:gd name="csX0" fmla="*/ 0 w 230124"/>
                <a:gd name="csY0" fmla="*/ 92050 h 180213"/>
                <a:gd name="csX1" fmla="*/ 8534 w 230124"/>
                <a:gd name="csY1" fmla="*/ 89611 h 180213"/>
                <a:gd name="csX2" fmla="*/ 10287 w 230124"/>
                <a:gd name="csY2" fmla="*/ 103480 h 180213"/>
                <a:gd name="csX3" fmla="*/ 47701 w 230124"/>
                <a:gd name="csY3" fmla="*/ 95555 h 180213"/>
                <a:gd name="csX4" fmla="*/ 87173 w 230124"/>
                <a:gd name="csY4" fmla="*/ 96850 h 180213"/>
                <a:gd name="csX5" fmla="*/ 116053 w 230124"/>
                <a:gd name="csY5" fmla="*/ 98298 h 180213"/>
                <a:gd name="csX6" fmla="*/ 148743 w 230124"/>
                <a:gd name="csY6" fmla="*/ 64084 h 180213"/>
                <a:gd name="csX7" fmla="*/ 184328 w 230124"/>
                <a:gd name="csY7" fmla="*/ 31471 h 180213"/>
                <a:gd name="csX8" fmla="*/ 214503 w 230124"/>
                <a:gd name="csY8" fmla="*/ 0 h 180213"/>
                <a:gd name="csX9" fmla="*/ 223647 w 230124"/>
                <a:gd name="csY9" fmla="*/ 17450 h 180213"/>
                <a:gd name="csX10" fmla="*/ 230124 w 230124"/>
                <a:gd name="csY10" fmla="*/ 57607 h 180213"/>
                <a:gd name="csX11" fmla="*/ 205740 w 230124"/>
                <a:gd name="csY11" fmla="*/ 57836 h 180213"/>
                <a:gd name="csX12" fmla="*/ 201778 w 230124"/>
                <a:gd name="csY12" fmla="*/ 90830 h 180213"/>
                <a:gd name="csX13" fmla="*/ 210236 w 230124"/>
                <a:gd name="csY13" fmla="*/ 97917 h 180213"/>
                <a:gd name="csX14" fmla="*/ 188671 w 230124"/>
                <a:gd name="csY14" fmla="*/ 107823 h 180213"/>
                <a:gd name="csX15" fmla="*/ 188519 w 230124"/>
                <a:gd name="csY15" fmla="*/ 128473 h 180213"/>
                <a:gd name="csX16" fmla="*/ 174574 w 230124"/>
                <a:gd name="csY16" fmla="*/ 149352 h 180213"/>
                <a:gd name="csX17" fmla="*/ 173355 w 230124"/>
                <a:gd name="csY17" fmla="*/ 169621 h 180213"/>
                <a:gd name="csX18" fmla="*/ 163754 w 230124"/>
                <a:gd name="csY18" fmla="*/ 180213 h 180213"/>
                <a:gd name="csX19" fmla="*/ 20117 w 230124"/>
                <a:gd name="csY19" fmla="*/ 154915 h 180213"/>
                <a:gd name="csX20" fmla="*/ 1829 w 230124"/>
                <a:gd name="csY20" fmla="*/ 103784 h 180213"/>
                <a:gd name="csX21" fmla="*/ 0 w 230124"/>
                <a:gd name="csY21" fmla="*/ 92050 h 1802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230124" h="180213">
                  <a:moveTo>
                    <a:pt x="0" y="92050"/>
                  </a:moveTo>
                  <a:lnTo>
                    <a:pt x="8534" y="89611"/>
                  </a:lnTo>
                  <a:lnTo>
                    <a:pt x="10287" y="103480"/>
                  </a:lnTo>
                  <a:lnTo>
                    <a:pt x="47701" y="95555"/>
                  </a:lnTo>
                  <a:lnTo>
                    <a:pt x="87173" y="96850"/>
                  </a:lnTo>
                  <a:lnTo>
                    <a:pt x="116053" y="98298"/>
                  </a:lnTo>
                  <a:lnTo>
                    <a:pt x="148743" y="64084"/>
                  </a:lnTo>
                  <a:lnTo>
                    <a:pt x="184328" y="31471"/>
                  </a:lnTo>
                  <a:lnTo>
                    <a:pt x="214503" y="0"/>
                  </a:lnTo>
                  <a:lnTo>
                    <a:pt x="223647" y="17450"/>
                  </a:lnTo>
                  <a:lnTo>
                    <a:pt x="230124" y="57607"/>
                  </a:lnTo>
                  <a:lnTo>
                    <a:pt x="205740" y="57836"/>
                  </a:lnTo>
                  <a:lnTo>
                    <a:pt x="201778" y="90830"/>
                  </a:lnTo>
                  <a:lnTo>
                    <a:pt x="210236" y="97917"/>
                  </a:lnTo>
                  <a:lnTo>
                    <a:pt x="188671" y="107823"/>
                  </a:lnTo>
                  <a:lnTo>
                    <a:pt x="188519" y="128473"/>
                  </a:lnTo>
                  <a:lnTo>
                    <a:pt x="174574" y="149352"/>
                  </a:lnTo>
                  <a:lnTo>
                    <a:pt x="173355" y="169621"/>
                  </a:lnTo>
                  <a:lnTo>
                    <a:pt x="163754" y="180213"/>
                  </a:lnTo>
                  <a:lnTo>
                    <a:pt x="20117" y="154915"/>
                  </a:lnTo>
                  <a:lnTo>
                    <a:pt x="1829" y="103784"/>
                  </a:lnTo>
                  <a:lnTo>
                    <a:pt x="0" y="92050"/>
                  </a:lnTo>
                  <a:close/>
                </a:path>
              </a:pathLst>
            </a:custGeom>
            <a:gradFill>
              <a:gsLst>
                <a:gs pos="0">
                  <a:srgbClr val="FFB243"/>
                </a:gs>
                <a:gs pos="50000">
                  <a:srgbClr val="FFC14F"/>
                </a:gs>
                <a:gs pos="100000">
                  <a:srgbClr val="FFD05B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8009BEC7-0653-37C7-DCD8-BB0E5D91D348}"/>
                </a:ext>
              </a:extLst>
            </p:cNvPr>
            <p:cNvSpPr/>
            <p:nvPr/>
          </p:nvSpPr>
          <p:spPr>
            <a:xfrm>
              <a:off x="3121837" y="4838928"/>
              <a:ext cx="501624" cy="314019"/>
            </a:xfrm>
            <a:custGeom>
              <a:avLst/>
              <a:gdLst>
                <a:gd name="csX0" fmla="*/ 448666 w 501624"/>
                <a:gd name="csY0" fmla="*/ 0 h 314019"/>
                <a:gd name="csX1" fmla="*/ 486004 w 501624"/>
                <a:gd name="csY1" fmla="*/ 81382 h 314019"/>
                <a:gd name="csX2" fmla="*/ 501625 w 501624"/>
                <a:gd name="csY2" fmla="*/ 115747 h 314019"/>
                <a:gd name="csX3" fmla="*/ 467030 w 501624"/>
                <a:gd name="csY3" fmla="*/ 128930 h 314019"/>
                <a:gd name="csX4" fmla="*/ 457810 w 501624"/>
                <a:gd name="csY4" fmla="*/ 150647 h 314019"/>
                <a:gd name="csX5" fmla="*/ 456667 w 501624"/>
                <a:gd name="csY5" fmla="*/ 167335 h 314019"/>
                <a:gd name="csX6" fmla="*/ 409118 w 501624"/>
                <a:gd name="csY6" fmla="*/ 187985 h 314019"/>
                <a:gd name="csX7" fmla="*/ 332842 w 501624"/>
                <a:gd name="csY7" fmla="*/ 210769 h 314019"/>
                <a:gd name="csX8" fmla="*/ 290093 w 501624"/>
                <a:gd name="csY8" fmla="*/ 245135 h 314019"/>
                <a:gd name="csX9" fmla="*/ 269062 w 501624"/>
                <a:gd name="csY9" fmla="*/ 247802 h 314019"/>
                <a:gd name="csX10" fmla="*/ 254737 w 501624"/>
                <a:gd name="csY10" fmla="*/ 244906 h 314019"/>
                <a:gd name="csX11" fmla="*/ 226771 w 501624"/>
                <a:gd name="csY11" fmla="*/ 265176 h 314019"/>
                <a:gd name="csX12" fmla="*/ 196367 w 501624"/>
                <a:gd name="csY12" fmla="*/ 274472 h 314019"/>
                <a:gd name="csX13" fmla="*/ 156286 w 501624"/>
                <a:gd name="csY13" fmla="*/ 276987 h 314019"/>
                <a:gd name="csX14" fmla="*/ 144247 w 501624"/>
                <a:gd name="csY14" fmla="*/ 279806 h 314019"/>
                <a:gd name="csX15" fmla="*/ 133807 w 501624"/>
                <a:gd name="csY15" fmla="*/ 292608 h 314019"/>
                <a:gd name="csX16" fmla="*/ 121234 w 501624"/>
                <a:gd name="csY16" fmla="*/ 296189 h 314019"/>
                <a:gd name="csX17" fmla="*/ 113843 w 501624"/>
                <a:gd name="csY17" fmla="*/ 308534 h 314019"/>
                <a:gd name="csX18" fmla="*/ 90221 w 501624"/>
                <a:gd name="csY18" fmla="*/ 307391 h 314019"/>
                <a:gd name="csX19" fmla="*/ 74981 w 501624"/>
                <a:gd name="csY19" fmla="*/ 314020 h 314019"/>
                <a:gd name="csX20" fmla="*/ 41910 w 501624"/>
                <a:gd name="csY20" fmla="*/ 311581 h 314019"/>
                <a:gd name="csX21" fmla="*/ 29489 w 501624"/>
                <a:gd name="csY21" fmla="*/ 283159 h 314019"/>
                <a:gd name="csX22" fmla="*/ 30861 w 501624"/>
                <a:gd name="csY22" fmla="*/ 256642 h 314019"/>
                <a:gd name="csX23" fmla="*/ 23012 w 501624"/>
                <a:gd name="csY23" fmla="*/ 242240 h 314019"/>
                <a:gd name="csX24" fmla="*/ 13716 w 501624"/>
                <a:gd name="csY24" fmla="*/ 206197 h 314019"/>
                <a:gd name="csX25" fmla="*/ 0 w 501624"/>
                <a:gd name="csY25" fmla="*/ 186157 h 314019"/>
                <a:gd name="csX26" fmla="*/ 9525 w 501624"/>
                <a:gd name="csY26" fmla="*/ 183718 h 314019"/>
                <a:gd name="csX27" fmla="*/ 4648 w 501624"/>
                <a:gd name="csY27" fmla="*/ 161392 h 314019"/>
                <a:gd name="csX28" fmla="*/ 10439 w 501624"/>
                <a:gd name="csY28" fmla="*/ 151942 h 314019"/>
                <a:gd name="csX29" fmla="*/ 8306 w 501624"/>
                <a:gd name="csY29" fmla="*/ 130606 h 314019"/>
                <a:gd name="csX30" fmla="*/ 29261 w 501624"/>
                <a:gd name="csY30" fmla="*/ 114909 h 314019"/>
                <a:gd name="csX31" fmla="*/ 24384 w 501624"/>
                <a:gd name="csY31" fmla="*/ 94259 h 314019"/>
                <a:gd name="csX32" fmla="*/ 37033 w 501624"/>
                <a:gd name="csY32" fmla="*/ 70027 h 314019"/>
                <a:gd name="csX33" fmla="*/ 56617 w 501624"/>
                <a:gd name="csY33" fmla="*/ 82829 h 314019"/>
                <a:gd name="csX34" fmla="*/ 69571 w 501624"/>
                <a:gd name="csY34" fmla="*/ 78410 h 314019"/>
                <a:gd name="csX35" fmla="*/ 124739 w 501624"/>
                <a:gd name="csY35" fmla="*/ 77266 h 314019"/>
                <a:gd name="csX36" fmla="*/ 133426 w 501624"/>
                <a:gd name="csY36" fmla="*/ 82220 h 314019"/>
                <a:gd name="csX37" fmla="*/ 179603 w 501624"/>
                <a:gd name="csY37" fmla="*/ 87097 h 314019"/>
                <a:gd name="csX38" fmla="*/ 197968 w 501624"/>
                <a:gd name="csY38" fmla="*/ 84658 h 314019"/>
                <a:gd name="csX39" fmla="*/ 209855 w 501624"/>
                <a:gd name="csY39" fmla="*/ 101041 h 314019"/>
                <a:gd name="csX40" fmla="*/ 232181 w 501624"/>
                <a:gd name="csY40" fmla="*/ 92887 h 314019"/>
                <a:gd name="csX41" fmla="*/ 266395 w 501624"/>
                <a:gd name="csY41" fmla="*/ 41148 h 314019"/>
                <a:gd name="csX42" fmla="*/ 310972 w 501624"/>
                <a:gd name="csY42" fmla="*/ 18897 h 314019"/>
                <a:gd name="csX43" fmla="*/ 448666 w 501624"/>
                <a:gd name="csY43" fmla="*/ 0 h 3140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501624" h="314019">
                  <a:moveTo>
                    <a:pt x="448666" y="0"/>
                  </a:moveTo>
                  <a:lnTo>
                    <a:pt x="486004" y="81382"/>
                  </a:lnTo>
                  <a:lnTo>
                    <a:pt x="501625" y="115747"/>
                  </a:lnTo>
                  <a:lnTo>
                    <a:pt x="467030" y="128930"/>
                  </a:lnTo>
                  <a:lnTo>
                    <a:pt x="457810" y="150647"/>
                  </a:lnTo>
                  <a:lnTo>
                    <a:pt x="456667" y="167335"/>
                  </a:lnTo>
                  <a:lnTo>
                    <a:pt x="409118" y="187985"/>
                  </a:lnTo>
                  <a:lnTo>
                    <a:pt x="332842" y="210769"/>
                  </a:lnTo>
                  <a:lnTo>
                    <a:pt x="290093" y="245135"/>
                  </a:lnTo>
                  <a:lnTo>
                    <a:pt x="269062" y="247802"/>
                  </a:lnTo>
                  <a:lnTo>
                    <a:pt x="254737" y="244906"/>
                  </a:lnTo>
                  <a:lnTo>
                    <a:pt x="226771" y="265176"/>
                  </a:lnTo>
                  <a:lnTo>
                    <a:pt x="196367" y="274472"/>
                  </a:lnTo>
                  <a:lnTo>
                    <a:pt x="156286" y="276987"/>
                  </a:lnTo>
                  <a:lnTo>
                    <a:pt x="144247" y="279806"/>
                  </a:lnTo>
                  <a:lnTo>
                    <a:pt x="133807" y="292608"/>
                  </a:lnTo>
                  <a:lnTo>
                    <a:pt x="121234" y="296189"/>
                  </a:lnTo>
                  <a:lnTo>
                    <a:pt x="113843" y="308534"/>
                  </a:lnTo>
                  <a:lnTo>
                    <a:pt x="90221" y="307391"/>
                  </a:lnTo>
                  <a:lnTo>
                    <a:pt x="74981" y="314020"/>
                  </a:lnTo>
                  <a:lnTo>
                    <a:pt x="41910" y="311581"/>
                  </a:lnTo>
                  <a:lnTo>
                    <a:pt x="29489" y="283159"/>
                  </a:lnTo>
                  <a:lnTo>
                    <a:pt x="30861" y="256642"/>
                  </a:lnTo>
                  <a:lnTo>
                    <a:pt x="23012" y="242240"/>
                  </a:lnTo>
                  <a:lnTo>
                    <a:pt x="13716" y="206197"/>
                  </a:lnTo>
                  <a:lnTo>
                    <a:pt x="0" y="186157"/>
                  </a:lnTo>
                  <a:lnTo>
                    <a:pt x="9525" y="183718"/>
                  </a:lnTo>
                  <a:lnTo>
                    <a:pt x="4648" y="161392"/>
                  </a:lnTo>
                  <a:lnTo>
                    <a:pt x="10439" y="151942"/>
                  </a:lnTo>
                  <a:lnTo>
                    <a:pt x="8306" y="130606"/>
                  </a:lnTo>
                  <a:lnTo>
                    <a:pt x="29261" y="114909"/>
                  </a:lnTo>
                  <a:lnTo>
                    <a:pt x="24384" y="94259"/>
                  </a:lnTo>
                  <a:lnTo>
                    <a:pt x="37033" y="70027"/>
                  </a:lnTo>
                  <a:lnTo>
                    <a:pt x="56617" y="82829"/>
                  </a:lnTo>
                  <a:lnTo>
                    <a:pt x="69571" y="78410"/>
                  </a:lnTo>
                  <a:lnTo>
                    <a:pt x="124739" y="77266"/>
                  </a:lnTo>
                  <a:lnTo>
                    <a:pt x="133426" y="82220"/>
                  </a:lnTo>
                  <a:lnTo>
                    <a:pt x="179603" y="87097"/>
                  </a:lnTo>
                  <a:lnTo>
                    <a:pt x="197968" y="84658"/>
                  </a:lnTo>
                  <a:lnTo>
                    <a:pt x="209855" y="101041"/>
                  </a:lnTo>
                  <a:lnTo>
                    <a:pt x="232181" y="92887"/>
                  </a:lnTo>
                  <a:lnTo>
                    <a:pt x="266395" y="41148"/>
                  </a:lnTo>
                  <a:lnTo>
                    <a:pt x="310972" y="18897"/>
                  </a:lnTo>
                  <a:lnTo>
                    <a:pt x="448666" y="0"/>
                  </a:lnTo>
                  <a:close/>
                </a:path>
              </a:pathLst>
            </a:custGeom>
            <a:gradFill>
              <a:gsLst>
                <a:gs pos="0">
                  <a:srgbClr val="FFB243"/>
                </a:gs>
                <a:gs pos="50000">
                  <a:srgbClr val="FFC14F"/>
                </a:gs>
                <a:gs pos="100000">
                  <a:srgbClr val="FFD05B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5C4FC520-B777-9399-04C8-0C73BD0E2FF9}"/>
                </a:ext>
              </a:extLst>
            </p:cNvPr>
            <p:cNvSpPr/>
            <p:nvPr/>
          </p:nvSpPr>
          <p:spPr>
            <a:xfrm>
              <a:off x="2026005" y="604342"/>
              <a:ext cx="8139988" cy="3069412"/>
            </a:xfrm>
            <a:custGeom>
              <a:avLst/>
              <a:gdLst>
                <a:gd name="csX0" fmla="*/ 7596683 w 8139988"/>
                <a:gd name="csY0" fmla="*/ 1004468 h 3069412"/>
                <a:gd name="csX1" fmla="*/ 7657567 w 8139988"/>
                <a:gd name="csY1" fmla="*/ 967892 h 3069412"/>
                <a:gd name="csX2" fmla="*/ 7657567 w 8139988"/>
                <a:gd name="csY2" fmla="*/ 1027709 h 3069412"/>
                <a:gd name="csX3" fmla="*/ 7605217 w 8139988"/>
                <a:gd name="csY3" fmla="*/ 1032129 h 3069412"/>
                <a:gd name="csX4" fmla="*/ 7596683 w 8139988"/>
                <a:gd name="csY4" fmla="*/ 1004468 h 3069412"/>
                <a:gd name="csX5" fmla="*/ 1406042 w 8139988"/>
                <a:gd name="csY5" fmla="*/ 2763241 h 3069412"/>
                <a:gd name="csX6" fmla="*/ 1384325 w 8139988"/>
                <a:gd name="csY6" fmla="*/ 2798674 h 3069412"/>
                <a:gd name="csX7" fmla="*/ 1337996 w 8139988"/>
                <a:gd name="csY7" fmla="*/ 2808504 h 3069412"/>
                <a:gd name="csX8" fmla="*/ 1290523 w 8139988"/>
                <a:gd name="csY8" fmla="*/ 2869464 h 3069412"/>
                <a:gd name="csX9" fmla="*/ 1333957 w 8139988"/>
                <a:gd name="csY9" fmla="*/ 2925013 h 3069412"/>
                <a:gd name="csX10" fmla="*/ 1329233 w 8139988"/>
                <a:gd name="csY10" fmla="*/ 2964180 h 3069412"/>
                <a:gd name="csX11" fmla="*/ 1381354 w 8139988"/>
                <a:gd name="csY11" fmla="*/ 3031922 h 3069412"/>
                <a:gd name="csX12" fmla="*/ 1381354 w 8139988"/>
                <a:gd name="csY12" fmla="*/ 3031922 h 3069412"/>
                <a:gd name="csX13" fmla="*/ 1352855 w 8139988"/>
                <a:gd name="csY13" fmla="*/ 3054934 h 3069412"/>
                <a:gd name="csX14" fmla="*/ 1344625 w 8139988"/>
                <a:gd name="csY14" fmla="*/ 3069412 h 3069412"/>
                <a:gd name="csX15" fmla="*/ 1323518 w 8139988"/>
                <a:gd name="csY15" fmla="*/ 3065526 h 3069412"/>
                <a:gd name="csX16" fmla="*/ 1290752 w 8139988"/>
                <a:gd name="csY16" fmla="*/ 3030855 h 3069412"/>
                <a:gd name="csX17" fmla="*/ 1277264 w 8139988"/>
                <a:gd name="csY17" fmla="*/ 3028950 h 3069412"/>
                <a:gd name="csX18" fmla="*/ 1247242 w 8139988"/>
                <a:gd name="csY18" fmla="*/ 3015691 h 3069412"/>
                <a:gd name="csX19" fmla="*/ 1232687 w 8139988"/>
                <a:gd name="csY19" fmla="*/ 2992069 h 3069412"/>
                <a:gd name="csX20" fmla="*/ 1188110 w 8139988"/>
                <a:gd name="csY20" fmla="*/ 2980030 h 3069412"/>
                <a:gd name="csX21" fmla="*/ 1159154 w 8139988"/>
                <a:gd name="csY21" fmla="*/ 2989097 h 3069412"/>
                <a:gd name="csX22" fmla="*/ 1150772 w 8139988"/>
                <a:gd name="csY22" fmla="*/ 2978353 h 3069412"/>
                <a:gd name="csX23" fmla="*/ 1085774 w 8139988"/>
                <a:gd name="csY23" fmla="*/ 2950617 h 3069412"/>
                <a:gd name="csX24" fmla="*/ 1015441 w 8139988"/>
                <a:gd name="csY24" fmla="*/ 2941244 h 3069412"/>
                <a:gd name="csX25" fmla="*/ 975055 w 8139988"/>
                <a:gd name="csY25" fmla="*/ 2931262 h 3069412"/>
                <a:gd name="csX26" fmla="*/ 969264 w 8139988"/>
                <a:gd name="csY26" fmla="*/ 2938120 h 3069412"/>
                <a:gd name="csX27" fmla="*/ 908380 w 8139988"/>
                <a:gd name="csY27" fmla="*/ 2888818 h 3069412"/>
                <a:gd name="csX28" fmla="*/ 853897 w 8139988"/>
                <a:gd name="csY28" fmla="*/ 2866644 h 3069412"/>
                <a:gd name="csX29" fmla="*/ 812597 w 8139988"/>
                <a:gd name="csY29" fmla="*/ 2832049 h 3069412"/>
                <a:gd name="csX30" fmla="*/ 847344 w 8139988"/>
                <a:gd name="csY30" fmla="*/ 2822524 h 3069412"/>
                <a:gd name="csX31" fmla="*/ 886968 w 8139988"/>
                <a:gd name="csY31" fmla="*/ 2772766 h 3069412"/>
                <a:gd name="csX32" fmla="*/ 860298 w 8139988"/>
                <a:gd name="csY32" fmla="*/ 2749067 h 3069412"/>
                <a:gd name="csX33" fmla="*/ 930707 w 8139988"/>
                <a:gd name="csY33" fmla="*/ 2724455 h 3069412"/>
                <a:gd name="csX34" fmla="*/ 929411 w 8139988"/>
                <a:gd name="csY34" fmla="*/ 2711272 h 3069412"/>
                <a:gd name="csX35" fmla="*/ 886587 w 8139988"/>
                <a:gd name="csY35" fmla="*/ 2721026 h 3069412"/>
                <a:gd name="csX36" fmla="*/ 888035 w 8139988"/>
                <a:gd name="csY36" fmla="*/ 2694127 h 3069412"/>
                <a:gd name="csX37" fmla="*/ 912647 w 8139988"/>
                <a:gd name="csY37" fmla="*/ 2677211 h 3069412"/>
                <a:gd name="csX38" fmla="*/ 958901 w 8139988"/>
                <a:gd name="csY38" fmla="*/ 2672715 h 3069412"/>
                <a:gd name="csX39" fmla="*/ 966445 w 8139988"/>
                <a:gd name="csY39" fmla="*/ 2652370 h 3069412"/>
                <a:gd name="csX40" fmla="*/ 955853 w 8139988"/>
                <a:gd name="csY40" fmla="*/ 2618613 h 3069412"/>
                <a:gd name="csX41" fmla="*/ 975284 w 8139988"/>
                <a:gd name="csY41" fmla="*/ 2586304 h 3069412"/>
                <a:gd name="csX42" fmla="*/ 974674 w 8139988"/>
                <a:gd name="csY42" fmla="*/ 2568092 h 3069412"/>
                <a:gd name="csX43" fmla="*/ 904265 w 8139988"/>
                <a:gd name="csY43" fmla="*/ 2547899 h 3069412"/>
                <a:gd name="csX44" fmla="*/ 876376 w 8139988"/>
                <a:gd name="csY44" fmla="*/ 2548585 h 3069412"/>
                <a:gd name="csX45" fmla="*/ 846887 w 8139988"/>
                <a:gd name="csY45" fmla="*/ 2519324 h 3069412"/>
                <a:gd name="csX46" fmla="*/ 810235 w 8139988"/>
                <a:gd name="csY46" fmla="*/ 2529231 h 3069412"/>
                <a:gd name="csX47" fmla="*/ 749579 w 8139988"/>
                <a:gd name="csY47" fmla="*/ 2507209 h 3069412"/>
                <a:gd name="csX48" fmla="*/ 750646 w 8139988"/>
                <a:gd name="csY48" fmla="*/ 2494864 h 3069412"/>
                <a:gd name="csX49" fmla="*/ 733654 w 8139988"/>
                <a:gd name="csY49" fmla="*/ 2467509 h 3069412"/>
                <a:gd name="csX50" fmla="*/ 695554 w 8139988"/>
                <a:gd name="csY50" fmla="*/ 2464384 h 3069412"/>
                <a:gd name="csX51" fmla="*/ 691591 w 8139988"/>
                <a:gd name="csY51" fmla="*/ 2444725 h 3069412"/>
                <a:gd name="csX52" fmla="*/ 703555 w 8139988"/>
                <a:gd name="csY52" fmla="*/ 2431847 h 3069412"/>
                <a:gd name="csX53" fmla="*/ 672998 w 8139988"/>
                <a:gd name="csY53" fmla="*/ 2395652 h 3069412"/>
                <a:gd name="csX54" fmla="*/ 623545 w 8139988"/>
                <a:gd name="csY54" fmla="*/ 2401900 h 3069412"/>
                <a:gd name="csX55" fmla="*/ 608990 w 8139988"/>
                <a:gd name="csY55" fmla="*/ 2398624 h 3069412"/>
                <a:gd name="csX56" fmla="*/ 596951 w 8139988"/>
                <a:gd name="csY56" fmla="*/ 2413178 h 3069412"/>
                <a:gd name="csX57" fmla="*/ 579120 w 8139988"/>
                <a:gd name="csY57" fmla="*/ 2410587 h 3069412"/>
                <a:gd name="csX58" fmla="*/ 579120 w 8139988"/>
                <a:gd name="csY58" fmla="*/ 2410587 h 3069412"/>
                <a:gd name="csX59" fmla="*/ 567385 w 8139988"/>
                <a:gd name="csY59" fmla="*/ 2369515 h 3069412"/>
                <a:gd name="csX60" fmla="*/ 556184 w 8139988"/>
                <a:gd name="csY60" fmla="*/ 2348027 h 3069412"/>
                <a:gd name="csX61" fmla="*/ 565328 w 8139988"/>
                <a:gd name="csY61" fmla="*/ 2342007 h 3069412"/>
                <a:gd name="csX62" fmla="*/ 603885 w 8139988"/>
                <a:gd name="csY62" fmla="*/ 2344293 h 3069412"/>
                <a:gd name="csX63" fmla="*/ 622478 w 8139988"/>
                <a:gd name="csY63" fmla="*/ 2330044 h 3069412"/>
                <a:gd name="csX64" fmla="*/ 608686 w 8139988"/>
                <a:gd name="csY64" fmla="*/ 2312746 h 3069412"/>
                <a:gd name="csX65" fmla="*/ 576529 w 8139988"/>
                <a:gd name="csY65" fmla="*/ 2301240 h 3069412"/>
                <a:gd name="csX66" fmla="*/ 579349 w 8139988"/>
                <a:gd name="csY66" fmla="*/ 2289429 h 3069412"/>
                <a:gd name="csX67" fmla="*/ 559917 w 8139988"/>
                <a:gd name="csY67" fmla="*/ 2277466 h 3069412"/>
                <a:gd name="csX68" fmla="*/ 529971 w 8139988"/>
                <a:gd name="csY68" fmla="*/ 2234260 h 3069412"/>
                <a:gd name="csX69" fmla="*/ 540258 w 8139988"/>
                <a:gd name="csY69" fmla="*/ 2216353 h 3069412"/>
                <a:gd name="csX70" fmla="*/ 535534 w 8139988"/>
                <a:gd name="csY70" fmla="*/ 2185111 h 3069412"/>
                <a:gd name="csX71" fmla="*/ 488823 w 8139988"/>
                <a:gd name="csY71" fmla="*/ 2169109 h 3069412"/>
                <a:gd name="csX72" fmla="*/ 463829 w 8139988"/>
                <a:gd name="csY72" fmla="*/ 2177110 h 3069412"/>
                <a:gd name="csX73" fmla="*/ 457047 w 8139988"/>
                <a:gd name="csY73" fmla="*/ 2160422 h 3069412"/>
                <a:gd name="csX74" fmla="*/ 406756 w 8139988"/>
                <a:gd name="csY74" fmla="*/ 2143582 h 3069412"/>
                <a:gd name="csX75" fmla="*/ 391363 w 8139988"/>
                <a:gd name="csY75" fmla="*/ 2103577 h 3069412"/>
                <a:gd name="csX76" fmla="*/ 387325 w 8139988"/>
                <a:gd name="csY76" fmla="*/ 2070506 h 3069412"/>
                <a:gd name="csX77" fmla="*/ 364312 w 8139988"/>
                <a:gd name="csY77" fmla="*/ 2054657 h 3069412"/>
                <a:gd name="csX78" fmla="*/ 384734 w 8139988"/>
                <a:gd name="csY78" fmla="*/ 2032787 h 3069412"/>
                <a:gd name="csX79" fmla="*/ 370637 w 8139988"/>
                <a:gd name="csY79" fmla="*/ 1968017 h 3069412"/>
                <a:gd name="csX80" fmla="*/ 404622 w 8139988"/>
                <a:gd name="csY80" fmla="*/ 1927479 h 3069412"/>
                <a:gd name="csX81" fmla="*/ 397383 w 8139988"/>
                <a:gd name="csY81" fmla="*/ 1915135 h 3069412"/>
                <a:gd name="csX82" fmla="*/ 397383 w 8139988"/>
                <a:gd name="csY82" fmla="*/ 1915135 h 3069412"/>
                <a:gd name="csX83" fmla="*/ 451637 w 8139988"/>
                <a:gd name="csY83" fmla="*/ 1875816 h 3069412"/>
                <a:gd name="csX84" fmla="*/ 401650 w 8139988"/>
                <a:gd name="csY84" fmla="*/ 1841754 h 3069412"/>
                <a:gd name="csX85" fmla="*/ 401650 w 8139988"/>
                <a:gd name="csY85" fmla="*/ 1841754 h 3069412"/>
                <a:gd name="csX86" fmla="*/ 503911 w 8139988"/>
                <a:gd name="csY86" fmla="*/ 1749019 h 3069412"/>
                <a:gd name="csX87" fmla="*/ 548259 w 8139988"/>
                <a:gd name="csY87" fmla="*/ 1706347 h 3069412"/>
                <a:gd name="csX88" fmla="*/ 566242 w 8139988"/>
                <a:gd name="csY88" fmla="*/ 1668399 h 3069412"/>
                <a:gd name="csX89" fmla="*/ 495529 w 8139988"/>
                <a:gd name="csY89" fmla="*/ 1616888 h 3069412"/>
                <a:gd name="csX90" fmla="*/ 515036 w 8139988"/>
                <a:gd name="csY90" fmla="*/ 1567358 h 3069412"/>
                <a:gd name="csX91" fmla="*/ 472059 w 8139988"/>
                <a:gd name="csY91" fmla="*/ 1510056 h 3069412"/>
                <a:gd name="csX92" fmla="*/ 504215 w 8139988"/>
                <a:gd name="csY92" fmla="*/ 1443076 h 3069412"/>
                <a:gd name="csX93" fmla="*/ 448666 w 8139988"/>
                <a:gd name="csY93" fmla="*/ 1352550 h 3069412"/>
                <a:gd name="csX94" fmla="*/ 492709 w 8139988"/>
                <a:gd name="csY94" fmla="*/ 1291438 h 3069412"/>
                <a:gd name="csX95" fmla="*/ 419557 w 8139988"/>
                <a:gd name="csY95" fmla="*/ 1236802 h 3069412"/>
                <a:gd name="csX96" fmla="*/ 426567 w 8139988"/>
                <a:gd name="csY96" fmla="*/ 1178509 h 3069412"/>
                <a:gd name="csX97" fmla="*/ 465125 w 8139988"/>
                <a:gd name="csY97" fmla="*/ 1170813 h 3069412"/>
                <a:gd name="csX98" fmla="*/ 546430 w 8139988"/>
                <a:gd name="csY98" fmla="*/ 1136980 h 3069412"/>
                <a:gd name="csX99" fmla="*/ 546430 w 8139988"/>
                <a:gd name="csY99" fmla="*/ 1136980 h 3069412"/>
                <a:gd name="csX100" fmla="*/ 595655 w 8139988"/>
                <a:gd name="csY100" fmla="*/ 1107415 h 3069412"/>
                <a:gd name="csX101" fmla="*/ 674141 w 8139988"/>
                <a:gd name="csY101" fmla="*/ 1158621 h 3069412"/>
                <a:gd name="csX102" fmla="*/ 804901 w 8139988"/>
                <a:gd name="csY102" fmla="*/ 1178585 h 3069412"/>
                <a:gd name="csX103" fmla="*/ 985342 w 8139988"/>
                <a:gd name="csY103" fmla="*/ 1272311 h 3069412"/>
                <a:gd name="csX104" fmla="*/ 1021994 w 8139988"/>
                <a:gd name="csY104" fmla="*/ 1311097 h 3069412"/>
                <a:gd name="csX105" fmla="*/ 1025195 w 8139988"/>
                <a:gd name="csY105" fmla="*/ 1364818 h 3069412"/>
                <a:gd name="csX106" fmla="*/ 972160 w 8139988"/>
                <a:gd name="csY106" fmla="*/ 1406728 h 3069412"/>
                <a:gd name="csX107" fmla="*/ 894207 w 8139988"/>
                <a:gd name="csY107" fmla="*/ 1427836 h 3069412"/>
                <a:gd name="csX108" fmla="*/ 680999 w 8139988"/>
                <a:gd name="csY108" fmla="*/ 1367333 h 3069412"/>
                <a:gd name="csX109" fmla="*/ 645871 w 8139988"/>
                <a:gd name="csY109" fmla="*/ 1377544 h 3069412"/>
                <a:gd name="csX110" fmla="*/ 723747 w 8139988"/>
                <a:gd name="csY110" fmla="*/ 1435684 h 3069412"/>
                <a:gd name="csX111" fmla="*/ 726796 w 8139988"/>
                <a:gd name="csY111" fmla="*/ 1472108 h 3069412"/>
                <a:gd name="csX112" fmla="*/ 729920 w 8139988"/>
                <a:gd name="csY112" fmla="*/ 1551204 h 3069412"/>
                <a:gd name="csX113" fmla="*/ 791413 w 8139988"/>
                <a:gd name="csY113" fmla="*/ 1574597 h 3069412"/>
                <a:gd name="csX114" fmla="*/ 828751 w 8139988"/>
                <a:gd name="csY114" fmla="*/ 1594333 h 3069412"/>
                <a:gd name="csX115" fmla="*/ 834923 w 8139988"/>
                <a:gd name="csY115" fmla="*/ 1557376 h 3069412"/>
                <a:gd name="csX116" fmla="*/ 806120 w 8139988"/>
                <a:gd name="csY116" fmla="*/ 1524305 h 3069412"/>
                <a:gd name="csX117" fmla="*/ 836524 w 8139988"/>
                <a:gd name="csY117" fmla="*/ 1494892 h 3069412"/>
                <a:gd name="csX118" fmla="*/ 951967 w 8139988"/>
                <a:gd name="csY118" fmla="*/ 1543050 h 3069412"/>
                <a:gd name="csX119" fmla="*/ 992200 w 8139988"/>
                <a:gd name="csY119" fmla="*/ 1524305 h 3069412"/>
                <a:gd name="csX120" fmla="*/ 960044 w 8139988"/>
                <a:gd name="csY120" fmla="*/ 1467307 h 3069412"/>
                <a:gd name="csX121" fmla="*/ 1071372 w 8139988"/>
                <a:gd name="csY121" fmla="*/ 1389964 h 3069412"/>
                <a:gd name="csX122" fmla="*/ 1115416 w 8139988"/>
                <a:gd name="csY122" fmla="*/ 1394612 h 3069412"/>
                <a:gd name="csX123" fmla="*/ 1160069 w 8139988"/>
                <a:gd name="csY123" fmla="*/ 1422273 h 3069412"/>
                <a:gd name="csX124" fmla="*/ 1187882 w 8139988"/>
                <a:gd name="csY124" fmla="*/ 1367638 h 3069412"/>
                <a:gd name="csX125" fmla="*/ 1148029 w 8139988"/>
                <a:gd name="csY125" fmla="*/ 1319555 h 3069412"/>
                <a:gd name="csX126" fmla="*/ 1171423 w 8139988"/>
                <a:gd name="csY126" fmla="*/ 1270864 h 3069412"/>
                <a:gd name="csX127" fmla="*/ 1136294 w 8139988"/>
                <a:gd name="csY127" fmla="*/ 1219657 h 3069412"/>
                <a:gd name="csX128" fmla="*/ 1269873 w 8139988"/>
                <a:gd name="csY128" fmla="*/ 1246251 h 3069412"/>
                <a:gd name="csX129" fmla="*/ 1297153 w 8139988"/>
                <a:gd name="csY129" fmla="*/ 1292124 h 3069412"/>
                <a:gd name="csX130" fmla="*/ 1236726 w 8139988"/>
                <a:gd name="csY130" fmla="*/ 1302182 h 3069412"/>
                <a:gd name="csX131" fmla="*/ 1237031 w 8139988"/>
                <a:gd name="csY131" fmla="*/ 1347216 h 3069412"/>
                <a:gd name="csX132" fmla="*/ 1274597 w 8139988"/>
                <a:gd name="csY132" fmla="*/ 1374724 h 3069412"/>
                <a:gd name="csX133" fmla="*/ 1348435 w 8139988"/>
                <a:gd name="csY133" fmla="*/ 1357351 h 3069412"/>
                <a:gd name="csX134" fmla="*/ 1360094 w 8139988"/>
                <a:gd name="csY134" fmla="*/ 1305763 h 3069412"/>
                <a:gd name="csX135" fmla="*/ 1459840 w 8139988"/>
                <a:gd name="csY135" fmla="*/ 1266901 h 3069412"/>
                <a:gd name="csX136" fmla="*/ 1626489 w 8139988"/>
                <a:gd name="csY136" fmla="*/ 1195883 h 3069412"/>
                <a:gd name="csX137" fmla="*/ 1662532 w 8139988"/>
                <a:gd name="csY137" fmla="*/ 1199921 h 3069412"/>
                <a:gd name="csX138" fmla="*/ 1615440 w 8139988"/>
                <a:gd name="csY138" fmla="*/ 1250214 h 3069412"/>
                <a:gd name="csX139" fmla="*/ 1674724 w 8139988"/>
                <a:gd name="csY139" fmla="*/ 1258824 h 3069412"/>
                <a:gd name="csX140" fmla="*/ 1708937 w 8139988"/>
                <a:gd name="csY140" fmla="*/ 1230630 h 3069412"/>
                <a:gd name="csX141" fmla="*/ 1798396 w 8139988"/>
                <a:gd name="csY141" fmla="*/ 1228344 h 3069412"/>
                <a:gd name="csX142" fmla="*/ 1869339 w 8139988"/>
                <a:gd name="csY142" fmla="*/ 1193902 h 3069412"/>
                <a:gd name="csX143" fmla="*/ 1923745 w 8139988"/>
                <a:gd name="csY143" fmla="*/ 1243889 h 3069412"/>
                <a:gd name="csX144" fmla="*/ 1978076 w 8139988"/>
                <a:gd name="csY144" fmla="*/ 1188872 h 3069412"/>
                <a:gd name="csX145" fmla="*/ 1928013 w 8139988"/>
                <a:gd name="csY145" fmla="*/ 1140181 h 3069412"/>
                <a:gd name="csX146" fmla="*/ 1952853 w 8139988"/>
                <a:gd name="csY146" fmla="*/ 1112215 h 3069412"/>
                <a:gd name="csX147" fmla="*/ 2093900 w 8139988"/>
                <a:gd name="csY147" fmla="*/ 1137895 h 3069412"/>
                <a:gd name="csX148" fmla="*/ 2160041 w 8139988"/>
                <a:gd name="csY148" fmla="*/ 1164260 h 3069412"/>
                <a:gd name="csX149" fmla="*/ 2333092 w 8139988"/>
                <a:gd name="csY149" fmla="*/ 1259205 h 3069412"/>
                <a:gd name="csX150" fmla="*/ 2365019 w 8139988"/>
                <a:gd name="csY150" fmla="*/ 1216000 h 3069412"/>
                <a:gd name="csX151" fmla="*/ 2316480 w 8139988"/>
                <a:gd name="csY151" fmla="*/ 1171804 h 3069412"/>
                <a:gd name="csX152" fmla="*/ 2315109 w 8139988"/>
                <a:gd name="csY152" fmla="*/ 1153973 h 3069412"/>
                <a:gd name="csX153" fmla="*/ 2257501 w 8139988"/>
                <a:gd name="csY153" fmla="*/ 1145743 h 3069412"/>
                <a:gd name="csX154" fmla="*/ 2273275 w 8139988"/>
                <a:gd name="csY154" fmla="*/ 1105510 h 3069412"/>
                <a:gd name="csX155" fmla="*/ 2247748 w 8139988"/>
                <a:gd name="csY155" fmla="*/ 1038377 h 3069412"/>
                <a:gd name="csX156" fmla="*/ 2246300 w 8139988"/>
                <a:gd name="csY156" fmla="*/ 1010564 h 3069412"/>
                <a:gd name="csX157" fmla="*/ 2334463 w 8139988"/>
                <a:gd name="csY157" fmla="*/ 930783 h 3069412"/>
                <a:gd name="csX158" fmla="*/ 2365781 w 8139988"/>
                <a:gd name="csY158" fmla="*/ 849020 h 3069412"/>
                <a:gd name="csX159" fmla="*/ 2401291 w 8139988"/>
                <a:gd name="csY159" fmla="*/ 831113 h 3069412"/>
                <a:gd name="csX160" fmla="*/ 2527706 w 8139988"/>
                <a:gd name="csY160" fmla="*/ 855116 h 3069412"/>
                <a:gd name="csX161" fmla="*/ 2537688 w 8139988"/>
                <a:gd name="csY161" fmla="*/ 905256 h 3069412"/>
                <a:gd name="csX162" fmla="*/ 2492426 w 8139988"/>
                <a:gd name="csY162" fmla="*/ 977265 h 3069412"/>
                <a:gd name="csX163" fmla="*/ 2522144 w 8139988"/>
                <a:gd name="csY163" fmla="*/ 1005230 h 3069412"/>
                <a:gd name="csX164" fmla="*/ 2537460 w 8139988"/>
                <a:gd name="csY164" fmla="*/ 1065886 h 3069412"/>
                <a:gd name="csX165" fmla="*/ 2526640 w 8139988"/>
                <a:gd name="csY165" fmla="*/ 1182167 h 3069412"/>
                <a:gd name="csX166" fmla="*/ 2579294 w 8139988"/>
                <a:gd name="csY166" fmla="*/ 1233221 h 3069412"/>
                <a:gd name="csX167" fmla="*/ 2558796 w 8139988"/>
                <a:gd name="csY167" fmla="*/ 1288009 h 3069412"/>
                <a:gd name="csX168" fmla="*/ 2465298 w 8139988"/>
                <a:gd name="csY168" fmla="*/ 1402385 h 3069412"/>
                <a:gd name="csX169" fmla="*/ 2519858 w 8139988"/>
                <a:gd name="csY169" fmla="*/ 1414120 h 3069412"/>
                <a:gd name="csX170" fmla="*/ 2538832 w 8139988"/>
                <a:gd name="csY170" fmla="*/ 1385469 h 3069412"/>
                <a:gd name="csX171" fmla="*/ 2591410 w 8139988"/>
                <a:gd name="csY171" fmla="*/ 1364971 h 3069412"/>
                <a:gd name="csX172" fmla="*/ 2604059 w 8139988"/>
                <a:gd name="csY172" fmla="*/ 1325118 h 3069412"/>
                <a:gd name="csX173" fmla="*/ 2645435 w 8139988"/>
                <a:gd name="csY173" fmla="*/ 1286409 h 3069412"/>
                <a:gd name="csX174" fmla="*/ 2617623 w 8139988"/>
                <a:gd name="csY174" fmla="*/ 1239698 h 3069412"/>
                <a:gd name="csX175" fmla="*/ 2639873 w 8139988"/>
                <a:gd name="csY175" fmla="*/ 1184834 h 3069412"/>
                <a:gd name="csX176" fmla="*/ 2587676 w 8139988"/>
                <a:gd name="csY176" fmla="*/ 1177976 h 3069412"/>
                <a:gd name="csX177" fmla="*/ 2576170 w 8139988"/>
                <a:gd name="csY177" fmla="*/ 1131037 h 3069412"/>
                <a:gd name="csX178" fmla="*/ 2614270 w 8139988"/>
                <a:gd name="csY178" fmla="*/ 1045083 h 3069412"/>
                <a:gd name="csX179" fmla="*/ 2552243 w 8139988"/>
                <a:gd name="csY179" fmla="*/ 973912 h 3069412"/>
                <a:gd name="csX180" fmla="*/ 2637739 w 8139988"/>
                <a:gd name="csY180" fmla="*/ 914095 h 3069412"/>
                <a:gd name="csX181" fmla="*/ 2626690 w 8139988"/>
                <a:gd name="csY181" fmla="*/ 850087 h 3069412"/>
                <a:gd name="csX182" fmla="*/ 2650465 w 8139988"/>
                <a:gd name="csY182" fmla="*/ 847954 h 3069412"/>
                <a:gd name="csX183" fmla="*/ 2675611 w 8139988"/>
                <a:gd name="csY183" fmla="*/ 898017 h 3069412"/>
                <a:gd name="csX184" fmla="*/ 2656713 w 8139988"/>
                <a:gd name="csY184" fmla="*/ 983742 h 3069412"/>
                <a:gd name="csX185" fmla="*/ 2707843 w 8139988"/>
                <a:gd name="csY185" fmla="*/ 999744 h 3069412"/>
                <a:gd name="csX186" fmla="*/ 2686050 w 8139988"/>
                <a:gd name="csY186" fmla="*/ 936117 h 3069412"/>
                <a:gd name="csX187" fmla="*/ 2765984 w 8139988"/>
                <a:gd name="csY187" fmla="*/ 901065 h 3069412"/>
                <a:gd name="csX188" fmla="*/ 2865120 w 8139988"/>
                <a:gd name="csY188" fmla="*/ 896264 h 3069412"/>
                <a:gd name="csX189" fmla="*/ 2953360 w 8139988"/>
                <a:gd name="csY189" fmla="*/ 947166 h 3069412"/>
                <a:gd name="csX190" fmla="*/ 2910916 w 8139988"/>
                <a:gd name="csY190" fmla="*/ 872642 h 3069412"/>
                <a:gd name="csX191" fmla="*/ 2906116 w 8139988"/>
                <a:gd name="csY191" fmla="*/ 775259 h 3069412"/>
                <a:gd name="csX192" fmla="*/ 2989173 w 8139988"/>
                <a:gd name="csY192" fmla="*/ 756590 h 3069412"/>
                <a:gd name="csX193" fmla="*/ 3104083 w 8139988"/>
                <a:gd name="csY193" fmla="*/ 760628 h 3069412"/>
                <a:gd name="csX194" fmla="*/ 3207563 w 8139988"/>
                <a:gd name="csY194" fmla="*/ 748513 h 3069412"/>
                <a:gd name="csX195" fmla="*/ 3168777 w 8139988"/>
                <a:gd name="csY195" fmla="*/ 699516 h 3069412"/>
                <a:gd name="csX196" fmla="*/ 3224022 w 8139988"/>
                <a:gd name="csY196" fmla="*/ 637108 h 3069412"/>
                <a:gd name="csX197" fmla="*/ 3278886 w 8139988"/>
                <a:gd name="csY197" fmla="*/ 634441 h 3069412"/>
                <a:gd name="csX198" fmla="*/ 3371774 w 8139988"/>
                <a:gd name="csY198" fmla="*/ 586588 h 3069412"/>
                <a:gd name="csX199" fmla="*/ 3497885 w 8139988"/>
                <a:gd name="csY199" fmla="*/ 573634 h 3069412"/>
                <a:gd name="csX200" fmla="*/ 3513811 w 8139988"/>
                <a:gd name="csY200" fmla="*/ 546887 h 3069412"/>
                <a:gd name="csX201" fmla="*/ 3639160 w 8139988"/>
                <a:gd name="csY201" fmla="*/ 537820 h 3069412"/>
                <a:gd name="csX202" fmla="*/ 3678250 w 8139988"/>
                <a:gd name="csY202" fmla="*/ 559765 h 3069412"/>
                <a:gd name="csX203" fmla="*/ 3785463 w 8139988"/>
                <a:gd name="csY203" fmla="*/ 507492 h 3069412"/>
                <a:gd name="csX204" fmla="*/ 3873170 w 8139988"/>
                <a:gd name="csY204" fmla="*/ 509168 h 3069412"/>
                <a:gd name="csX205" fmla="*/ 3886353 w 8139988"/>
                <a:gd name="csY205" fmla="*/ 466192 h 3069412"/>
                <a:gd name="csX206" fmla="*/ 3931996 w 8139988"/>
                <a:gd name="csY206" fmla="*/ 423367 h 3069412"/>
                <a:gd name="csX207" fmla="*/ 4044696 w 8139988"/>
                <a:gd name="csY207" fmla="*/ 381686 h 3069412"/>
                <a:gd name="csX208" fmla="*/ 4126611 w 8139988"/>
                <a:gd name="csY208" fmla="*/ 414680 h 3069412"/>
                <a:gd name="csX209" fmla="*/ 4061613 w 8139988"/>
                <a:gd name="csY209" fmla="*/ 439598 h 3069412"/>
                <a:gd name="csX210" fmla="*/ 4169816 w 8139988"/>
                <a:gd name="csY210" fmla="*/ 454990 h 3069412"/>
                <a:gd name="csX211" fmla="*/ 4182694 w 8139988"/>
                <a:gd name="csY211" fmla="*/ 504215 h 3069412"/>
                <a:gd name="csX212" fmla="*/ 4226357 w 8139988"/>
                <a:gd name="csY212" fmla="*/ 480060 h 3069412"/>
                <a:gd name="csX213" fmla="*/ 4365956 w 8139988"/>
                <a:gd name="csY213" fmla="*/ 481355 h 3069412"/>
                <a:gd name="csX214" fmla="*/ 4473626 w 8139988"/>
                <a:gd name="csY214" fmla="*/ 529666 h 3069412"/>
                <a:gd name="csX215" fmla="*/ 4511955 w 8139988"/>
                <a:gd name="csY215" fmla="*/ 566395 h 3069412"/>
                <a:gd name="csX216" fmla="*/ 4500067 w 8139988"/>
                <a:gd name="csY216" fmla="*/ 616763 h 3069412"/>
                <a:gd name="csX217" fmla="*/ 4447185 w 8139988"/>
                <a:gd name="csY217" fmla="*/ 645185 h 3069412"/>
                <a:gd name="csX218" fmla="*/ 4321683 w 8139988"/>
                <a:gd name="csY218" fmla="*/ 697916 h 3069412"/>
                <a:gd name="csX219" fmla="*/ 4285869 w 8139988"/>
                <a:gd name="csY219" fmla="*/ 725805 h 3069412"/>
                <a:gd name="csX220" fmla="*/ 4345076 w 8139988"/>
                <a:gd name="csY220" fmla="*/ 738835 h 3069412"/>
                <a:gd name="csX221" fmla="*/ 4415714 w 8139988"/>
                <a:gd name="csY221" fmla="*/ 762305 h 3069412"/>
                <a:gd name="csX222" fmla="*/ 4458691 w 8139988"/>
                <a:gd name="csY222" fmla="*/ 744779 h 3069412"/>
                <a:gd name="csX223" fmla="*/ 4483075 w 8139988"/>
                <a:gd name="csY223" fmla="*/ 804139 h 3069412"/>
                <a:gd name="csX224" fmla="*/ 4504030 w 8139988"/>
                <a:gd name="csY224" fmla="*/ 780212 h 3069412"/>
                <a:gd name="csX225" fmla="*/ 4580382 w 8139988"/>
                <a:gd name="csY225" fmla="*/ 765581 h 3069412"/>
                <a:gd name="csX226" fmla="*/ 4733621 w 8139988"/>
                <a:gd name="csY226" fmla="*/ 780898 h 3069412"/>
                <a:gd name="csX227" fmla="*/ 4745279 w 8139988"/>
                <a:gd name="csY227" fmla="*/ 823874 h 3069412"/>
                <a:gd name="csX228" fmla="*/ 4944923 w 8139988"/>
                <a:gd name="csY228" fmla="*/ 837438 h 3069412"/>
                <a:gd name="csX229" fmla="*/ 4947666 w 8139988"/>
                <a:gd name="csY229" fmla="*/ 767258 h 3069412"/>
                <a:gd name="csX230" fmla="*/ 5049012 w 8139988"/>
                <a:gd name="csY230" fmla="*/ 783412 h 3069412"/>
                <a:gd name="csX231" fmla="*/ 5125288 w 8139988"/>
                <a:gd name="csY231" fmla="*/ 782879 h 3069412"/>
                <a:gd name="csX232" fmla="*/ 5202403 w 8139988"/>
                <a:gd name="csY232" fmla="*/ 831266 h 3069412"/>
                <a:gd name="csX233" fmla="*/ 5224348 w 8139988"/>
                <a:gd name="csY233" fmla="*/ 889254 h 3069412"/>
                <a:gd name="csX234" fmla="*/ 5196078 w 8139988"/>
                <a:gd name="csY234" fmla="*/ 926668 h 3069412"/>
                <a:gd name="csX235" fmla="*/ 5256124 w 8139988"/>
                <a:gd name="csY235" fmla="*/ 996239 h 3069412"/>
                <a:gd name="csX236" fmla="*/ 5331181 w 8139988"/>
                <a:gd name="csY236" fmla="*/ 1031596 h 3069412"/>
                <a:gd name="csX237" fmla="*/ 5377282 w 8139988"/>
                <a:gd name="csY237" fmla="*/ 939470 h 3069412"/>
                <a:gd name="csX238" fmla="*/ 5453863 w 8139988"/>
                <a:gd name="csY238" fmla="*/ 979246 h 3069412"/>
                <a:gd name="csX239" fmla="*/ 5535321 w 8139988"/>
                <a:gd name="csY239" fmla="*/ 955548 h 3069412"/>
                <a:gd name="csX240" fmla="*/ 5627751 w 8139988"/>
                <a:gd name="csY240" fmla="*/ 982675 h 3069412"/>
                <a:gd name="csX241" fmla="*/ 5662879 w 8139988"/>
                <a:gd name="csY241" fmla="*/ 957910 h 3069412"/>
                <a:gd name="csX242" fmla="*/ 5741061 w 8139988"/>
                <a:gd name="csY242" fmla="*/ 970331 h 3069412"/>
                <a:gd name="csX243" fmla="*/ 5706542 w 8139988"/>
                <a:gd name="csY243" fmla="*/ 887654 h 3069412"/>
                <a:gd name="csX244" fmla="*/ 5769636 w 8139988"/>
                <a:gd name="csY244" fmla="*/ 848487 h 3069412"/>
                <a:gd name="csX245" fmla="*/ 6200928 w 8139988"/>
                <a:gd name="csY245" fmla="*/ 907085 h 3069412"/>
                <a:gd name="csX246" fmla="*/ 6241618 w 8139988"/>
                <a:gd name="csY246" fmla="*/ 959815 h 3069412"/>
                <a:gd name="csX247" fmla="*/ 6366587 w 8139988"/>
                <a:gd name="csY247" fmla="*/ 1026795 h 3069412"/>
                <a:gd name="csX248" fmla="*/ 6559448 w 8139988"/>
                <a:gd name="csY248" fmla="*/ 1010336 h 3069412"/>
                <a:gd name="csX249" fmla="*/ 6654547 w 8139988"/>
                <a:gd name="csY249" fmla="*/ 1024661 h 3069412"/>
                <a:gd name="csX250" fmla="*/ 6694323 w 8139988"/>
                <a:gd name="csY250" fmla="*/ 1060475 h 3069412"/>
                <a:gd name="csX251" fmla="*/ 6688532 w 8139988"/>
                <a:gd name="csY251" fmla="*/ 1123036 h 3069412"/>
                <a:gd name="csX252" fmla="*/ 6747358 w 8139988"/>
                <a:gd name="csY252" fmla="*/ 1147191 h 3069412"/>
                <a:gd name="csX253" fmla="*/ 6811290 w 8139988"/>
                <a:gd name="csY253" fmla="*/ 1129817 h 3069412"/>
                <a:gd name="csX254" fmla="*/ 6895948 w 8139988"/>
                <a:gd name="csY254" fmla="*/ 1127608 h 3069412"/>
                <a:gd name="csX255" fmla="*/ 6986092 w 8139988"/>
                <a:gd name="csY255" fmla="*/ 1144219 h 3069412"/>
                <a:gd name="csX256" fmla="*/ 7076618 w 8139988"/>
                <a:gd name="csY256" fmla="*/ 1134847 h 3069412"/>
                <a:gd name="csX257" fmla="*/ 7159828 w 8139988"/>
                <a:gd name="csY257" fmla="*/ 1209446 h 3069412"/>
                <a:gd name="csX258" fmla="*/ 7219036 w 8139988"/>
                <a:gd name="csY258" fmla="*/ 1182776 h 3069412"/>
                <a:gd name="csX259" fmla="*/ 7180402 w 8139988"/>
                <a:gd name="csY259" fmla="*/ 1128979 h 3069412"/>
                <a:gd name="csX260" fmla="*/ 7201662 w 8139988"/>
                <a:gd name="csY260" fmla="*/ 1091108 h 3069412"/>
                <a:gd name="csX261" fmla="*/ 7354062 w 8139988"/>
                <a:gd name="csY261" fmla="*/ 1114959 h 3069412"/>
                <a:gd name="csX262" fmla="*/ 7453351 w 8139988"/>
                <a:gd name="csY262" fmla="*/ 1109853 h 3069412"/>
                <a:gd name="csX263" fmla="*/ 7590740 w 8139988"/>
                <a:gd name="csY263" fmla="*/ 1150315 h 3069412"/>
                <a:gd name="csX264" fmla="*/ 7657567 w 8139988"/>
                <a:gd name="csY264" fmla="*/ 1186967 h 3069412"/>
                <a:gd name="csX265" fmla="*/ 7657567 w 8139988"/>
                <a:gd name="csY265" fmla="*/ 1507617 h 3069412"/>
                <a:gd name="csX266" fmla="*/ 7657262 w 8139988"/>
                <a:gd name="csY266" fmla="*/ 1508074 h 3069412"/>
                <a:gd name="csX267" fmla="*/ 7595845 w 8139988"/>
                <a:gd name="csY267" fmla="*/ 1541983 h 3069412"/>
                <a:gd name="csX268" fmla="*/ 7533970 w 8139988"/>
                <a:gd name="csY268" fmla="*/ 1536344 h 3069412"/>
                <a:gd name="csX269" fmla="*/ 7577023 w 8139988"/>
                <a:gd name="csY269" fmla="*/ 1577111 h 3069412"/>
                <a:gd name="csX270" fmla="*/ 7605446 w 8139988"/>
                <a:gd name="csY270" fmla="*/ 1639596 h 3069412"/>
                <a:gd name="csX271" fmla="*/ 7627544 w 8139988"/>
                <a:gd name="csY271" fmla="*/ 1659789 h 3069412"/>
                <a:gd name="csX272" fmla="*/ 7633030 w 8139988"/>
                <a:gd name="csY272" fmla="*/ 1690649 h 3069412"/>
                <a:gd name="csX273" fmla="*/ 7620762 w 8139988"/>
                <a:gd name="csY273" fmla="*/ 1710309 h 3069412"/>
                <a:gd name="csX274" fmla="*/ 7531685 w 8139988"/>
                <a:gd name="csY274" fmla="*/ 1694155 h 3069412"/>
                <a:gd name="csX275" fmla="*/ 7398258 w 8139988"/>
                <a:gd name="csY275" fmla="*/ 1749781 h 3069412"/>
                <a:gd name="csX276" fmla="*/ 7355738 w 8139988"/>
                <a:gd name="csY276" fmla="*/ 1758315 h 3069412"/>
                <a:gd name="csX277" fmla="*/ 7282663 w 8139988"/>
                <a:gd name="csY277" fmla="*/ 1809521 h 3069412"/>
                <a:gd name="csX278" fmla="*/ 7213397 w 8139988"/>
                <a:gd name="csY278" fmla="*/ 1853794 h 3069412"/>
                <a:gd name="csX279" fmla="*/ 7195795 w 8139988"/>
                <a:gd name="csY279" fmla="*/ 1886255 h 3069412"/>
                <a:gd name="csX280" fmla="*/ 7127520 w 8139988"/>
                <a:gd name="csY280" fmla="*/ 1836725 h 3069412"/>
                <a:gd name="csX281" fmla="*/ 7003085 w 8139988"/>
                <a:gd name="csY281" fmla="*/ 1892884 h 3069412"/>
                <a:gd name="csX282" fmla="*/ 6981292 w 8139988"/>
                <a:gd name="csY282" fmla="*/ 1866367 h 3069412"/>
                <a:gd name="csX283" fmla="*/ 6935343 w 8139988"/>
                <a:gd name="csY283" fmla="*/ 1896923 h 3069412"/>
                <a:gd name="csX284" fmla="*/ 6871412 w 8139988"/>
                <a:gd name="csY284" fmla="*/ 1887169 h 3069412"/>
                <a:gd name="csX285" fmla="*/ 6856095 w 8139988"/>
                <a:gd name="csY285" fmla="*/ 1933804 h 3069412"/>
                <a:gd name="csX286" fmla="*/ 6798793 w 8139988"/>
                <a:gd name="csY286" fmla="*/ 2001546 h 3069412"/>
                <a:gd name="csX287" fmla="*/ 6800469 w 8139988"/>
                <a:gd name="csY287" fmla="*/ 2029587 h 3069412"/>
                <a:gd name="csX288" fmla="*/ 6854876 w 8139988"/>
                <a:gd name="csY288" fmla="*/ 2044979 h 3069412"/>
                <a:gd name="csX289" fmla="*/ 6848475 w 8139988"/>
                <a:gd name="csY289" fmla="*/ 2144268 h 3069412"/>
                <a:gd name="csX290" fmla="*/ 6804127 w 8139988"/>
                <a:gd name="csY290" fmla="*/ 2146707 h 3069412"/>
                <a:gd name="csX291" fmla="*/ 6783705 w 8139988"/>
                <a:gd name="csY291" fmla="*/ 2202790 h 3069412"/>
                <a:gd name="csX292" fmla="*/ 6803517 w 8139988"/>
                <a:gd name="csY292" fmla="*/ 2231441 h 3069412"/>
                <a:gd name="csX293" fmla="*/ 6720002 w 8139988"/>
                <a:gd name="csY293" fmla="*/ 2265121 h 3069412"/>
                <a:gd name="csX294" fmla="*/ 6703466 w 8139988"/>
                <a:gd name="csY294" fmla="*/ 2339721 h 3069412"/>
                <a:gd name="csX295" fmla="*/ 6632296 w 8139988"/>
                <a:gd name="csY295" fmla="*/ 2355494 h 3069412"/>
                <a:gd name="csX296" fmla="*/ 6617970 w 8139988"/>
                <a:gd name="csY296" fmla="*/ 2420798 h 3069412"/>
                <a:gd name="csX297" fmla="*/ 6549085 w 8139988"/>
                <a:gd name="csY297" fmla="*/ 2479929 h 3069412"/>
                <a:gd name="csX298" fmla="*/ 6531407 w 8139988"/>
                <a:gd name="csY298" fmla="*/ 2436267 h 3069412"/>
                <a:gd name="csX299" fmla="*/ 6510985 w 8139988"/>
                <a:gd name="csY299" fmla="*/ 2342541 h 3069412"/>
                <a:gd name="csX300" fmla="*/ 6484315 w 8139988"/>
                <a:gd name="csY300" fmla="*/ 2196465 h 3069412"/>
                <a:gd name="csX301" fmla="*/ 6507328 w 8139988"/>
                <a:gd name="csY301" fmla="*/ 2102968 h 3069412"/>
                <a:gd name="csX302" fmla="*/ 6547562 w 8139988"/>
                <a:gd name="csY302" fmla="*/ 2062201 h 3069412"/>
                <a:gd name="csX303" fmla="*/ 6550076 w 8139988"/>
                <a:gd name="csY303" fmla="*/ 2030044 h 3069412"/>
                <a:gd name="csX304" fmla="*/ 6624295 w 8139988"/>
                <a:gd name="csY304" fmla="*/ 2014576 h 3069412"/>
                <a:gd name="csX305" fmla="*/ 6709639 w 8139988"/>
                <a:gd name="csY305" fmla="*/ 1926489 h 3069412"/>
                <a:gd name="csX306" fmla="*/ 6791858 w 8139988"/>
                <a:gd name="csY306" fmla="*/ 1853260 h 3069412"/>
                <a:gd name="csX307" fmla="*/ 6877660 w 8139988"/>
                <a:gd name="csY307" fmla="*/ 1795653 h 3069412"/>
                <a:gd name="csX308" fmla="*/ 6916065 w 8139988"/>
                <a:gd name="csY308" fmla="*/ 1692021 h 3069412"/>
                <a:gd name="csX309" fmla="*/ 6858000 w 8139988"/>
                <a:gd name="csY309" fmla="*/ 1698346 h 3069412"/>
                <a:gd name="csX310" fmla="*/ 6829349 w 8139988"/>
                <a:gd name="csY310" fmla="*/ 1759077 h 3069412"/>
                <a:gd name="csX311" fmla="*/ 6708191 w 8139988"/>
                <a:gd name="csY311" fmla="*/ 1838859 h 3069412"/>
                <a:gd name="csX312" fmla="*/ 6669100 w 8139988"/>
                <a:gd name="csY312" fmla="*/ 1749400 h 3069412"/>
                <a:gd name="csX313" fmla="*/ 6545809 w 8139988"/>
                <a:gd name="csY313" fmla="*/ 1774317 h 3069412"/>
                <a:gd name="csX314" fmla="*/ 6426251 w 8139988"/>
                <a:gd name="csY314" fmla="*/ 1895094 h 3069412"/>
                <a:gd name="csX315" fmla="*/ 6465723 w 8139988"/>
                <a:gd name="csY315" fmla="*/ 1938452 h 3069412"/>
                <a:gd name="csX316" fmla="*/ 6359119 w 8139988"/>
                <a:gd name="csY316" fmla="*/ 1956816 h 3069412"/>
                <a:gd name="csX317" fmla="*/ 6285281 w 8139988"/>
                <a:gd name="csY317" fmla="*/ 1964055 h 3069412"/>
                <a:gd name="csX318" fmla="*/ 6288710 w 8139988"/>
                <a:gd name="csY318" fmla="*/ 1913077 h 3069412"/>
                <a:gd name="csX319" fmla="*/ 6214492 w 8139988"/>
                <a:gd name="csY319" fmla="*/ 1902333 h 3069412"/>
                <a:gd name="csX320" fmla="*/ 6155360 w 8139988"/>
                <a:gd name="csY320" fmla="*/ 1937080 h 3069412"/>
                <a:gd name="csX321" fmla="*/ 6009285 w 8139988"/>
                <a:gd name="csY321" fmla="*/ 1924964 h 3069412"/>
                <a:gd name="csX322" fmla="*/ 5852237 w 8139988"/>
                <a:gd name="csY322" fmla="*/ 1945843 h 3069412"/>
                <a:gd name="csX323" fmla="*/ 5697474 w 8139988"/>
                <a:gd name="csY323" fmla="*/ 2081174 h 3069412"/>
                <a:gd name="csX324" fmla="*/ 5514518 w 8139988"/>
                <a:gd name="csY324" fmla="*/ 2239747 h 3069412"/>
                <a:gd name="csX325" fmla="*/ 5589727 w 8139988"/>
                <a:gd name="csY325" fmla="*/ 2248052 h 3069412"/>
                <a:gd name="csX326" fmla="*/ 5613197 w 8139988"/>
                <a:gd name="csY326" fmla="*/ 2289277 h 3069412"/>
                <a:gd name="csX327" fmla="*/ 5659603 w 8139988"/>
                <a:gd name="csY327" fmla="*/ 2303755 h 3069412"/>
                <a:gd name="csX328" fmla="*/ 5690159 w 8139988"/>
                <a:gd name="csY328" fmla="*/ 2271065 h 3069412"/>
                <a:gd name="csX329" fmla="*/ 5742508 w 8139988"/>
                <a:gd name="csY329" fmla="*/ 2275332 h 3069412"/>
                <a:gd name="csX330" fmla="*/ 5811470 w 8139988"/>
                <a:gd name="csY330" fmla="*/ 2347036 h 3069412"/>
                <a:gd name="csX331" fmla="*/ 5813146 w 8139988"/>
                <a:gd name="csY331" fmla="*/ 2401824 h 3069412"/>
                <a:gd name="csX332" fmla="*/ 5775808 w 8139988"/>
                <a:gd name="csY332" fmla="*/ 2465451 h 3069412"/>
                <a:gd name="csX333" fmla="*/ 5771769 w 8139988"/>
                <a:gd name="csY333" fmla="*/ 2540432 h 3069412"/>
                <a:gd name="csX334" fmla="*/ 5750205 w 8139988"/>
                <a:gd name="csY334" fmla="*/ 2639263 h 3069412"/>
                <a:gd name="csX335" fmla="*/ 5678196 w 8139988"/>
                <a:gd name="csY335" fmla="*/ 2727198 h 3069412"/>
                <a:gd name="csX336" fmla="*/ 5662194 w 8139988"/>
                <a:gd name="csY336" fmla="*/ 2768727 h 3069412"/>
                <a:gd name="csX337" fmla="*/ 5597424 w 8139988"/>
                <a:gd name="csY337" fmla="*/ 2837993 h 3069412"/>
                <a:gd name="csX338" fmla="*/ 5533035 w 8139988"/>
                <a:gd name="csY338" fmla="*/ 2905887 h 3069412"/>
                <a:gd name="csX339" fmla="*/ 5502250 w 8139988"/>
                <a:gd name="csY339" fmla="*/ 2940253 h 3069412"/>
                <a:gd name="csX340" fmla="*/ 5438546 w 8139988"/>
                <a:gd name="csY340" fmla="*/ 2974239 h 3069412"/>
                <a:gd name="csX341" fmla="*/ 5408448 w 8139988"/>
                <a:gd name="csY341" fmla="*/ 2975001 h 3069412"/>
                <a:gd name="csX342" fmla="*/ 5378425 w 8139988"/>
                <a:gd name="csY342" fmla="*/ 2946883 h 3069412"/>
                <a:gd name="csX343" fmla="*/ 5314341 w 8139988"/>
                <a:gd name="csY343" fmla="*/ 2989174 h 3069412"/>
                <a:gd name="csX344" fmla="*/ 5306949 w 8139988"/>
                <a:gd name="csY344" fmla="*/ 3008376 h 3069412"/>
                <a:gd name="csX345" fmla="*/ 5306949 w 8139988"/>
                <a:gd name="csY345" fmla="*/ 3008376 h 3069412"/>
                <a:gd name="csX346" fmla="*/ 5306949 w 8139988"/>
                <a:gd name="csY346" fmla="*/ 3008376 h 3069412"/>
                <a:gd name="csX347" fmla="*/ 5306949 w 8139988"/>
                <a:gd name="csY347" fmla="*/ 3008376 h 3069412"/>
                <a:gd name="csX348" fmla="*/ 5300244 w 8139988"/>
                <a:gd name="csY348" fmla="*/ 2998318 h 3069412"/>
                <a:gd name="csX349" fmla="*/ 5300244 w 8139988"/>
                <a:gd name="csY349" fmla="*/ 2998318 h 3069412"/>
                <a:gd name="csX350" fmla="*/ 5299939 w 8139988"/>
                <a:gd name="csY350" fmla="*/ 2968981 h 3069412"/>
                <a:gd name="csX351" fmla="*/ 5324323 w 8139988"/>
                <a:gd name="csY351" fmla="*/ 2967457 h 3069412"/>
                <a:gd name="csX352" fmla="*/ 5331181 w 8139988"/>
                <a:gd name="csY352" fmla="*/ 2898724 h 3069412"/>
                <a:gd name="csX353" fmla="*/ 5318608 w 8139988"/>
                <a:gd name="csY353" fmla="*/ 2848356 h 3069412"/>
                <a:gd name="csX354" fmla="*/ 5359603 w 8139988"/>
                <a:gd name="csY354" fmla="*/ 2827477 h 3069412"/>
                <a:gd name="csX355" fmla="*/ 5417591 w 8139988"/>
                <a:gd name="csY355" fmla="*/ 2837993 h 3069412"/>
                <a:gd name="csX356" fmla="*/ 5449672 w 8139988"/>
                <a:gd name="csY356" fmla="*/ 2780157 h 3069412"/>
                <a:gd name="csX357" fmla="*/ 5466055 w 8139988"/>
                <a:gd name="csY357" fmla="*/ 2714320 h 3069412"/>
                <a:gd name="csX358" fmla="*/ 5484648 w 8139988"/>
                <a:gd name="csY358" fmla="*/ 2692222 h 3069412"/>
                <a:gd name="csX359" fmla="*/ 5509717 w 8139988"/>
                <a:gd name="csY359" fmla="*/ 2637358 h 3069412"/>
                <a:gd name="csX360" fmla="*/ 5430774 w 8139988"/>
                <a:gd name="csY360" fmla="*/ 2655418 h 3069412"/>
                <a:gd name="csX361" fmla="*/ 5389398 w 8139988"/>
                <a:gd name="csY361" fmla="*/ 2679421 h 3069412"/>
                <a:gd name="csX362" fmla="*/ 5316779 w 8139988"/>
                <a:gd name="csY362" fmla="*/ 2679344 h 3069412"/>
                <a:gd name="csX363" fmla="*/ 5297501 w 8139988"/>
                <a:gd name="csY363" fmla="*/ 2621890 h 3069412"/>
                <a:gd name="csX364" fmla="*/ 5240884 w 8139988"/>
                <a:gd name="csY364" fmla="*/ 2578075 h 3069412"/>
                <a:gd name="csX365" fmla="*/ 5157750 w 8139988"/>
                <a:gd name="csY365" fmla="*/ 2558263 h 3069412"/>
                <a:gd name="csX366" fmla="*/ 5140147 w 8139988"/>
                <a:gd name="csY366" fmla="*/ 2496998 h 3069412"/>
                <a:gd name="csX367" fmla="*/ 5123460 w 8139988"/>
                <a:gd name="csY367" fmla="*/ 2458212 h 3069412"/>
                <a:gd name="csX368" fmla="*/ 5105553 w 8139988"/>
                <a:gd name="csY368" fmla="*/ 2430856 h 3069412"/>
                <a:gd name="csX369" fmla="*/ 5076063 w 8139988"/>
                <a:gd name="csY369" fmla="*/ 2366239 h 3069412"/>
                <a:gd name="csX370" fmla="*/ 5034153 w 8139988"/>
                <a:gd name="csY370" fmla="*/ 2342388 h 3069412"/>
                <a:gd name="csX371" fmla="*/ 4962678 w 8139988"/>
                <a:gd name="csY371" fmla="*/ 2323109 h 3069412"/>
                <a:gd name="csX372" fmla="*/ 4899356 w 8139988"/>
                <a:gd name="csY372" fmla="*/ 2324862 h 3069412"/>
                <a:gd name="csX373" fmla="*/ 4839996 w 8139988"/>
                <a:gd name="csY373" fmla="*/ 2336597 h 3069412"/>
                <a:gd name="csX374" fmla="*/ 4800524 w 8139988"/>
                <a:gd name="csY374" fmla="*/ 2368753 h 3069412"/>
                <a:gd name="csX375" fmla="*/ 4826737 w 8139988"/>
                <a:gd name="csY375" fmla="*/ 2384069 h 3069412"/>
                <a:gd name="csX376" fmla="*/ 4827347 w 8139988"/>
                <a:gd name="csY376" fmla="*/ 2419426 h 3069412"/>
                <a:gd name="csX377" fmla="*/ 4800753 w 8139988"/>
                <a:gd name="csY377" fmla="*/ 2439848 h 3069412"/>
                <a:gd name="csX378" fmla="*/ 4757700 w 8139988"/>
                <a:gd name="csY378" fmla="*/ 2506828 h 3069412"/>
                <a:gd name="csX379" fmla="*/ 4758081 w 8139988"/>
                <a:gd name="csY379" fmla="*/ 2534412 h 3069412"/>
                <a:gd name="csX380" fmla="*/ 4690796 w 8139988"/>
                <a:gd name="csY380" fmla="*/ 2573731 h 3069412"/>
                <a:gd name="csX381" fmla="*/ 4633494 w 8139988"/>
                <a:gd name="csY381" fmla="*/ 2550262 h 3069412"/>
                <a:gd name="csX382" fmla="*/ 4576496 w 8139988"/>
                <a:gd name="csY382" fmla="*/ 2555443 h 3069412"/>
                <a:gd name="csX383" fmla="*/ 4551502 w 8139988"/>
                <a:gd name="csY383" fmla="*/ 2534564 h 3069412"/>
                <a:gd name="csX384" fmla="*/ 4522851 w 8139988"/>
                <a:gd name="csY384" fmla="*/ 2527783 h 3069412"/>
                <a:gd name="csX385" fmla="*/ 4452900 w 8139988"/>
                <a:gd name="csY385" fmla="*/ 2571674 h 3069412"/>
                <a:gd name="csX386" fmla="*/ 4390035 w 8139988"/>
                <a:gd name="csY386" fmla="*/ 2581961 h 3069412"/>
                <a:gd name="csX387" fmla="*/ 4346143 w 8139988"/>
                <a:gd name="csY387" fmla="*/ 2597277 h 3069412"/>
                <a:gd name="csX388" fmla="*/ 4285946 w 8139988"/>
                <a:gd name="csY388" fmla="*/ 2587219 h 3069412"/>
                <a:gd name="csX389" fmla="*/ 4241673 w 8139988"/>
                <a:gd name="csY389" fmla="*/ 2587828 h 3069412"/>
                <a:gd name="csX390" fmla="*/ 4212717 w 8139988"/>
                <a:gd name="csY390" fmla="*/ 2556129 h 3069412"/>
                <a:gd name="csX391" fmla="*/ 4165930 w 8139988"/>
                <a:gd name="csY391" fmla="*/ 2526182 h 3069412"/>
                <a:gd name="csX392" fmla="*/ 4118077 w 8139988"/>
                <a:gd name="csY392" fmla="*/ 2517953 h 3069412"/>
                <a:gd name="csX393" fmla="*/ 4057650 w 8139988"/>
                <a:gd name="csY393" fmla="*/ 2526106 h 3069412"/>
                <a:gd name="csX394" fmla="*/ 4012464 w 8139988"/>
                <a:gd name="csY394" fmla="*/ 2537689 h 3069412"/>
                <a:gd name="csX395" fmla="*/ 3944645 w 8139988"/>
                <a:gd name="csY395" fmla="*/ 2511400 h 3069412"/>
                <a:gd name="csX396" fmla="*/ 3935501 w 8139988"/>
                <a:gd name="csY396" fmla="*/ 2464156 h 3069412"/>
                <a:gd name="csX397" fmla="*/ 3879418 w 8139988"/>
                <a:gd name="csY397" fmla="*/ 2447849 h 3069412"/>
                <a:gd name="csX398" fmla="*/ 3836060 w 8139988"/>
                <a:gd name="csY398" fmla="*/ 2440457 h 3069412"/>
                <a:gd name="csX399" fmla="*/ 3782568 w 8139988"/>
                <a:gd name="csY399" fmla="*/ 2414092 h 3069412"/>
                <a:gd name="csX400" fmla="*/ 3733038 w 8139988"/>
                <a:gd name="csY400" fmla="*/ 2479929 h 3069412"/>
                <a:gd name="csX401" fmla="*/ 3752469 w 8139988"/>
                <a:gd name="csY401" fmla="*/ 2516886 h 3069412"/>
                <a:gd name="csX402" fmla="*/ 3706063 w 8139988"/>
                <a:gd name="csY402" fmla="*/ 2560320 h 3069412"/>
                <a:gd name="csX403" fmla="*/ 3637026 w 8139988"/>
                <a:gd name="csY403" fmla="*/ 2544699 h 3069412"/>
                <a:gd name="csX404" fmla="*/ 3589325 w 8139988"/>
                <a:gd name="csY404" fmla="*/ 2542489 h 3069412"/>
                <a:gd name="csX405" fmla="*/ 3557397 w 8139988"/>
                <a:gd name="csY405" fmla="*/ 2513229 h 3069412"/>
                <a:gd name="csX406" fmla="*/ 3507562 w 8139988"/>
                <a:gd name="csY406" fmla="*/ 2512314 h 3069412"/>
                <a:gd name="csX407" fmla="*/ 3466033 w 8139988"/>
                <a:gd name="csY407" fmla="*/ 2493036 h 3069412"/>
                <a:gd name="csX408" fmla="*/ 3393415 w 8139988"/>
                <a:gd name="csY408" fmla="*/ 2522601 h 3069412"/>
                <a:gd name="csX409" fmla="*/ 3302279 w 8139988"/>
                <a:gd name="csY409" fmla="*/ 2576246 h 3069412"/>
                <a:gd name="csX410" fmla="*/ 3251911 w 8139988"/>
                <a:gd name="csY410" fmla="*/ 2586914 h 3069412"/>
                <a:gd name="csX411" fmla="*/ 3233242 w 8139988"/>
                <a:gd name="csY411" fmla="*/ 2592019 h 3069412"/>
                <a:gd name="csX412" fmla="*/ 3207868 w 8139988"/>
                <a:gd name="csY412" fmla="*/ 2554072 h 3069412"/>
                <a:gd name="csX413" fmla="*/ 3146374 w 8139988"/>
                <a:gd name="csY413" fmla="*/ 2562454 h 3069412"/>
                <a:gd name="csX414" fmla="*/ 3126029 w 8139988"/>
                <a:gd name="csY414" fmla="*/ 2536012 h 3069412"/>
                <a:gd name="csX415" fmla="*/ 3092653 w 8139988"/>
                <a:gd name="csY415" fmla="*/ 2523820 h 3069412"/>
                <a:gd name="csX416" fmla="*/ 3069641 w 8139988"/>
                <a:gd name="csY416" fmla="*/ 2487549 h 3069412"/>
                <a:gd name="csX417" fmla="*/ 3043276 w 8139988"/>
                <a:gd name="csY417" fmla="*/ 2476195 h 3069412"/>
                <a:gd name="csX418" fmla="*/ 2974696 w 8139988"/>
                <a:gd name="csY418" fmla="*/ 2492426 h 3069412"/>
                <a:gd name="csX419" fmla="*/ 2908859 w 8139988"/>
                <a:gd name="csY419" fmla="*/ 2456002 h 3069412"/>
                <a:gd name="csX420" fmla="*/ 2883408 w 8139988"/>
                <a:gd name="csY420" fmla="*/ 2489149 h 3069412"/>
                <a:gd name="csX421" fmla="*/ 2776728 w 8139988"/>
                <a:gd name="csY421" fmla="*/ 2326615 h 3069412"/>
                <a:gd name="csX422" fmla="*/ 2715768 w 8139988"/>
                <a:gd name="csY422" fmla="*/ 2276170 h 3069412"/>
                <a:gd name="csX423" fmla="*/ 2733294 w 8139988"/>
                <a:gd name="csY423" fmla="*/ 2255520 h 3069412"/>
                <a:gd name="csX424" fmla="*/ 2613584 w 8139988"/>
                <a:gd name="csY424" fmla="*/ 2317394 h 3069412"/>
                <a:gd name="csX425" fmla="*/ 2567788 w 8139988"/>
                <a:gd name="csY425" fmla="*/ 2321052 h 3069412"/>
                <a:gd name="csX426" fmla="*/ 2571750 w 8139988"/>
                <a:gd name="csY426" fmla="*/ 2285391 h 3069412"/>
                <a:gd name="csX427" fmla="*/ 2510409 w 8139988"/>
                <a:gd name="csY427" fmla="*/ 2262988 h 3069412"/>
                <a:gd name="csX428" fmla="*/ 2460498 w 8139988"/>
                <a:gd name="csY428" fmla="*/ 2278990 h 3069412"/>
                <a:gd name="csX429" fmla="*/ 2445487 w 8139988"/>
                <a:gd name="csY429" fmla="*/ 2210562 h 3069412"/>
                <a:gd name="csX430" fmla="*/ 2359685 w 8139988"/>
                <a:gd name="csY430" fmla="*/ 2196160 h 3069412"/>
                <a:gd name="csX431" fmla="*/ 2316708 w 8139988"/>
                <a:gd name="csY431" fmla="*/ 2223745 h 3069412"/>
                <a:gd name="csX432" fmla="*/ 2197227 w 8139988"/>
                <a:gd name="csY432" fmla="*/ 2248205 h 3069412"/>
                <a:gd name="csX433" fmla="*/ 2173910 w 8139988"/>
                <a:gd name="csY433" fmla="*/ 2264512 h 3069412"/>
                <a:gd name="csX434" fmla="*/ 1995145 w 8139988"/>
                <a:gd name="csY434" fmla="*/ 2287372 h 3069412"/>
                <a:gd name="csX435" fmla="*/ 1973275 w 8139988"/>
                <a:gd name="csY435" fmla="*/ 2309622 h 3069412"/>
                <a:gd name="csX436" fmla="*/ 2007794 w 8139988"/>
                <a:gd name="csY436" fmla="*/ 2354123 h 3069412"/>
                <a:gd name="csX437" fmla="*/ 1961921 w 8139988"/>
                <a:gd name="csY437" fmla="*/ 2370963 h 3069412"/>
                <a:gd name="csX438" fmla="*/ 1970837 w 8139988"/>
                <a:gd name="csY438" fmla="*/ 2388489 h 3069412"/>
                <a:gd name="csX439" fmla="*/ 1925041 w 8139988"/>
                <a:gd name="csY439" fmla="*/ 2419655 h 3069412"/>
                <a:gd name="csX440" fmla="*/ 2002383 w 8139988"/>
                <a:gd name="csY440" fmla="*/ 2463394 h 3069412"/>
                <a:gd name="csX441" fmla="*/ 1990420 w 8139988"/>
                <a:gd name="csY441" fmla="*/ 2493264 h 3069412"/>
                <a:gd name="csX442" fmla="*/ 1923364 w 8139988"/>
                <a:gd name="csY442" fmla="*/ 2490521 h 3069412"/>
                <a:gd name="csX443" fmla="*/ 1909496 w 8139988"/>
                <a:gd name="csY443" fmla="*/ 2509190 h 3069412"/>
                <a:gd name="csX444" fmla="*/ 1848384 w 8139988"/>
                <a:gd name="csY444" fmla="*/ 2476576 h 3069412"/>
                <a:gd name="csX445" fmla="*/ 1772717 w 8139988"/>
                <a:gd name="csY445" fmla="*/ 2477872 h 3069412"/>
                <a:gd name="csX446" fmla="*/ 1722044 w 8139988"/>
                <a:gd name="csY446" fmla="*/ 2504389 h 3069412"/>
                <a:gd name="csX447" fmla="*/ 1665504 w 8139988"/>
                <a:gd name="csY447" fmla="*/ 2478939 h 3069412"/>
                <a:gd name="csX448" fmla="*/ 1560195 w 8139988"/>
                <a:gd name="csY448" fmla="*/ 2435047 h 3069412"/>
                <a:gd name="csX449" fmla="*/ 1485595 w 8139988"/>
                <a:gd name="csY449" fmla="*/ 2436724 h 3069412"/>
                <a:gd name="csX450" fmla="*/ 1386992 w 8139988"/>
                <a:gd name="csY450" fmla="*/ 2505456 h 3069412"/>
                <a:gd name="csX451" fmla="*/ 1381049 w 8139988"/>
                <a:gd name="csY451" fmla="*/ 2551100 h 3069412"/>
                <a:gd name="csX452" fmla="*/ 1331976 w 8139988"/>
                <a:gd name="csY452" fmla="*/ 2514905 h 3069412"/>
                <a:gd name="csX453" fmla="*/ 1293876 w 8139988"/>
                <a:gd name="csY453" fmla="*/ 2583332 h 3069412"/>
                <a:gd name="csX454" fmla="*/ 1307821 w 8139988"/>
                <a:gd name="csY454" fmla="*/ 2595906 h 3069412"/>
                <a:gd name="csX455" fmla="*/ 1280236 w 8139988"/>
                <a:gd name="csY455" fmla="*/ 2642464 h 3069412"/>
                <a:gd name="csX456" fmla="*/ 1320775 w 8139988"/>
                <a:gd name="csY456" fmla="*/ 2683840 h 3069412"/>
                <a:gd name="csX457" fmla="*/ 1356208 w 8139988"/>
                <a:gd name="csY457" fmla="*/ 2682164 h 3069412"/>
                <a:gd name="csX458" fmla="*/ 1386611 w 8139988"/>
                <a:gd name="csY458" fmla="*/ 2722626 h 3069412"/>
                <a:gd name="csX459" fmla="*/ 1381811 w 8139988"/>
                <a:gd name="csY459" fmla="*/ 2753563 h 3069412"/>
                <a:gd name="csX460" fmla="*/ 1406042 w 8139988"/>
                <a:gd name="csY460" fmla="*/ 2763241 h 3069412"/>
                <a:gd name="csX461" fmla="*/ 3539718 w 8139988"/>
                <a:gd name="csY461" fmla="*/ 25451 h 3069412"/>
                <a:gd name="csX462" fmla="*/ 3643046 w 8139988"/>
                <a:gd name="csY462" fmla="*/ 0 h 3069412"/>
                <a:gd name="csX463" fmla="*/ 3735858 w 8139988"/>
                <a:gd name="csY463" fmla="*/ 56464 h 3069412"/>
                <a:gd name="csX464" fmla="*/ 3845814 w 8139988"/>
                <a:gd name="csY464" fmla="*/ 162611 h 3069412"/>
                <a:gd name="csX465" fmla="*/ 3834003 w 8139988"/>
                <a:gd name="csY465" fmla="*/ 258775 h 3069412"/>
                <a:gd name="csX466" fmla="*/ 3729838 w 8139988"/>
                <a:gd name="csY466" fmla="*/ 271882 h 3069412"/>
                <a:gd name="csX467" fmla="*/ 3596793 w 8139988"/>
                <a:gd name="csY467" fmla="*/ 241402 h 3069412"/>
                <a:gd name="csX468" fmla="*/ 3517544 w 8139988"/>
                <a:gd name="csY468" fmla="*/ 200711 h 3069412"/>
                <a:gd name="csX469" fmla="*/ 3480892 w 8139988"/>
                <a:gd name="csY469" fmla="*/ 123063 h 3069412"/>
                <a:gd name="csX470" fmla="*/ 3415741 w 8139988"/>
                <a:gd name="csY470" fmla="*/ 101346 h 3069412"/>
                <a:gd name="csX471" fmla="*/ 3539718 w 8139988"/>
                <a:gd name="csY471" fmla="*/ 25451 h 3069412"/>
                <a:gd name="csX472" fmla="*/ 3972459 w 8139988"/>
                <a:gd name="csY472" fmla="*/ 216256 h 3069412"/>
                <a:gd name="csX473" fmla="*/ 4093464 w 8139988"/>
                <a:gd name="csY473" fmla="*/ 276377 h 3069412"/>
                <a:gd name="csX474" fmla="*/ 4079291 w 8139988"/>
                <a:gd name="csY474" fmla="*/ 318897 h 3069412"/>
                <a:gd name="csX475" fmla="*/ 3810076 w 8139988"/>
                <a:gd name="csY475" fmla="*/ 358750 h 3069412"/>
                <a:gd name="csX476" fmla="*/ 3897325 w 8139988"/>
                <a:gd name="csY476" fmla="*/ 221285 h 3069412"/>
                <a:gd name="csX477" fmla="*/ 3936568 w 8139988"/>
                <a:gd name="csY477" fmla="*/ 209245 h 3069412"/>
                <a:gd name="csX478" fmla="*/ 3972459 w 8139988"/>
                <a:gd name="csY478" fmla="*/ 216256 h 3069412"/>
                <a:gd name="csX479" fmla="*/ 5691454 w 8139988"/>
                <a:gd name="csY479" fmla="*/ 538124 h 3069412"/>
                <a:gd name="csX480" fmla="*/ 5817565 w 8139988"/>
                <a:gd name="csY480" fmla="*/ 542392 h 3069412"/>
                <a:gd name="csX481" fmla="*/ 5990158 w 8139988"/>
                <a:gd name="csY481" fmla="*/ 594131 h 3069412"/>
                <a:gd name="csX482" fmla="*/ 5952592 w 8139988"/>
                <a:gd name="csY482" fmla="*/ 665378 h 3069412"/>
                <a:gd name="csX483" fmla="*/ 5776570 w 8139988"/>
                <a:gd name="csY483" fmla="*/ 662711 h 3069412"/>
                <a:gd name="csX484" fmla="*/ 5697398 w 8139988"/>
                <a:gd name="csY484" fmla="*/ 685114 h 3069412"/>
                <a:gd name="csX485" fmla="*/ 5602758 w 8139988"/>
                <a:gd name="csY485" fmla="*/ 623164 h 3069412"/>
                <a:gd name="csX486" fmla="*/ 5628437 w 8139988"/>
                <a:gd name="csY486" fmla="*/ 556489 h 3069412"/>
                <a:gd name="csX487" fmla="*/ 5691454 w 8139988"/>
                <a:gd name="csY487" fmla="*/ 538124 h 3069412"/>
                <a:gd name="csX488" fmla="*/ 6139892 w 8139988"/>
                <a:gd name="csY488" fmla="*/ 615010 h 3069412"/>
                <a:gd name="csX489" fmla="*/ 6259754 w 8139988"/>
                <a:gd name="csY489" fmla="*/ 640156 h 3069412"/>
                <a:gd name="csX490" fmla="*/ 6204585 w 8139988"/>
                <a:gd name="csY490" fmla="*/ 677799 h 3069412"/>
                <a:gd name="csX491" fmla="*/ 6128233 w 8139988"/>
                <a:gd name="csY491" fmla="*/ 669341 h 3069412"/>
                <a:gd name="csX492" fmla="*/ 6039460 w 8139988"/>
                <a:gd name="csY492" fmla="*/ 631622 h 3069412"/>
                <a:gd name="csX493" fmla="*/ 6050890 w 8139988"/>
                <a:gd name="csY493" fmla="*/ 600456 h 3069412"/>
                <a:gd name="csX494" fmla="*/ 6139892 w 8139988"/>
                <a:gd name="csY494" fmla="*/ 615010 h 3069412"/>
                <a:gd name="csX495" fmla="*/ 5740680 w 8139988"/>
                <a:gd name="csY495" fmla="*/ 800938 h 3069412"/>
                <a:gd name="csX496" fmla="*/ 5786018 w 8139988"/>
                <a:gd name="csY496" fmla="*/ 764438 h 3069412"/>
                <a:gd name="csX497" fmla="*/ 5845760 w 8139988"/>
                <a:gd name="csY497" fmla="*/ 755828 h 3069412"/>
                <a:gd name="csX498" fmla="*/ 5913577 w 8139988"/>
                <a:gd name="csY498" fmla="*/ 791261 h 3069412"/>
                <a:gd name="csX499" fmla="*/ 5919368 w 8139988"/>
                <a:gd name="csY499" fmla="*/ 815416 h 3069412"/>
                <a:gd name="csX500" fmla="*/ 5846978 w 8139988"/>
                <a:gd name="csY500" fmla="*/ 816026 h 3069412"/>
                <a:gd name="csX501" fmla="*/ 5749061 w 8139988"/>
                <a:gd name="csY501" fmla="*/ 805815 h 3069412"/>
                <a:gd name="csX502" fmla="*/ 5740680 w 8139988"/>
                <a:gd name="csY502" fmla="*/ 800938 h 3069412"/>
                <a:gd name="csX503" fmla="*/ 1202893 w 8139988"/>
                <a:gd name="csY503" fmla="*/ 73914 h 3069412"/>
                <a:gd name="csX504" fmla="*/ 1296086 w 8139988"/>
                <a:gd name="csY504" fmla="*/ 53721 h 3069412"/>
                <a:gd name="csX505" fmla="*/ 1368704 w 8139988"/>
                <a:gd name="csY505" fmla="*/ 52349 h 3069412"/>
                <a:gd name="csX506" fmla="*/ 1378458 w 8139988"/>
                <a:gd name="csY506" fmla="*/ 82220 h 3069412"/>
                <a:gd name="csX507" fmla="*/ 1405890 w 8139988"/>
                <a:gd name="csY507" fmla="*/ 55702 h 3069412"/>
                <a:gd name="csX508" fmla="*/ 1450848 w 8139988"/>
                <a:gd name="csY508" fmla="*/ 37262 h 3069412"/>
                <a:gd name="csX509" fmla="*/ 1521714 w 8139988"/>
                <a:gd name="csY509" fmla="*/ 61722 h 3069412"/>
                <a:gd name="csX510" fmla="*/ 1503274 w 8139988"/>
                <a:gd name="csY510" fmla="*/ 78638 h 3069412"/>
                <a:gd name="csX511" fmla="*/ 1439113 w 8139988"/>
                <a:gd name="csY511" fmla="*/ 93193 h 3069412"/>
                <a:gd name="csX512" fmla="*/ 1396213 w 8139988"/>
                <a:gd name="csY512" fmla="*/ 101575 h 3069412"/>
                <a:gd name="csX513" fmla="*/ 1389507 w 8139988"/>
                <a:gd name="csY513" fmla="*/ 119558 h 3069412"/>
                <a:gd name="csX514" fmla="*/ 1333729 w 8139988"/>
                <a:gd name="csY514" fmla="*/ 137617 h 3069412"/>
                <a:gd name="csX515" fmla="*/ 1281989 w 8139988"/>
                <a:gd name="csY515" fmla="*/ 111709 h 3069412"/>
                <a:gd name="csX516" fmla="*/ 1309192 w 8139988"/>
                <a:gd name="csY516" fmla="*/ 77267 h 3069412"/>
                <a:gd name="csX517" fmla="*/ 1202893 w 8139988"/>
                <a:gd name="csY517" fmla="*/ 73914 h 3069412"/>
                <a:gd name="csX518" fmla="*/ 146685 w 8139988"/>
                <a:gd name="csY518" fmla="*/ 2266264 h 3069412"/>
                <a:gd name="csX519" fmla="*/ 58826 w 8139988"/>
                <a:gd name="csY519" fmla="*/ 2267255 h 3069412"/>
                <a:gd name="csX520" fmla="*/ 0 w 8139988"/>
                <a:gd name="csY520" fmla="*/ 2259787 h 3069412"/>
                <a:gd name="csX521" fmla="*/ 10897 w 8139988"/>
                <a:gd name="csY521" fmla="*/ 2230679 h 3069412"/>
                <a:gd name="csX522" fmla="*/ 76810 w 8139988"/>
                <a:gd name="csY522" fmla="*/ 2209114 h 3069412"/>
                <a:gd name="csX523" fmla="*/ 126797 w 8139988"/>
                <a:gd name="csY523" fmla="*/ 2220773 h 3069412"/>
                <a:gd name="csX524" fmla="*/ 147904 w 8139988"/>
                <a:gd name="csY524" fmla="*/ 2231289 h 3069412"/>
                <a:gd name="csX525" fmla="*/ 142875 w 8139988"/>
                <a:gd name="csY525" fmla="*/ 2249424 h 3069412"/>
                <a:gd name="csX526" fmla="*/ 146685 w 8139988"/>
                <a:gd name="csY526" fmla="*/ 2266264 h 3069412"/>
                <a:gd name="csX527" fmla="*/ 1616507 w 8139988"/>
                <a:gd name="csY527" fmla="*/ 765886 h 3069412"/>
                <a:gd name="csX528" fmla="*/ 1730883 w 8139988"/>
                <a:gd name="csY528" fmla="*/ 683666 h 3069412"/>
                <a:gd name="csX529" fmla="*/ 1717929 w 8139988"/>
                <a:gd name="csY529" fmla="*/ 640461 h 3069412"/>
                <a:gd name="csX530" fmla="*/ 1824761 w 8139988"/>
                <a:gd name="csY530" fmla="*/ 589559 h 3069412"/>
                <a:gd name="csX531" fmla="*/ 1982419 w 8139988"/>
                <a:gd name="csY531" fmla="*/ 526771 h 3069412"/>
                <a:gd name="csX532" fmla="*/ 2141373 w 8139988"/>
                <a:gd name="csY532" fmla="*/ 508330 h 3069412"/>
                <a:gd name="csX533" fmla="*/ 2223211 w 8139988"/>
                <a:gd name="csY533" fmla="*/ 471449 h 3069412"/>
                <a:gd name="csX534" fmla="*/ 2316099 w 8139988"/>
                <a:gd name="csY534" fmla="*/ 458419 h 3069412"/>
                <a:gd name="csX535" fmla="*/ 2349322 w 8139988"/>
                <a:gd name="csY535" fmla="*/ 497815 h 3069412"/>
                <a:gd name="csX536" fmla="*/ 2317242 w 8139988"/>
                <a:gd name="csY536" fmla="*/ 528599 h 3069412"/>
                <a:gd name="csX537" fmla="*/ 2148002 w 8139988"/>
                <a:gd name="csY537" fmla="*/ 577139 h 3069412"/>
                <a:gd name="csX538" fmla="*/ 2002231 w 8139988"/>
                <a:gd name="csY538" fmla="*/ 623240 h 3069412"/>
                <a:gd name="csX539" fmla="*/ 1853870 w 8139988"/>
                <a:gd name="csY539" fmla="*/ 713689 h 3069412"/>
                <a:gd name="csX540" fmla="*/ 1782623 w 8139988"/>
                <a:gd name="csY540" fmla="*/ 804291 h 3069412"/>
                <a:gd name="csX541" fmla="*/ 1707794 w 8139988"/>
                <a:gd name="csY541" fmla="*/ 891692 h 3069412"/>
                <a:gd name="csX542" fmla="*/ 1717548 w 8139988"/>
                <a:gd name="csY542" fmla="*/ 965683 h 3069412"/>
                <a:gd name="csX543" fmla="*/ 1808912 w 8139988"/>
                <a:gd name="csY543" fmla="*/ 1037387 h 3069412"/>
                <a:gd name="csX544" fmla="*/ 1780642 w 8139988"/>
                <a:gd name="csY544" fmla="*/ 1045007 h 3069412"/>
                <a:gd name="csX545" fmla="*/ 1624584 w 8139988"/>
                <a:gd name="csY545" fmla="*/ 1033729 h 3069412"/>
                <a:gd name="csX546" fmla="*/ 1611935 w 8139988"/>
                <a:gd name="csY546" fmla="*/ 995020 h 3069412"/>
                <a:gd name="csX547" fmla="*/ 1525524 w 8139988"/>
                <a:gd name="csY547" fmla="*/ 971474 h 3069412"/>
                <a:gd name="csX548" fmla="*/ 1518514 w 8139988"/>
                <a:gd name="csY548" fmla="*/ 923620 h 3069412"/>
                <a:gd name="csX549" fmla="*/ 1567358 w 8139988"/>
                <a:gd name="csY549" fmla="*/ 904418 h 3069412"/>
                <a:gd name="csX550" fmla="*/ 1565681 w 8139988"/>
                <a:gd name="csY550" fmla="*/ 855269 h 3069412"/>
                <a:gd name="csX551" fmla="*/ 1660474 w 8139988"/>
                <a:gd name="csY551" fmla="*/ 777164 h 3069412"/>
                <a:gd name="csX552" fmla="*/ 1616507 w 8139988"/>
                <a:gd name="csY552" fmla="*/ 765886 h 3069412"/>
                <a:gd name="csX553" fmla="*/ 5886450 w 8139988"/>
                <a:gd name="csY553" fmla="*/ 2307107 h 3069412"/>
                <a:gd name="csX554" fmla="*/ 5902986 w 8139988"/>
                <a:gd name="csY554" fmla="*/ 2369592 h 3069412"/>
                <a:gd name="csX555" fmla="*/ 5901767 w 8139988"/>
                <a:gd name="csY555" fmla="*/ 2432609 h 3069412"/>
                <a:gd name="csX556" fmla="*/ 5921502 w 8139988"/>
                <a:gd name="csY556" fmla="*/ 2496464 h 3069412"/>
                <a:gd name="csX557" fmla="*/ 5969508 w 8139988"/>
                <a:gd name="csY557" fmla="*/ 2606726 h 3069412"/>
                <a:gd name="csX558" fmla="*/ 5898795 w 8139988"/>
                <a:gd name="csY558" fmla="*/ 2586381 h 3069412"/>
                <a:gd name="csX559" fmla="*/ 5869458 w 8139988"/>
                <a:gd name="csY559" fmla="*/ 2675001 h 3069412"/>
                <a:gd name="csX560" fmla="*/ 5916016 w 8139988"/>
                <a:gd name="csY560" fmla="*/ 2737028 h 3069412"/>
                <a:gd name="csX561" fmla="*/ 5914644 w 8139988"/>
                <a:gd name="csY561" fmla="*/ 2778938 h 3069412"/>
                <a:gd name="csX562" fmla="*/ 5878449 w 8139988"/>
                <a:gd name="csY562" fmla="*/ 2742819 h 3069412"/>
                <a:gd name="csX563" fmla="*/ 5847131 w 8139988"/>
                <a:gd name="csY563" fmla="*/ 2789149 h 3069412"/>
                <a:gd name="csX564" fmla="*/ 5838292 w 8139988"/>
                <a:gd name="csY564" fmla="*/ 2738857 h 3069412"/>
                <a:gd name="csX565" fmla="*/ 5843626 w 8139988"/>
                <a:gd name="csY565" fmla="*/ 2679954 h 3069412"/>
                <a:gd name="csX566" fmla="*/ 5838216 w 8139988"/>
                <a:gd name="csY566" fmla="*/ 2613965 h 3069412"/>
                <a:gd name="csX567" fmla="*/ 5849265 w 8139988"/>
                <a:gd name="csY567" fmla="*/ 2567254 h 3069412"/>
                <a:gd name="csX568" fmla="*/ 5851398 w 8139988"/>
                <a:gd name="csY568" fmla="*/ 2483587 h 3069412"/>
                <a:gd name="csX569" fmla="*/ 5823356 w 8139988"/>
                <a:gd name="csY569" fmla="*/ 2421255 h 3069412"/>
                <a:gd name="csX570" fmla="*/ 5827624 w 8139988"/>
                <a:gd name="csY570" fmla="*/ 2333320 h 3069412"/>
                <a:gd name="csX571" fmla="*/ 5871743 w 8139988"/>
                <a:gd name="csY571" fmla="*/ 2303297 h 3069412"/>
                <a:gd name="csX572" fmla="*/ 5852770 w 8139988"/>
                <a:gd name="csY572" fmla="*/ 2272970 h 3069412"/>
                <a:gd name="csX573" fmla="*/ 5874030 w 8139988"/>
                <a:gd name="csY573" fmla="*/ 2263750 h 3069412"/>
                <a:gd name="csX574" fmla="*/ 5886450 w 8139988"/>
                <a:gd name="csY574" fmla="*/ 2307107 h 3069412"/>
                <a:gd name="csX575" fmla="*/ 7899806 w 8139988"/>
                <a:gd name="csY575" fmla="*/ 1331443 h 3069412"/>
                <a:gd name="csX576" fmla="*/ 7895692 w 8139988"/>
                <a:gd name="csY576" fmla="*/ 1381354 h 3069412"/>
                <a:gd name="csX577" fmla="*/ 7927925 w 8139988"/>
                <a:gd name="csY577" fmla="*/ 1401166 h 3069412"/>
                <a:gd name="csX578" fmla="*/ 7916799 w 8139988"/>
                <a:gd name="csY578" fmla="*/ 1343025 h 3069412"/>
                <a:gd name="csX579" fmla="*/ 8046491 w 8139988"/>
                <a:gd name="csY579" fmla="*/ 1355065 h 3069412"/>
                <a:gd name="csX580" fmla="*/ 8139989 w 8139988"/>
                <a:gd name="csY580" fmla="*/ 1429588 h 3069412"/>
                <a:gd name="csX581" fmla="*/ 8092593 w 8139988"/>
                <a:gd name="csY581" fmla="*/ 1463878 h 3069412"/>
                <a:gd name="csX582" fmla="*/ 8014335 w 8139988"/>
                <a:gd name="csY582" fmla="*/ 1471956 h 3069412"/>
                <a:gd name="csX583" fmla="*/ 8013116 w 8139988"/>
                <a:gd name="csY583" fmla="*/ 1547698 h 3069412"/>
                <a:gd name="csX584" fmla="*/ 7994066 w 8139988"/>
                <a:gd name="csY584" fmla="*/ 1563624 h 3069412"/>
                <a:gd name="csX585" fmla="*/ 7949336 w 8139988"/>
                <a:gd name="csY585" fmla="*/ 1561338 h 3069412"/>
                <a:gd name="csX586" fmla="*/ 7912913 w 8139988"/>
                <a:gd name="csY586" fmla="*/ 1534592 h 3069412"/>
                <a:gd name="csX587" fmla="*/ 7849438 w 8139988"/>
                <a:gd name="csY587" fmla="*/ 1512037 h 3069412"/>
                <a:gd name="csX588" fmla="*/ 7838694 w 8139988"/>
                <a:gd name="csY588" fmla="*/ 1478280 h 3069412"/>
                <a:gd name="csX589" fmla="*/ 7790231 w 8139988"/>
                <a:gd name="csY589" fmla="*/ 1465479 h 3069412"/>
                <a:gd name="csX590" fmla="*/ 7735900 w 8139988"/>
                <a:gd name="csY590" fmla="*/ 1475613 h 3069412"/>
                <a:gd name="csX591" fmla="*/ 7709992 w 8139988"/>
                <a:gd name="csY591" fmla="*/ 1448257 h 3069412"/>
                <a:gd name="csX592" fmla="*/ 7720356 w 8139988"/>
                <a:gd name="csY592" fmla="*/ 1418920 h 3069412"/>
                <a:gd name="csX593" fmla="*/ 7663130 w 8139988"/>
                <a:gd name="csY593" fmla="*/ 1437666 h 3069412"/>
                <a:gd name="csX594" fmla="*/ 7684694 w 8139988"/>
                <a:gd name="csY594" fmla="*/ 1474622 h 3069412"/>
                <a:gd name="csX595" fmla="*/ 7657567 w 8139988"/>
                <a:gd name="csY595" fmla="*/ 1507617 h 3069412"/>
                <a:gd name="csX596" fmla="*/ 7657567 w 8139988"/>
                <a:gd name="csY596" fmla="*/ 1186967 h 3069412"/>
                <a:gd name="csX597" fmla="*/ 7774610 w 8139988"/>
                <a:gd name="csY597" fmla="*/ 1250366 h 3069412"/>
                <a:gd name="csX598" fmla="*/ 7899806 w 8139988"/>
                <a:gd name="csY598" fmla="*/ 1331443 h 3069412"/>
                <a:gd name="csX599" fmla="*/ 7719975 w 8139988"/>
                <a:gd name="csY599" fmla="*/ 1022375 h 3069412"/>
                <a:gd name="csX600" fmla="*/ 7657567 w 8139988"/>
                <a:gd name="csY600" fmla="*/ 1027709 h 3069412"/>
                <a:gd name="csX601" fmla="*/ 7657567 w 8139988"/>
                <a:gd name="csY601" fmla="*/ 967892 h 3069412"/>
                <a:gd name="csX602" fmla="*/ 7663739 w 8139988"/>
                <a:gd name="csY602" fmla="*/ 964159 h 3069412"/>
                <a:gd name="csX603" fmla="*/ 7704202 w 8139988"/>
                <a:gd name="csY603" fmla="*/ 964311 h 3069412"/>
                <a:gd name="csX604" fmla="*/ 7773238 w 8139988"/>
                <a:gd name="csY604" fmla="*/ 989533 h 3069412"/>
                <a:gd name="csX605" fmla="*/ 7769200 w 8139988"/>
                <a:gd name="csY605" fmla="*/ 1001497 h 3069412"/>
                <a:gd name="csX606" fmla="*/ 7719975 w 8139988"/>
                <a:gd name="csY606" fmla="*/ 1022375 h 3069412"/>
                <a:gd name="csX607" fmla="*/ 657911 w 8139988"/>
                <a:gd name="csY607" fmla="*/ 2788844 h 3069412"/>
                <a:gd name="csX608" fmla="*/ 670484 w 8139988"/>
                <a:gd name="csY608" fmla="*/ 2774061 h 3069412"/>
                <a:gd name="csX609" fmla="*/ 704469 w 8139988"/>
                <a:gd name="csY609" fmla="*/ 2786863 h 3069412"/>
                <a:gd name="csX610" fmla="*/ 719785 w 8139988"/>
                <a:gd name="csY610" fmla="*/ 2789149 h 3069412"/>
                <a:gd name="csX611" fmla="*/ 726034 w 8139988"/>
                <a:gd name="csY611" fmla="*/ 2800960 h 3069412"/>
                <a:gd name="csX612" fmla="*/ 733196 w 8139988"/>
                <a:gd name="csY612" fmla="*/ 2802789 h 3069412"/>
                <a:gd name="csX613" fmla="*/ 733577 w 8139988"/>
                <a:gd name="csY613" fmla="*/ 2807894 h 3069412"/>
                <a:gd name="csX614" fmla="*/ 756971 w 8139988"/>
                <a:gd name="csY614" fmla="*/ 2822219 h 3069412"/>
                <a:gd name="csX615" fmla="*/ 805662 w 8139988"/>
                <a:gd name="csY615" fmla="*/ 2818638 h 3069412"/>
                <a:gd name="csX616" fmla="*/ 796366 w 8139988"/>
                <a:gd name="csY616" fmla="*/ 2839822 h 3069412"/>
                <a:gd name="csX617" fmla="*/ 744093 w 8139988"/>
                <a:gd name="csY617" fmla="*/ 2850032 h 3069412"/>
                <a:gd name="csX618" fmla="*/ 679247 w 8139988"/>
                <a:gd name="csY618" fmla="*/ 2884018 h 3069412"/>
                <a:gd name="csX619" fmla="*/ 652653 w 8139988"/>
                <a:gd name="csY619" fmla="*/ 2872131 h 3069412"/>
                <a:gd name="csX620" fmla="*/ 663245 w 8139988"/>
                <a:gd name="csY620" fmla="*/ 2844394 h 3069412"/>
                <a:gd name="csX621" fmla="*/ 611048 w 8139988"/>
                <a:gd name="csY621" fmla="*/ 2827096 h 3069412"/>
                <a:gd name="csX622" fmla="*/ 619430 w 8139988"/>
                <a:gd name="csY622" fmla="*/ 2815742 h 3069412"/>
                <a:gd name="csX623" fmla="*/ 665150 w 8139988"/>
                <a:gd name="csY623" fmla="*/ 2796007 h 3069412"/>
                <a:gd name="csX624" fmla="*/ 657911 w 8139988"/>
                <a:gd name="csY624" fmla="*/ 2788844 h 30694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</a:cxnLst>
              <a:rect l="l" t="t" r="r" b="b"/>
              <a:pathLst>
                <a:path w="8139988" h="3069412">
                  <a:moveTo>
                    <a:pt x="7596683" y="1004468"/>
                  </a:moveTo>
                  <a:lnTo>
                    <a:pt x="7657567" y="967892"/>
                  </a:lnTo>
                  <a:lnTo>
                    <a:pt x="7657567" y="1027709"/>
                  </a:lnTo>
                  <a:lnTo>
                    <a:pt x="7605217" y="1032129"/>
                  </a:lnTo>
                  <a:lnTo>
                    <a:pt x="7596683" y="1004468"/>
                  </a:lnTo>
                  <a:close/>
                  <a:moveTo>
                    <a:pt x="1406042" y="2763241"/>
                  </a:moveTo>
                  <a:lnTo>
                    <a:pt x="1384325" y="2798674"/>
                  </a:lnTo>
                  <a:lnTo>
                    <a:pt x="1337996" y="2808504"/>
                  </a:lnTo>
                  <a:lnTo>
                    <a:pt x="1290523" y="2869464"/>
                  </a:lnTo>
                  <a:lnTo>
                    <a:pt x="1333957" y="2925013"/>
                  </a:lnTo>
                  <a:lnTo>
                    <a:pt x="1329233" y="2964180"/>
                  </a:lnTo>
                  <a:lnTo>
                    <a:pt x="1381354" y="3031922"/>
                  </a:lnTo>
                  <a:lnTo>
                    <a:pt x="1381354" y="3031922"/>
                  </a:lnTo>
                  <a:lnTo>
                    <a:pt x="1352855" y="3054934"/>
                  </a:lnTo>
                  <a:lnTo>
                    <a:pt x="1344625" y="3069412"/>
                  </a:lnTo>
                  <a:lnTo>
                    <a:pt x="1323518" y="3065526"/>
                  </a:lnTo>
                  <a:lnTo>
                    <a:pt x="1290752" y="3030855"/>
                  </a:lnTo>
                  <a:lnTo>
                    <a:pt x="1277264" y="3028950"/>
                  </a:lnTo>
                  <a:lnTo>
                    <a:pt x="1247242" y="3015691"/>
                  </a:lnTo>
                  <a:lnTo>
                    <a:pt x="1232687" y="2992069"/>
                  </a:lnTo>
                  <a:lnTo>
                    <a:pt x="1188110" y="2980030"/>
                  </a:lnTo>
                  <a:lnTo>
                    <a:pt x="1159154" y="2989097"/>
                  </a:lnTo>
                  <a:lnTo>
                    <a:pt x="1150772" y="2978353"/>
                  </a:lnTo>
                  <a:lnTo>
                    <a:pt x="1085774" y="2950617"/>
                  </a:lnTo>
                  <a:lnTo>
                    <a:pt x="1015441" y="2941244"/>
                  </a:lnTo>
                  <a:lnTo>
                    <a:pt x="975055" y="2931262"/>
                  </a:lnTo>
                  <a:lnTo>
                    <a:pt x="969264" y="2938120"/>
                  </a:lnTo>
                  <a:lnTo>
                    <a:pt x="908380" y="2888818"/>
                  </a:lnTo>
                  <a:lnTo>
                    <a:pt x="853897" y="2866644"/>
                  </a:lnTo>
                  <a:lnTo>
                    <a:pt x="812597" y="2832049"/>
                  </a:lnTo>
                  <a:lnTo>
                    <a:pt x="847344" y="2822524"/>
                  </a:lnTo>
                  <a:lnTo>
                    <a:pt x="886968" y="2772766"/>
                  </a:lnTo>
                  <a:lnTo>
                    <a:pt x="860298" y="2749067"/>
                  </a:lnTo>
                  <a:lnTo>
                    <a:pt x="930707" y="2724455"/>
                  </a:lnTo>
                  <a:lnTo>
                    <a:pt x="929411" y="2711272"/>
                  </a:lnTo>
                  <a:lnTo>
                    <a:pt x="886587" y="2721026"/>
                  </a:lnTo>
                  <a:lnTo>
                    <a:pt x="888035" y="2694127"/>
                  </a:lnTo>
                  <a:lnTo>
                    <a:pt x="912647" y="2677211"/>
                  </a:lnTo>
                  <a:lnTo>
                    <a:pt x="958901" y="2672715"/>
                  </a:lnTo>
                  <a:lnTo>
                    <a:pt x="966445" y="2652370"/>
                  </a:lnTo>
                  <a:lnTo>
                    <a:pt x="955853" y="2618613"/>
                  </a:lnTo>
                  <a:lnTo>
                    <a:pt x="975284" y="2586304"/>
                  </a:lnTo>
                  <a:lnTo>
                    <a:pt x="974674" y="2568092"/>
                  </a:lnTo>
                  <a:lnTo>
                    <a:pt x="904265" y="2547899"/>
                  </a:lnTo>
                  <a:lnTo>
                    <a:pt x="876376" y="2548585"/>
                  </a:lnTo>
                  <a:lnTo>
                    <a:pt x="846887" y="2519324"/>
                  </a:lnTo>
                  <a:lnTo>
                    <a:pt x="810235" y="2529231"/>
                  </a:lnTo>
                  <a:lnTo>
                    <a:pt x="749579" y="2507209"/>
                  </a:lnTo>
                  <a:lnTo>
                    <a:pt x="750646" y="2494864"/>
                  </a:lnTo>
                  <a:lnTo>
                    <a:pt x="733654" y="2467509"/>
                  </a:lnTo>
                  <a:lnTo>
                    <a:pt x="695554" y="2464384"/>
                  </a:lnTo>
                  <a:lnTo>
                    <a:pt x="691591" y="2444725"/>
                  </a:lnTo>
                  <a:lnTo>
                    <a:pt x="703555" y="2431847"/>
                  </a:lnTo>
                  <a:lnTo>
                    <a:pt x="672998" y="2395652"/>
                  </a:lnTo>
                  <a:lnTo>
                    <a:pt x="623545" y="2401900"/>
                  </a:lnTo>
                  <a:lnTo>
                    <a:pt x="608990" y="2398624"/>
                  </a:lnTo>
                  <a:lnTo>
                    <a:pt x="596951" y="2413178"/>
                  </a:lnTo>
                  <a:lnTo>
                    <a:pt x="579120" y="2410587"/>
                  </a:lnTo>
                  <a:lnTo>
                    <a:pt x="579120" y="2410587"/>
                  </a:lnTo>
                  <a:lnTo>
                    <a:pt x="567385" y="2369515"/>
                  </a:lnTo>
                  <a:lnTo>
                    <a:pt x="556184" y="2348027"/>
                  </a:lnTo>
                  <a:lnTo>
                    <a:pt x="565328" y="2342007"/>
                  </a:lnTo>
                  <a:lnTo>
                    <a:pt x="603885" y="2344293"/>
                  </a:lnTo>
                  <a:lnTo>
                    <a:pt x="622478" y="2330044"/>
                  </a:lnTo>
                  <a:lnTo>
                    <a:pt x="608686" y="2312746"/>
                  </a:lnTo>
                  <a:lnTo>
                    <a:pt x="576529" y="2301240"/>
                  </a:lnTo>
                  <a:lnTo>
                    <a:pt x="579349" y="2289429"/>
                  </a:lnTo>
                  <a:lnTo>
                    <a:pt x="559917" y="2277466"/>
                  </a:lnTo>
                  <a:lnTo>
                    <a:pt x="529971" y="2234260"/>
                  </a:lnTo>
                  <a:lnTo>
                    <a:pt x="540258" y="2216353"/>
                  </a:lnTo>
                  <a:lnTo>
                    <a:pt x="535534" y="2185111"/>
                  </a:lnTo>
                  <a:lnTo>
                    <a:pt x="488823" y="2169109"/>
                  </a:lnTo>
                  <a:lnTo>
                    <a:pt x="463829" y="2177110"/>
                  </a:lnTo>
                  <a:lnTo>
                    <a:pt x="457047" y="2160422"/>
                  </a:lnTo>
                  <a:lnTo>
                    <a:pt x="406756" y="2143582"/>
                  </a:lnTo>
                  <a:lnTo>
                    <a:pt x="391363" y="2103577"/>
                  </a:lnTo>
                  <a:lnTo>
                    <a:pt x="387325" y="2070506"/>
                  </a:lnTo>
                  <a:lnTo>
                    <a:pt x="364312" y="2054657"/>
                  </a:lnTo>
                  <a:lnTo>
                    <a:pt x="384734" y="2032787"/>
                  </a:lnTo>
                  <a:lnTo>
                    <a:pt x="370637" y="1968017"/>
                  </a:lnTo>
                  <a:lnTo>
                    <a:pt x="404622" y="1927479"/>
                  </a:lnTo>
                  <a:lnTo>
                    <a:pt x="397383" y="1915135"/>
                  </a:lnTo>
                  <a:lnTo>
                    <a:pt x="397383" y="1915135"/>
                  </a:lnTo>
                  <a:lnTo>
                    <a:pt x="451637" y="1875816"/>
                  </a:lnTo>
                  <a:lnTo>
                    <a:pt x="401650" y="1841754"/>
                  </a:lnTo>
                  <a:lnTo>
                    <a:pt x="401650" y="1841754"/>
                  </a:lnTo>
                  <a:lnTo>
                    <a:pt x="503911" y="1749019"/>
                  </a:lnTo>
                  <a:lnTo>
                    <a:pt x="548259" y="1706347"/>
                  </a:lnTo>
                  <a:lnTo>
                    <a:pt x="566242" y="1668399"/>
                  </a:lnTo>
                  <a:lnTo>
                    <a:pt x="495529" y="1616888"/>
                  </a:lnTo>
                  <a:lnTo>
                    <a:pt x="515036" y="1567358"/>
                  </a:lnTo>
                  <a:lnTo>
                    <a:pt x="472059" y="1510056"/>
                  </a:lnTo>
                  <a:lnTo>
                    <a:pt x="504215" y="1443076"/>
                  </a:lnTo>
                  <a:lnTo>
                    <a:pt x="448666" y="1352550"/>
                  </a:lnTo>
                  <a:lnTo>
                    <a:pt x="492709" y="1291438"/>
                  </a:lnTo>
                  <a:lnTo>
                    <a:pt x="419557" y="1236802"/>
                  </a:lnTo>
                  <a:lnTo>
                    <a:pt x="426567" y="1178509"/>
                  </a:lnTo>
                  <a:lnTo>
                    <a:pt x="465125" y="1170813"/>
                  </a:lnTo>
                  <a:lnTo>
                    <a:pt x="546430" y="1136980"/>
                  </a:lnTo>
                  <a:lnTo>
                    <a:pt x="546430" y="1136980"/>
                  </a:lnTo>
                  <a:lnTo>
                    <a:pt x="595655" y="1107415"/>
                  </a:lnTo>
                  <a:lnTo>
                    <a:pt x="674141" y="1158621"/>
                  </a:lnTo>
                  <a:lnTo>
                    <a:pt x="804901" y="1178585"/>
                  </a:lnTo>
                  <a:lnTo>
                    <a:pt x="985342" y="1272311"/>
                  </a:lnTo>
                  <a:lnTo>
                    <a:pt x="1021994" y="1311097"/>
                  </a:lnTo>
                  <a:lnTo>
                    <a:pt x="1025195" y="1364818"/>
                  </a:lnTo>
                  <a:lnTo>
                    <a:pt x="972160" y="1406728"/>
                  </a:lnTo>
                  <a:lnTo>
                    <a:pt x="894207" y="1427836"/>
                  </a:lnTo>
                  <a:lnTo>
                    <a:pt x="680999" y="1367333"/>
                  </a:lnTo>
                  <a:lnTo>
                    <a:pt x="645871" y="1377544"/>
                  </a:lnTo>
                  <a:lnTo>
                    <a:pt x="723747" y="1435684"/>
                  </a:lnTo>
                  <a:lnTo>
                    <a:pt x="726796" y="1472108"/>
                  </a:lnTo>
                  <a:lnTo>
                    <a:pt x="729920" y="1551204"/>
                  </a:lnTo>
                  <a:lnTo>
                    <a:pt x="791413" y="1574597"/>
                  </a:lnTo>
                  <a:lnTo>
                    <a:pt x="828751" y="1594333"/>
                  </a:lnTo>
                  <a:lnTo>
                    <a:pt x="834923" y="1557376"/>
                  </a:lnTo>
                  <a:lnTo>
                    <a:pt x="806120" y="1524305"/>
                  </a:lnTo>
                  <a:lnTo>
                    <a:pt x="836524" y="1494892"/>
                  </a:lnTo>
                  <a:lnTo>
                    <a:pt x="951967" y="1543050"/>
                  </a:lnTo>
                  <a:lnTo>
                    <a:pt x="992200" y="1524305"/>
                  </a:lnTo>
                  <a:lnTo>
                    <a:pt x="960044" y="1467307"/>
                  </a:lnTo>
                  <a:lnTo>
                    <a:pt x="1071372" y="1389964"/>
                  </a:lnTo>
                  <a:lnTo>
                    <a:pt x="1115416" y="1394612"/>
                  </a:lnTo>
                  <a:lnTo>
                    <a:pt x="1160069" y="1422273"/>
                  </a:lnTo>
                  <a:lnTo>
                    <a:pt x="1187882" y="1367638"/>
                  </a:lnTo>
                  <a:lnTo>
                    <a:pt x="1148029" y="1319555"/>
                  </a:lnTo>
                  <a:lnTo>
                    <a:pt x="1171423" y="1270864"/>
                  </a:lnTo>
                  <a:lnTo>
                    <a:pt x="1136294" y="1219657"/>
                  </a:lnTo>
                  <a:lnTo>
                    <a:pt x="1269873" y="1246251"/>
                  </a:lnTo>
                  <a:lnTo>
                    <a:pt x="1297153" y="1292124"/>
                  </a:lnTo>
                  <a:lnTo>
                    <a:pt x="1236726" y="1302182"/>
                  </a:lnTo>
                  <a:lnTo>
                    <a:pt x="1237031" y="1347216"/>
                  </a:lnTo>
                  <a:lnTo>
                    <a:pt x="1274597" y="1374724"/>
                  </a:lnTo>
                  <a:lnTo>
                    <a:pt x="1348435" y="1357351"/>
                  </a:lnTo>
                  <a:lnTo>
                    <a:pt x="1360094" y="1305763"/>
                  </a:lnTo>
                  <a:lnTo>
                    <a:pt x="1459840" y="1266901"/>
                  </a:lnTo>
                  <a:lnTo>
                    <a:pt x="1626489" y="1195883"/>
                  </a:lnTo>
                  <a:lnTo>
                    <a:pt x="1662532" y="1199921"/>
                  </a:lnTo>
                  <a:lnTo>
                    <a:pt x="1615440" y="1250214"/>
                  </a:lnTo>
                  <a:lnTo>
                    <a:pt x="1674724" y="1258824"/>
                  </a:lnTo>
                  <a:lnTo>
                    <a:pt x="1708937" y="1230630"/>
                  </a:lnTo>
                  <a:lnTo>
                    <a:pt x="1798396" y="1228344"/>
                  </a:lnTo>
                  <a:lnTo>
                    <a:pt x="1869339" y="1193902"/>
                  </a:lnTo>
                  <a:lnTo>
                    <a:pt x="1923745" y="1243889"/>
                  </a:lnTo>
                  <a:lnTo>
                    <a:pt x="1978076" y="1188872"/>
                  </a:lnTo>
                  <a:lnTo>
                    <a:pt x="1928013" y="1140181"/>
                  </a:lnTo>
                  <a:lnTo>
                    <a:pt x="1952853" y="1112215"/>
                  </a:lnTo>
                  <a:lnTo>
                    <a:pt x="2093900" y="1137895"/>
                  </a:lnTo>
                  <a:lnTo>
                    <a:pt x="2160041" y="1164260"/>
                  </a:lnTo>
                  <a:lnTo>
                    <a:pt x="2333092" y="1259205"/>
                  </a:lnTo>
                  <a:lnTo>
                    <a:pt x="2365019" y="1216000"/>
                  </a:lnTo>
                  <a:lnTo>
                    <a:pt x="2316480" y="1171804"/>
                  </a:lnTo>
                  <a:lnTo>
                    <a:pt x="2315109" y="1153973"/>
                  </a:lnTo>
                  <a:lnTo>
                    <a:pt x="2257501" y="1145743"/>
                  </a:lnTo>
                  <a:lnTo>
                    <a:pt x="2273275" y="1105510"/>
                  </a:lnTo>
                  <a:lnTo>
                    <a:pt x="2247748" y="1038377"/>
                  </a:lnTo>
                  <a:lnTo>
                    <a:pt x="2246300" y="1010564"/>
                  </a:lnTo>
                  <a:lnTo>
                    <a:pt x="2334463" y="930783"/>
                  </a:lnTo>
                  <a:lnTo>
                    <a:pt x="2365781" y="849020"/>
                  </a:lnTo>
                  <a:lnTo>
                    <a:pt x="2401291" y="831113"/>
                  </a:lnTo>
                  <a:lnTo>
                    <a:pt x="2527706" y="855116"/>
                  </a:lnTo>
                  <a:lnTo>
                    <a:pt x="2537688" y="905256"/>
                  </a:lnTo>
                  <a:lnTo>
                    <a:pt x="2492426" y="977265"/>
                  </a:lnTo>
                  <a:lnTo>
                    <a:pt x="2522144" y="1005230"/>
                  </a:lnTo>
                  <a:lnTo>
                    <a:pt x="2537460" y="1065886"/>
                  </a:lnTo>
                  <a:lnTo>
                    <a:pt x="2526640" y="1182167"/>
                  </a:lnTo>
                  <a:lnTo>
                    <a:pt x="2579294" y="1233221"/>
                  </a:lnTo>
                  <a:lnTo>
                    <a:pt x="2558796" y="1288009"/>
                  </a:lnTo>
                  <a:lnTo>
                    <a:pt x="2465298" y="1402385"/>
                  </a:lnTo>
                  <a:lnTo>
                    <a:pt x="2519858" y="1414120"/>
                  </a:lnTo>
                  <a:lnTo>
                    <a:pt x="2538832" y="1385469"/>
                  </a:lnTo>
                  <a:lnTo>
                    <a:pt x="2591410" y="1364971"/>
                  </a:lnTo>
                  <a:lnTo>
                    <a:pt x="2604059" y="1325118"/>
                  </a:lnTo>
                  <a:lnTo>
                    <a:pt x="2645435" y="1286409"/>
                  </a:lnTo>
                  <a:lnTo>
                    <a:pt x="2617623" y="1239698"/>
                  </a:lnTo>
                  <a:lnTo>
                    <a:pt x="2639873" y="1184834"/>
                  </a:lnTo>
                  <a:lnTo>
                    <a:pt x="2587676" y="1177976"/>
                  </a:lnTo>
                  <a:lnTo>
                    <a:pt x="2576170" y="1131037"/>
                  </a:lnTo>
                  <a:lnTo>
                    <a:pt x="2614270" y="1045083"/>
                  </a:lnTo>
                  <a:lnTo>
                    <a:pt x="2552243" y="973912"/>
                  </a:lnTo>
                  <a:lnTo>
                    <a:pt x="2637739" y="914095"/>
                  </a:lnTo>
                  <a:lnTo>
                    <a:pt x="2626690" y="850087"/>
                  </a:lnTo>
                  <a:lnTo>
                    <a:pt x="2650465" y="847954"/>
                  </a:lnTo>
                  <a:lnTo>
                    <a:pt x="2675611" y="898017"/>
                  </a:lnTo>
                  <a:lnTo>
                    <a:pt x="2656713" y="983742"/>
                  </a:lnTo>
                  <a:lnTo>
                    <a:pt x="2707843" y="999744"/>
                  </a:lnTo>
                  <a:lnTo>
                    <a:pt x="2686050" y="936117"/>
                  </a:lnTo>
                  <a:lnTo>
                    <a:pt x="2765984" y="901065"/>
                  </a:lnTo>
                  <a:lnTo>
                    <a:pt x="2865120" y="896264"/>
                  </a:lnTo>
                  <a:lnTo>
                    <a:pt x="2953360" y="947166"/>
                  </a:lnTo>
                  <a:lnTo>
                    <a:pt x="2910916" y="872642"/>
                  </a:lnTo>
                  <a:lnTo>
                    <a:pt x="2906116" y="775259"/>
                  </a:lnTo>
                  <a:lnTo>
                    <a:pt x="2989173" y="756590"/>
                  </a:lnTo>
                  <a:lnTo>
                    <a:pt x="3104083" y="760628"/>
                  </a:lnTo>
                  <a:lnTo>
                    <a:pt x="3207563" y="748513"/>
                  </a:lnTo>
                  <a:lnTo>
                    <a:pt x="3168777" y="699516"/>
                  </a:lnTo>
                  <a:lnTo>
                    <a:pt x="3224022" y="637108"/>
                  </a:lnTo>
                  <a:lnTo>
                    <a:pt x="3278886" y="634441"/>
                  </a:lnTo>
                  <a:lnTo>
                    <a:pt x="3371774" y="586588"/>
                  </a:lnTo>
                  <a:lnTo>
                    <a:pt x="3497885" y="573634"/>
                  </a:lnTo>
                  <a:lnTo>
                    <a:pt x="3513811" y="546887"/>
                  </a:lnTo>
                  <a:lnTo>
                    <a:pt x="3639160" y="537820"/>
                  </a:lnTo>
                  <a:lnTo>
                    <a:pt x="3678250" y="559765"/>
                  </a:lnTo>
                  <a:lnTo>
                    <a:pt x="3785463" y="507492"/>
                  </a:lnTo>
                  <a:lnTo>
                    <a:pt x="3873170" y="509168"/>
                  </a:lnTo>
                  <a:lnTo>
                    <a:pt x="3886353" y="466192"/>
                  </a:lnTo>
                  <a:lnTo>
                    <a:pt x="3931996" y="423367"/>
                  </a:lnTo>
                  <a:lnTo>
                    <a:pt x="4044696" y="381686"/>
                  </a:lnTo>
                  <a:lnTo>
                    <a:pt x="4126611" y="414680"/>
                  </a:lnTo>
                  <a:lnTo>
                    <a:pt x="4061613" y="439598"/>
                  </a:lnTo>
                  <a:lnTo>
                    <a:pt x="4169816" y="454990"/>
                  </a:lnTo>
                  <a:lnTo>
                    <a:pt x="4182694" y="504215"/>
                  </a:lnTo>
                  <a:lnTo>
                    <a:pt x="4226357" y="480060"/>
                  </a:lnTo>
                  <a:lnTo>
                    <a:pt x="4365956" y="481355"/>
                  </a:lnTo>
                  <a:lnTo>
                    <a:pt x="4473626" y="529666"/>
                  </a:lnTo>
                  <a:lnTo>
                    <a:pt x="4511955" y="566395"/>
                  </a:lnTo>
                  <a:lnTo>
                    <a:pt x="4500067" y="616763"/>
                  </a:lnTo>
                  <a:lnTo>
                    <a:pt x="4447185" y="645185"/>
                  </a:lnTo>
                  <a:lnTo>
                    <a:pt x="4321683" y="697916"/>
                  </a:lnTo>
                  <a:lnTo>
                    <a:pt x="4285869" y="725805"/>
                  </a:lnTo>
                  <a:lnTo>
                    <a:pt x="4345076" y="738835"/>
                  </a:lnTo>
                  <a:lnTo>
                    <a:pt x="4415714" y="762305"/>
                  </a:lnTo>
                  <a:lnTo>
                    <a:pt x="4458691" y="744779"/>
                  </a:lnTo>
                  <a:lnTo>
                    <a:pt x="4483075" y="804139"/>
                  </a:lnTo>
                  <a:lnTo>
                    <a:pt x="4504030" y="780212"/>
                  </a:lnTo>
                  <a:lnTo>
                    <a:pt x="4580382" y="765581"/>
                  </a:lnTo>
                  <a:lnTo>
                    <a:pt x="4733621" y="780898"/>
                  </a:lnTo>
                  <a:lnTo>
                    <a:pt x="4745279" y="823874"/>
                  </a:lnTo>
                  <a:lnTo>
                    <a:pt x="4944923" y="837438"/>
                  </a:lnTo>
                  <a:lnTo>
                    <a:pt x="4947666" y="767258"/>
                  </a:lnTo>
                  <a:lnTo>
                    <a:pt x="5049012" y="783412"/>
                  </a:lnTo>
                  <a:lnTo>
                    <a:pt x="5125288" y="782879"/>
                  </a:lnTo>
                  <a:lnTo>
                    <a:pt x="5202403" y="831266"/>
                  </a:lnTo>
                  <a:lnTo>
                    <a:pt x="5224348" y="889254"/>
                  </a:lnTo>
                  <a:lnTo>
                    <a:pt x="5196078" y="926668"/>
                  </a:lnTo>
                  <a:lnTo>
                    <a:pt x="5256124" y="996239"/>
                  </a:lnTo>
                  <a:lnTo>
                    <a:pt x="5331181" y="1031596"/>
                  </a:lnTo>
                  <a:lnTo>
                    <a:pt x="5377282" y="939470"/>
                  </a:lnTo>
                  <a:lnTo>
                    <a:pt x="5453863" y="979246"/>
                  </a:lnTo>
                  <a:lnTo>
                    <a:pt x="5535321" y="955548"/>
                  </a:lnTo>
                  <a:lnTo>
                    <a:pt x="5627751" y="982675"/>
                  </a:lnTo>
                  <a:lnTo>
                    <a:pt x="5662879" y="957910"/>
                  </a:lnTo>
                  <a:lnTo>
                    <a:pt x="5741061" y="970331"/>
                  </a:lnTo>
                  <a:lnTo>
                    <a:pt x="5706542" y="887654"/>
                  </a:lnTo>
                  <a:lnTo>
                    <a:pt x="5769636" y="848487"/>
                  </a:lnTo>
                  <a:lnTo>
                    <a:pt x="6200928" y="907085"/>
                  </a:lnTo>
                  <a:lnTo>
                    <a:pt x="6241618" y="959815"/>
                  </a:lnTo>
                  <a:lnTo>
                    <a:pt x="6366587" y="1026795"/>
                  </a:lnTo>
                  <a:lnTo>
                    <a:pt x="6559448" y="1010336"/>
                  </a:lnTo>
                  <a:lnTo>
                    <a:pt x="6654547" y="1024661"/>
                  </a:lnTo>
                  <a:lnTo>
                    <a:pt x="6694323" y="1060475"/>
                  </a:lnTo>
                  <a:lnTo>
                    <a:pt x="6688532" y="1123036"/>
                  </a:lnTo>
                  <a:lnTo>
                    <a:pt x="6747358" y="1147191"/>
                  </a:lnTo>
                  <a:lnTo>
                    <a:pt x="6811290" y="1129817"/>
                  </a:lnTo>
                  <a:lnTo>
                    <a:pt x="6895948" y="1127608"/>
                  </a:lnTo>
                  <a:lnTo>
                    <a:pt x="6986092" y="1144219"/>
                  </a:lnTo>
                  <a:lnTo>
                    <a:pt x="7076618" y="1134847"/>
                  </a:lnTo>
                  <a:lnTo>
                    <a:pt x="7159828" y="1209446"/>
                  </a:lnTo>
                  <a:lnTo>
                    <a:pt x="7219036" y="1182776"/>
                  </a:lnTo>
                  <a:lnTo>
                    <a:pt x="7180402" y="1128979"/>
                  </a:lnTo>
                  <a:lnTo>
                    <a:pt x="7201662" y="1091108"/>
                  </a:lnTo>
                  <a:lnTo>
                    <a:pt x="7354062" y="1114959"/>
                  </a:lnTo>
                  <a:lnTo>
                    <a:pt x="7453351" y="1109853"/>
                  </a:lnTo>
                  <a:lnTo>
                    <a:pt x="7590740" y="1150315"/>
                  </a:lnTo>
                  <a:lnTo>
                    <a:pt x="7657567" y="1186967"/>
                  </a:lnTo>
                  <a:lnTo>
                    <a:pt x="7657567" y="1507617"/>
                  </a:lnTo>
                  <a:lnTo>
                    <a:pt x="7657262" y="1508074"/>
                  </a:lnTo>
                  <a:lnTo>
                    <a:pt x="7595845" y="1541983"/>
                  </a:lnTo>
                  <a:lnTo>
                    <a:pt x="7533970" y="1536344"/>
                  </a:lnTo>
                  <a:lnTo>
                    <a:pt x="7577023" y="1577111"/>
                  </a:lnTo>
                  <a:lnTo>
                    <a:pt x="7605446" y="1639596"/>
                  </a:lnTo>
                  <a:lnTo>
                    <a:pt x="7627544" y="1659789"/>
                  </a:lnTo>
                  <a:lnTo>
                    <a:pt x="7633030" y="1690649"/>
                  </a:lnTo>
                  <a:lnTo>
                    <a:pt x="7620762" y="1710309"/>
                  </a:lnTo>
                  <a:lnTo>
                    <a:pt x="7531685" y="1694155"/>
                  </a:lnTo>
                  <a:lnTo>
                    <a:pt x="7398258" y="1749781"/>
                  </a:lnTo>
                  <a:lnTo>
                    <a:pt x="7355738" y="1758315"/>
                  </a:lnTo>
                  <a:lnTo>
                    <a:pt x="7282663" y="1809521"/>
                  </a:lnTo>
                  <a:lnTo>
                    <a:pt x="7213397" y="1853794"/>
                  </a:lnTo>
                  <a:lnTo>
                    <a:pt x="7195795" y="1886255"/>
                  </a:lnTo>
                  <a:lnTo>
                    <a:pt x="7127520" y="1836725"/>
                  </a:lnTo>
                  <a:lnTo>
                    <a:pt x="7003085" y="1892884"/>
                  </a:lnTo>
                  <a:lnTo>
                    <a:pt x="6981292" y="1866367"/>
                  </a:lnTo>
                  <a:lnTo>
                    <a:pt x="6935343" y="1896923"/>
                  </a:lnTo>
                  <a:lnTo>
                    <a:pt x="6871412" y="1887169"/>
                  </a:lnTo>
                  <a:lnTo>
                    <a:pt x="6856095" y="1933804"/>
                  </a:lnTo>
                  <a:lnTo>
                    <a:pt x="6798793" y="2001546"/>
                  </a:lnTo>
                  <a:lnTo>
                    <a:pt x="6800469" y="2029587"/>
                  </a:lnTo>
                  <a:lnTo>
                    <a:pt x="6854876" y="2044979"/>
                  </a:lnTo>
                  <a:lnTo>
                    <a:pt x="6848475" y="2144268"/>
                  </a:lnTo>
                  <a:lnTo>
                    <a:pt x="6804127" y="2146707"/>
                  </a:lnTo>
                  <a:lnTo>
                    <a:pt x="6783705" y="2202790"/>
                  </a:lnTo>
                  <a:lnTo>
                    <a:pt x="6803517" y="2231441"/>
                  </a:lnTo>
                  <a:lnTo>
                    <a:pt x="6720002" y="2265121"/>
                  </a:lnTo>
                  <a:lnTo>
                    <a:pt x="6703466" y="2339721"/>
                  </a:lnTo>
                  <a:lnTo>
                    <a:pt x="6632296" y="2355494"/>
                  </a:lnTo>
                  <a:lnTo>
                    <a:pt x="6617970" y="2420798"/>
                  </a:lnTo>
                  <a:lnTo>
                    <a:pt x="6549085" y="2479929"/>
                  </a:lnTo>
                  <a:lnTo>
                    <a:pt x="6531407" y="2436267"/>
                  </a:lnTo>
                  <a:lnTo>
                    <a:pt x="6510985" y="2342541"/>
                  </a:lnTo>
                  <a:lnTo>
                    <a:pt x="6484315" y="2196465"/>
                  </a:lnTo>
                  <a:lnTo>
                    <a:pt x="6507328" y="2102968"/>
                  </a:lnTo>
                  <a:lnTo>
                    <a:pt x="6547562" y="2062201"/>
                  </a:lnTo>
                  <a:lnTo>
                    <a:pt x="6550076" y="2030044"/>
                  </a:lnTo>
                  <a:lnTo>
                    <a:pt x="6624295" y="2014576"/>
                  </a:lnTo>
                  <a:lnTo>
                    <a:pt x="6709639" y="1926489"/>
                  </a:lnTo>
                  <a:lnTo>
                    <a:pt x="6791858" y="1853260"/>
                  </a:lnTo>
                  <a:lnTo>
                    <a:pt x="6877660" y="1795653"/>
                  </a:lnTo>
                  <a:lnTo>
                    <a:pt x="6916065" y="1692021"/>
                  </a:lnTo>
                  <a:lnTo>
                    <a:pt x="6858000" y="1698346"/>
                  </a:lnTo>
                  <a:lnTo>
                    <a:pt x="6829349" y="1759077"/>
                  </a:lnTo>
                  <a:lnTo>
                    <a:pt x="6708191" y="1838859"/>
                  </a:lnTo>
                  <a:lnTo>
                    <a:pt x="6669100" y="1749400"/>
                  </a:lnTo>
                  <a:lnTo>
                    <a:pt x="6545809" y="1774317"/>
                  </a:lnTo>
                  <a:lnTo>
                    <a:pt x="6426251" y="1895094"/>
                  </a:lnTo>
                  <a:lnTo>
                    <a:pt x="6465723" y="1938452"/>
                  </a:lnTo>
                  <a:lnTo>
                    <a:pt x="6359119" y="1956816"/>
                  </a:lnTo>
                  <a:lnTo>
                    <a:pt x="6285281" y="1964055"/>
                  </a:lnTo>
                  <a:lnTo>
                    <a:pt x="6288710" y="1913077"/>
                  </a:lnTo>
                  <a:lnTo>
                    <a:pt x="6214492" y="1902333"/>
                  </a:lnTo>
                  <a:lnTo>
                    <a:pt x="6155360" y="1937080"/>
                  </a:lnTo>
                  <a:lnTo>
                    <a:pt x="6009285" y="1924964"/>
                  </a:lnTo>
                  <a:lnTo>
                    <a:pt x="5852237" y="1945843"/>
                  </a:lnTo>
                  <a:lnTo>
                    <a:pt x="5697474" y="2081174"/>
                  </a:lnTo>
                  <a:lnTo>
                    <a:pt x="5514518" y="2239747"/>
                  </a:lnTo>
                  <a:lnTo>
                    <a:pt x="5589727" y="2248052"/>
                  </a:lnTo>
                  <a:lnTo>
                    <a:pt x="5613197" y="2289277"/>
                  </a:lnTo>
                  <a:lnTo>
                    <a:pt x="5659603" y="2303755"/>
                  </a:lnTo>
                  <a:lnTo>
                    <a:pt x="5690159" y="2271065"/>
                  </a:lnTo>
                  <a:lnTo>
                    <a:pt x="5742508" y="2275332"/>
                  </a:lnTo>
                  <a:lnTo>
                    <a:pt x="5811470" y="2347036"/>
                  </a:lnTo>
                  <a:lnTo>
                    <a:pt x="5813146" y="2401824"/>
                  </a:lnTo>
                  <a:lnTo>
                    <a:pt x="5775808" y="2465451"/>
                  </a:lnTo>
                  <a:lnTo>
                    <a:pt x="5771769" y="2540432"/>
                  </a:lnTo>
                  <a:lnTo>
                    <a:pt x="5750205" y="2639263"/>
                  </a:lnTo>
                  <a:lnTo>
                    <a:pt x="5678196" y="2727198"/>
                  </a:lnTo>
                  <a:lnTo>
                    <a:pt x="5662194" y="2768727"/>
                  </a:lnTo>
                  <a:lnTo>
                    <a:pt x="5597424" y="2837993"/>
                  </a:lnTo>
                  <a:lnTo>
                    <a:pt x="5533035" y="2905887"/>
                  </a:lnTo>
                  <a:lnTo>
                    <a:pt x="5502250" y="2940253"/>
                  </a:lnTo>
                  <a:lnTo>
                    <a:pt x="5438546" y="2974239"/>
                  </a:lnTo>
                  <a:lnTo>
                    <a:pt x="5408448" y="2975001"/>
                  </a:lnTo>
                  <a:lnTo>
                    <a:pt x="5378425" y="2946883"/>
                  </a:lnTo>
                  <a:lnTo>
                    <a:pt x="5314341" y="2989174"/>
                  </a:lnTo>
                  <a:lnTo>
                    <a:pt x="5306949" y="3008376"/>
                  </a:lnTo>
                  <a:lnTo>
                    <a:pt x="5306949" y="3008376"/>
                  </a:lnTo>
                  <a:lnTo>
                    <a:pt x="5306949" y="3008376"/>
                  </a:lnTo>
                  <a:lnTo>
                    <a:pt x="5306949" y="3008376"/>
                  </a:lnTo>
                  <a:lnTo>
                    <a:pt x="5300244" y="2998318"/>
                  </a:lnTo>
                  <a:lnTo>
                    <a:pt x="5300244" y="2998318"/>
                  </a:lnTo>
                  <a:lnTo>
                    <a:pt x="5299939" y="2968981"/>
                  </a:lnTo>
                  <a:lnTo>
                    <a:pt x="5324323" y="2967457"/>
                  </a:lnTo>
                  <a:lnTo>
                    <a:pt x="5331181" y="2898724"/>
                  </a:lnTo>
                  <a:lnTo>
                    <a:pt x="5318608" y="2848356"/>
                  </a:lnTo>
                  <a:lnTo>
                    <a:pt x="5359603" y="2827477"/>
                  </a:lnTo>
                  <a:lnTo>
                    <a:pt x="5417591" y="2837993"/>
                  </a:lnTo>
                  <a:lnTo>
                    <a:pt x="5449672" y="2780157"/>
                  </a:lnTo>
                  <a:lnTo>
                    <a:pt x="5466055" y="2714320"/>
                  </a:lnTo>
                  <a:lnTo>
                    <a:pt x="5484648" y="2692222"/>
                  </a:lnTo>
                  <a:lnTo>
                    <a:pt x="5509717" y="2637358"/>
                  </a:lnTo>
                  <a:lnTo>
                    <a:pt x="5430774" y="2655418"/>
                  </a:lnTo>
                  <a:lnTo>
                    <a:pt x="5389398" y="2679421"/>
                  </a:lnTo>
                  <a:lnTo>
                    <a:pt x="5316779" y="2679344"/>
                  </a:lnTo>
                  <a:lnTo>
                    <a:pt x="5297501" y="2621890"/>
                  </a:lnTo>
                  <a:lnTo>
                    <a:pt x="5240884" y="2578075"/>
                  </a:lnTo>
                  <a:lnTo>
                    <a:pt x="5157750" y="2558263"/>
                  </a:lnTo>
                  <a:lnTo>
                    <a:pt x="5140147" y="2496998"/>
                  </a:lnTo>
                  <a:lnTo>
                    <a:pt x="5123460" y="2458212"/>
                  </a:lnTo>
                  <a:lnTo>
                    <a:pt x="5105553" y="2430856"/>
                  </a:lnTo>
                  <a:lnTo>
                    <a:pt x="5076063" y="2366239"/>
                  </a:lnTo>
                  <a:lnTo>
                    <a:pt x="5034153" y="2342388"/>
                  </a:lnTo>
                  <a:lnTo>
                    <a:pt x="4962678" y="2323109"/>
                  </a:lnTo>
                  <a:lnTo>
                    <a:pt x="4899356" y="2324862"/>
                  </a:lnTo>
                  <a:lnTo>
                    <a:pt x="4839996" y="2336597"/>
                  </a:lnTo>
                  <a:lnTo>
                    <a:pt x="4800524" y="2368753"/>
                  </a:lnTo>
                  <a:lnTo>
                    <a:pt x="4826737" y="2384069"/>
                  </a:lnTo>
                  <a:lnTo>
                    <a:pt x="4827347" y="2419426"/>
                  </a:lnTo>
                  <a:lnTo>
                    <a:pt x="4800753" y="2439848"/>
                  </a:lnTo>
                  <a:lnTo>
                    <a:pt x="4757700" y="2506828"/>
                  </a:lnTo>
                  <a:lnTo>
                    <a:pt x="4758081" y="2534412"/>
                  </a:lnTo>
                  <a:lnTo>
                    <a:pt x="4690796" y="2573731"/>
                  </a:lnTo>
                  <a:lnTo>
                    <a:pt x="4633494" y="2550262"/>
                  </a:lnTo>
                  <a:lnTo>
                    <a:pt x="4576496" y="2555443"/>
                  </a:lnTo>
                  <a:lnTo>
                    <a:pt x="4551502" y="2534564"/>
                  </a:lnTo>
                  <a:lnTo>
                    <a:pt x="4522851" y="2527783"/>
                  </a:lnTo>
                  <a:lnTo>
                    <a:pt x="4452900" y="2571674"/>
                  </a:lnTo>
                  <a:lnTo>
                    <a:pt x="4390035" y="2581961"/>
                  </a:lnTo>
                  <a:lnTo>
                    <a:pt x="4346143" y="2597277"/>
                  </a:lnTo>
                  <a:lnTo>
                    <a:pt x="4285946" y="2587219"/>
                  </a:lnTo>
                  <a:lnTo>
                    <a:pt x="4241673" y="2587828"/>
                  </a:lnTo>
                  <a:lnTo>
                    <a:pt x="4212717" y="2556129"/>
                  </a:lnTo>
                  <a:lnTo>
                    <a:pt x="4165930" y="2526182"/>
                  </a:lnTo>
                  <a:lnTo>
                    <a:pt x="4118077" y="2517953"/>
                  </a:lnTo>
                  <a:lnTo>
                    <a:pt x="4057650" y="2526106"/>
                  </a:lnTo>
                  <a:lnTo>
                    <a:pt x="4012464" y="2537689"/>
                  </a:lnTo>
                  <a:lnTo>
                    <a:pt x="3944645" y="2511400"/>
                  </a:lnTo>
                  <a:lnTo>
                    <a:pt x="3935501" y="2464156"/>
                  </a:lnTo>
                  <a:lnTo>
                    <a:pt x="3879418" y="2447849"/>
                  </a:lnTo>
                  <a:lnTo>
                    <a:pt x="3836060" y="2440457"/>
                  </a:lnTo>
                  <a:lnTo>
                    <a:pt x="3782568" y="2414092"/>
                  </a:lnTo>
                  <a:lnTo>
                    <a:pt x="3733038" y="2479929"/>
                  </a:lnTo>
                  <a:lnTo>
                    <a:pt x="3752469" y="2516886"/>
                  </a:lnTo>
                  <a:lnTo>
                    <a:pt x="3706063" y="2560320"/>
                  </a:lnTo>
                  <a:lnTo>
                    <a:pt x="3637026" y="2544699"/>
                  </a:lnTo>
                  <a:lnTo>
                    <a:pt x="3589325" y="2542489"/>
                  </a:lnTo>
                  <a:lnTo>
                    <a:pt x="3557397" y="2513229"/>
                  </a:lnTo>
                  <a:lnTo>
                    <a:pt x="3507562" y="2512314"/>
                  </a:lnTo>
                  <a:lnTo>
                    <a:pt x="3466033" y="2493036"/>
                  </a:lnTo>
                  <a:lnTo>
                    <a:pt x="3393415" y="2522601"/>
                  </a:lnTo>
                  <a:lnTo>
                    <a:pt x="3302279" y="2576246"/>
                  </a:lnTo>
                  <a:lnTo>
                    <a:pt x="3251911" y="2586914"/>
                  </a:lnTo>
                  <a:lnTo>
                    <a:pt x="3233242" y="2592019"/>
                  </a:lnTo>
                  <a:lnTo>
                    <a:pt x="3207868" y="2554072"/>
                  </a:lnTo>
                  <a:lnTo>
                    <a:pt x="3146374" y="2562454"/>
                  </a:lnTo>
                  <a:lnTo>
                    <a:pt x="3126029" y="2536012"/>
                  </a:lnTo>
                  <a:lnTo>
                    <a:pt x="3092653" y="2523820"/>
                  </a:lnTo>
                  <a:lnTo>
                    <a:pt x="3069641" y="2487549"/>
                  </a:lnTo>
                  <a:lnTo>
                    <a:pt x="3043276" y="2476195"/>
                  </a:lnTo>
                  <a:lnTo>
                    <a:pt x="2974696" y="2492426"/>
                  </a:lnTo>
                  <a:lnTo>
                    <a:pt x="2908859" y="2456002"/>
                  </a:lnTo>
                  <a:lnTo>
                    <a:pt x="2883408" y="2489149"/>
                  </a:lnTo>
                  <a:lnTo>
                    <a:pt x="2776728" y="2326615"/>
                  </a:lnTo>
                  <a:lnTo>
                    <a:pt x="2715768" y="2276170"/>
                  </a:lnTo>
                  <a:lnTo>
                    <a:pt x="2733294" y="2255520"/>
                  </a:lnTo>
                  <a:lnTo>
                    <a:pt x="2613584" y="2317394"/>
                  </a:lnTo>
                  <a:lnTo>
                    <a:pt x="2567788" y="2321052"/>
                  </a:lnTo>
                  <a:lnTo>
                    <a:pt x="2571750" y="2285391"/>
                  </a:lnTo>
                  <a:lnTo>
                    <a:pt x="2510409" y="2262988"/>
                  </a:lnTo>
                  <a:lnTo>
                    <a:pt x="2460498" y="2278990"/>
                  </a:lnTo>
                  <a:lnTo>
                    <a:pt x="2445487" y="2210562"/>
                  </a:lnTo>
                  <a:lnTo>
                    <a:pt x="2359685" y="2196160"/>
                  </a:lnTo>
                  <a:lnTo>
                    <a:pt x="2316708" y="2223745"/>
                  </a:lnTo>
                  <a:lnTo>
                    <a:pt x="2197227" y="2248205"/>
                  </a:lnTo>
                  <a:lnTo>
                    <a:pt x="2173910" y="2264512"/>
                  </a:lnTo>
                  <a:lnTo>
                    <a:pt x="1995145" y="2287372"/>
                  </a:lnTo>
                  <a:lnTo>
                    <a:pt x="1973275" y="2309622"/>
                  </a:lnTo>
                  <a:lnTo>
                    <a:pt x="2007794" y="2354123"/>
                  </a:lnTo>
                  <a:lnTo>
                    <a:pt x="1961921" y="2370963"/>
                  </a:lnTo>
                  <a:lnTo>
                    <a:pt x="1970837" y="2388489"/>
                  </a:lnTo>
                  <a:lnTo>
                    <a:pt x="1925041" y="2419655"/>
                  </a:lnTo>
                  <a:lnTo>
                    <a:pt x="2002383" y="2463394"/>
                  </a:lnTo>
                  <a:lnTo>
                    <a:pt x="1990420" y="2493264"/>
                  </a:lnTo>
                  <a:lnTo>
                    <a:pt x="1923364" y="2490521"/>
                  </a:lnTo>
                  <a:lnTo>
                    <a:pt x="1909496" y="2509190"/>
                  </a:lnTo>
                  <a:lnTo>
                    <a:pt x="1848384" y="2476576"/>
                  </a:lnTo>
                  <a:lnTo>
                    <a:pt x="1772717" y="2477872"/>
                  </a:lnTo>
                  <a:lnTo>
                    <a:pt x="1722044" y="2504389"/>
                  </a:lnTo>
                  <a:lnTo>
                    <a:pt x="1665504" y="2478939"/>
                  </a:lnTo>
                  <a:lnTo>
                    <a:pt x="1560195" y="2435047"/>
                  </a:lnTo>
                  <a:lnTo>
                    <a:pt x="1485595" y="2436724"/>
                  </a:lnTo>
                  <a:lnTo>
                    <a:pt x="1386992" y="2505456"/>
                  </a:lnTo>
                  <a:lnTo>
                    <a:pt x="1381049" y="2551100"/>
                  </a:lnTo>
                  <a:lnTo>
                    <a:pt x="1331976" y="2514905"/>
                  </a:lnTo>
                  <a:lnTo>
                    <a:pt x="1293876" y="2583332"/>
                  </a:lnTo>
                  <a:lnTo>
                    <a:pt x="1307821" y="2595906"/>
                  </a:lnTo>
                  <a:lnTo>
                    <a:pt x="1280236" y="2642464"/>
                  </a:lnTo>
                  <a:lnTo>
                    <a:pt x="1320775" y="2683840"/>
                  </a:lnTo>
                  <a:lnTo>
                    <a:pt x="1356208" y="2682164"/>
                  </a:lnTo>
                  <a:lnTo>
                    <a:pt x="1386611" y="2722626"/>
                  </a:lnTo>
                  <a:lnTo>
                    <a:pt x="1381811" y="2753563"/>
                  </a:lnTo>
                  <a:lnTo>
                    <a:pt x="1406042" y="2763241"/>
                  </a:lnTo>
                  <a:close/>
                  <a:moveTo>
                    <a:pt x="3539718" y="25451"/>
                  </a:moveTo>
                  <a:lnTo>
                    <a:pt x="3643046" y="0"/>
                  </a:lnTo>
                  <a:lnTo>
                    <a:pt x="3735858" y="56464"/>
                  </a:lnTo>
                  <a:lnTo>
                    <a:pt x="3845814" y="162611"/>
                  </a:lnTo>
                  <a:lnTo>
                    <a:pt x="3834003" y="258775"/>
                  </a:lnTo>
                  <a:lnTo>
                    <a:pt x="3729838" y="271882"/>
                  </a:lnTo>
                  <a:lnTo>
                    <a:pt x="3596793" y="241402"/>
                  </a:lnTo>
                  <a:lnTo>
                    <a:pt x="3517544" y="200711"/>
                  </a:lnTo>
                  <a:lnTo>
                    <a:pt x="3480892" y="123063"/>
                  </a:lnTo>
                  <a:lnTo>
                    <a:pt x="3415741" y="101346"/>
                  </a:lnTo>
                  <a:lnTo>
                    <a:pt x="3539718" y="25451"/>
                  </a:lnTo>
                  <a:close/>
                  <a:moveTo>
                    <a:pt x="3972459" y="216256"/>
                  </a:moveTo>
                  <a:lnTo>
                    <a:pt x="4093464" y="276377"/>
                  </a:lnTo>
                  <a:lnTo>
                    <a:pt x="4079291" y="318897"/>
                  </a:lnTo>
                  <a:lnTo>
                    <a:pt x="3810076" y="358750"/>
                  </a:lnTo>
                  <a:lnTo>
                    <a:pt x="3897325" y="221285"/>
                  </a:lnTo>
                  <a:lnTo>
                    <a:pt x="3936568" y="209245"/>
                  </a:lnTo>
                  <a:lnTo>
                    <a:pt x="3972459" y="216256"/>
                  </a:lnTo>
                  <a:close/>
                  <a:moveTo>
                    <a:pt x="5691454" y="538124"/>
                  </a:moveTo>
                  <a:lnTo>
                    <a:pt x="5817565" y="542392"/>
                  </a:lnTo>
                  <a:lnTo>
                    <a:pt x="5990158" y="594131"/>
                  </a:lnTo>
                  <a:lnTo>
                    <a:pt x="5952592" y="665378"/>
                  </a:lnTo>
                  <a:lnTo>
                    <a:pt x="5776570" y="662711"/>
                  </a:lnTo>
                  <a:lnTo>
                    <a:pt x="5697398" y="685114"/>
                  </a:lnTo>
                  <a:lnTo>
                    <a:pt x="5602758" y="623164"/>
                  </a:lnTo>
                  <a:lnTo>
                    <a:pt x="5628437" y="556489"/>
                  </a:lnTo>
                  <a:lnTo>
                    <a:pt x="5691454" y="538124"/>
                  </a:lnTo>
                  <a:close/>
                  <a:moveTo>
                    <a:pt x="6139892" y="615010"/>
                  </a:moveTo>
                  <a:lnTo>
                    <a:pt x="6259754" y="640156"/>
                  </a:lnTo>
                  <a:lnTo>
                    <a:pt x="6204585" y="677799"/>
                  </a:lnTo>
                  <a:lnTo>
                    <a:pt x="6128233" y="669341"/>
                  </a:lnTo>
                  <a:lnTo>
                    <a:pt x="6039460" y="631622"/>
                  </a:lnTo>
                  <a:lnTo>
                    <a:pt x="6050890" y="600456"/>
                  </a:lnTo>
                  <a:lnTo>
                    <a:pt x="6139892" y="615010"/>
                  </a:lnTo>
                  <a:close/>
                  <a:moveTo>
                    <a:pt x="5740680" y="800938"/>
                  </a:moveTo>
                  <a:lnTo>
                    <a:pt x="5786018" y="764438"/>
                  </a:lnTo>
                  <a:lnTo>
                    <a:pt x="5845760" y="755828"/>
                  </a:lnTo>
                  <a:lnTo>
                    <a:pt x="5913577" y="791261"/>
                  </a:lnTo>
                  <a:lnTo>
                    <a:pt x="5919368" y="815416"/>
                  </a:lnTo>
                  <a:lnTo>
                    <a:pt x="5846978" y="816026"/>
                  </a:lnTo>
                  <a:lnTo>
                    <a:pt x="5749061" y="805815"/>
                  </a:lnTo>
                  <a:lnTo>
                    <a:pt x="5740680" y="800938"/>
                  </a:lnTo>
                  <a:close/>
                  <a:moveTo>
                    <a:pt x="1202893" y="73914"/>
                  </a:moveTo>
                  <a:lnTo>
                    <a:pt x="1296086" y="53721"/>
                  </a:lnTo>
                  <a:lnTo>
                    <a:pt x="1368704" y="52349"/>
                  </a:lnTo>
                  <a:lnTo>
                    <a:pt x="1378458" y="82220"/>
                  </a:lnTo>
                  <a:lnTo>
                    <a:pt x="1405890" y="55702"/>
                  </a:lnTo>
                  <a:lnTo>
                    <a:pt x="1450848" y="37262"/>
                  </a:lnTo>
                  <a:lnTo>
                    <a:pt x="1521714" y="61722"/>
                  </a:lnTo>
                  <a:lnTo>
                    <a:pt x="1503274" y="78638"/>
                  </a:lnTo>
                  <a:lnTo>
                    <a:pt x="1439113" y="93193"/>
                  </a:lnTo>
                  <a:lnTo>
                    <a:pt x="1396213" y="101575"/>
                  </a:lnTo>
                  <a:lnTo>
                    <a:pt x="1389507" y="119558"/>
                  </a:lnTo>
                  <a:lnTo>
                    <a:pt x="1333729" y="137617"/>
                  </a:lnTo>
                  <a:lnTo>
                    <a:pt x="1281989" y="111709"/>
                  </a:lnTo>
                  <a:lnTo>
                    <a:pt x="1309192" y="77267"/>
                  </a:lnTo>
                  <a:lnTo>
                    <a:pt x="1202893" y="73914"/>
                  </a:lnTo>
                  <a:close/>
                  <a:moveTo>
                    <a:pt x="146685" y="2266264"/>
                  </a:moveTo>
                  <a:lnTo>
                    <a:pt x="58826" y="2267255"/>
                  </a:lnTo>
                  <a:lnTo>
                    <a:pt x="0" y="2259787"/>
                  </a:lnTo>
                  <a:lnTo>
                    <a:pt x="10897" y="2230679"/>
                  </a:lnTo>
                  <a:lnTo>
                    <a:pt x="76810" y="2209114"/>
                  </a:lnTo>
                  <a:lnTo>
                    <a:pt x="126797" y="2220773"/>
                  </a:lnTo>
                  <a:lnTo>
                    <a:pt x="147904" y="2231289"/>
                  </a:lnTo>
                  <a:lnTo>
                    <a:pt x="142875" y="2249424"/>
                  </a:lnTo>
                  <a:lnTo>
                    <a:pt x="146685" y="2266264"/>
                  </a:lnTo>
                  <a:close/>
                  <a:moveTo>
                    <a:pt x="1616507" y="765886"/>
                  </a:moveTo>
                  <a:lnTo>
                    <a:pt x="1730883" y="683666"/>
                  </a:lnTo>
                  <a:lnTo>
                    <a:pt x="1717929" y="640461"/>
                  </a:lnTo>
                  <a:lnTo>
                    <a:pt x="1824761" y="589559"/>
                  </a:lnTo>
                  <a:lnTo>
                    <a:pt x="1982419" y="526771"/>
                  </a:lnTo>
                  <a:lnTo>
                    <a:pt x="2141373" y="508330"/>
                  </a:lnTo>
                  <a:lnTo>
                    <a:pt x="2223211" y="471449"/>
                  </a:lnTo>
                  <a:lnTo>
                    <a:pt x="2316099" y="458419"/>
                  </a:lnTo>
                  <a:lnTo>
                    <a:pt x="2349322" y="497815"/>
                  </a:lnTo>
                  <a:lnTo>
                    <a:pt x="2317242" y="528599"/>
                  </a:lnTo>
                  <a:lnTo>
                    <a:pt x="2148002" y="577139"/>
                  </a:lnTo>
                  <a:lnTo>
                    <a:pt x="2002231" y="623240"/>
                  </a:lnTo>
                  <a:lnTo>
                    <a:pt x="1853870" y="713689"/>
                  </a:lnTo>
                  <a:lnTo>
                    <a:pt x="1782623" y="804291"/>
                  </a:lnTo>
                  <a:lnTo>
                    <a:pt x="1707794" y="891692"/>
                  </a:lnTo>
                  <a:lnTo>
                    <a:pt x="1717548" y="965683"/>
                  </a:lnTo>
                  <a:lnTo>
                    <a:pt x="1808912" y="1037387"/>
                  </a:lnTo>
                  <a:lnTo>
                    <a:pt x="1780642" y="1045007"/>
                  </a:lnTo>
                  <a:lnTo>
                    <a:pt x="1624584" y="1033729"/>
                  </a:lnTo>
                  <a:lnTo>
                    <a:pt x="1611935" y="995020"/>
                  </a:lnTo>
                  <a:lnTo>
                    <a:pt x="1525524" y="971474"/>
                  </a:lnTo>
                  <a:lnTo>
                    <a:pt x="1518514" y="923620"/>
                  </a:lnTo>
                  <a:lnTo>
                    <a:pt x="1567358" y="904418"/>
                  </a:lnTo>
                  <a:lnTo>
                    <a:pt x="1565681" y="855269"/>
                  </a:lnTo>
                  <a:lnTo>
                    <a:pt x="1660474" y="777164"/>
                  </a:lnTo>
                  <a:lnTo>
                    <a:pt x="1616507" y="765886"/>
                  </a:lnTo>
                  <a:close/>
                  <a:moveTo>
                    <a:pt x="5886450" y="2307107"/>
                  </a:moveTo>
                  <a:lnTo>
                    <a:pt x="5902986" y="2369592"/>
                  </a:lnTo>
                  <a:lnTo>
                    <a:pt x="5901767" y="2432609"/>
                  </a:lnTo>
                  <a:lnTo>
                    <a:pt x="5921502" y="2496464"/>
                  </a:lnTo>
                  <a:lnTo>
                    <a:pt x="5969508" y="2606726"/>
                  </a:lnTo>
                  <a:lnTo>
                    <a:pt x="5898795" y="2586381"/>
                  </a:lnTo>
                  <a:lnTo>
                    <a:pt x="5869458" y="2675001"/>
                  </a:lnTo>
                  <a:lnTo>
                    <a:pt x="5916016" y="2737028"/>
                  </a:lnTo>
                  <a:lnTo>
                    <a:pt x="5914644" y="2778938"/>
                  </a:lnTo>
                  <a:lnTo>
                    <a:pt x="5878449" y="2742819"/>
                  </a:lnTo>
                  <a:lnTo>
                    <a:pt x="5847131" y="2789149"/>
                  </a:lnTo>
                  <a:lnTo>
                    <a:pt x="5838292" y="2738857"/>
                  </a:lnTo>
                  <a:lnTo>
                    <a:pt x="5843626" y="2679954"/>
                  </a:lnTo>
                  <a:lnTo>
                    <a:pt x="5838216" y="2613965"/>
                  </a:lnTo>
                  <a:lnTo>
                    <a:pt x="5849265" y="2567254"/>
                  </a:lnTo>
                  <a:lnTo>
                    <a:pt x="5851398" y="2483587"/>
                  </a:lnTo>
                  <a:lnTo>
                    <a:pt x="5823356" y="2421255"/>
                  </a:lnTo>
                  <a:lnTo>
                    <a:pt x="5827624" y="2333320"/>
                  </a:lnTo>
                  <a:lnTo>
                    <a:pt x="5871743" y="2303297"/>
                  </a:lnTo>
                  <a:lnTo>
                    <a:pt x="5852770" y="2272970"/>
                  </a:lnTo>
                  <a:lnTo>
                    <a:pt x="5874030" y="2263750"/>
                  </a:lnTo>
                  <a:lnTo>
                    <a:pt x="5886450" y="2307107"/>
                  </a:lnTo>
                  <a:close/>
                  <a:moveTo>
                    <a:pt x="7899806" y="1331443"/>
                  </a:moveTo>
                  <a:lnTo>
                    <a:pt x="7895692" y="1381354"/>
                  </a:lnTo>
                  <a:lnTo>
                    <a:pt x="7927925" y="1401166"/>
                  </a:lnTo>
                  <a:lnTo>
                    <a:pt x="7916799" y="1343025"/>
                  </a:lnTo>
                  <a:lnTo>
                    <a:pt x="8046491" y="1355065"/>
                  </a:lnTo>
                  <a:lnTo>
                    <a:pt x="8139989" y="1429588"/>
                  </a:lnTo>
                  <a:lnTo>
                    <a:pt x="8092593" y="1463878"/>
                  </a:lnTo>
                  <a:lnTo>
                    <a:pt x="8014335" y="1471956"/>
                  </a:lnTo>
                  <a:lnTo>
                    <a:pt x="8013116" y="1547698"/>
                  </a:lnTo>
                  <a:lnTo>
                    <a:pt x="7994066" y="1563624"/>
                  </a:lnTo>
                  <a:lnTo>
                    <a:pt x="7949336" y="1561338"/>
                  </a:lnTo>
                  <a:lnTo>
                    <a:pt x="7912913" y="1534592"/>
                  </a:lnTo>
                  <a:lnTo>
                    <a:pt x="7849438" y="1512037"/>
                  </a:lnTo>
                  <a:lnTo>
                    <a:pt x="7838694" y="1478280"/>
                  </a:lnTo>
                  <a:lnTo>
                    <a:pt x="7790231" y="1465479"/>
                  </a:lnTo>
                  <a:lnTo>
                    <a:pt x="7735900" y="1475613"/>
                  </a:lnTo>
                  <a:lnTo>
                    <a:pt x="7709992" y="1448257"/>
                  </a:lnTo>
                  <a:lnTo>
                    <a:pt x="7720356" y="1418920"/>
                  </a:lnTo>
                  <a:lnTo>
                    <a:pt x="7663130" y="1437666"/>
                  </a:lnTo>
                  <a:lnTo>
                    <a:pt x="7684694" y="1474622"/>
                  </a:lnTo>
                  <a:lnTo>
                    <a:pt x="7657567" y="1507617"/>
                  </a:lnTo>
                  <a:lnTo>
                    <a:pt x="7657567" y="1186967"/>
                  </a:lnTo>
                  <a:lnTo>
                    <a:pt x="7774610" y="1250366"/>
                  </a:lnTo>
                  <a:lnTo>
                    <a:pt x="7899806" y="1331443"/>
                  </a:lnTo>
                  <a:close/>
                  <a:moveTo>
                    <a:pt x="7719975" y="1022375"/>
                  </a:moveTo>
                  <a:lnTo>
                    <a:pt x="7657567" y="1027709"/>
                  </a:lnTo>
                  <a:lnTo>
                    <a:pt x="7657567" y="967892"/>
                  </a:lnTo>
                  <a:lnTo>
                    <a:pt x="7663739" y="964159"/>
                  </a:lnTo>
                  <a:lnTo>
                    <a:pt x="7704202" y="964311"/>
                  </a:lnTo>
                  <a:lnTo>
                    <a:pt x="7773238" y="989533"/>
                  </a:lnTo>
                  <a:lnTo>
                    <a:pt x="7769200" y="1001497"/>
                  </a:lnTo>
                  <a:lnTo>
                    <a:pt x="7719975" y="1022375"/>
                  </a:lnTo>
                  <a:close/>
                  <a:moveTo>
                    <a:pt x="657911" y="2788844"/>
                  </a:moveTo>
                  <a:lnTo>
                    <a:pt x="670484" y="2774061"/>
                  </a:lnTo>
                  <a:lnTo>
                    <a:pt x="704469" y="2786863"/>
                  </a:lnTo>
                  <a:lnTo>
                    <a:pt x="719785" y="2789149"/>
                  </a:lnTo>
                  <a:lnTo>
                    <a:pt x="726034" y="2800960"/>
                  </a:lnTo>
                  <a:lnTo>
                    <a:pt x="733196" y="2802789"/>
                  </a:lnTo>
                  <a:lnTo>
                    <a:pt x="733577" y="2807894"/>
                  </a:lnTo>
                  <a:lnTo>
                    <a:pt x="756971" y="2822219"/>
                  </a:lnTo>
                  <a:lnTo>
                    <a:pt x="805662" y="2818638"/>
                  </a:lnTo>
                  <a:lnTo>
                    <a:pt x="796366" y="2839822"/>
                  </a:lnTo>
                  <a:lnTo>
                    <a:pt x="744093" y="2850032"/>
                  </a:lnTo>
                  <a:lnTo>
                    <a:pt x="679247" y="2884018"/>
                  </a:lnTo>
                  <a:lnTo>
                    <a:pt x="652653" y="2872131"/>
                  </a:lnTo>
                  <a:lnTo>
                    <a:pt x="663245" y="2844394"/>
                  </a:lnTo>
                  <a:lnTo>
                    <a:pt x="611048" y="2827096"/>
                  </a:lnTo>
                  <a:lnTo>
                    <a:pt x="619430" y="2815742"/>
                  </a:lnTo>
                  <a:lnTo>
                    <a:pt x="665150" y="2796007"/>
                  </a:lnTo>
                  <a:lnTo>
                    <a:pt x="657911" y="2788844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0317A50B-BF8B-AC3E-CC04-3170A197AD80}"/>
                </a:ext>
              </a:extLst>
            </p:cNvPr>
            <p:cNvSpPr/>
            <p:nvPr/>
          </p:nvSpPr>
          <p:spPr>
            <a:xfrm>
              <a:off x="6823176" y="4523156"/>
              <a:ext cx="88087" cy="167868"/>
            </a:xfrm>
            <a:custGeom>
              <a:avLst/>
              <a:gdLst>
                <a:gd name="csX0" fmla="*/ 79782 w 88087"/>
                <a:gd name="csY0" fmla="*/ 45720 h 167868"/>
                <a:gd name="csX1" fmla="*/ 51054 w 88087"/>
                <a:gd name="csY1" fmla="*/ 126644 h 167868"/>
                <a:gd name="csX2" fmla="*/ 30556 w 88087"/>
                <a:gd name="csY2" fmla="*/ 167868 h 167868"/>
                <a:gd name="csX3" fmla="*/ 5410 w 88087"/>
                <a:gd name="csY3" fmla="*/ 125501 h 167868"/>
                <a:gd name="csX4" fmla="*/ 0 w 88087"/>
                <a:gd name="csY4" fmla="*/ 88087 h 167868"/>
                <a:gd name="csX5" fmla="*/ 28118 w 88087"/>
                <a:gd name="csY5" fmla="*/ 38405 h 167868"/>
                <a:gd name="csX6" fmla="*/ 66294 w 88087"/>
                <a:gd name="csY6" fmla="*/ 0 h 167868"/>
                <a:gd name="csX7" fmla="*/ 88087 w 88087"/>
                <a:gd name="csY7" fmla="*/ 15164 h 167868"/>
                <a:gd name="csX8" fmla="*/ 79782 w 88087"/>
                <a:gd name="csY8" fmla="*/ 45720 h 1678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88087" h="167868">
                  <a:moveTo>
                    <a:pt x="79782" y="45720"/>
                  </a:moveTo>
                  <a:lnTo>
                    <a:pt x="51054" y="126644"/>
                  </a:lnTo>
                  <a:lnTo>
                    <a:pt x="30556" y="167868"/>
                  </a:lnTo>
                  <a:lnTo>
                    <a:pt x="5410" y="125501"/>
                  </a:lnTo>
                  <a:lnTo>
                    <a:pt x="0" y="88087"/>
                  </a:lnTo>
                  <a:lnTo>
                    <a:pt x="28118" y="38405"/>
                  </a:lnTo>
                  <a:lnTo>
                    <a:pt x="66294" y="0"/>
                  </a:lnTo>
                  <a:lnTo>
                    <a:pt x="88087" y="15164"/>
                  </a:lnTo>
                  <a:lnTo>
                    <a:pt x="79782" y="45720"/>
                  </a:lnTo>
                  <a:close/>
                </a:path>
              </a:pathLst>
            </a:custGeom>
            <a:gradFill>
              <a:gsLst>
                <a:gs pos="0">
                  <a:srgbClr val="A08CFF"/>
                </a:gs>
                <a:gs pos="50000">
                  <a:srgbClr val="BAA2FF"/>
                </a:gs>
                <a:gs pos="100000">
                  <a:srgbClr val="D5B8FF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832ABF64-25EC-581A-510C-2B00B9EDCD62}"/>
                </a:ext>
              </a:extLst>
            </p:cNvPr>
            <p:cNvSpPr/>
            <p:nvPr/>
          </p:nvSpPr>
          <p:spPr>
            <a:xfrm>
              <a:off x="2755163" y="4147108"/>
              <a:ext cx="29489" cy="62407"/>
            </a:xfrm>
            <a:custGeom>
              <a:avLst/>
              <a:gdLst>
                <a:gd name="csX0" fmla="*/ 22403 w 29489"/>
                <a:gd name="csY0" fmla="*/ 55245 h 62407"/>
                <a:gd name="csX1" fmla="*/ 0 w 29489"/>
                <a:gd name="csY1" fmla="*/ 62408 h 62407"/>
                <a:gd name="csX2" fmla="*/ 2057 w 29489"/>
                <a:gd name="csY2" fmla="*/ 48463 h 62407"/>
                <a:gd name="csX3" fmla="*/ 14249 w 29489"/>
                <a:gd name="csY3" fmla="*/ 41224 h 62407"/>
                <a:gd name="csX4" fmla="*/ 2210 w 29489"/>
                <a:gd name="csY4" fmla="*/ 35281 h 62407"/>
                <a:gd name="csX5" fmla="*/ 12268 w 29489"/>
                <a:gd name="csY5" fmla="*/ 0 h 62407"/>
                <a:gd name="csX6" fmla="*/ 29489 w 29489"/>
                <a:gd name="csY6" fmla="*/ 7315 h 62407"/>
                <a:gd name="csX7" fmla="*/ 29489 w 29489"/>
                <a:gd name="csY7" fmla="*/ 39700 h 62407"/>
                <a:gd name="csX8" fmla="*/ 22403 w 29489"/>
                <a:gd name="csY8" fmla="*/ 55245 h 624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9489" h="62407">
                  <a:moveTo>
                    <a:pt x="22403" y="55245"/>
                  </a:moveTo>
                  <a:lnTo>
                    <a:pt x="0" y="62408"/>
                  </a:lnTo>
                  <a:lnTo>
                    <a:pt x="2057" y="48463"/>
                  </a:lnTo>
                  <a:lnTo>
                    <a:pt x="14249" y="41224"/>
                  </a:lnTo>
                  <a:lnTo>
                    <a:pt x="2210" y="35281"/>
                  </a:lnTo>
                  <a:lnTo>
                    <a:pt x="12268" y="0"/>
                  </a:lnTo>
                  <a:lnTo>
                    <a:pt x="29489" y="7315"/>
                  </a:lnTo>
                  <a:lnTo>
                    <a:pt x="29489" y="39700"/>
                  </a:lnTo>
                  <a:lnTo>
                    <a:pt x="22403" y="55245"/>
                  </a:lnTo>
                  <a:close/>
                </a:path>
              </a:pathLst>
            </a:custGeom>
            <a:gradFill>
              <a:gsLst>
                <a:gs pos="0">
                  <a:srgbClr val="FFB243"/>
                </a:gs>
                <a:gs pos="50000">
                  <a:srgbClr val="FFC14F"/>
                </a:gs>
                <a:gs pos="100000">
                  <a:srgbClr val="FFD05B"/>
                </a:gs>
              </a:gsLst>
              <a:lin ang="2700000" scaled="1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30" name="Oval 229">
              <a:extLst>
                <a:ext uri="{FF2B5EF4-FFF2-40B4-BE49-F238E27FC236}">
                  <a16:creationId xmlns:a16="http://schemas.microsoft.com/office/drawing/2014/main" id="{7508C9E1-8015-AA10-8AA2-6AA194BC80A9}"/>
                </a:ext>
              </a:extLst>
            </p:cNvPr>
            <p:cNvSpPr/>
            <p:nvPr/>
          </p:nvSpPr>
          <p:spPr>
            <a:xfrm>
              <a:off x="3455517" y="4437888"/>
              <a:ext cx="91440" cy="91440"/>
            </a:xfrm>
            <a:prstGeom prst="ellipse">
              <a:avLst/>
            </a:prstGeom>
            <a:gradFill>
              <a:gsLst>
                <a:gs pos="0">
                  <a:srgbClr val="FFB243"/>
                </a:gs>
                <a:gs pos="50000">
                  <a:srgbClr val="FFC14F"/>
                </a:gs>
                <a:gs pos="100000">
                  <a:srgbClr val="FFD05B"/>
                </a:gs>
              </a:gsLst>
              <a:lin ang="2700000" scaled="1"/>
            </a:gradFill>
            <a:ln w="9525" cap="flat">
              <a:solidFill>
                <a:srgbClr val="FFFFFF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grpSp>
          <p:nvGrpSpPr>
            <p:cNvPr id="231" name="Graphic 180">
              <a:extLst>
                <a:ext uri="{FF2B5EF4-FFF2-40B4-BE49-F238E27FC236}">
                  <a16:creationId xmlns:a16="http://schemas.microsoft.com/office/drawing/2014/main" id="{5A8AAE2C-DDFA-B27C-0E94-740664D6A0B3}"/>
                </a:ext>
              </a:extLst>
            </p:cNvPr>
            <p:cNvGrpSpPr/>
            <p:nvPr/>
          </p:nvGrpSpPr>
          <p:grpSpPr>
            <a:xfrm>
              <a:off x="4514392" y="5573801"/>
              <a:ext cx="144780" cy="243840"/>
              <a:chOff x="4514392" y="5573801"/>
              <a:chExt cx="144780" cy="243840"/>
            </a:xfrm>
          </p:grpSpPr>
          <p:sp>
            <p:nvSpPr>
              <p:cNvPr id="232" name="Oval 231">
                <a:extLst>
                  <a:ext uri="{FF2B5EF4-FFF2-40B4-BE49-F238E27FC236}">
                    <a16:creationId xmlns:a16="http://schemas.microsoft.com/office/drawing/2014/main" id="{B88B93B5-6CAE-450B-DB0A-9A7DC94345B4}"/>
                  </a:ext>
                </a:extLst>
              </p:cNvPr>
              <p:cNvSpPr/>
              <p:nvPr/>
            </p:nvSpPr>
            <p:spPr>
              <a:xfrm>
                <a:off x="4552492" y="5573801"/>
                <a:ext cx="60960" cy="60960"/>
              </a:xfrm>
              <a:prstGeom prst="ellipse">
                <a:avLst/>
              </a:prstGeom>
              <a:gradFill>
                <a:gsLst>
                  <a:gs pos="0">
                    <a:srgbClr val="12D6C8"/>
                  </a:gs>
                  <a:gs pos="50000">
                    <a:srgbClr val="33DBC0"/>
                  </a:gs>
                  <a:gs pos="100000">
                    <a:srgbClr val="54E0B9"/>
                  </a:gs>
                </a:gsLst>
                <a:lin ang="2700000" scaled="1"/>
              </a:gradFill>
              <a:ln w="1143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233" name="Oval 232">
                <a:extLst>
                  <a:ext uri="{FF2B5EF4-FFF2-40B4-BE49-F238E27FC236}">
                    <a16:creationId xmlns:a16="http://schemas.microsoft.com/office/drawing/2014/main" id="{970E25B2-5DEB-E399-89A2-1A4BD37778D2}"/>
                  </a:ext>
                </a:extLst>
              </p:cNvPr>
              <p:cNvSpPr/>
              <p:nvPr/>
            </p:nvSpPr>
            <p:spPr>
              <a:xfrm>
                <a:off x="4598212" y="5665241"/>
                <a:ext cx="60960" cy="60960"/>
              </a:xfrm>
              <a:prstGeom prst="ellipse">
                <a:avLst/>
              </a:prstGeom>
              <a:gradFill>
                <a:gsLst>
                  <a:gs pos="0">
                    <a:srgbClr val="12D6C8"/>
                  </a:gs>
                  <a:gs pos="50000">
                    <a:srgbClr val="33DBC0"/>
                  </a:gs>
                  <a:gs pos="100000">
                    <a:srgbClr val="54E0B9"/>
                  </a:gs>
                </a:gsLst>
                <a:lin ang="2700000" scaled="1"/>
              </a:gradFill>
              <a:ln w="1143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234" name="Oval 233">
                <a:extLst>
                  <a:ext uri="{FF2B5EF4-FFF2-40B4-BE49-F238E27FC236}">
                    <a16:creationId xmlns:a16="http://schemas.microsoft.com/office/drawing/2014/main" id="{31742EF2-8AB6-C82E-A308-0C5A07448D73}"/>
                  </a:ext>
                </a:extLst>
              </p:cNvPr>
              <p:cNvSpPr/>
              <p:nvPr/>
            </p:nvSpPr>
            <p:spPr>
              <a:xfrm>
                <a:off x="4514392" y="5756681"/>
                <a:ext cx="60960" cy="60960"/>
              </a:xfrm>
              <a:prstGeom prst="ellipse">
                <a:avLst/>
              </a:prstGeom>
              <a:gradFill>
                <a:gsLst>
                  <a:gs pos="0">
                    <a:srgbClr val="12D6C8"/>
                  </a:gs>
                  <a:gs pos="50000">
                    <a:srgbClr val="33DBC0"/>
                  </a:gs>
                  <a:gs pos="100000">
                    <a:srgbClr val="54E0B9"/>
                  </a:gs>
                </a:gsLst>
                <a:lin ang="2700000" scaled="1"/>
              </a:gradFill>
              <a:ln w="1143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anchor="ctr"/>
              <a:lstStyle/>
              <a:p>
                <a:pPr algn="ctr"/>
                <a:endParaRPr lang="en-US" sz="1600"/>
              </a:p>
            </p:txBody>
          </p:sp>
        </p:grpSp>
        <p:sp>
          <p:nvSpPr>
            <p:cNvPr id="235" name="Oval 234">
              <a:extLst>
                <a:ext uri="{FF2B5EF4-FFF2-40B4-BE49-F238E27FC236}">
                  <a16:creationId xmlns:a16="http://schemas.microsoft.com/office/drawing/2014/main" id="{EEA768EA-A12A-E992-D529-4A4B94FD9609}"/>
                </a:ext>
              </a:extLst>
            </p:cNvPr>
            <p:cNvSpPr/>
            <p:nvPr/>
          </p:nvSpPr>
          <p:spPr>
            <a:xfrm>
              <a:off x="5999607" y="5646953"/>
              <a:ext cx="91440" cy="91440"/>
            </a:xfrm>
            <a:prstGeom prst="ellipse">
              <a:avLst/>
            </a:prstGeom>
            <a:gradFill>
              <a:gsLst>
                <a:gs pos="0">
                  <a:srgbClr val="12D6C8"/>
                </a:gs>
                <a:gs pos="50000">
                  <a:srgbClr val="33DBC0"/>
                </a:gs>
                <a:gs pos="100000">
                  <a:srgbClr val="54E0B9"/>
                </a:gs>
              </a:gsLst>
              <a:lin ang="2700000" scaled="1"/>
            </a:gradFill>
            <a:ln w="11430" cap="flat">
              <a:solidFill>
                <a:srgbClr val="FFFFFF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36" name="Oval 235">
              <a:extLst>
                <a:ext uri="{FF2B5EF4-FFF2-40B4-BE49-F238E27FC236}">
                  <a16:creationId xmlns:a16="http://schemas.microsoft.com/office/drawing/2014/main" id="{DD10B291-1699-A6A1-533B-8A1A7388552E}"/>
                </a:ext>
              </a:extLst>
            </p:cNvPr>
            <p:cNvSpPr/>
            <p:nvPr/>
          </p:nvSpPr>
          <p:spPr>
            <a:xfrm>
              <a:off x="6493916" y="4627778"/>
              <a:ext cx="91440" cy="91440"/>
            </a:xfrm>
            <a:prstGeom prst="ellipse">
              <a:avLst/>
            </a:prstGeom>
            <a:gradFill>
              <a:gsLst>
                <a:gs pos="0">
                  <a:srgbClr val="FF8F70"/>
                </a:gs>
                <a:gs pos="50000">
                  <a:srgbClr val="FFA26D"/>
                </a:gs>
                <a:gs pos="100000">
                  <a:srgbClr val="FFB66A"/>
                </a:gs>
              </a:gsLst>
              <a:lin ang="2700000" scaled="1"/>
            </a:gradFill>
            <a:ln w="11430" cap="flat">
              <a:solidFill>
                <a:srgbClr val="FFFFFF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37" name="Oval 236">
              <a:extLst>
                <a:ext uri="{FF2B5EF4-FFF2-40B4-BE49-F238E27FC236}">
                  <a16:creationId xmlns:a16="http://schemas.microsoft.com/office/drawing/2014/main" id="{2BA197E2-3E83-AEB8-A1AA-3695AD2A5F91}"/>
                </a:ext>
              </a:extLst>
            </p:cNvPr>
            <p:cNvSpPr/>
            <p:nvPr/>
          </p:nvSpPr>
          <p:spPr>
            <a:xfrm>
              <a:off x="6463817" y="4633798"/>
              <a:ext cx="91440" cy="91440"/>
            </a:xfrm>
            <a:prstGeom prst="ellipse">
              <a:avLst/>
            </a:prstGeom>
            <a:gradFill>
              <a:gsLst>
                <a:gs pos="0">
                  <a:srgbClr val="FF8F70"/>
                </a:gs>
                <a:gs pos="50000">
                  <a:srgbClr val="FFA26D"/>
                </a:gs>
                <a:gs pos="100000">
                  <a:srgbClr val="FFB66A"/>
                </a:gs>
              </a:gsLst>
              <a:lin ang="2700000" scaled="1"/>
            </a:gradFill>
            <a:ln w="11430" cap="flat">
              <a:solidFill>
                <a:srgbClr val="FFFFFF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8358D27D-B68C-AD22-B003-D232ABB6F81F}"/>
                </a:ext>
              </a:extLst>
            </p:cNvPr>
            <p:cNvSpPr txBox="1"/>
            <p:nvPr/>
          </p:nvSpPr>
          <p:spPr>
            <a:xfrm>
              <a:off x="5651735" y="3928981"/>
              <a:ext cx="425116" cy="2154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00" b="1" spc="0" baseline="0" dirty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China</a:t>
              </a:r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69B0ACBA-4449-CC25-3D00-3571540B5E97}"/>
                </a:ext>
              </a:extLst>
            </p:cNvPr>
            <p:cNvSpPr txBox="1"/>
            <p:nvPr/>
          </p:nvSpPr>
          <p:spPr>
            <a:xfrm>
              <a:off x="7500971" y="3740935"/>
              <a:ext cx="429926" cy="2154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00" b="1" spc="0" baseline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Japan</a:t>
              </a:r>
            </a:p>
          </p:txBody>
        </p: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A17C614E-8402-8A5F-195A-B71E90C1947F}"/>
                </a:ext>
              </a:extLst>
            </p:cNvPr>
            <p:cNvSpPr txBox="1"/>
            <p:nvPr/>
          </p:nvSpPr>
          <p:spPr>
            <a:xfrm>
              <a:off x="5822948" y="3212640"/>
              <a:ext cx="588624" cy="2154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00" b="1" spc="0" baseline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Mongolia</a:t>
              </a:r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2E090052-0B9C-CCB7-3BE9-57EE0575D484}"/>
                </a:ext>
              </a:extLst>
            </p:cNvPr>
            <p:cNvSpPr txBox="1"/>
            <p:nvPr/>
          </p:nvSpPr>
          <p:spPr>
            <a:xfrm>
              <a:off x="6856919" y="3562688"/>
              <a:ext cx="705642" cy="2154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00" b="1" spc="0" baseline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North Korea</a:t>
              </a:r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2D0A647D-EDE7-A829-52B4-8738751F9126}"/>
                </a:ext>
              </a:extLst>
            </p:cNvPr>
            <p:cNvSpPr txBox="1"/>
            <p:nvPr/>
          </p:nvSpPr>
          <p:spPr>
            <a:xfrm>
              <a:off x="6833793" y="3829922"/>
              <a:ext cx="704039" cy="2154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00" b="1" spc="0" baseline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South Korea</a:t>
              </a:r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3BF1E614-287B-E5FD-A6A9-4148FF85DE18}"/>
                </a:ext>
              </a:extLst>
            </p:cNvPr>
            <p:cNvSpPr/>
            <p:nvPr/>
          </p:nvSpPr>
          <p:spPr>
            <a:xfrm>
              <a:off x="6564934" y="5463768"/>
              <a:ext cx="337261" cy="68732"/>
            </a:xfrm>
            <a:custGeom>
              <a:avLst/>
              <a:gdLst>
                <a:gd name="csX0" fmla="*/ 0 w 337261"/>
                <a:gd name="csY0" fmla="*/ 68732 h 68732"/>
                <a:gd name="csX1" fmla="*/ 337261 w 337261"/>
                <a:gd name="csY1" fmla="*/ 0 h 68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37261" h="68732">
                  <a:moveTo>
                    <a:pt x="0" y="68732"/>
                  </a:moveTo>
                  <a:lnTo>
                    <a:pt x="337261" y="0"/>
                  </a:lnTo>
                </a:path>
              </a:pathLst>
            </a:custGeom>
            <a:noFill/>
            <a:ln w="9144" cap="flat">
              <a:solidFill>
                <a:srgbClr val="8395B0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9AC4F0D3-DD2B-C671-2404-BE2CF2FC0EA2}"/>
                </a:ext>
              </a:extLst>
            </p:cNvPr>
            <p:cNvSpPr txBox="1"/>
            <p:nvPr/>
          </p:nvSpPr>
          <p:spPr>
            <a:xfrm>
              <a:off x="6832808" y="5374572"/>
              <a:ext cx="465192" cy="2154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00" b="1" spc="0" baseline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Brunei</a:t>
              </a:r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5860412C-7C05-67AA-B71A-B25993E4CBA6}"/>
                </a:ext>
              </a:extLst>
            </p:cNvPr>
            <p:cNvSpPr txBox="1"/>
            <p:nvPr/>
          </p:nvSpPr>
          <p:spPr>
            <a:xfrm>
              <a:off x="5794503" y="5018504"/>
              <a:ext cx="614271" cy="2154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00" b="1" spc="0" baseline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Cambodia</a:t>
              </a:r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F6E7B9D7-A219-705A-6EC8-6470953C8A6A}"/>
                </a:ext>
              </a:extLst>
            </p:cNvPr>
            <p:cNvSpPr txBox="1"/>
            <p:nvPr/>
          </p:nvSpPr>
          <p:spPr>
            <a:xfrm>
              <a:off x="6200470" y="5689704"/>
              <a:ext cx="599844" cy="2154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00" b="1" spc="0" baseline="0" dirty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Indonesia</a:t>
              </a:r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5471E14B-50E0-9EBF-F673-CE2F72E56CF7}"/>
                </a:ext>
              </a:extLst>
            </p:cNvPr>
            <p:cNvSpPr txBox="1"/>
            <p:nvPr/>
          </p:nvSpPr>
          <p:spPr>
            <a:xfrm>
              <a:off x="5806168" y="4686749"/>
              <a:ext cx="375424" cy="2154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00" b="1" spc="0" baseline="0" dirty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Laos</a:t>
              </a:r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0954A1DA-0557-22D4-2AC3-C1A30BF1058D}"/>
                </a:ext>
              </a:extLst>
            </p:cNvPr>
            <p:cNvSpPr txBox="1"/>
            <p:nvPr/>
          </p:nvSpPr>
          <p:spPr>
            <a:xfrm>
              <a:off x="5683290" y="5416497"/>
              <a:ext cx="569388" cy="2154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00" b="1" spc="0" baseline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Malaysia</a:t>
              </a:r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D1BD3E78-DB03-2B8F-3A11-093172E8563D}"/>
                </a:ext>
              </a:extLst>
            </p:cNvPr>
            <p:cNvSpPr txBox="1"/>
            <p:nvPr/>
          </p:nvSpPr>
          <p:spPr>
            <a:xfrm>
              <a:off x="5365928" y="4718200"/>
              <a:ext cx="599844" cy="2154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00" b="1" spc="0" baseline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Myanmar</a:t>
              </a:r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E23D1D8A-CB09-22B1-DED9-FDB790DB7BE0}"/>
                </a:ext>
              </a:extLst>
            </p:cNvPr>
            <p:cNvSpPr txBox="1"/>
            <p:nvPr/>
          </p:nvSpPr>
          <p:spPr>
            <a:xfrm>
              <a:off x="6768687" y="4974293"/>
              <a:ext cx="652743" cy="2154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00" b="1" spc="0" baseline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Philippines</a:t>
              </a:r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2305D221-B3B1-9600-C630-20452C53C5C6}"/>
                </a:ext>
              </a:extLst>
            </p:cNvPr>
            <p:cNvSpPr txBox="1"/>
            <p:nvPr/>
          </p:nvSpPr>
          <p:spPr>
            <a:xfrm>
              <a:off x="5666148" y="4878523"/>
              <a:ext cx="553357" cy="2154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00" b="1" spc="0" baseline="0" dirty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Thailand</a:t>
              </a:r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83269F5D-D8EC-10E7-7E03-0EC15A3CBBF7}"/>
                </a:ext>
              </a:extLst>
            </p:cNvPr>
            <p:cNvSpPr txBox="1"/>
            <p:nvPr/>
          </p:nvSpPr>
          <p:spPr>
            <a:xfrm>
              <a:off x="6046931" y="4833775"/>
              <a:ext cx="546945" cy="2154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00" b="1" spc="0" baseline="0" dirty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Vietnam</a:t>
              </a:r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6BEA6B92-F19F-C1B5-37F9-3BF37FA0EFC7}"/>
                </a:ext>
              </a:extLst>
            </p:cNvPr>
            <p:cNvSpPr txBox="1"/>
            <p:nvPr/>
          </p:nvSpPr>
          <p:spPr>
            <a:xfrm>
              <a:off x="3889638" y="3966835"/>
              <a:ext cx="633507" cy="2000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700" b="1" spc="0" baseline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Afghanistan</a:t>
              </a:r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285BC523-90AC-5F7F-9264-DF8768D6D0B8}"/>
                </a:ext>
              </a:extLst>
            </p:cNvPr>
            <p:cNvSpPr txBox="1"/>
            <p:nvPr/>
          </p:nvSpPr>
          <p:spPr>
            <a:xfrm>
              <a:off x="5092547" y="4477985"/>
              <a:ext cx="614272" cy="2000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700" b="1" spc="0" baseline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Bangladesh</a:t>
              </a:r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0F9EAEAF-2818-16E7-AD34-117F7D33643F}"/>
                </a:ext>
              </a:extLst>
            </p:cNvPr>
            <p:cNvSpPr txBox="1"/>
            <p:nvPr/>
          </p:nvSpPr>
          <p:spPr>
            <a:xfrm>
              <a:off x="5201902" y="4292084"/>
              <a:ext cx="453970" cy="2000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700" b="1" spc="0" baseline="0" dirty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Bhutan</a:t>
              </a:r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18688127-1616-39E8-2C23-B7100F048247}"/>
                </a:ext>
              </a:extLst>
            </p:cNvPr>
            <p:cNvSpPr txBox="1"/>
            <p:nvPr/>
          </p:nvSpPr>
          <p:spPr>
            <a:xfrm>
              <a:off x="4668188" y="4559476"/>
              <a:ext cx="397866" cy="2154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00" b="1" spc="0" baseline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India</a:t>
              </a:r>
            </a:p>
          </p:txBody>
        </p: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82AE68C9-88B3-BF56-77BB-62D553678064}"/>
                </a:ext>
              </a:extLst>
            </p:cNvPr>
            <p:cNvSpPr txBox="1"/>
            <p:nvPr/>
          </p:nvSpPr>
          <p:spPr>
            <a:xfrm>
              <a:off x="4906155" y="4263253"/>
              <a:ext cx="404278" cy="2000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700" b="1" spc="0" baseline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Nepal</a:t>
              </a:r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A55249FA-05B2-28B3-2286-82337A028C95}"/>
                </a:ext>
              </a:extLst>
            </p:cNvPr>
            <p:cNvSpPr txBox="1"/>
            <p:nvPr/>
          </p:nvSpPr>
          <p:spPr>
            <a:xfrm>
              <a:off x="4160337" y="4140985"/>
              <a:ext cx="548548" cy="2154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00" b="1" spc="0" baseline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Pakistan</a:t>
              </a:r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3EDB4E0A-5BBB-8C4B-05D9-B07B324D0171}"/>
                </a:ext>
              </a:extLst>
            </p:cNvPr>
            <p:cNvSpPr txBox="1"/>
            <p:nvPr/>
          </p:nvSpPr>
          <p:spPr>
            <a:xfrm>
              <a:off x="4662021" y="5283437"/>
              <a:ext cx="567784" cy="2154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00" b="1" spc="0" baseline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Sri Lanka</a:t>
              </a:r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FB3A4631-600B-C955-E0EC-892FCC8FC53F}"/>
                </a:ext>
              </a:extLst>
            </p:cNvPr>
            <p:cNvSpPr txBox="1"/>
            <p:nvPr/>
          </p:nvSpPr>
          <p:spPr>
            <a:xfrm>
              <a:off x="3918828" y="3145889"/>
              <a:ext cx="670376" cy="2154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00" b="1" spc="0" baseline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Kazakhstan</a:t>
              </a:r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0B6529A6-E88E-980D-03B4-2B9DCB6493DE}"/>
                </a:ext>
              </a:extLst>
            </p:cNvPr>
            <p:cNvSpPr txBox="1"/>
            <p:nvPr/>
          </p:nvSpPr>
          <p:spPr>
            <a:xfrm>
              <a:off x="4383032" y="3555127"/>
              <a:ext cx="590226" cy="2000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700" b="1" spc="0" baseline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Kyrgyzstan</a:t>
              </a:r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FBFE602A-964D-B61C-9832-A9F6F02C922C}"/>
                </a:ext>
              </a:extLst>
            </p:cNvPr>
            <p:cNvSpPr txBox="1"/>
            <p:nvPr/>
          </p:nvSpPr>
          <p:spPr>
            <a:xfrm>
              <a:off x="4207929" y="3697925"/>
              <a:ext cx="543739" cy="2000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700" b="1" spc="0" baseline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Tajikistan</a:t>
              </a:r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A9A67C1A-1690-1C16-590E-47A5B60AF9D4}"/>
                </a:ext>
              </a:extLst>
            </p:cNvPr>
            <p:cNvSpPr txBox="1"/>
            <p:nvPr/>
          </p:nvSpPr>
          <p:spPr>
            <a:xfrm>
              <a:off x="3525493" y="3660462"/>
              <a:ext cx="700834" cy="2000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700" b="1" spc="0" baseline="0" dirty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Turkmenistan</a:t>
              </a:r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CE7A3992-2C39-BD6F-436F-4DF0992C0F47}"/>
                </a:ext>
              </a:extLst>
            </p:cNvPr>
            <p:cNvSpPr txBox="1"/>
            <p:nvPr/>
          </p:nvSpPr>
          <p:spPr>
            <a:xfrm>
              <a:off x="3814651" y="3544611"/>
              <a:ext cx="596638" cy="2000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700" b="1" spc="0" baseline="0" dirty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Uzbekistan</a:t>
              </a:r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B9B8FE4A-EB65-1842-C523-57CC8085595D}"/>
                </a:ext>
              </a:extLst>
            </p:cNvPr>
            <p:cNvSpPr/>
            <p:nvPr/>
          </p:nvSpPr>
          <p:spPr>
            <a:xfrm>
              <a:off x="2503627" y="3968038"/>
              <a:ext cx="159486" cy="46786"/>
            </a:xfrm>
            <a:custGeom>
              <a:avLst/>
              <a:gdLst>
                <a:gd name="csX0" fmla="*/ 159487 w 159486"/>
                <a:gd name="csY0" fmla="*/ 46787 h 46786"/>
                <a:gd name="csX1" fmla="*/ 0 w 159486"/>
                <a:gd name="csY1" fmla="*/ 0 h 467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59486" h="46786">
                  <a:moveTo>
                    <a:pt x="159487" y="46787"/>
                  </a:moveTo>
                  <a:lnTo>
                    <a:pt x="0" y="0"/>
                  </a:lnTo>
                </a:path>
              </a:pathLst>
            </a:custGeom>
            <a:noFill/>
            <a:ln w="9144" cap="flat">
              <a:solidFill>
                <a:srgbClr val="8395B0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60F61B6F-DC6C-3C8C-DD93-18FF770D5BA0}"/>
                </a:ext>
              </a:extLst>
            </p:cNvPr>
            <p:cNvSpPr txBox="1"/>
            <p:nvPr/>
          </p:nvSpPr>
          <p:spPr>
            <a:xfrm>
              <a:off x="2056415" y="3851289"/>
              <a:ext cx="474810" cy="2154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00" b="1" spc="0" baseline="0" dirty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Cyprus</a:t>
              </a:r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FE3EA2F6-C293-071E-122C-724578CB11E2}"/>
                </a:ext>
              </a:extLst>
            </p:cNvPr>
            <p:cNvSpPr txBox="1"/>
            <p:nvPr/>
          </p:nvSpPr>
          <p:spPr>
            <a:xfrm>
              <a:off x="3474515" y="4016017"/>
              <a:ext cx="354585" cy="2154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00" b="1" spc="0" baseline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Iran</a:t>
              </a:r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2D2023EF-857B-F299-F220-D25D64EC7756}"/>
                </a:ext>
              </a:extLst>
            </p:cNvPr>
            <p:cNvSpPr txBox="1"/>
            <p:nvPr/>
          </p:nvSpPr>
          <p:spPr>
            <a:xfrm>
              <a:off x="2935477" y="3990795"/>
              <a:ext cx="354585" cy="2154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00" b="1" spc="0" baseline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Iraq</a:t>
              </a:r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2EF2BBBD-DAEE-F048-3737-6F7153E1AE45}"/>
                </a:ext>
              </a:extLst>
            </p:cNvPr>
            <p:cNvSpPr/>
            <p:nvPr/>
          </p:nvSpPr>
          <p:spPr>
            <a:xfrm>
              <a:off x="2431999" y="4201743"/>
              <a:ext cx="326593" cy="37871"/>
            </a:xfrm>
            <a:custGeom>
              <a:avLst/>
              <a:gdLst>
                <a:gd name="csX0" fmla="*/ 326593 w 326593"/>
                <a:gd name="csY0" fmla="*/ 0 h 37871"/>
                <a:gd name="csX1" fmla="*/ 0 w 326593"/>
                <a:gd name="csY1" fmla="*/ 37872 h 378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26593" h="37871">
                  <a:moveTo>
                    <a:pt x="326593" y="0"/>
                  </a:moveTo>
                  <a:lnTo>
                    <a:pt x="0" y="37872"/>
                  </a:lnTo>
                </a:path>
              </a:pathLst>
            </a:custGeom>
            <a:noFill/>
            <a:ln w="9144" cap="flat">
              <a:solidFill>
                <a:srgbClr val="8395B0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756459F3-E197-B1E2-3A2A-E4442D82D4B9}"/>
                </a:ext>
              </a:extLst>
            </p:cNvPr>
            <p:cNvSpPr txBox="1"/>
            <p:nvPr/>
          </p:nvSpPr>
          <p:spPr>
            <a:xfrm>
              <a:off x="2062540" y="4160769"/>
              <a:ext cx="418704" cy="2154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00" b="1" spc="0" baseline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Israel</a:t>
              </a:r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027A4BAD-CD75-8370-9F06-9B6E8527500D}"/>
                </a:ext>
              </a:extLst>
            </p:cNvPr>
            <p:cNvSpPr/>
            <p:nvPr/>
          </p:nvSpPr>
          <p:spPr>
            <a:xfrm>
              <a:off x="2561005" y="4222851"/>
              <a:ext cx="254889" cy="42900"/>
            </a:xfrm>
            <a:custGeom>
              <a:avLst/>
              <a:gdLst>
                <a:gd name="csX0" fmla="*/ 254889 w 254889"/>
                <a:gd name="csY0" fmla="*/ 0 h 42900"/>
                <a:gd name="csX1" fmla="*/ 0 w 254889"/>
                <a:gd name="csY1" fmla="*/ 42901 h 429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54889" h="42900">
                  <a:moveTo>
                    <a:pt x="254889" y="0"/>
                  </a:moveTo>
                  <a:lnTo>
                    <a:pt x="0" y="42901"/>
                  </a:lnTo>
                </a:path>
              </a:pathLst>
            </a:custGeom>
            <a:noFill/>
            <a:ln w="9144" cap="flat">
              <a:solidFill>
                <a:srgbClr val="8395B0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6CC0913C-7521-9AB2-F65C-EBBBE16E667A}"/>
                </a:ext>
              </a:extLst>
            </p:cNvPr>
            <p:cNvSpPr txBox="1"/>
            <p:nvPr/>
          </p:nvSpPr>
          <p:spPr>
            <a:xfrm>
              <a:off x="2306232" y="4230638"/>
              <a:ext cx="470001" cy="2154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00" b="1" spc="0" baseline="0" dirty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Jordan</a:t>
              </a:r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1068FCB3-7187-40C4-27EF-EECE3EFB2D47}"/>
                </a:ext>
              </a:extLst>
            </p:cNvPr>
            <p:cNvSpPr/>
            <p:nvPr/>
          </p:nvSpPr>
          <p:spPr>
            <a:xfrm>
              <a:off x="2868672" y="4317034"/>
              <a:ext cx="491672" cy="344958"/>
            </a:xfrm>
            <a:custGeom>
              <a:avLst/>
              <a:gdLst>
                <a:gd name="csX0" fmla="*/ 312267 w 312267"/>
                <a:gd name="csY0" fmla="*/ 0 h 221132"/>
                <a:gd name="csX1" fmla="*/ 0 w 312267"/>
                <a:gd name="csY1" fmla="*/ 221133 h 2211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12267" h="221132">
                  <a:moveTo>
                    <a:pt x="312267" y="0"/>
                  </a:moveTo>
                  <a:lnTo>
                    <a:pt x="0" y="221133"/>
                  </a:lnTo>
                </a:path>
              </a:pathLst>
            </a:custGeom>
            <a:noFill/>
            <a:ln w="9144" cap="flat">
              <a:solidFill>
                <a:srgbClr val="8395B0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78" name="TextBox 277">
              <a:extLst>
                <a:ext uri="{FF2B5EF4-FFF2-40B4-BE49-F238E27FC236}">
                  <a16:creationId xmlns:a16="http://schemas.microsoft.com/office/drawing/2014/main" id="{84606F8B-2A8C-FA70-3E6C-804762A537A0}"/>
                </a:ext>
              </a:extLst>
            </p:cNvPr>
            <p:cNvSpPr txBox="1"/>
            <p:nvPr/>
          </p:nvSpPr>
          <p:spPr>
            <a:xfrm>
              <a:off x="2408553" y="4583303"/>
              <a:ext cx="484428" cy="2154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00" b="1" spc="0" baseline="0" dirty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Kuwait</a:t>
              </a:r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AF22ADC0-50E5-A745-CF48-1C55306A8971}"/>
                </a:ext>
              </a:extLst>
            </p:cNvPr>
            <p:cNvSpPr/>
            <p:nvPr/>
          </p:nvSpPr>
          <p:spPr>
            <a:xfrm>
              <a:off x="2436799" y="4074033"/>
              <a:ext cx="360045" cy="38938"/>
            </a:xfrm>
            <a:custGeom>
              <a:avLst/>
              <a:gdLst>
                <a:gd name="csX0" fmla="*/ 360045 w 360045"/>
                <a:gd name="csY0" fmla="*/ 0 h 38938"/>
                <a:gd name="csX1" fmla="*/ 0 w 360045"/>
                <a:gd name="csY1" fmla="*/ 38938 h 389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60045" h="38938">
                  <a:moveTo>
                    <a:pt x="360045" y="0"/>
                  </a:moveTo>
                  <a:lnTo>
                    <a:pt x="0" y="38938"/>
                  </a:lnTo>
                </a:path>
              </a:pathLst>
            </a:custGeom>
            <a:noFill/>
            <a:ln w="9144" cap="flat">
              <a:solidFill>
                <a:srgbClr val="8395B0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A1139AD7-CF57-6B0F-0DA8-FC9FF2ED93BE}"/>
                </a:ext>
              </a:extLst>
            </p:cNvPr>
            <p:cNvSpPr txBox="1"/>
            <p:nvPr/>
          </p:nvSpPr>
          <p:spPr>
            <a:xfrm>
              <a:off x="1965763" y="3968609"/>
              <a:ext cx="548548" cy="2154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00" b="1" spc="0" baseline="0" dirty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Lebanon</a:t>
              </a:r>
            </a:p>
          </p:txBody>
        </p: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5A19FC74-9FED-F48F-A43C-13759BF07BFF}"/>
                </a:ext>
              </a:extLst>
            </p:cNvPr>
            <p:cNvSpPr txBox="1"/>
            <p:nvPr/>
          </p:nvSpPr>
          <p:spPr>
            <a:xfrm>
              <a:off x="3586796" y="4628817"/>
              <a:ext cx="442750" cy="2154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00" b="1" spc="0" baseline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Oman</a:t>
              </a:r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D9A5070C-05D8-F596-2C0D-9AA8B6709A93}"/>
                </a:ext>
              </a:extLst>
            </p:cNvPr>
            <p:cNvSpPr/>
            <p:nvPr/>
          </p:nvSpPr>
          <p:spPr>
            <a:xfrm>
              <a:off x="2995269" y="4522927"/>
              <a:ext cx="537057" cy="428323"/>
            </a:xfrm>
            <a:custGeom>
              <a:avLst/>
              <a:gdLst>
                <a:gd name="csX0" fmla="*/ 269291 w 269290"/>
                <a:gd name="csY0" fmla="*/ 0 h 225933"/>
                <a:gd name="csX1" fmla="*/ 0 w 269290"/>
                <a:gd name="csY1" fmla="*/ 225933 h 2259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69290" h="225933">
                  <a:moveTo>
                    <a:pt x="269291" y="0"/>
                  </a:moveTo>
                  <a:lnTo>
                    <a:pt x="0" y="225933"/>
                  </a:lnTo>
                </a:path>
              </a:pathLst>
            </a:custGeom>
            <a:noFill/>
            <a:ln w="9144" cap="flat">
              <a:solidFill>
                <a:srgbClr val="8395B0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48827370-9DB1-7B2A-F09E-061FC8D3DC6F}"/>
                </a:ext>
              </a:extLst>
            </p:cNvPr>
            <p:cNvSpPr txBox="1"/>
            <p:nvPr/>
          </p:nvSpPr>
          <p:spPr>
            <a:xfrm>
              <a:off x="2665128" y="4897648"/>
              <a:ext cx="429926" cy="2154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00" b="1" spc="0" baseline="0" dirty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Qatar</a:t>
              </a:r>
            </a:p>
          </p:txBody>
        </p:sp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id="{524F0673-6555-7E6B-2726-2CBADBA0EFF4}"/>
                </a:ext>
              </a:extLst>
            </p:cNvPr>
            <p:cNvSpPr txBox="1"/>
            <p:nvPr/>
          </p:nvSpPr>
          <p:spPr>
            <a:xfrm>
              <a:off x="2880287" y="4423891"/>
              <a:ext cx="723275" cy="2154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00" b="1" spc="0" baseline="0" dirty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Saudi Arabia</a:t>
              </a:r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86E55696-EAFE-0FEB-699C-0D11D2946C26}"/>
                </a:ext>
              </a:extLst>
            </p:cNvPr>
            <p:cNvSpPr txBox="1"/>
            <p:nvPr/>
          </p:nvSpPr>
          <p:spPr>
            <a:xfrm>
              <a:off x="2731948" y="3892497"/>
              <a:ext cx="394660" cy="2154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00" b="1" spc="0" baseline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Syria</a:t>
              </a:r>
            </a:p>
          </p:txBody>
        </p: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DB3914CE-31EF-F93E-D46A-32AFEBE88795}"/>
                </a:ext>
              </a:extLst>
            </p:cNvPr>
            <p:cNvSpPr txBox="1"/>
            <p:nvPr/>
          </p:nvSpPr>
          <p:spPr>
            <a:xfrm>
              <a:off x="2542102" y="3694605"/>
              <a:ext cx="476412" cy="2154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00" b="1" spc="0" baseline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Turkey</a:t>
              </a:r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4717B904-8176-3741-E0EE-2E796C2AA3C5}"/>
                </a:ext>
              </a:extLst>
            </p:cNvPr>
            <p:cNvSpPr/>
            <p:nvPr/>
          </p:nvSpPr>
          <p:spPr>
            <a:xfrm>
              <a:off x="3503141" y="4578781"/>
              <a:ext cx="181966" cy="565098"/>
            </a:xfrm>
            <a:custGeom>
              <a:avLst/>
              <a:gdLst>
                <a:gd name="csX0" fmla="*/ 297942 w 297941"/>
                <a:gd name="csY0" fmla="*/ 0 h 254355"/>
                <a:gd name="csX1" fmla="*/ 0 w 297941"/>
                <a:gd name="csY1" fmla="*/ 254356 h 2543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97941" h="254355">
                  <a:moveTo>
                    <a:pt x="297942" y="0"/>
                  </a:moveTo>
                  <a:lnTo>
                    <a:pt x="0" y="254356"/>
                  </a:lnTo>
                </a:path>
              </a:pathLst>
            </a:custGeom>
            <a:noFill/>
            <a:ln w="9144" cap="flat">
              <a:solidFill>
                <a:srgbClr val="8395B0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A211BB9D-E6DB-F083-11C3-E401F4B42C3D}"/>
                </a:ext>
              </a:extLst>
            </p:cNvPr>
            <p:cNvSpPr txBox="1"/>
            <p:nvPr/>
          </p:nvSpPr>
          <p:spPr>
            <a:xfrm>
              <a:off x="3007548" y="5123653"/>
              <a:ext cx="986168" cy="2000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700" b="1" spc="0" baseline="0" dirty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United Arab Emirates</a:t>
              </a:r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BF79E953-B389-3BCA-C8FC-A9DCA2F10ACC}"/>
                </a:ext>
              </a:extLst>
            </p:cNvPr>
            <p:cNvSpPr txBox="1"/>
            <p:nvPr/>
          </p:nvSpPr>
          <p:spPr>
            <a:xfrm>
              <a:off x="3115315" y="4874791"/>
              <a:ext cx="478016" cy="2154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00" b="1" spc="0" baseline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Yemen</a:t>
              </a:r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016D3792-9638-1E20-414D-789C76C88FB7}"/>
                </a:ext>
              </a:extLst>
            </p:cNvPr>
            <p:cNvSpPr txBox="1"/>
            <p:nvPr/>
          </p:nvSpPr>
          <p:spPr>
            <a:xfrm>
              <a:off x="5481076" y="2213201"/>
              <a:ext cx="457176" cy="2154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00" b="1" spc="0" baseline="0" dirty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Russia</a:t>
              </a:r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4FF83FE9-592C-5B13-9DD6-B8BAAC1705CB}"/>
                </a:ext>
              </a:extLst>
            </p:cNvPr>
            <p:cNvSpPr/>
            <p:nvPr/>
          </p:nvSpPr>
          <p:spPr>
            <a:xfrm>
              <a:off x="6865848" y="4533061"/>
              <a:ext cx="146227" cy="65912"/>
            </a:xfrm>
            <a:custGeom>
              <a:avLst/>
              <a:gdLst>
                <a:gd name="csX0" fmla="*/ 0 w 146227"/>
                <a:gd name="csY0" fmla="*/ 65913 h 65912"/>
                <a:gd name="csX1" fmla="*/ 146227 w 146227"/>
                <a:gd name="csY1" fmla="*/ 0 h 659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46227" h="65912">
                  <a:moveTo>
                    <a:pt x="0" y="65913"/>
                  </a:moveTo>
                  <a:lnTo>
                    <a:pt x="146227" y="0"/>
                  </a:lnTo>
                </a:path>
              </a:pathLst>
            </a:custGeom>
            <a:noFill/>
            <a:ln w="9144" cap="flat">
              <a:solidFill>
                <a:srgbClr val="8395B0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5EA0FF58-736C-0F6C-EDB4-0ED0BFB26A57}"/>
                </a:ext>
              </a:extLst>
            </p:cNvPr>
            <p:cNvSpPr txBox="1"/>
            <p:nvPr/>
          </p:nvSpPr>
          <p:spPr>
            <a:xfrm>
              <a:off x="6946311" y="4442737"/>
              <a:ext cx="495650" cy="2154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00" b="1" spc="0" baseline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Taiwan</a:t>
              </a:r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2CE81846-76B8-51D7-BAC9-003CCC7C64AB}"/>
                </a:ext>
              </a:extLst>
            </p:cNvPr>
            <p:cNvSpPr/>
            <p:nvPr/>
          </p:nvSpPr>
          <p:spPr>
            <a:xfrm>
              <a:off x="2431999" y="4180636"/>
              <a:ext cx="336194" cy="1218"/>
            </a:xfrm>
            <a:custGeom>
              <a:avLst/>
              <a:gdLst>
                <a:gd name="csX0" fmla="*/ 336194 w 336194"/>
                <a:gd name="csY0" fmla="*/ 0 h 1218"/>
                <a:gd name="csX1" fmla="*/ 0 w 336194"/>
                <a:gd name="csY1" fmla="*/ 1219 h 12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36194" h="1218">
                  <a:moveTo>
                    <a:pt x="336194" y="0"/>
                  </a:moveTo>
                  <a:lnTo>
                    <a:pt x="0" y="1219"/>
                  </a:lnTo>
                </a:path>
              </a:pathLst>
            </a:custGeom>
            <a:noFill/>
            <a:ln w="9144" cap="flat">
              <a:solidFill>
                <a:srgbClr val="8395B0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id="{FE75E6E6-40A4-659E-4512-E7747D01997F}"/>
                </a:ext>
              </a:extLst>
            </p:cNvPr>
            <p:cNvSpPr txBox="1"/>
            <p:nvPr/>
          </p:nvSpPr>
          <p:spPr>
            <a:xfrm>
              <a:off x="1936506" y="4092471"/>
              <a:ext cx="526106" cy="2000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700" b="1" spc="0" baseline="0" dirty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Palestine</a:t>
              </a:r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1C0A8E83-E41A-0306-815D-338AC650218D}"/>
                </a:ext>
              </a:extLst>
            </p:cNvPr>
            <p:cNvSpPr/>
            <p:nvPr/>
          </p:nvSpPr>
          <p:spPr>
            <a:xfrm>
              <a:off x="2935910" y="4483607"/>
              <a:ext cx="565328" cy="314019"/>
            </a:xfrm>
            <a:custGeom>
              <a:avLst/>
              <a:gdLst>
                <a:gd name="csX0" fmla="*/ 309829 w 309829"/>
                <a:gd name="csY0" fmla="*/ 0 h 185470"/>
                <a:gd name="csX1" fmla="*/ 0 w 309829"/>
                <a:gd name="csY1" fmla="*/ 185471 h 1854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09829" h="185470">
                  <a:moveTo>
                    <a:pt x="309829" y="0"/>
                  </a:moveTo>
                  <a:lnTo>
                    <a:pt x="0" y="185471"/>
                  </a:lnTo>
                </a:path>
              </a:pathLst>
            </a:custGeom>
            <a:noFill/>
            <a:ln w="9144" cap="flat">
              <a:solidFill>
                <a:srgbClr val="8395B0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id="{F59DE1DD-2206-BA25-A0B6-E463F0E40488}"/>
                </a:ext>
              </a:extLst>
            </p:cNvPr>
            <p:cNvSpPr txBox="1"/>
            <p:nvPr/>
          </p:nvSpPr>
          <p:spPr>
            <a:xfrm>
              <a:off x="2511232" y="4728753"/>
              <a:ext cx="516488" cy="2154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00" b="1" spc="0" baseline="0" dirty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Bahrain</a:t>
              </a:r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CB2DB8C3-4CFF-B3C5-78B4-7625C5A46ADA}"/>
                </a:ext>
              </a:extLst>
            </p:cNvPr>
            <p:cNvSpPr/>
            <p:nvPr/>
          </p:nvSpPr>
          <p:spPr>
            <a:xfrm>
              <a:off x="4414037" y="5604281"/>
              <a:ext cx="168935" cy="241782"/>
            </a:xfrm>
            <a:custGeom>
              <a:avLst/>
              <a:gdLst>
                <a:gd name="csX0" fmla="*/ 168935 w 168935"/>
                <a:gd name="csY0" fmla="*/ 0 h 241782"/>
                <a:gd name="csX1" fmla="*/ 0 w 168935"/>
                <a:gd name="csY1" fmla="*/ 241783 h 2417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68935" h="241782">
                  <a:moveTo>
                    <a:pt x="168935" y="0"/>
                  </a:moveTo>
                  <a:lnTo>
                    <a:pt x="0" y="241783"/>
                  </a:lnTo>
                </a:path>
              </a:pathLst>
            </a:custGeom>
            <a:noFill/>
            <a:ln w="9144" cap="flat">
              <a:solidFill>
                <a:srgbClr val="8395B0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EE42E74C-A557-A7FF-A274-DEBC9D309E9F}"/>
                </a:ext>
              </a:extLst>
            </p:cNvPr>
            <p:cNvSpPr txBox="1"/>
            <p:nvPr/>
          </p:nvSpPr>
          <p:spPr>
            <a:xfrm>
              <a:off x="4076457" y="5805751"/>
              <a:ext cx="572593" cy="2154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00" b="1" spc="0" baseline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Maldives</a:t>
              </a:r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5A516161-68D5-0D81-11E3-6A92A25C85CD}"/>
                </a:ext>
              </a:extLst>
            </p:cNvPr>
            <p:cNvSpPr/>
            <p:nvPr/>
          </p:nvSpPr>
          <p:spPr>
            <a:xfrm>
              <a:off x="6045326" y="5692673"/>
              <a:ext cx="183489" cy="43510"/>
            </a:xfrm>
            <a:custGeom>
              <a:avLst/>
              <a:gdLst>
                <a:gd name="csX0" fmla="*/ 0 w 183489"/>
                <a:gd name="csY0" fmla="*/ 0 h 43510"/>
                <a:gd name="csX1" fmla="*/ 183490 w 183489"/>
                <a:gd name="csY1" fmla="*/ 43510 h 435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83489" h="43510">
                  <a:moveTo>
                    <a:pt x="0" y="0"/>
                  </a:moveTo>
                  <a:lnTo>
                    <a:pt x="183490" y="43510"/>
                  </a:lnTo>
                </a:path>
              </a:pathLst>
            </a:custGeom>
            <a:noFill/>
            <a:ln w="9144" cap="flat">
              <a:solidFill>
                <a:srgbClr val="8395B0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300" name="TextBox 299">
              <a:extLst>
                <a:ext uri="{FF2B5EF4-FFF2-40B4-BE49-F238E27FC236}">
                  <a16:creationId xmlns:a16="http://schemas.microsoft.com/office/drawing/2014/main" id="{2A163BD3-C7D0-3504-66B8-AF0FE60DE342}"/>
                </a:ext>
              </a:extLst>
            </p:cNvPr>
            <p:cNvSpPr txBox="1"/>
            <p:nvPr/>
          </p:nvSpPr>
          <p:spPr>
            <a:xfrm>
              <a:off x="6087906" y="5462803"/>
              <a:ext cx="609462" cy="2154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00" b="1" spc="0" baseline="0" dirty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Singapore</a:t>
              </a:r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BF1CC8FD-AC36-07EF-D584-F321110A3855}"/>
                </a:ext>
              </a:extLst>
            </p:cNvPr>
            <p:cNvSpPr/>
            <p:nvPr/>
          </p:nvSpPr>
          <p:spPr>
            <a:xfrm>
              <a:off x="6539636" y="4669078"/>
              <a:ext cx="333908" cy="4419"/>
            </a:xfrm>
            <a:custGeom>
              <a:avLst/>
              <a:gdLst>
                <a:gd name="csX0" fmla="*/ 0 w 333908"/>
                <a:gd name="csY0" fmla="*/ 4420 h 4419"/>
                <a:gd name="csX1" fmla="*/ 333908 w 333908"/>
                <a:gd name="csY1" fmla="*/ 0 h 44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33908" h="4419">
                  <a:moveTo>
                    <a:pt x="0" y="4420"/>
                  </a:moveTo>
                  <a:lnTo>
                    <a:pt x="333908" y="0"/>
                  </a:lnTo>
                </a:path>
              </a:pathLst>
            </a:custGeom>
            <a:noFill/>
            <a:ln w="9144" cap="flat">
              <a:solidFill>
                <a:srgbClr val="8395B0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302" name="TextBox 301">
              <a:extLst>
                <a:ext uri="{FF2B5EF4-FFF2-40B4-BE49-F238E27FC236}">
                  <a16:creationId xmlns:a16="http://schemas.microsoft.com/office/drawing/2014/main" id="{283D6301-C63B-EC7B-ED39-3B0FF941D58C}"/>
                </a:ext>
              </a:extLst>
            </p:cNvPr>
            <p:cNvSpPr txBox="1"/>
            <p:nvPr/>
          </p:nvSpPr>
          <p:spPr>
            <a:xfrm>
              <a:off x="6814163" y="4588703"/>
              <a:ext cx="590226" cy="2000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700" b="1" spc="0" baseline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Hong Kong</a:t>
              </a:r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FF9EFC9D-ACE7-BB8C-58D6-A1DDC384FCDB}"/>
                </a:ext>
              </a:extLst>
            </p:cNvPr>
            <p:cNvSpPr/>
            <p:nvPr/>
          </p:nvSpPr>
          <p:spPr>
            <a:xfrm>
              <a:off x="6509537" y="4679518"/>
              <a:ext cx="359282" cy="69342"/>
            </a:xfrm>
            <a:custGeom>
              <a:avLst/>
              <a:gdLst>
                <a:gd name="csX0" fmla="*/ 0 w 359282"/>
                <a:gd name="csY0" fmla="*/ 0 h 69342"/>
                <a:gd name="csX1" fmla="*/ 359283 w 359282"/>
                <a:gd name="csY1" fmla="*/ 69342 h 693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59282" h="69342">
                  <a:moveTo>
                    <a:pt x="0" y="0"/>
                  </a:moveTo>
                  <a:lnTo>
                    <a:pt x="359283" y="69342"/>
                  </a:lnTo>
                </a:path>
              </a:pathLst>
            </a:custGeom>
            <a:noFill/>
            <a:ln w="9144" cap="flat">
              <a:solidFill>
                <a:srgbClr val="8395B0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304" name="TextBox 303">
              <a:extLst>
                <a:ext uri="{FF2B5EF4-FFF2-40B4-BE49-F238E27FC236}">
                  <a16:creationId xmlns:a16="http://schemas.microsoft.com/office/drawing/2014/main" id="{89592A35-236F-F178-8AF5-BF778D0CB945}"/>
                </a:ext>
              </a:extLst>
            </p:cNvPr>
            <p:cNvSpPr txBox="1"/>
            <p:nvPr/>
          </p:nvSpPr>
          <p:spPr>
            <a:xfrm>
              <a:off x="6798909" y="4668485"/>
              <a:ext cx="437940" cy="2000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700" b="1" spc="0" baseline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Macau</a:t>
              </a:r>
            </a:p>
          </p:txBody>
        </p:sp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A6228A18-0160-1E3D-6924-209C9668A9D8}"/>
                </a:ext>
              </a:extLst>
            </p:cNvPr>
            <p:cNvSpPr txBox="1"/>
            <p:nvPr/>
          </p:nvSpPr>
          <p:spPr>
            <a:xfrm>
              <a:off x="2884503" y="3602039"/>
              <a:ext cx="505268" cy="2000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700" b="1" spc="0" baseline="0" dirty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Armenia</a:t>
              </a:r>
            </a:p>
          </p:txBody>
        </p:sp>
        <p:sp>
          <p:nvSpPr>
            <p:cNvPr id="308" name="TextBox 307">
              <a:extLst>
                <a:ext uri="{FF2B5EF4-FFF2-40B4-BE49-F238E27FC236}">
                  <a16:creationId xmlns:a16="http://schemas.microsoft.com/office/drawing/2014/main" id="{CF6C6572-87CC-0683-14AF-96E837DA5010}"/>
                </a:ext>
              </a:extLst>
            </p:cNvPr>
            <p:cNvSpPr txBox="1"/>
            <p:nvPr/>
          </p:nvSpPr>
          <p:spPr>
            <a:xfrm>
              <a:off x="3112624" y="3657862"/>
              <a:ext cx="582211" cy="2000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700" b="1" spc="0" baseline="0" dirty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Azerbaijan</a:t>
              </a:r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248E0107-4003-F6A9-8306-97CB07773792}"/>
                </a:ext>
              </a:extLst>
            </p:cNvPr>
            <p:cNvSpPr txBox="1"/>
            <p:nvPr/>
          </p:nvSpPr>
          <p:spPr>
            <a:xfrm>
              <a:off x="2935102" y="3508721"/>
              <a:ext cx="478016" cy="2000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700" b="1" spc="0" baseline="0" dirty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Georgia</a:t>
              </a:r>
            </a:p>
          </p:txBody>
        </p: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BEF6FEDA-919E-5F98-52EB-92649AE95012}"/>
                </a:ext>
              </a:extLst>
            </p:cNvPr>
            <p:cNvSpPr txBox="1"/>
            <p:nvPr/>
          </p:nvSpPr>
          <p:spPr>
            <a:xfrm>
              <a:off x="6809553" y="6062792"/>
              <a:ext cx="580608" cy="2000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700" b="1" spc="0" baseline="0" dirty="0">
                  <a:ln/>
                  <a:solidFill>
                    <a:srgbClr val="13223F"/>
                  </a:solidFill>
                  <a:cs typeface="Arial"/>
                  <a:sym typeface="Arial"/>
                  <a:rtl val="0"/>
                </a:rPr>
                <a:t>East Timor</a:t>
              </a:r>
            </a:p>
          </p:txBody>
        </p:sp>
      </p:grpSp>
      <p:grpSp>
        <p:nvGrpSpPr>
          <p:cNvPr id="334" name="Group 333">
            <a:extLst>
              <a:ext uri="{FF2B5EF4-FFF2-40B4-BE49-F238E27FC236}">
                <a16:creationId xmlns:a16="http://schemas.microsoft.com/office/drawing/2014/main" id="{3693B8DA-B548-9985-994C-4575C9604085}"/>
              </a:ext>
            </a:extLst>
          </p:cNvPr>
          <p:cNvGrpSpPr/>
          <p:nvPr/>
        </p:nvGrpSpPr>
        <p:grpSpPr>
          <a:xfrm>
            <a:off x="9220870" y="1005840"/>
            <a:ext cx="2660904" cy="3895344"/>
            <a:chOff x="9281160" y="1005840"/>
            <a:chExt cx="2660904" cy="3895344"/>
          </a:xfrm>
        </p:grpSpPr>
        <p:sp>
          <p:nvSpPr>
            <p:cNvPr id="59" name="Shape 29">
              <a:extLst>
                <a:ext uri="{FF2B5EF4-FFF2-40B4-BE49-F238E27FC236}">
                  <a16:creationId xmlns:a16="http://schemas.microsoft.com/office/drawing/2014/main" id="{E98117F8-A9E8-63E3-50F3-C8BADF8CA152}"/>
                </a:ext>
              </a:extLst>
            </p:cNvPr>
            <p:cNvSpPr/>
            <p:nvPr/>
          </p:nvSpPr>
          <p:spPr>
            <a:xfrm>
              <a:off x="9281160" y="1005840"/>
              <a:ext cx="2660904" cy="3895344"/>
            </a:xfrm>
            <a:prstGeom prst="roundRect">
              <a:avLst>
                <a:gd name="adj" fmla="val 4811"/>
              </a:avLst>
            </a:prstGeom>
            <a:solidFill>
              <a:srgbClr val="FFFFFF"/>
            </a:solidFill>
            <a:ln w="12700">
              <a:solidFill>
                <a:srgbClr val="FFFFFF">
                  <a:alpha val="0"/>
                </a:srgbClr>
              </a:solidFill>
              <a:prstDash val="solid"/>
            </a:ln>
            <a:effectLst>
              <a:outerShdw blurRad="1651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61" name="Shape 30">
              <a:extLst>
                <a:ext uri="{FF2B5EF4-FFF2-40B4-BE49-F238E27FC236}">
                  <a16:creationId xmlns:a16="http://schemas.microsoft.com/office/drawing/2014/main" id="{190E9492-4FD8-6EB1-CA26-0B87762440B3}"/>
                </a:ext>
              </a:extLst>
            </p:cNvPr>
            <p:cNvSpPr/>
            <p:nvPr/>
          </p:nvSpPr>
          <p:spPr>
            <a:xfrm>
              <a:off x="9464040" y="1225296"/>
              <a:ext cx="585216" cy="585216"/>
            </a:xfrm>
            <a:prstGeom prst="ellipse">
              <a:avLst/>
            </a:prstGeom>
            <a:solidFill>
              <a:srgbClr val="FFF2D7"/>
            </a:solidFill>
            <a:ln w="12700">
              <a:solidFill>
                <a:srgbClr val="FFF2D7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63" name="Text 31">
              <a:extLst>
                <a:ext uri="{FF2B5EF4-FFF2-40B4-BE49-F238E27FC236}">
                  <a16:creationId xmlns:a16="http://schemas.microsoft.com/office/drawing/2014/main" id="{34ADA267-AE8F-EFA2-DD95-CEFB59455C5F}"/>
                </a:ext>
              </a:extLst>
            </p:cNvPr>
            <p:cNvSpPr/>
            <p:nvPr/>
          </p:nvSpPr>
          <p:spPr>
            <a:xfrm>
              <a:off x="9573768" y="1367028"/>
              <a:ext cx="365760" cy="3017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200" dirty="0">
                  <a:solidFill>
                    <a:srgbClr val="F1A41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★</a:t>
              </a:r>
              <a:endParaRPr lang="en-US" sz="2200" dirty="0"/>
            </a:p>
          </p:txBody>
        </p:sp>
        <p:sp>
          <p:nvSpPr>
            <p:cNvPr id="129" name="Text 32">
              <a:extLst>
                <a:ext uri="{FF2B5EF4-FFF2-40B4-BE49-F238E27FC236}">
                  <a16:creationId xmlns:a16="http://schemas.microsoft.com/office/drawing/2014/main" id="{2D695A49-0CE1-6A37-0B90-EECDD1FC0972}"/>
                </a:ext>
              </a:extLst>
            </p:cNvPr>
            <p:cNvSpPr/>
            <p:nvPr/>
          </p:nvSpPr>
          <p:spPr>
            <a:xfrm>
              <a:off x="10177272" y="1216152"/>
              <a:ext cx="1591056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500" b="1" dirty="0">
                  <a:solidFill>
                    <a:srgbClr val="071B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Top 5 Countries</a:t>
              </a:r>
              <a:endParaRPr lang="en-US" sz="1500" dirty="0"/>
            </a:p>
            <a:p>
              <a:pPr marL="0" indent="0" algn="l">
                <a:buNone/>
              </a:pPr>
              <a:r>
                <a:rPr lang="en-US" sz="1500" b="1" dirty="0">
                  <a:solidFill>
                    <a:srgbClr val="071B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by Population</a:t>
              </a:r>
              <a:endParaRPr lang="en-US" sz="1500" dirty="0"/>
            </a:p>
          </p:txBody>
        </p:sp>
        <p:sp>
          <p:nvSpPr>
            <p:cNvPr id="131" name="Shape 33">
              <a:extLst>
                <a:ext uri="{FF2B5EF4-FFF2-40B4-BE49-F238E27FC236}">
                  <a16:creationId xmlns:a16="http://schemas.microsoft.com/office/drawing/2014/main" id="{2D70C2DE-5291-064B-BE87-30B59822F7E4}"/>
                </a:ext>
              </a:extLst>
            </p:cNvPr>
            <p:cNvSpPr/>
            <p:nvPr/>
          </p:nvSpPr>
          <p:spPr>
            <a:xfrm>
              <a:off x="9482328" y="2057400"/>
              <a:ext cx="283464" cy="283464"/>
            </a:xfrm>
            <a:prstGeom prst="ellipse">
              <a:avLst/>
            </a:prstGeom>
            <a:solidFill>
              <a:srgbClr val="E9DAFF"/>
            </a:solidFill>
            <a:ln w="12700">
              <a:solidFill>
                <a:srgbClr val="E9DAFF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3" name="Text 34">
              <a:extLst>
                <a:ext uri="{FF2B5EF4-FFF2-40B4-BE49-F238E27FC236}">
                  <a16:creationId xmlns:a16="http://schemas.microsoft.com/office/drawing/2014/main" id="{E9A7DFBA-9A30-B90D-843A-526FBA93C700}"/>
                </a:ext>
              </a:extLst>
            </p:cNvPr>
            <p:cNvSpPr/>
            <p:nvPr/>
          </p:nvSpPr>
          <p:spPr>
            <a:xfrm>
              <a:off x="9546336" y="2107692"/>
              <a:ext cx="155448" cy="1828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71B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</a:t>
              </a:r>
              <a:endParaRPr lang="en-US" sz="1200" dirty="0"/>
            </a:p>
          </p:txBody>
        </p:sp>
        <p:sp>
          <p:nvSpPr>
            <p:cNvPr id="135" name="Text 35">
              <a:extLst>
                <a:ext uri="{FF2B5EF4-FFF2-40B4-BE49-F238E27FC236}">
                  <a16:creationId xmlns:a16="http://schemas.microsoft.com/office/drawing/2014/main" id="{85DB9C39-F4CE-4D6E-93E6-8CA86F54803A}"/>
                </a:ext>
              </a:extLst>
            </p:cNvPr>
            <p:cNvSpPr/>
            <p:nvPr/>
          </p:nvSpPr>
          <p:spPr>
            <a:xfrm>
              <a:off x="9930384" y="2039112"/>
              <a:ext cx="118872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040" b="1" dirty="0">
                  <a:solidFill>
                    <a:srgbClr val="071B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China</a:t>
              </a:r>
              <a:endParaRPr lang="en-US" sz="1040" dirty="0"/>
            </a:p>
          </p:txBody>
        </p:sp>
        <p:sp>
          <p:nvSpPr>
            <p:cNvPr id="137" name="Shape 36">
              <a:extLst>
                <a:ext uri="{FF2B5EF4-FFF2-40B4-BE49-F238E27FC236}">
                  <a16:creationId xmlns:a16="http://schemas.microsoft.com/office/drawing/2014/main" id="{C6AAEA3D-8238-08D3-B383-91313D59BCF3}"/>
                </a:ext>
              </a:extLst>
            </p:cNvPr>
            <p:cNvSpPr/>
            <p:nvPr/>
          </p:nvSpPr>
          <p:spPr>
            <a:xfrm>
              <a:off x="9948672" y="2350008"/>
              <a:ext cx="1572768" cy="128016"/>
            </a:xfrm>
            <a:prstGeom prst="roundRect">
              <a:avLst>
                <a:gd name="adj" fmla="val 50000"/>
              </a:avLst>
            </a:prstGeom>
            <a:solidFill>
              <a:srgbClr val="E9EBEF"/>
            </a:solidFill>
            <a:ln w="12700">
              <a:solidFill>
                <a:srgbClr val="E9EBEF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9" name="Shape 37">
              <a:extLst>
                <a:ext uri="{FF2B5EF4-FFF2-40B4-BE49-F238E27FC236}">
                  <a16:creationId xmlns:a16="http://schemas.microsoft.com/office/drawing/2014/main" id="{69579F42-2788-7408-8F72-FF2ADC2D1804}"/>
                </a:ext>
              </a:extLst>
            </p:cNvPr>
            <p:cNvSpPr/>
            <p:nvPr/>
          </p:nvSpPr>
          <p:spPr>
            <a:xfrm>
              <a:off x="9948672" y="2350008"/>
              <a:ext cx="1226759" cy="128016"/>
            </a:xfrm>
            <a:prstGeom prst="roundRect">
              <a:avLst>
                <a:gd name="adj" fmla="val 50000"/>
              </a:avLst>
            </a:prstGeom>
            <a:solidFill>
              <a:srgbClr val="9354E7"/>
            </a:solidFill>
            <a:ln w="12700">
              <a:solidFill>
                <a:srgbClr val="9354E7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41" name="Text 38">
              <a:extLst>
                <a:ext uri="{FF2B5EF4-FFF2-40B4-BE49-F238E27FC236}">
                  <a16:creationId xmlns:a16="http://schemas.microsoft.com/office/drawing/2014/main" id="{E770EAC5-6E05-7413-51C8-C1482FEE163A}"/>
                </a:ext>
              </a:extLst>
            </p:cNvPr>
            <p:cNvSpPr/>
            <p:nvPr/>
          </p:nvSpPr>
          <p:spPr>
            <a:xfrm>
              <a:off x="11311128" y="2121408"/>
              <a:ext cx="475488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020" dirty="0">
                  <a:solidFill>
                    <a:srgbClr val="071B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1.41B</a:t>
              </a:r>
              <a:endParaRPr lang="en-US" sz="1020" dirty="0"/>
            </a:p>
          </p:txBody>
        </p:sp>
        <p:sp>
          <p:nvSpPr>
            <p:cNvPr id="143" name="Shape 39">
              <a:extLst>
                <a:ext uri="{FF2B5EF4-FFF2-40B4-BE49-F238E27FC236}">
                  <a16:creationId xmlns:a16="http://schemas.microsoft.com/office/drawing/2014/main" id="{E4771102-4D0A-71EE-C9B3-D6146FB50B8C}"/>
                </a:ext>
              </a:extLst>
            </p:cNvPr>
            <p:cNvSpPr/>
            <p:nvPr/>
          </p:nvSpPr>
          <p:spPr>
            <a:xfrm>
              <a:off x="9482328" y="2615184"/>
              <a:ext cx="283464" cy="283464"/>
            </a:xfrm>
            <a:prstGeom prst="ellipse">
              <a:avLst/>
            </a:prstGeom>
            <a:solidFill>
              <a:srgbClr val="DDFBF6"/>
            </a:solidFill>
            <a:ln w="12700">
              <a:solidFill>
                <a:srgbClr val="DDFBF6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45" name="Text 40">
              <a:extLst>
                <a:ext uri="{FF2B5EF4-FFF2-40B4-BE49-F238E27FC236}">
                  <a16:creationId xmlns:a16="http://schemas.microsoft.com/office/drawing/2014/main" id="{B61DED6F-EE33-2790-27FE-EBED71679A74}"/>
                </a:ext>
              </a:extLst>
            </p:cNvPr>
            <p:cNvSpPr/>
            <p:nvPr/>
          </p:nvSpPr>
          <p:spPr>
            <a:xfrm>
              <a:off x="9546336" y="2665476"/>
              <a:ext cx="155448" cy="1828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71B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2</a:t>
              </a:r>
              <a:endParaRPr lang="en-US" sz="1200" dirty="0"/>
            </a:p>
          </p:txBody>
        </p:sp>
        <p:sp>
          <p:nvSpPr>
            <p:cNvPr id="147" name="Text 41">
              <a:extLst>
                <a:ext uri="{FF2B5EF4-FFF2-40B4-BE49-F238E27FC236}">
                  <a16:creationId xmlns:a16="http://schemas.microsoft.com/office/drawing/2014/main" id="{A09C38A1-5FD5-4A70-BAC5-EA85423AECC2}"/>
                </a:ext>
              </a:extLst>
            </p:cNvPr>
            <p:cNvSpPr/>
            <p:nvPr/>
          </p:nvSpPr>
          <p:spPr>
            <a:xfrm>
              <a:off x="9930384" y="2596896"/>
              <a:ext cx="118872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040" b="1" dirty="0">
                  <a:solidFill>
                    <a:srgbClr val="071B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India</a:t>
              </a:r>
              <a:endParaRPr lang="en-US" sz="1040" dirty="0"/>
            </a:p>
          </p:txBody>
        </p:sp>
        <p:sp>
          <p:nvSpPr>
            <p:cNvPr id="149" name="Shape 42">
              <a:extLst>
                <a:ext uri="{FF2B5EF4-FFF2-40B4-BE49-F238E27FC236}">
                  <a16:creationId xmlns:a16="http://schemas.microsoft.com/office/drawing/2014/main" id="{A483EBC8-417F-154C-1BD7-1DB8DA84B4E9}"/>
                </a:ext>
              </a:extLst>
            </p:cNvPr>
            <p:cNvSpPr/>
            <p:nvPr/>
          </p:nvSpPr>
          <p:spPr>
            <a:xfrm>
              <a:off x="9948672" y="2907792"/>
              <a:ext cx="1572768" cy="128016"/>
            </a:xfrm>
            <a:prstGeom prst="roundRect">
              <a:avLst>
                <a:gd name="adj" fmla="val 50000"/>
              </a:avLst>
            </a:prstGeom>
            <a:solidFill>
              <a:srgbClr val="E9EBEF"/>
            </a:solidFill>
            <a:ln w="12700">
              <a:solidFill>
                <a:srgbClr val="E9EBEF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51" name="Shape 43">
              <a:extLst>
                <a:ext uri="{FF2B5EF4-FFF2-40B4-BE49-F238E27FC236}">
                  <a16:creationId xmlns:a16="http://schemas.microsoft.com/office/drawing/2014/main" id="{2D83AD23-62B3-C1FB-BE85-B4805A5A5390}"/>
                </a:ext>
              </a:extLst>
            </p:cNvPr>
            <p:cNvSpPr/>
            <p:nvPr/>
          </p:nvSpPr>
          <p:spPr>
            <a:xfrm>
              <a:off x="9948672" y="2907792"/>
              <a:ext cx="1132393" cy="128016"/>
            </a:xfrm>
            <a:prstGeom prst="roundRect">
              <a:avLst>
                <a:gd name="adj" fmla="val 50000"/>
              </a:avLst>
            </a:prstGeom>
            <a:solidFill>
              <a:srgbClr val="22C7AA"/>
            </a:solidFill>
            <a:ln w="12700">
              <a:solidFill>
                <a:srgbClr val="22C7AA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53" name="Text 44">
              <a:extLst>
                <a:ext uri="{FF2B5EF4-FFF2-40B4-BE49-F238E27FC236}">
                  <a16:creationId xmlns:a16="http://schemas.microsoft.com/office/drawing/2014/main" id="{DE2FF564-1378-8393-56FB-BC50F47C4876}"/>
                </a:ext>
              </a:extLst>
            </p:cNvPr>
            <p:cNvSpPr/>
            <p:nvPr/>
          </p:nvSpPr>
          <p:spPr>
            <a:xfrm>
              <a:off x="11311128" y="2679192"/>
              <a:ext cx="475488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020" dirty="0">
                  <a:solidFill>
                    <a:srgbClr val="071B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1.48B</a:t>
              </a:r>
              <a:endParaRPr lang="en-US" sz="1020" dirty="0"/>
            </a:p>
          </p:txBody>
        </p:sp>
        <p:sp>
          <p:nvSpPr>
            <p:cNvPr id="155" name="Shape 45">
              <a:extLst>
                <a:ext uri="{FF2B5EF4-FFF2-40B4-BE49-F238E27FC236}">
                  <a16:creationId xmlns:a16="http://schemas.microsoft.com/office/drawing/2014/main" id="{C2BD08AB-2796-14B0-DF72-66FFB3D58215}"/>
                </a:ext>
              </a:extLst>
            </p:cNvPr>
            <p:cNvSpPr/>
            <p:nvPr/>
          </p:nvSpPr>
          <p:spPr>
            <a:xfrm>
              <a:off x="9482328" y="3172968"/>
              <a:ext cx="283464" cy="283464"/>
            </a:xfrm>
            <a:prstGeom prst="ellipse">
              <a:avLst/>
            </a:prstGeom>
            <a:solidFill>
              <a:srgbClr val="DDF2FF"/>
            </a:solidFill>
            <a:ln w="12700">
              <a:solidFill>
                <a:srgbClr val="DDF2FF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57" name="Text 46">
              <a:extLst>
                <a:ext uri="{FF2B5EF4-FFF2-40B4-BE49-F238E27FC236}">
                  <a16:creationId xmlns:a16="http://schemas.microsoft.com/office/drawing/2014/main" id="{5E5741F8-456B-7BB3-D42D-E1BB0070B750}"/>
                </a:ext>
              </a:extLst>
            </p:cNvPr>
            <p:cNvSpPr/>
            <p:nvPr/>
          </p:nvSpPr>
          <p:spPr>
            <a:xfrm>
              <a:off x="9546336" y="3223260"/>
              <a:ext cx="155448" cy="1828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71B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3</a:t>
              </a:r>
              <a:endParaRPr lang="en-US" sz="1200" dirty="0"/>
            </a:p>
          </p:txBody>
        </p:sp>
        <p:sp>
          <p:nvSpPr>
            <p:cNvPr id="159" name="Text 47">
              <a:extLst>
                <a:ext uri="{FF2B5EF4-FFF2-40B4-BE49-F238E27FC236}">
                  <a16:creationId xmlns:a16="http://schemas.microsoft.com/office/drawing/2014/main" id="{A26DDD2D-B3CE-42F0-8369-011C39153620}"/>
                </a:ext>
              </a:extLst>
            </p:cNvPr>
            <p:cNvSpPr/>
            <p:nvPr/>
          </p:nvSpPr>
          <p:spPr>
            <a:xfrm>
              <a:off x="9930384" y="3154680"/>
              <a:ext cx="118872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040" b="1" dirty="0">
                  <a:solidFill>
                    <a:srgbClr val="071B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Indonesia</a:t>
              </a:r>
              <a:endParaRPr lang="en-US" sz="1040" dirty="0"/>
            </a:p>
          </p:txBody>
        </p:sp>
        <p:sp>
          <p:nvSpPr>
            <p:cNvPr id="161" name="Shape 48">
              <a:extLst>
                <a:ext uri="{FF2B5EF4-FFF2-40B4-BE49-F238E27FC236}">
                  <a16:creationId xmlns:a16="http://schemas.microsoft.com/office/drawing/2014/main" id="{52AD10C5-3FD8-146E-D531-677DC0DF1EED}"/>
                </a:ext>
              </a:extLst>
            </p:cNvPr>
            <p:cNvSpPr/>
            <p:nvPr/>
          </p:nvSpPr>
          <p:spPr>
            <a:xfrm>
              <a:off x="9948672" y="3465576"/>
              <a:ext cx="1572768" cy="128016"/>
            </a:xfrm>
            <a:prstGeom prst="roundRect">
              <a:avLst>
                <a:gd name="adj" fmla="val 50000"/>
              </a:avLst>
            </a:prstGeom>
            <a:solidFill>
              <a:srgbClr val="E9EBEF"/>
            </a:solidFill>
            <a:ln w="12700">
              <a:solidFill>
                <a:srgbClr val="E9EBEF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63" name="Shape 49">
              <a:extLst>
                <a:ext uri="{FF2B5EF4-FFF2-40B4-BE49-F238E27FC236}">
                  <a16:creationId xmlns:a16="http://schemas.microsoft.com/office/drawing/2014/main" id="{F13F3304-424B-0F73-A302-2CF043E46563}"/>
                </a:ext>
              </a:extLst>
            </p:cNvPr>
            <p:cNvSpPr/>
            <p:nvPr/>
          </p:nvSpPr>
          <p:spPr>
            <a:xfrm>
              <a:off x="9948672" y="3465576"/>
              <a:ext cx="581924" cy="128016"/>
            </a:xfrm>
            <a:prstGeom prst="roundRect">
              <a:avLst>
                <a:gd name="adj" fmla="val 50000"/>
              </a:avLst>
            </a:prstGeom>
            <a:solidFill>
              <a:srgbClr val="188EEA"/>
            </a:solidFill>
            <a:ln w="12700">
              <a:solidFill>
                <a:srgbClr val="188EEA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65" name="Text 50">
              <a:extLst>
                <a:ext uri="{FF2B5EF4-FFF2-40B4-BE49-F238E27FC236}">
                  <a16:creationId xmlns:a16="http://schemas.microsoft.com/office/drawing/2014/main" id="{C21E9637-4E51-AF4B-16BA-263233160EBB}"/>
                </a:ext>
              </a:extLst>
            </p:cNvPr>
            <p:cNvSpPr/>
            <p:nvPr/>
          </p:nvSpPr>
          <p:spPr>
            <a:xfrm>
              <a:off x="11311128" y="3236976"/>
              <a:ext cx="475488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020" dirty="0">
                  <a:solidFill>
                    <a:srgbClr val="071B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289M</a:t>
              </a:r>
              <a:endParaRPr lang="en-US" sz="1020" dirty="0"/>
            </a:p>
          </p:txBody>
        </p:sp>
        <p:sp>
          <p:nvSpPr>
            <p:cNvPr id="167" name="Shape 51">
              <a:extLst>
                <a:ext uri="{FF2B5EF4-FFF2-40B4-BE49-F238E27FC236}">
                  <a16:creationId xmlns:a16="http://schemas.microsoft.com/office/drawing/2014/main" id="{A6CA6EF7-F19D-FD6F-686C-ACADF916317A}"/>
                </a:ext>
              </a:extLst>
            </p:cNvPr>
            <p:cNvSpPr/>
            <p:nvPr/>
          </p:nvSpPr>
          <p:spPr>
            <a:xfrm>
              <a:off x="9482328" y="3730752"/>
              <a:ext cx="283464" cy="283464"/>
            </a:xfrm>
            <a:prstGeom prst="ellipse">
              <a:avLst/>
            </a:prstGeom>
            <a:solidFill>
              <a:srgbClr val="FFE7DA"/>
            </a:solidFill>
            <a:ln w="12700">
              <a:solidFill>
                <a:srgbClr val="FFE7DA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69" name="Text 52">
              <a:extLst>
                <a:ext uri="{FF2B5EF4-FFF2-40B4-BE49-F238E27FC236}">
                  <a16:creationId xmlns:a16="http://schemas.microsoft.com/office/drawing/2014/main" id="{AA0C599A-3927-3F0D-115E-337CFC491F2C}"/>
                </a:ext>
              </a:extLst>
            </p:cNvPr>
            <p:cNvSpPr/>
            <p:nvPr/>
          </p:nvSpPr>
          <p:spPr>
            <a:xfrm>
              <a:off x="9546336" y="3781044"/>
              <a:ext cx="155448" cy="1828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71B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4</a:t>
              </a:r>
              <a:endParaRPr lang="en-US" sz="1200" dirty="0"/>
            </a:p>
          </p:txBody>
        </p:sp>
        <p:sp>
          <p:nvSpPr>
            <p:cNvPr id="171" name="Text 53">
              <a:extLst>
                <a:ext uri="{FF2B5EF4-FFF2-40B4-BE49-F238E27FC236}">
                  <a16:creationId xmlns:a16="http://schemas.microsoft.com/office/drawing/2014/main" id="{B31B2E1E-C0EC-F3A1-BCC1-2CBE627D2CED}"/>
                </a:ext>
              </a:extLst>
            </p:cNvPr>
            <p:cNvSpPr/>
            <p:nvPr/>
          </p:nvSpPr>
          <p:spPr>
            <a:xfrm>
              <a:off x="9930384" y="3712464"/>
              <a:ext cx="118872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040" b="1" dirty="0">
                  <a:solidFill>
                    <a:srgbClr val="071B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Pakistan</a:t>
              </a:r>
              <a:endParaRPr lang="en-US" sz="1040" dirty="0"/>
            </a:p>
          </p:txBody>
        </p:sp>
        <p:sp>
          <p:nvSpPr>
            <p:cNvPr id="173" name="Shape 54">
              <a:extLst>
                <a:ext uri="{FF2B5EF4-FFF2-40B4-BE49-F238E27FC236}">
                  <a16:creationId xmlns:a16="http://schemas.microsoft.com/office/drawing/2014/main" id="{A3CEBBB1-C3B7-DA3E-F32B-5D0CF49B6BC0}"/>
                </a:ext>
              </a:extLst>
            </p:cNvPr>
            <p:cNvSpPr/>
            <p:nvPr/>
          </p:nvSpPr>
          <p:spPr>
            <a:xfrm>
              <a:off x="9948672" y="4023360"/>
              <a:ext cx="1572768" cy="128016"/>
            </a:xfrm>
            <a:prstGeom prst="roundRect">
              <a:avLst>
                <a:gd name="adj" fmla="val 50000"/>
              </a:avLst>
            </a:prstGeom>
            <a:solidFill>
              <a:srgbClr val="E9EBEF"/>
            </a:solidFill>
            <a:ln w="12700">
              <a:solidFill>
                <a:srgbClr val="E9EBEF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75" name="Shape 55">
              <a:extLst>
                <a:ext uri="{FF2B5EF4-FFF2-40B4-BE49-F238E27FC236}">
                  <a16:creationId xmlns:a16="http://schemas.microsoft.com/office/drawing/2014/main" id="{75214E4B-72A6-6039-1E7B-1CBE55E8E61F}"/>
                </a:ext>
              </a:extLst>
            </p:cNvPr>
            <p:cNvSpPr/>
            <p:nvPr/>
          </p:nvSpPr>
          <p:spPr>
            <a:xfrm>
              <a:off x="9948672" y="4023360"/>
              <a:ext cx="487558" cy="128016"/>
            </a:xfrm>
            <a:prstGeom prst="roundRect">
              <a:avLst>
                <a:gd name="adj" fmla="val 50000"/>
              </a:avLst>
            </a:prstGeom>
            <a:solidFill>
              <a:srgbClr val="FA7937"/>
            </a:solidFill>
            <a:ln w="12700">
              <a:solidFill>
                <a:srgbClr val="FA7937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77" name="Text 56">
              <a:extLst>
                <a:ext uri="{FF2B5EF4-FFF2-40B4-BE49-F238E27FC236}">
                  <a16:creationId xmlns:a16="http://schemas.microsoft.com/office/drawing/2014/main" id="{F974E824-696C-56F3-C8E3-840AB0AD2D33}"/>
                </a:ext>
              </a:extLst>
            </p:cNvPr>
            <p:cNvSpPr/>
            <p:nvPr/>
          </p:nvSpPr>
          <p:spPr>
            <a:xfrm>
              <a:off x="11311128" y="3794760"/>
              <a:ext cx="475488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020" dirty="0">
                  <a:solidFill>
                    <a:srgbClr val="071B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260M</a:t>
              </a:r>
              <a:endParaRPr lang="en-US" sz="1020" dirty="0"/>
            </a:p>
          </p:txBody>
        </p:sp>
        <p:sp>
          <p:nvSpPr>
            <p:cNvPr id="179" name="Shape 57">
              <a:extLst>
                <a:ext uri="{FF2B5EF4-FFF2-40B4-BE49-F238E27FC236}">
                  <a16:creationId xmlns:a16="http://schemas.microsoft.com/office/drawing/2014/main" id="{C67BD49B-CAED-D85E-3873-A03D4218E22F}"/>
                </a:ext>
              </a:extLst>
            </p:cNvPr>
            <p:cNvSpPr/>
            <p:nvPr/>
          </p:nvSpPr>
          <p:spPr>
            <a:xfrm>
              <a:off x="9482328" y="4288536"/>
              <a:ext cx="283464" cy="283464"/>
            </a:xfrm>
            <a:prstGeom prst="ellipse">
              <a:avLst/>
            </a:prstGeom>
            <a:solidFill>
              <a:srgbClr val="FFF2CF"/>
            </a:solidFill>
            <a:ln w="12700">
              <a:solidFill>
                <a:srgbClr val="FFF2CF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81" name="Text 58">
              <a:extLst>
                <a:ext uri="{FF2B5EF4-FFF2-40B4-BE49-F238E27FC236}">
                  <a16:creationId xmlns:a16="http://schemas.microsoft.com/office/drawing/2014/main" id="{17793E2A-FB37-4D83-4E56-2872827F4989}"/>
                </a:ext>
              </a:extLst>
            </p:cNvPr>
            <p:cNvSpPr/>
            <p:nvPr/>
          </p:nvSpPr>
          <p:spPr>
            <a:xfrm>
              <a:off x="9546336" y="4338828"/>
              <a:ext cx="155448" cy="1828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71B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5</a:t>
              </a:r>
              <a:endParaRPr lang="en-US" sz="1200" dirty="0"/>
            </a:p>
          </p:txBody>
        </p:sp>
        <p:sp>
          <p:nvSpPr>
            <p:cNvPr id="246" name="Text 59">
              <a:extLst>
                <a:ext uri="{FF2B5EF4-FFF2-40B4-BE49-F238E27FC236}">
                  <a16:creationId xmlns:a16="http://schemas.microsoft.com/office/drawing/2014/main" id="{4B0432C2-3F4E-5C28-E7C9-700820C2CD97}"/>
                </a:ext>
              </a:extLst>
            </p:cNvPr>
            <p:cNvSpPr/>
            <p:nvPr/>
          </p:nvSpPr>
          <p:spPr>
            <a:xfrm>
              <a:off x="9930384" y="4270248"/>
              <a:ext cx="118872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040" b="1" dirty="0">
                  <a:solidFill>
                    <a:srgbClr val="071B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Bangladesh</a:t>
              </a:r>
              <a:endParaRPr lang="en-US" sz="1040" dirty="0"/>
            </a:p>
          </p:txBody>
        </p:sp>
        <p:sp>
          <p:nvSpPr>
            <p:cNvPr id="267" name="Shape 60">
              <a:extLst>
                <a:ext uri="{FF2B5EF4-FFF2-40B4-BE49-F238E27FC236}">
                  <a16:creationId xmlns:a16="http://schemas.microsoft.com/office/drawing/2014/main" id="{9EA0D1D9-D644-01BF-2235-323AEAA0DDF0}"/>
                </a:ext>
              </a:extLst>
            </p:cNvPr>
            <p:cNvSpPr/>
            <p:nvPr/>
          </p:nvSpPr>
          <p:spPr>
            <a:xfrm>
              <a:off x="9948672" y="4581144"/>
              <a:ext cx="1572768" cy="128016"/>
            </a:xfrm>
            <a:prstGeom prst="roundRect">
              <a:avLst>
                <a:gd name="adj" fmla="val 50000"/>
              </a:avLst>
            </a:prstGeom>
            <a:solidFill>
              <a:srgbClr val="E9EBEF"/>
            </a:solidFill>
            <a:ln w="12700">
              <a:solidFill>
                <a:srgbClr val="E9EBEF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05" name="Shape 61">
              <a:extLst>
                <a:ext uri="{FF2B5EF4-FFF2-40B4-BE49-F238E27FC236}">
                  <a16:creationId xmlns:a16="http://schemas.microsoft.com/office/drawing/2014/main" id="{A21E21A5-AD48-EAE5-A63E-172E4E7CE037}"/>
                </a:ext>
              </a:extLst>
            </p:cNvPr>
            <p:cNvSpPr/>
            <p:nvPr/>
          </p:nvSpPr>
          <p:spPr>
            <a:xfrm>
              <a:off x="9948672" y="4581144"/>
              <a:ext cx="393192" cy="128016"/>
            </a:xfrm>
            <a:prstGeom prst="roundRect">
              <a:avLst>
                <a:gd name="adj" fmla="val 50000"/>
              </a:avLst>
            </a:prstGeom>
            <a:solidFill>
              <a:srgbClr val="F7BE39"/>
            </a:solidFill>
            <a:ln w="12700">
              <a:solidFill>
                <a:srgbClr val="F7BE39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09" name="Text 62">
              <a:extLst>
                <a:ext uri="{FF2B5EF4-FFF2-40B4-BE49-F238E27FC236}">
                  <a16:creationId xmlns:a16="http://schemas.microsoft.com/office/drawing/2014/main" id="{E3888593-3508-7BBF-C5E1-920D251EEB19}"/>
                </a:ext>
              </a:extLst>
            </p:cNvPr>
            <p:cNvSpPr/>
            <p:nvPr/>
          </p:nvSpPr>
          <p:spPr>
            <a:xfrm>
              <a:off x="11311128" y="4352544"/>
              <a:ext cx="475488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020" dirty="0">
                  <a:solidFill>
                    <a:srgbClr val="071B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178M</a:t>
              </a:r>
              <a:endParaRPr lang="en-US" sz="1020" dirty="0"/>
            </a:p>
          </p:txBody>
        </p:sp>
      </p:grpSp>
      <p:grpSp>
        <p:nvGrpSpPr>
          <p:cNvPr id="339" name="Group 338">
            <a:extLst>
              <a:ext uri="{FF2B5EF4-FFF2-40B4-BE49-F238E27FC236}">
                <a16:creationId xmlns:a16="http://schemas.microsoft.com/office/drawing/2014/main" id="{7A0BD5AC-7A6C-2E19-CFCC-8024E88DB768}"/>
              </a:ext>
            </a:extLst>
          </p:cNvPr>
          <p:cNvGrpSpPr/>
          <p:nvPr/>
        </p:nvGrpSpPr>
        <p:grpSpPr>
          <a:xfrm>
            <a:off x="7349163" y="5266944"/>
            <a:ext cx="2423160" cy="786384"/>
            <a:chOff x="7349163" y="5266944"/>
            <a:chExt cx="2423160" cy="786384"/>
          </a:xfrm>
        </p:grpSpPr>
        <p:sp>
          <p:nvSpPr>
            <p:cNvPr id="323" name="Shape 68">
              <a:extLst>
                <a:ext uri="{FF2B5EF4-FFF2-40B4-BE49-F238E27FC236}">
                  <a16:creationId xmlns:a16="http://schemas.microsoft.com/office/drawing/2014/main" id="{8524CEA5-3293-56B2-474F-6D54E28AF692}"/>
                </a:ext>
              </a:extLst>
            </p:cNvPr>
            <p:cNvSpPr/>
            <p:nvPr/>
          </p:nvSpPr>
          <p:spPr>
            <a:xfrm>
              <a:off x="7349163" y="5266944"/>
              <a:ext cx="2423160" cy="786384"/>
            </a:xfrm>
            <a:prstGeom prst="roundRect">
              <a:avLst>
                <a:gd name="adj" fmla="val 15116"/>
              </a:avLst>
            </a:prstGeom>
            <a:solidFill>
              <a:srgbClr val="FFFFFF"/>
            </a:solidFill>
            <a:ln w="7620">
              <a:solidFill>
                <a:srgbClr val="A46BED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9" name="Text 71">
              <a:extLst>
                <a:ext uri="{FF2B5EF4-FFF2-40B4-BE49-F238E27FC236}">
                  <a16:creationId xmlns:a16="http://schemas.microsoft.com/office/drawing/2014/main" id="{D4F36B85-9882-A0B2-5F91-35FAB6B6BCD7}"/>
                </a:ext>
              </a:extLst>
            </p:cNvPr>
            <p:cNvSpPr/>
            <p:nvPr/>
          </p:nvSpPr>
          <p:spPr>
            <a:xfrm>
              <a:off x="8071539" y="5385816"/>
              <a:ext cx="1481328" cy="2103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200" b="1" dirty="0">
                  <a:solidFill>
                    <a:srgbClr val="9354E7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Lorem Ipsum</a:t>
              </a:r>
              <a:endParaRPr lang="en-US" sz="1200" dirty="0"/>
            </a:p>
          </p:txBody>
        </p:sp>
        <p:sp>
          <p:nvSpPr>
            <p:cNvPr id="331" name="Text 72">
              <a:extLst>
                <a:ext uri="{FF2B5EF4-FFF2-40B4-BE49-F238E27FC236}">
                  <a16:creationId xmlns:a16="http://schemas.microsoft.com/office/drawing/2014/main" id="{666689F2-A76D-5C0A-A8A0-9475B794CE1E}"/>
                </a:ext>
              </a:extLst>
            </p:cNvPr>
            <p:cNvSpPr/>
            <p:nvPr/>
          </p:nvSpPr>
          <p:spPr>
            <a:xfrm>
              <a:off x="8071539" y="5605272"/>
              <a:ext cx="1499616" cy="3383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870" dirty="0">
                  <a:solidFill>
                    <a:srgbClr val="6A7893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Lorem ipsum dolor sit amet,</a:t>
              </a:r>
              <a:endParaRPr lang="en-US" sz="870" dirty="0"/>
            </a:p>
            <a:p>
              <a:pPr marL="0" indent="0" algn="l">
                <a:buNone/>
              </a:pPr>
              <a:r>
                <a:rPr lang="en-US" sz="870" dirty="0">
                  <a:solidFill>
                    <a:srgbClr val="6A7893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consectetur adipiscing elit.</a:t>
              </a:r>
              <a:endParaRPr lang="en-US" sz="870" dirty="0"/>
            </a:p>
          </p:txBody>
        </p:sp>
        <p:grpSp>
          <p:nvGrpSpPr>
            <p:cNvPr id="338" name="Group 337">
              <a:extLst>
                <a:ext uri="{FF2B5EF4-FFF2-40B4-BE49-F238E27FC236}">
                  <a16:creationId xmlns:a16="http://schemas.microsoft.com/office/drawing/2014/main" id="{A2BA805E-8036-0C12-1DD5-F50E990BAB94}"/>
                </a:ext>
              </a:extLst>
            </p:cNvPr>
            <p:cNvGrpSpPr/>
            <p:nvPr/>
          </p:nvGrpSpPr>
          <p:grpSpPr>
            <a:xfrm>
              <a:off x="7504611" y="5422392"/>
              <a:ext cx="429768" cy="429768"/>
              <a:chOff x="7504611" y="5422392"/>
              <a:chExt cx="429768" cy="429768"/>
            </a:xfrm>
          </p:grpSpPr>
          <p:sp>
            <p:nvSpPr>
              <p:cNvPr id="325" name="Shape 69">
                <a:extLst>
                  <a:ext uri="{FF2B5EF4-FFF2-40B4-BE49-F238E27FC236}">
                    <a16:creationId xmlns:a16="http://schemas.microsoft.com/office/drawing/2014/main" id="{E4CEC3F6-DD8B-6D4E-E510-09EFC44F5FD8}"/>
                  </a:ext>
                </a:extLst>
              </p:cNvPr>
              <p:cNvSpPr/>
              <p:nvPr/>
            </p:nvSpPr>
            <p:spPr>
              <a:xfrm>
                <a:off x="7504611" y="5422392"/>
                <a:ext cx="429768" cy="429768"/>
              </a:xfrm>
              <a:prstGeom prst="ellipse">
                <a:avLst/>
              </a:prstGeom>
              <a:solidFill>
                <a:srgbClr val="ECDDFF"/>
              </a:solidFill>
              <a:ln w="12700">
                <a:solidFill>
                  <a:srgbClr val="ECDDFF">
                    <a:alpha val="0"/>
                  </a:srgbClr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" name="Graphic 335" descr="Marker with solid fill">
                <a:extLst>
                  <a:ext uri="{FF2B5EF4-FFF2-40B4-BE49-F238E27FC236}">
                    <a16:creationId xmlns:a16="http://schemas.microsoft.com/office/drawing/2014/main" id="{E85944AF-6C85-A446-8FB5-2FCDC8756025}"/>
                  </a:ext>
                </a:extLst>
              </p:cNvPr>
              <p:cNvSpPr/>
              <p:nvPr/>
            </p:nvSpPr>
            <p:spPr>
              <a:xfrm>
                <a:off x="7633012" y="5496797"/>
                <a:ext cx="172967" cy="280959"/>
              </a:xfrm>
              <a:custGeom>
                <a:avLst/>
                <a:gdLst>
                  <a:gd name="csX0" fmla="*/ 67787 w 135573"/>
                  <a:gd name="csY0" fmla="*/ 97155 h 220218"/>
                  <a:gd name="csX1" fmla="*/ 38640 w 135573"/>
                  <a:gd name="csY1" fmla="*/ 68009 h 220218"/>
                  <a:gd name="csX2" fmla="*/ 67787 w 135573"/>
                  <a:gd name="csY2" fmla="*/ 38862 h 220218"/>
                  <a:gd name="csX3" fmla="*/ 96933 w 135573"/>
                  <a:gd name="csY3" fmla="*/ 68009 h 220218"/>
                  <a:gd name="csX4" fmla="*/ 67787 w 135573"/>
                  <a:gd name="csY4" fmla="*/ 97155 h 220218"/>
                  <a:gd name="csX5" fmla="*/ 67787 w 135573"/>
                  <a:gd name="csY5" fmla="*/ 0 h 220218"/>
                  <a:gd name="csX6" fmla="*/ 11761 w 135573"/>
                  <a:gd name="csY6" fmla="*/ 29794 h 220218"/>
                  <a:gd name="csX7" fmla="*/ 4636 w 135573"/>
                  <a:gd name="csY7" fmla="*/ 92945 h 220218"/>
                  <a:gd name="csX8" fmla="*/ 35402 w 135573"/>
                  <a:gd name="csY8" fmla="*/ 160953 h 220218"/>
                  <a:gd name="csX9" fmla="*/ 61957 w 135573"/>
                  <a:gd name="csY9" fmla="*/ 216656 h 220218"/>
                  <a:gd name="csX10" fmla="*/ 67787 w 135573"/>
                  <a:gd name="csY10" fmla="*/ 220218 h 220218"/>
                  <a:gd name="csX11" fmla="*/ 73616 w 135573"/>
                  <a:gd name="csY11" fmla="*/ 216656 h 220218"/>
                  <a:gd name="csX12" fmla="*/ 100172 w 135573"/>
                  <a:gd name="csY12" fmla="*/ 160953 h 220218"/>
                  <a:gd name="csX13" fmla="*/ 130937 w 135573"/>
                  <a:gd name="csY13" fmla="*/ 92945 h 220218"/>
                  <a:gd name="csX14" fmla="*/ 123813 w 135573"/>
                  <a:gd name="csY14" fmla="*/ 29794 h 220218"/>
                  <a:gd name="csX15" fmla="*/ 67787 w 135573"/>
                  <a:gd name="csY15" fmla="*/ 0 h 2202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135573" h="220218">
                    <a:moveTo>
                      <a:pt x="67787" y="97155"/>
                    </a:moveTo>
                    <a:cubicBezTo>
                      <a:pt x="51594" y="97155"/>
                      <a:pt x="38640" y="84201"/>
                      <a:pt x="38640" y="68009"/>
                    </a:cubicBezTo>
                    <a:cubicBezTo>
                      <a:pt x="38640" y="51816"/>
                      <a:pt x="51594" y="38862"/>
                      <a:pt x="67787" y="38862"/>
                    </a:cubicBezTo>
                    <a:cubicBezTo>
                      <a:pt x="83979" y="38862"/>
                      <a:pt x="96933" y="51816"/>
                      <a:pt x="96933" y="68009"/>
                    </a:cubicBezTo>
                    <a:cubicBezTo>
                      <a:pt x="96933" y="84201"/>
                      <a:pt x="83979" y="97155"/>
                      <a:pt x="67787" y="97155"/>
                    </a:cubicBezTo>
                    <a:close/>
                    <a:moveTo>
                      <a:pt x="67787" y="0"/>
                    </a:moveTo>
                    <a:cubicBezTo>
                      <a:pt x="45441" y="0"/>
                      <a:pt x="24391" y="11011"/>
                      <a:pt x="11761" y="29794"/>
                    </a:cubicBezTo>
                    <a:cubicBezTo>
                      <a:pt x="-869" y="48254"/>
                      <a:pt x="-3460" y="71895"/>
                      <a:pt x="4636" y="92945"/>
                    </a:cubicBezTo>
                    <a:lnTo>
                      <a:pt x="35402" y="160953"/>
                    </a:lnTo>
                    <a:lnTo>
                      <a:pt x="61957" y="216656"/>
                    </a:lnTo>
                    <a:cubicBezTo>
                      <a:pt x="62929" y="218923"/>
                      <a:pt x="65196" y="220218"/>
                      <a:pt x="67787" y="220218"/>
                    </a:cubicBezTo>
                    <a:cubicBezTo>
                      <a:pt x="70378" y="220218"/>
                      <a:pt x="72644" y="218923"/>
                      <a:pt x="73616" y="216656"/>
                    </a:cubicBezTo>
                    <a:lnTo>
                      <a:pt x="100172" y="160953"/>
                    </a:lnTo>
                    <a:lnTo>
                      <a:pt x="130937" y="92945"/>
                    </a:lnTo>
                    <a:cubicBezTo>
                      <a:pt x="139034" y="71895"/>
                      <a:pt x="136443" y="48254"/>
                      <a:pt x="123813" y="29794"/>
                    </a:cubicBezTo>
                    <a:cubicBezTo>
                      <a:pt x="111183" y="11011"/>
                      <a:pt x="90132" y="0"/>
                      <a:pt x="67787" y="0"/>
                    </a:cubicBezTo>
                    <a:close/>
                  </a:path>
                </a:pathLst>
              </a:custGeom>
              <a:solidFill>
                <a:srgbClr val="9354E7"/>
              </a:solidFill>
              <a:ln/>
            </p:spPr>
            <p:txBody>
              <a:bodyPr wrap="square" lIns="0" tIns="0" rIns="0" bIns="0" rtlCol="0" anchor="ctr"/>
              <a:lstStyle/>
              <a:p>
                <a:pPr algn="ctr"/>
                <a:endParaRPr lang="en-US" sz="1300">
                  <a:solidFill>
                    <a:srgbClr val="9354E7"/>
                  </a:solidFill>
                  <a:latin typeface="Arial" pitchFamily="34" charset="0"/>
                  <a:cs typeface="Arial" pitchFamily="34" charset="-120"/>
                </a:endParaRPr>
              </a:p>
            </p:txBody>
          </p:sp>
        </p:grpSp>
      </p:grp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D82D28F3-0678-527D-0F71-6C2D2B3253B8}"/>
              </a:ext>
            </a:extLst>
          </p:cNvPr>
          <p:cNvGrpSpPr/>
          <p:nvPr/>
        </p:nvGrpSpPr>
        <p:grpSpPr>
          <a:xfrm>
            <a:off x="307762" y="1644521"/>
            <a:ext cx="2377440" cy="786384"/>
            <a:chOff x="423672" y="1258154"/>
            <a:chExt cx="2377440" cy="786384"/>
          </a:xfrm>
        </p:grpSpPr>
        <p:sp>
          <p:nvSpPr>
            <p:cNvPr id="313" name="Shape 63">
              <a:extLst>
                <a:ext uri="{FF2B5EF4-FFF2-40B4-BE49-F238E27FC236}">
                  <a16:creationId xmlns:a16="http://schemas.microsoft.com/office/drawing/2014/main" id="{CC6C11E2-4803-D2AC-7DED-1B97EA9EA517}"/>
                </a:ext>
              </a:extLst>
            </p:cNvPr>
            <p:cNvSpPr/>
            <p:nvPr/>
          </p:nvSpPr>
          <p:spPr>
            <a:xfrm>
              <a:off x="423672" y="1258154"/>
              <a:ext cx="2377440" cy="786384"/>
            </a:xfrm>
            <a:prstGeom prst="roundRect">
              <a:avLst>
                <a:gd name="adj" fmla="val 13953"/>
              </a:avLst>
            </a:prstGeom>
            <a:solidFill>
              <a:srgbClr val="FFFFFF"/>
            </a:solidFill>
            <a:ln w="7620">
              <a:solidFill>
                <a:srgbClr val="3096ED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" name="Text 66">
              <a:extLst>
                <a:ext uri="{FF2B5EF4-FFF2-40B4-BE49-F238E27FC236}">
                  <a16:creationId xmlns:a16="http://schemas.microsoft.com/office/drawing/2014/main" id="{A5B2A3BA-B4C7-44E4-252A-19A112173A52}"/>
                </a:ext>
              </a:extLst>
            </p:cNvPr>
            <p:cNvSpPr/>
            <p:nvPr/>
          </p:nvSpPr>
          <p:spPr>
            <a:xfrm>
              <a:off x="1136904" y="1377026"/>
              <a:ext cx="1499616" cy="1920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200" b="1" dirty="0">
                  <a:solidFill>
                    <a:srgbClr val="188EE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Lorem Ipsum</a:t>
              </a:r>
              <a:endParaRPr lang="en-US" sz="1200" dirty="0"/>
            </a:p>
          </p:txBody>
        </p:sp>
        <p:sp>
          <p:nvSpPr>
            <p:cNvPr id="321" name="Text 67">
              <a:extLst>
                <a:ext uri="{FF2B5EF4-FFF2-40B4-BE49-F238E27FC236}">
                  <a16:creationId xmlns:a16="http://schemas.microsoft.com/office/drawing/2014/main" id="{5FFB3188-8516-5303-4E6D-C4CC266019AD}"/>
                </a:ext>
              </a:extLst>
            </p:cNvPr>
            <p:cNvSpPr/>
            <p:nvPr/>
          </p:nvSpPr>
          <p:spPr>
            <a:xfrm>
              <a:off x="1136904" y="1587338"/>
              <a:ext cx="1517904" cy="35661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880" dirty="0">
                  <a:solidFill>
                    <a:srgbClr val="6A7893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Lorem ipsum dolor sit amet,</a:t>
              </a:r>
              <a:endParaRPr lang="en-US" sz="880" dirty="0"/>
            </a:p>
            <a:p>
              <a:pPr marL="0" indent="0" algn="l">
                <a:buNone/>
              </a:pPr>
              <a:r>
                <a:rPr lang="en-US" sz="880" dirty="0">
                  <a:solidFill>
                    <a:srgbClr val="6A7893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consectetur adipiscing elit.</a:t>
              </a:r>
              <a:endParaRPr lang="en-US" sz="880" dirty="0"/>
            </a:p>
          </p:txBody>
        </p:sp>
        <p:grpSp>
          <p:nvGrpSpPr>
            <p:cNvPr id="342" name="Group 341">
              <a:extLst>
                <a:ext uri="{FF2B5EF4-FFF2-40B4-BE49-F238E27FC236}">
                  <a16:creationId xmlns:a16="http://schemas.microsoft.com/office/drawing/2014/main" id="{58B8D608-0D7A-66A5-1151-75638962D130}"/>
                </a:ext>
              </a:extLst>
            </p:cNvPr>
            <p:cNvGrpSpPr/>
            <p:nvPr/>
          </p:nvGrpSpPr>
          <p:grpSpPr>
            <a:xfrm>
              <a:off x="579120" y="1413602"/>
              <a:ext cx="429768" cy="429768"/>
              <a:chOff x="579120" y="1413602"/>
              <a:chExt cx="429768" cy="429768"/>
            </a:xfrm>
          </p:grpSpPr>
          <p:sp>
            <p:nvSpPr>
              <p:cNvPr id="315" name="Shape 64">
                <a:extLst>
                  <a:ext uri="{FF2B5EF4-FFF2-40B4-BE49-F238E27FC236}">
                    <a16:creationId xmlns:a16="http://schemas.microsoft.com/office/drawing/2014/main" id="{9EFCA1FB-147B-5B43-2551-C64D49345848}"/>
                  </a:ext>
                </a:extLst>
              </p:cNvPr>
              <p:cNvSpPr/>
              <p:nvPr/>
            </p:nvSpPr>
            <p:spPr>
              <a:xfrm>
                <a:off x="579120" y="1413602"/>
                <a:ext cx="429768" cy="429768"/>
              </a:xfrm>
              <a:prstGeom prst="ellipse">
                <a:avLst/>
              </a:prstGeom>
              <a:solidFill>
                <a:srgbClr val="DFF1FF"/>
              </a:solidFill>
              <a:ln w="12700">
                <a:solidFill>
                  <a:srgbClr val="DFF1FF">
                    <a:alpha val="0"/>
                  </a:srgbClr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" name="Graphic 335" descr="Marker with solid fill">
                <a:extLst>
                  <a:ext uri="{FF2B5EF4-FFF2-40B4-BE49-F238E27FC236}">
                    <a16:creationId xmlns:a16="http://schemas.microsoft.com/office/drawing/2014/main" id="{3CDCFF11-9780-4E51-5A92-6868354F42C6}"/>
                  </a:ext>
                </a:extLst>
              </p:cNvPr>
              <p:cNvSpPr/>
              <p:nvPr/>
            </p:nvSpPr>
            <p:spPr>
              <a:xfrm>
                <a:off x="707521" y="1488007"/>
                <a:ext cx="172967" cy="280959"/>
              </a:xfrm>
              <a:custGeom>
                <a:avLst/>
                <a:gdLst>
                  <a:gd name="csX0" fmla="*/ 67787 w 135573"/>
                  <a:gd name="csY0" fmla="*/ 97155 h 220218"/>
                  <a:gd name="csX1" fmla="*/ 38640 w 135573"/>
                  <a:gd name="csY1" fmla="*/ 68009 h 220218"/>
                  <a:gd name="csX2" fmla="*/ 67787 w 135573"/>
                  <a:gd name="csY2" fmla="*/ 38862 h 220218"/>
                  <a:gd name="csX3" fmla="*/ 96933 w 135573"/>
                  <a:gd name="csY3" fmla="*/ 68009 h 220218"/>
                  <a:gd name="csX4" fmla="*/ 67787 w 135573"/>
                  <a:gd name="csY4" fmla="*/ 97155 h 220218"/>
                  <a:gd name="csX5" fmla="*/ 67787 w 135573"/>
                  <a:gd name="csY5" fmla="*/ 0 h 220218"/>
                  <a:gd name="csX6" fmla="*/ 11761 w 135573"/>
                  <a:gd name="csY6" fmla="*/ 29794 h 220218"/>
                  <a:gd name="csX7" fmla="*/ 4636 w 135573"/>
                  <a:gd name="csY7" fmla="*/ 92945 h 220218"/>
                  <a:gd name="csX8" fmla="*/ 35402 w 135573"/>
                  <a:gd name="csY8" fmla="*/ 160953 h 220218"/>
                  <a:gd name="csX9" fmla="*/ 61957 w 135573"/>
                  <a:gd name="csY9" fmla="*/ 216656 h 220218"/>
                  <a:gd name="csX10" fmla="*/ 67787 w 135573"/>
                  <a:gd name="csY10" fmla="*/ 220218 h 220218"/>
                  <a:gd name="csX11" fmla="*/ 73616 w 135573"/>
                  <a:gd name="csY11" fmla="*/ 216656 h 220218"/>
                  <a:gd name="csX12" fmla="*/ 100172 w 135573"/>
                  <a:gd name="csY12" fmla="*/ 160953 h 220218"/>
                  <a:gd name="csX13" fmla="*/ 130937 w 135573"/>
                  <a:gd name="csY13" fmla="*/ 92945 h 220218"/>
                  <a:gd name="csX14" fmla="*/ 123813 w 135573"/>
                  <a:gd name="csY14" fmla="*/ 29794 h 220218"/>
                  <a:gd name="csX15" fmla="*/ 67787 w 135573"/>
                  <a:gd name="csY15" fmla="*/ 0 h 2202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135573" h="220218">
                    <a:moveTo>
                      <a:pt x="67787" y="97155"/>
                    </a:moveTo>
                    <a:cubicBezTo>
                      <a:pt x="51594" y="97155"/>
                      <a:pt x="38640" y="84201"/>
                      <a:pt x="38640" y="68009"/>
                    </a:cubicBezTo>
                    <a:cubicBezTo>
                      <a:pt x="38640" y="51816"/>
                      <a:pt x="51594" y="38862"/>
                      <a:pt x="67787" y="38862"/>
                    </a:cubicBezTo>
                    <a:cubicBezTo>
                      <a:pt x="83979" y="38862"/>
                      <a:pt x="96933" y="51816"/>
                      <a:pt x="96933" y="68009"/>
                    </a:cubicBezTo>
                    <a:cubicBezTo>
                      <a:pt x="96933" y="84201"/>
                      <a:pt x="83979" y="97155"/>
                      <a:pt x="67787" y="97155"/>
                    </a:cubicBezTo>
                    <a:close/>
                    <a:moveTo>
                      <a:pt x="67787" y="0"/>
                    </a:moveTo>
                    <a:cubicBezTo>
                      <a:pt x="45441" y="0"/>
                      <a:pt x="24391" y="11011"/>
                      <a:pt x="11761" y="29794"/>
                    </a:cubicBezTo>
                    <a:cubicBezTo>
                      <a:pt x="-869" y="48254"/>
                      <a:pt x="-3460" y="71895"/>
                      <a:pt x="4636" y="92945"/>
                    </a:cubicBezTo>
                    <a:lnTo>
                      <a:pt x="35402" y="160953"/>
                    </a:lnTo>
                    <a:lnTo>
                      <a:pt x="61957" y="216656"/>
                    </a:lnTo>
                    <a:cubicBezTo>
                      <a:pt x="62929" y="218923"/>
                      <a:pt x="65196" y="220218"/>
                      <a:pt x="67787" y="220218"/>
                    </a:cubicBezTo>
                    <a:cubicBezTo>
                      <a:pt x="70378" y="220218"/>
                      <a:pt x="72644" y="218923"/>
                      <a:pt x="73616" y="216656"/>
                    </a:cubicBezTo>
                    <a:lnTo>
                      <a:pt x="100172" y="160953"/>
                    </a:lnTo>
                    <a:lnTo>
                      <a:pt x="130937" y="92945"/>
                    </a:lnTo>
                    <a:cubicBezTo>
                      <a:pt x="139034" y="71895"/>
                      <a:pt x="136443" y="48254"/>
                      <a:pt x="123813" y="29794"/>
                    </a:cubicBezTo>
                    <a:cubicBezTo>
                      <a:pt x="111183" y="11011"/>
                      <a:pt x="90132" y="0"/>
                      <a:pt x="67787" y="0"/>
                    </a:cubicBezTo>
                    <a:close/>
                  </a:path>
                </a:pathLst>
              </a:custGeom>
              <a:solidFill>
                <a:srgbClr val="188EEA"/>
              </a:solidFill>
              <a:ln/>
            </p:spPr>
            <p:txBody>
              <a:bodyPr wrap="square" lIns="0" tIns="0" rIns="0" bIns="0" rtlCol="0" anchor="ctr"/>
              <a:lstStyle/>
              <a:p>
                <a:pPr algn="ctr"/>
                <a:endParaRPr lang="en-US" sz="1300">
                  <a:solidFill>
                    <a:srgbClr val="9354E7"/>
                  </a:solidFill>
                  <a:latin typeface="Arial" pitchFamily="34" charset="0"/>
                  <a:cs typeface="Arial" pitchFamily="34" charset="-12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9274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20D50-E423-6586-2860-9D598E347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70CD7-99A7-22DA-03FC-870005176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Asia Map Infographic – Slide Template</a:t>
            </a:r>
          </a:p>
        </p:txBody>
      </p:sp>
      <p:sp>
        <p:nvSpPr>
          <p:cNvPr id="183" name="Freeform: Shape 182">
            <a:extLst>
              <a:ext uri="{FF2B5EF4-FFF2-40B4-BE49-F238E27FC236}">
                <a16:creationId xmlns:a16="http://schemas.microsoft.com/office/drawing/2014/main" id="{A53C97F0-D770-655C-596E-02AD65FBAB54}"/>
              </a:ext>
            </a:extLst>
          </p:cNvPr>
          <p:cNvSpPr/>
          <p:nvPr/>
        </p:nvSpPr>
        <p:spPr>
          <a:xfrm>
            <a:off x="3404318" y="3094843"/>
            <a:ext cx="2887235" cy="1922595"/>
          </a:xfrm>
          <a:custGeom>
            <a:avLst/>
            <a:gdLst>
              <a:gd name="csX0" fmla="*/ 1709776 w 2930042"/>
              <a:gd name="csY0" fmla="*/ 1951101 h 1951100"/>
              <a:gd name="csX1" fmla="*/ 1670609 w 2930042"/>
              <a:gd name="csY1" fmla="*/ 1935785 h 1951100"/>
              <a:gd name="csX2" fmla="*/ 1669237 w 2930042"/>
              <a:gd name="csY2" fmla="*/ 1893189 h 1951100"/>
              <a:gd name="csX3" fmla="*/ 1692783 w 2930042"/>
              <a:gd name="csY3" fmla="*/ 1870710 h 1951100"/>
              <a:gd name="csX4" fmla="*/ 1744904 w 2930042"/>
              <a:gd name="csY4" fmla="*/ 1856842 h 1951100"/>
              <a:gd name="csX5" fmla="*/ 1772412 w 2930042"/>
              <a:gd name="csY5" fmla="*/ 1857985 h 1951100"/>
              <a:gd name="csX6" fmla="*/ 1783080 w 2930042"/>
              <a:gd name="csY6" fmla="*/ 1876959 h 1951100"/>
              <a:gd name="csX7" fmla="*/ 1762049 w 2930042"/>
              <a:gd name="csY7" fmla="*/ 1898752 h 1951100"/>
              <a:gd name="csX8" fmla="*/ 1751000 w 2930042"/>
              <a:gd name="csY8" fmla="*/ 1927327 h 1951100"/>
              <a:gd name="csX9" fmla="*/ 1709776 w 2930042"/>
              <a:gd name="csY9" fmla="*/ 1951101 h 1951100"/>
              <a:gd name="csX10" fmla="*/ 314478 w 2930042"/>
              <a:gd name="csY10" fmla="*/ 677799 h 1951100"/>
              <a:gd name="csX11" fmla="*/ 310668 w 2930042"/>
              <a:gd name="csY11" fmla="*/ 644881 h 1951100"/>
              <a:gd name="csX12" fmla="*/ 343433 w 2930042"/>
              <a:gd name="csY12" fmla="*/ 629793 h 1951100"/>
              <a:gd name="csX13" fmla="*/ 300457 w 2930042"/>
              <a:gd name="csY13" fmla="*/ 528218 h 1951100"/>
              <a:gd name="csX14" fmla="*/ 395021 w 2930042"/>
              <a:gd name="csY14" fmla="*/ 504596 h 1951100"/>
              <a:gd name="csX15" fmla="*/ 419481 w 2930042"/>
              <a:gd name="csY15" fmla="*/ 491414 h 1951100"/>
              <a:gd name="csX16" fmla="*/ 453923 w 2930042"/>
              <a:gd name="csY16" fmla="*/ 384124 h 1951100"/>
              <a:gd name="csX17" fmla="*/ 548716 w 2930042"/>
              <a:gd name="csY17" fmla="*/ 404013 h 1951100"/>
              <a:gd name="csX18" fmla="*/ 575234 w 2930042"/>
              <a:gd name="csY18" fmla="*/ 376733 h 1951100"/>
              <a:gd name="csX19" fmla="*/ 577520 w 2930042"/>
              <a:gd name="csY19" fmla="*/ 315621 h 1951100"/>
              <a:gd name="csX20" fmla="*/ 617220 w 2930042"/>
              <a:gd name="csY20" fmla="*/ 309906 h 1951100"/>
              <a:gd name="csX21" fmla="*/ 653568 w 2930042"/>
              <a:gd name="csY21" fmla="*/ 268910 h 1951100"/>
              <a:gd name="csX22" fmla="*/ 672237 w 2930042"/>
              <a:gd name="csY22" fmla="*/ 263804 h 1951100"/>
              <a:gd name="csX23" fmla="*/ 684809 w 2930042"/>
              <a:gd name="csY23" fmla="*/ 306781 h 1951100"/>
              <a:gd name="csX24" fmla="*/ 724967 w 2930042"/>
              <a:gd name="csY24" fmla="*/ 339243 h 1951100"/>
              <a:gd name="csX25" fmla="*/ 793090 w 2930042"/>
              <a:gd name="csY25" fmla="*/ 362103 h 1951100"/>
              <a:gd name="csX26" fmla="*/ 826008 w 2930042"/>
              <a:gd name="csY26" fmla="*/ 410794 h 1951100"/>
              <a:gd name="csX27" fmla="*/ 807644 w 2930042"/>
              <a:gd name="csY27" fmla="*/ 480746 h 1951100"/>
              <a:gd name="csX28" fmla="*/ 824789 w 2930042"/>
              <a:gd name="csY28" fmla="*/ 506425 h 1951100"/>
              <a:gd name="csX29" fmla="*/ 881558 w 2930042"/>
              <a:gd name="csY29" fmla="*/ 516560 h 1951100"/>
              <a:gd name="csX30" fmla="*/ 945871 w 2930042"/>
              <a:gd name="csY30" fmla="*/ 524789 h 1951100"/>
              <a:gd name="csX31" fmla="*/ 1003554 w 2930042"/>
              <a:gd name="csY31" fmla="*/ 561442 h 1951100"/>
              <a:gd name="csX32" fmla="*/ 1033120 w 2930042"/>
              <a:gd name="csY32" fmla="*/ 567995 h 1951100"/>
              <a:gd name="csX33" fmla="*/ 1054837 w 2930042"/>
              <a:gd name="csY33" fmla="*/ 621716 h 1951100"/>
              <a:gd name="csX34" fmla="*/ 1082879 w 2930042"/>
              <a:gd name="csY34" fmla="*/ 656158 h 1951100"/>
              <a:gd name="csX35" fmla="*/ 1135533 w 2930042"/>
              <a:gd name="csY35" fmla="*/ 654787 h 1951100"/>
              <a:gd name="csX36" fmla="*/ 1234135 w 2930042"/>
              <a:gd name="csY36" fmla="*/ 667741 h 1951100"/>
              <a:gd name="csX37" fmla="*/ 1297610 w 2930042"/>
              <a:gd name="csY37" fmla="*/ 659663 h 1951100"/>
              <a:gd name="csX38" fmla="*/ 1344778 w 2930042"/>
              <a:gd name="csY38" fmla="*/ 668274 h 1951100"/>
              <a:gd name="csX39" fmla="*/ 1415415 w 2930042"/>
              <a:gd name="csY39" fmla="*/ 703174 h 1951100"/>
              <a:gd name="csX40" fmla="*/ 1473175 w 2930042"/>
              <a:gd name="csY40" fmla="*/ 703098 h 1951100"/>
              <a:gd name="csX41" fmla="*/ 1494359 w 2930042"/>
              <a:gd name="csY41" fmla="*/ 720928 h 1951100"/>
              <a:gd name="csX42" fmla="*/ 1549985 w 2930042"/>
              <a:gd name="csY42" fmla="*/ 690143 h 1951100"/>
              <a:gd name="csX43" fmla="*/ 1627099 w 2930042"/>
              <a:gd name="csY43" fmla="*/ 670179 h 1951100"/>
              <a:gd name="csX44" fmla="*/ 1698727 w 2930042"/>
              <a:gd name="csY44" fmla="*/ 668046 h 1951100"/>
              <a:gd name="csX45" fmla="*/ 1754505 w 2930042"/>
              <a:gd name="csY45" fmla="*/ 647700 h 1951100"/>
              <a:gd name="csX46" fmla="*/ 1788795 w 2930042"/>
              <a:gd name="csY46" fmla="*/ 616687 h 1951100"/>
              <a:gd name="csX47" fmla="*/ 1822171 w 2930042"/>
              <a:gd name="csY47" fmla="*/ 597103 h 1951100"/>
              <a:gd name="csX48" fmla="*/ 1814474 w 2930042"/>
              <a:gd name="csY48" fmla="*/ 577825 h 1951100"/>
              <a:gd name="csX49" fmla="*/ 1799234 w 2930042"/>
              <a:gd name="csY49" fmla="*/ 555269 h 1951100"/>
              <a:gd name="csX50" fmla="*/ 1824305 w 2930042"/>
              <a:gd name="csY50" fmla="*/ 517322 h 1951100"/>
              <a:gd name="csX51" fmla="*/ 1851127 w 2930042"/>
              <a:gd name="csY51" fmla="*/ 522656 h 1951100"/>
              <a:gd name="csX52" fmla="*/ 1900276 w 2930042"/>
              <a:gd name="csY52" fmla="*/ 534619 h 1951100"/>
              <a:gd name="csX53" fmla="*/ 1947824 w 2930042"/>
              <a:gd name="csY53" fmla="*/ 503301 h 1951100"/>
              <a:gd name="csX54" fmla="*/ 2020672 w 2930042"/>
              <a:gd name="csY54" fmla="*/ 480289 h 1951100"/>
              <a:gd name="csX55" fmla="*/ 2055648 w 2930042"/>
              <a:gd name="csY55" fmla="*/ 440817 h 1951100"/>
              <a:gd name="csX56" fmla="*/ 2089252 w 2930042"/>
              <a:gd name="csY56" fmla="*/ 423748 h 1951100"/>
              <a:gd name="csX57" fmla="*/ 2158670 w 2930042"/>
              <a:gd name="csY57" fmla="*/ 415823 h 1951100"/>
              <a:gd name="csX58" fmla="*/ 2196313 w 2930042"/>
              <a:gd name="csY58" fmla="*/ 422529 h 1951100"/>
              <a:gd name="csX59" fmla="*/ 2201571 w 2930042"/>
              <a:gd name="csY59" fmla="*/ 401193 h 1951100"/>
              <a:gd name="csX60" fmla="*/ 2158289 w 2930042"/>
              <a:gd name="csY60" fmla="*/ 358826 h 1951100"/>
              <a:gd name="csX61" fmla="*/ 2119960 w 2930042"/>
              <a:gd name="csY61" fmla="*/ 339395 h 1951100"/>
              <a:gd name="csX62" fmla="*/ 2083232 w 2930042"/>
              <a:gd name="csY62" fmla="*/ 361874 h 1951100"/>
              <a:gd name="csX63" fmla="*/ 2036140 w 2930042"/>
              <a:gd name="csY63" fmla="*/ 352425 h 1951100"/>
              <a:gd name="csX64" fmla="*/ 2009090 w 2930042"/>
              <a:gd name="csY64" fmla="*/ 360121 h 1951100"/>
              <a:gd name="csX65" fmla="*/ 1996821 w 2930042"/>
              <a:gd name="csY65" fmla="*/ 335204 h 1951100"/>
              <a:gd name="csX66" fmla="*/ 2030502 w 2930042"/>
              <a:gd name="csY66" fmla="*/ 273863 h 1951100"/>
              <a:gd name="csX67" fmla="*/ 2053819 w 2930042"/>
              <a:gd name="csY67" fmla="*/ 227152 h 1951100"/>
              <a:gd name="csX68" fmla="*/ 2111121 w 2930042"/>
              <a:gd name="csY68" fmla="*/ 250622 h 1951100"/>
              <a:gd name="csX69" fmla="*/ 2178406 w 2930042"/>
              <a:gd name="csY69" fmla="*/ 211303 h 1951100"/>
              <a:gd name="csX70" fmla="*/ 2178025 w 2930042"/>
              <a:gd name="csY70" fmla="*/ 183718 h 1951100"/>
              <a:gd name="csX71" fmla="*/ 2221078 w 2930042"/>
              <a:gd name="csY71" fmla="*/ 116738 h 1951100"/>
              <a:gd name="csX72" fmla="*/ 2247672 w 2930042"/>
              <a:gd name="csY72" fmla="*/ 96317 h 1951100"/>
              <a:gd name="csX73" fmla="*/ 2247062 w 2930042"/>
              <a:gd name="csY73" fmla="*/ 60960 h 1951100"/>
              <a:gd name="csX74" fmla="*/ 2220849 w 2930042"/>
              <a:gd name="csY74" fmla="*/ 45644 h 1951100"/>
              <a:gd name="csX75" fmla="*/ 2260321 w 2930042"/>
              <a:gd name="csY75" fmla="*/ 13488 h 1951100"/>
              <a:gd name="csX76" fmla="*/ 2319681 w 2930042"/>
              <a:gd name="csY76" fmla="*/ 1753 h 1951100"/>
              <a:gd name="csX77" fmla="*/ 2383003 w 2930042"/>
              <a:gd name="csY77" fmla="*/ 0 h 1951100"/>
              <a:gd name="csX78" fmla="*/ 2454479 w 2930042"/>
              <a:gd name="csY78" fmla="*/ 19279 h 1951100"/>
              <a:gd name="csX79" fmla="*/ 2496389 w 2930042"/>
              <a:gd name="csY79" fmla="*/ 43129 h 1951100"/>
              <a:gd name="csX80" fmla="*/ 2525878 w 2930042"/>
              <a:gd name="csY80" fmla="*/ 107747 h 1951100"/>
              <a:gd name="csX81" fmla="*/ 2543785 w 2930042"/>
              <a:gd name="csY81" fmla="*/ 135103 h 1951100"/>
              <a:gd name="csX82" fmla="*/ 2560473 w 2930042"/>
              <a:gd name="csY82" fmla="*/ 173888 h 1951100"/>
              <a:gd name="csX83" fmla="*/ 2578075 w 2930042"/>
              <a:gd name="csY83" fmla="*/ 235153 h 1951100"/>
              <a:gd name="csX84" fmla="*/ 2661209 w 2930042"/>
              <a:gd name="csY84" fmla="*/ 254965 h 1951100"/>
              <a:gd name="csX85" fmla="*/ 2717826 w 2930042"/>
              <a:gd name="csY85" fmla="*/ 298780 h 1951100"/>
              <a:gd name="csX86" fmla="*/ 2737104 w 2930042"/>
              <a:gd name="csY86" fmla="*/ 356235 h 1951100"/>
              <a:gd name="csX87" fmla="*/ 2809723 w 2930042"/>
              <a:gd name="csY87" fmla="*/ 356311 h 1951100"/>
              <a:gd name="csX88" fmla="*/ 2851100 w 2930042"/>
              <a:gd name="csY88" fmla="*/ 332308 h 1951100"/>
              <a:gd name="csX89" fmla="*/ 2930043 w 2930042"/>
              <a:gd name="csY89" fmla="*/ 314249 h 1951100"/>
              <a:gd name="csX90" fmla="*/ 2904973 w 2930042"/>
              <a:gd name="csY90" fmla="*/ 369113 h 1951100"/>
              <a:gd name="csX91" fmla="*/ 2886380 w 2930042"/>
              <a:gd name="csY91" fmla="*/ 391211 h 1951100"/>
              <a:gd name="csX92" fmla="*/ 2869997 w 2930042"/>
              <a:gd name="csY92" fmla="*/ 457048 h 1951100"/>
              <a:gd name="csX93" fmla="*/ 2837917 w 2930042"/>
              <a:gd name="csY93" fmla="*/ 514883 h 1951100"/>
              <a:gd name="csX94" fmla="*/ 2779929 w 2930042"/>
              <a:gd name="csY94" fmla="*/ 504368 h 1951100"/>
              <a:gd name="csX95" fmla="*/ 2738933 w 2930042"/>
              <a:gd name="csY95" fmla="*/ 525247 h 1951100"/>
              <a:gd name="csX96" fmla="*/ 2751506 w 2930042"/>
              <a:gd name="csY96" fmla="*/ 575615 h 1951100"/>
              <a:gd name="csX97" fmla="*/ 2744648 w 2930042"/>
              <a:gd name="csY97" fmla="*/ 644347 h 1951100"/>
              <a:gd name="csX98" fmla="*/ 2720264 w 2930042"/>
              <a:gd name="csY98" fmla="*/ 645871 h 1951100"/>
              <a:gd name="csX99" fmla="*/ 2720569 w 2930042"/>
              <a:gd name="csY99" fmla="*/ 675208 h 1951100"/>
              <a:gd name="csX100" fmla="*/ 2689708 w 2930042"/>
              <a:gd name="csY100" fmla="*/ 641147 h 1951100"/>
              <a:gd name="csX101" fmla="*/ 2670734 w 2930042"/>
              <a:gd name="csY101" fmla="*/ 673456 h 1951100"/>
              <a:gd name="csX102" fmla="*/ 2596972 w 2930042"/>
              <a:gd name="csY102" fmla="*/ 698221 h 1951100"/>
              <a:gd name="csX103" fmla="*/ 2604440 w 2930042"/>
              <a:gd name="csY103" fmla="*/ 728396 h 1951100"/>
              <a:gd name="csX104" fmla="*/ 2563139 w 2930042"/>
              <a:gd name="csY104" fmla="*/ 726262 h 1951100"/>
              <a:gd name="csX105" fmla="*/ 2540432 w 2930042"/>
              <a:gd name="csY105" fmla="*/ 708355 h 1951100"/>
              <a:gd name="csX106" fmla="*/ 2507666 w 2930042"/>
              <a:gd name="csY106" fmla="*/ 748818 h 1951100"/>
              <a:gd name="csX107" fmla="*/ 2455012 w 2930042"/>
              <a:gd name="csY107" fmla="*/ 779374 h 1951100"/>
              <a:gd name="csX108" fmla="*/ 2416150 w 2930042"/>
              <a:gd name="csY108" fmla="*/ 815569 h 1951100"/>
              <a:gd name="csX109" fmla="*/ 2349322 w 2930042"/>
              <a:gd name="csY109" fmla="*/ 831876 h 1951100"/>
              <a:gd name="csX110" fmla="*/ 2314194 w 2930042"/>
              <a:gd name="csY110" fmla="*/ 858088 h 1951100"/>
              <a:gd name="csX111" fmla="*/ 2262759 w 2930042"/>
              <a:gd name="csY111" fmla="*/ 873328 h 1951100"/>
              <a:gd name="csX112" fmla="*/ 2288134 w 2930042"/>
              <a:gd name="csY112" fmla="*/ 847420 h 1951100"/>
              <a:gd name="csX113" fmla="*/ 2278152 w 2930042"/>
              <a:gd name="csY113" fmla="*/ 825551 h 1951100"/>
              <a:gd name="csX114" fmla="*/ 2315947 w 2930042"/>
              <a:gd name="csY114" fmla="*/ 787679 h 1951100"/>
              <a:gd name="csX115" fmla="*/ 2290724 w 2930042"/>
              <a:gd name="csY115" fmla="*/ 757961 h 1951100"/>
              <a:gd name="csX116" fmla="*/ 2249120 w 2930042"/>
              <a:gd name="csY116" fmla="*/ 778002 h 1951100"/>
              <a:gd name="csX117" fmla="*/ 2195170 w 2930042"/>
              <a:gd name="csY117" fmla="*/ 817245 h 1951100"/>
              <a:gd name="csX118" fmla="*/ 2165757 w 2930042"/>
              <a:gd name="csY118" fmla="*/ 853516 h 1951100"/>
              <a:gd name="csX119" fmla="*/ 2118894 w 2930042"/>
              <a:gd name="csY119" fmla="*/ 856183 h 1951100"/>
              <a:gd name="csX120" fmla="*/ 2094586 w 2930042"/>
              <a:gd name="csY120" fmla="*/ 882244 h 1951100"/>
              <a:gd name="csX121" fmla="*/ 2119732 w 2930042"/>
              <a:gd name="csY121" fmla="*/ 919810 h 1951100"/>
              <a:gd name="csX122" fmla="*/ 2158822 w 2930042"/>
              <a:gd name="csY122" fmla="*/ 928878 h 1951100"/>
              <a:gd name="csX123" fmla="*/ 2160423 w 2930042"/>
              <a:gd name="csY123" fmla="*/ 953643 h 1951100"/>
              <a:gd name="csX124" fmla="*/ 2198218 w 2930042"/>
              <a:gd name="csY124" fmla="*/ 969721 h 1951100"/>
              <a:gd name="csX125" fmla="*/ 2251710 w 2930042"/>
              <a:gd name="csY125" fmla="*/ 930326 h 1951100"/>
              <a:gd name="csX126" fmla="*/ 2294154 w 2930042"/>
              <a:gd name="csY126" fmla="*/ 951891 h 1951100"/>
              <a:gd name="csX127" fmla="*/ 2325014 w 2930042"/>
              <a:gd name="csY127" fmla="*/ 953338 h 1951100"/>
              <a:gd name="csX128" fmla="*/ 2332787 w 2930042"/>
              <a:gd name="csY128" fmla="*/ 982142 h 1951100"/>
              <a:gd name="csX129" fmla="*/ 2265121 w 2930042"/>
              <a:gd name="csY129" fmla="*/ 997458 h 1951100"/>
              <a:gd name="csX130" fmla="*/ 2242795 w 2930042"/>
              <a:gd name="csY130" fmla="*/ 1026948 h 1951100"/>
              <a:gd name="csX131" fmla="*/ 2196389 w 2930042"/>
              <a:gd name="csY131" fmla="*/ 1054303 h 1951100"/>
              <a:gd name="csX132" fmla="*/ 2171853 w 2930042"/>
              <a:gd name="csY132" fmla="*/ 1092251 h 1951100"/>
              <a:gd name="csX133" fmla="*/ 2223288 w 2930042"/>
              <a:gd name="csY133" fmla="*/ 1121893 h 1951100"/>
              <a:gd name="csX134" fmla="*/ 2242033 w 2930042"/>
              <a:gd name="csY134" fmla="*/ 1174623 h 1951100"/>
              <a:gd name="csX135" fmla="*/ 2271065 w 2930042"/>
              <a:gd name="csY135" fmla="*/ 1223467 h 1951100"/>
              <a:gd name="csX136" fmla="*/ 2303526 w 2930042"/>
              <a:gd name="csY136" fmla="*/ 1264158 h 1951100"/>
              <a:gd name="csX137" fmla="*/ 2302764 w 2930042"/>
              <a:gd name="csY137" fmla="*/ 1303325 h 1951100"/>
              <a:gd name="csX138" fmla="*/ 2272818 w 2930042"/>
              <a:gd name="csY138" fmla="*/ 1317650 h 1951100"/>
              <a:gd name="csX139" fmla="*/ 2284171 w 2930042"/>
              <a:gd name="csY139" fmla="*/ 1345616 h 1951100"/>
              <a:gd name="csX140" fmla="*/ 2312289 w 2930042"/>
              <a:gd name="csY140" fmla="*/ 1361847 h 1951100"/>
              <a:gd name="csX141" fmla="*/ 2304974 w 2930042"/>
              <a:gd name="csY141" fmla="*/ 1404290 h 1951100"/>
              <a:gd name="csX142" fmla="*/ 2292858 w 2930042"/>
              <a:gd name="csY142" fmla="*/ 1445362 h 1951100"/>
              <a:gd name="csX143" fmla="*/ 2266188 w 2930042"/>
              <a:gd name="csY143" fmla="*/ 1450010 h 1951100"/>
              <a:gd name="csX144" fmla="*/ 2231289 w 2930042"/>
              <a:gd name="csY144" fmla="*/ 1505788 h 1951100"/>
              <a:gd name="csX145" fmla="*/ 2192579 w 2930042"/>
              <a:gd name="csY145" fmla="*/ 1572997 h 1951100"/>
              <a:gd name="csX146" fmla="*/ 2148231 w 2930042"/>
              <a:gd name="csY146" fmla="*/ 1633728 h 1951100"/>
              <a:gd name="csX147" fmla="*/ 2082546 w 2930042"/>
              <a:gd name="csY147" fmla="*/ 1680363 h 1951100"/>
              <a:gd name="csX148" fmla="*/ 2016176 w 2930042"/>
              <a:gd name="csY148" fmla="*/ 1722806 h 1951100"/>
              <a:gd name="csX149" fmla="*/ 1962303 w 2930042"/>
              <a:gd name="csY149" fmla="*/ 1728521 h 1951100"/>
              <a:gd name="csX150" fmla="*/ 1933118 w 2930042"/>
              <a:gd name="csY150" fmla="*/ 1750848 h 1951100"/>
              <a:gd name="csX151" fmla="*/ 1916659 w 2930042"/>
              <a:gd name="csY151" fmla="*/ 1734541 h 1951100"/>
              <a:gd name="csX152" fmla="*/ 1889608 w 2930042"/>
              <a:gd name="csY152" fmla="*/ 1759535 h 1951100"/>
              <a:gd name="csX153" fmla="*/ 1822857 w 2930042"/>
              <a:gd name="csY153" fmla="*/ 1784604 h 1951100"/>
              <a:gd name="csX154" fmla="*/ 1772336 w 2930042"/>
              <a:gd name="csY154" fmla="*/ 1792224 h 1951100"/>
              <a:gd name="csX155" fmla="*/ 1756029 w 2930042"/>
              <a:gd name="csY155" fmla="*/ 1844878 h 1951100"/>
              <a:gd name="csX156" fmla="*/ 1729588 w 2930042"/>
              <a:gd name="csY156" fmla="*/ 1847850 h 1951100"/>
              <a:gd name="csX157" fmla="*/ 1717015 w 2930042"/>
              <a:gd name="csY157" fmla="*/ 1811655 h 1951100"/>
              <a:gd name="csX158" fmla="*/ 1728369 w 2930042"/>
              <a:gd name="csY158" fmla="*/ 1792377 h 1951100"/>
              <a:gd name="csX159" fmla="*/ 1664285 w 2930042"/>
              <a:gd name="csY159" fmla="*/ 1776374 h 1951100"/>
              <a:gd name="csX160" fmla="*/ 1641729 w 2930042"/>
              <a:gd name="csY160" fmla="*/ 1784452 h 1951100"/>
              <a:gd name="csX161" fmla="*/ 1593647 w 2930042"/>
              <a:gd name="csY161" fmla="*/ 1771498 h 1951100"/>
              <a:gd name="csX162" fmla="*/ 1570863 w 2930042"/>
              <a:gd name="csY162" fmla="*/ 1751152 h 1951100"/>
              <a:gd name="csX163" fmla="*/ 1578407 w 2930042"/>
              <a:gd name="csY163" fmla="*/ 1722196 h 1951100"/>
              <a:gd name="csX164" fmla="*/ 1534745 w 2930042"/>
              <a:gd name="csY164" fmla="*/ 1713052 h 1951100"/>
              <a:gd name="csX165" fmla="*/ 1511732 w 2930042"/>
              <a:gd name="csY165" fmla="*/ 1694155 h 1951100"/>
              <a:gd name="csX166" fmla="*/ 1471041 w 2930042"/>
              <a:gd name="csY166" fmla="*/ 1720977 h 1951100"/>
              <a:gd name="csX167" fmla="*/ 1424635 w 2930042"/>
              <a:gd name="csY167" fmla="*/ 1726768 h 1951100"/>
              <a:gd name="csX168" fmla="*/ 1386535 w 2930042"/>
              <a:gd name="csY168" fmla="*/ 1726540 h 1951100"/>
              <a:gd name="csX169" fmla="*/ 1360856 w 2930042"/>
              <a:gd name="csY169" fmla="*/ 1738808 h 1951100"/>
              <a:gd name="csX170" fmla="*/ 1336167 w 2930042"/>
              <a:gd name="csY170" fmla="*/ 1746123 h 1951100"/>
              <a:gd name="csX171" fmla="*/ 1343330 w 2930042"/>
              <a:gd name="csY171" fmla="*/ 1803350 h 1951100"/>
              <a:gd name="csX172" fmla="*/ 1317879 w 2930042"/>
              <a:gd name="csY172" fmla="*/ 1801978 h 1951100"/>
              <a:gd name="csX173" fmla="*/ 1313612 w 2930042"/>
              <a:gd name="csY173" fmla="*/ 1790243 h 1951100"/>
              <a:gd name="csX174" fmla="*/ 1312164 w 2930042"/>
              <a:gd name="csY174" fmla="*/ 1769593 h 1951100"/>
              <a:gd name="csX175" fmla="*/ 1277112 w 2930042"/>
              <a:gd name="csY175" fmla="*/ 1784147 h 1951100"/>
              <a:gd name="csX176" fmla="*/ 1256462 w 2930042"/>
              <a:gd name="csY176" fmla="*/ 1774927 h 1951100"/>
              <a:gd name="csX177" fmla="*/ 1220953 w 2930042"/>
              <a:gd name="csY177" fmla="*/ 1756182 h 1951100"/>
              <a:gd name="csX178" fmla="*/ 1234897 w 2930042"/>
              <a:gd name="csY178" fmla="*/ 1714424 h 1951100"/>
              <a:gd name="csX179" fmla="*/ 1204646 w 2930042"/>
              <a:gd name="csY179" fmla="*/ 1704670 h 1951100"/>
              <a:gd name="csX180" fmla="*/ 1193216 w 2930042"/>
              <a:gd name="csY180" fmla="*/ 1658188 h 1951100"/>
              <a:gd name="csX181" fmla="*/ 1142848 w 2930042"/>
              <a:gd name="csY181" fmla="*/ 1666570 h 1951100"/>
              <a:gd name="csX182" fmla="*/ 1148563 w 2930042"/>
              <a:gd name="csY182" fmla="*/ 1606449 h 1951100"/>
              <a:gd name="csX183" fmla="*/ 1193826 w 2930042"/>
              <a:gd name="csY183" fmla="*/ 1563929 h 1951100"/>
              <a:gd name="csX184" fmla="*/ 1195731 w 2930042"/>
              <a:gd name="csY184" fmla="*/ 1521714 h 1951100"/>
              <a:gd name="csX185" fmla="*/ 1194283 w 2930042"/>
              <a:gd name="csY185" fmla="*/ 1482395 h 1951100"/>
              <a:gd name="csX186" fmla="*/ 1173480 w 2930042"/>
              <a:gd name="csY186" fmla="*/ 1470050 h 1951100"/>
              <a:gd name="csX187" fmla="*/ 1157478 w 2930042"/>
              <a:gd name="csY187" fmla="*/ 1439647 h 1951100"/>
              <a:gd name="csX188" fmla="*/ 1129589 w 2930042"/>
              <a:gd name="csY188" fmla="*/ 1443533 h 1951100"/>
              <a:gd name="csX189" fmla="*/ 1078078 w 2930042"/>
              <a:gd name="csY189" fmla="*/ 1435760 h 1951100"/>
              <a:gd name="csX190" fmla="*/ 1094232 w 2930042"/>
              <a:gd name="csY190" fmla="*/ 1413967 h 1951100"/>
              <a:gd name="csX191" fmla="*/ 1071830 w 2930042"/>
              <a:gd name="csY191" fmla="*/ 1381659 h 1951100"/>
              <a:gd name="csX192" fmla="*/ 1037768 w 2930042"/>
              <a:gd name="csY192" fmla="*/ 1403604 h 1951100"/>
              <a:gd name="csX193" fmla="*/ 997687 w 2930042"/>
              <a:gd name="csY193" fmla="*/ 1390803 h 1951100"/>
              <a:gd name="csX194" fmla="*/ 942670 w 2930042"/>
              <a:gd name="csY194" fmla="*/ 1423873 h 1951100"/>
              <a:gd name="csX195" fmla="*/ 899160 w 2930042"/>
              <a:gd name="csY195" fmla="*/ 1462355 h 1951100"/>
              <a:gd name="csX196" fmla="*/ 860679 w 2930042"/>
              <a:gd name="csY196" fmla="*/ 1468831 h 1951100"/>
              <a:gd name="csX197" fmla="*/ 839800 w 2930042"/>
              <a:gd name="csY197" fmla="*/ 1454963 h 1951100"/>
              <a:gd name="csX198" fmla="*/ 814502 w 2930042"/>
              <a:gd name="csY198" fmla="*/ 1453668 h 1951100"/>
              <a:gd name="csX199" fmla="*/ 780441 w 2930042"/>
              <a:gd name="csY199" fmla="*/ 1441704 h 1951100"/>
              <a:gd name="csX200" fmla="*/ 754609 w 2930042"/>
              <a:gd name="csY200" fmla="*/ 1454810 h 1951100"/>
              <a:gd name="csX201" fmla="*/ 722986 w 2930042"/>
              <a:gd name="csY201" fmla="*/ 1493139 h 1951100"/>
              <a:gd name="csX202" fmla="*/ 719024 w 2930042"/>
              <a:gd name="csY202" fmla="*/ 1452524 h 1951100"/>
              <a:gd name="csX203" fmla="*/ 689915 w 2930042"/>
              <a:gd name="csY203" fmla="*/ 1463421 h 1951100"/>
              <a:gd name="csX204" fmla="*/ 634213 w 2930042"/>
              <a:gd name="csY204" fmla="*/ 1458392 h 1951100"/>
              <a:gd name="csX205" fmla="*/ 580187 w 2930042"/>
              <a:gd name="csY205" fmla="*/ 1446505 h 1951100"/>
              <a:gd name="csX206" fmla="*/ 541401 w 2930042"/>
              <a:gd name="csY206" fmla="*/ 1423797 h 1951100"/>
              <a:gd name="csX207" fmla="*/ 504292 w 2930042"/>
              <a:gd name="csY207" fmla="*/ 1413510 h 1951100"/>
              <a:gd name="csX208" fmla="*/ 488290 w 2930042"/>
              <a:gd name="csY208" fmla="*/ 1388593 h 1951100"/>
              <a:gd name="csX209" fmla="*/ 461467 w 2930042"/>
              <a:gd name="csY209" fmla="*/ 1381125 h 1951100"/>
              <a:gd name="csX210" fmla="*/ 413233 w 2930042"/>
              <a:gd name="csY210" fmla="*/ 1347064 h 1951100"/>
              <a:gd name="csX211" fmla="*/ 374904 w 2930042"/>
              <a:gd name="csY211" fmla="*/ 1330985 h 1951100"/>
              <a:gd name="csX212" fmla="*/ 355169 w 2930042"/>
              <a:gd name="csY212" fmla="*/ 1343482 h 1951100"/>
              <a:gd name="csX213" fmla="*/ 288722 w 2930042"/>
              <a:gd name="csY213" fmla="*/ 1306830 h 1951100"/>
              <a:gd name="csX214" fmla="*/ 241859 w 2930042"/>
              <a:gd name="csY214" fmla="*/ 1273454 h 1951100"/>
              <a:gd name="csX215" fmla="*/ 228448 w 2930042"/>
              <a:gd name="csY215" fmla="*/ 1215085 h 1951100"/>
              <a:gd name="csX216" fmla="*/ 262738 w 2930042"/>
              <a:gd name="csY216" fmla="*/ 1222248 h 1951100"/>
              <a:gd name="csX217" fmla="*/ 264262 w 2930042"/>
              <a:gd name="csY217" fmla="*/ 1195045 h 1951100"/>
              <a:gd name="csX218" fmla="*/ 245288 w 2930042"/>
              <a:gd name="csY218" fmla="*/ 1167689 h 1951100"/>
              <a:gd name="csX219" fmla="*/ 250088 w 2930042"/>
              <a:gd name="csY219" fmla="*/ 1123950 h 1951100"/>
              <a:gd name="csX220" fmla="*/ 198806 w 2930042"/>
              <a:gd name="csY220" fmla="*/ 1060552 h 1951100"/>
              <a:gd name="csX221" fmla="*/ 120244 w 2930042"/>
              <a:gd name="csY221" fmla="*/ 1038606 h 1951100"/>
              <a:gd name="csX222" fmla="*/ 106071 w 2930042"/>
              <a:gd name="csY222" fmla="*/ 996620 h 1951100"/>
              <a:gd name="csX223" fmla="*/ 70790 w 2930042"/>
              <a:gd name="csY223" fmla="*/ 971017 h 1951100"/>
              <a:gd name="csX224" fmla="*/ 62332 w 2930042"/>
              <a:gd name="csY224" fmla="*/ 955243 h 1951100"/>
              <a:gd name="csX225" fmla="*/ 55169 w 2930042"/>
              <a:gd name="csY225" fmla="*/ 923773 h 1951100"/>
              <a:gd name="csX226" fmla="*/ 56845 w 2930042"/>
              <a:gd name="csY226" fmla="*/ 902208 h 1951100"/>
              <a:gd name="csX227" fmla="*/ 27813 w 2930042"/>
              <a:gd name="csY227" fmla="*/ 889483 h 1951100"/>
              <a:gd name="csX228" fmla="*/ 12116 w 2930042"/>
              <a:gd name="csY228" fmla="*/ 895121 h 1951100"/>
              <a:gd name="csX229" fmla="*/ 0 w 2930042"/>
              <a:gd name="csY229" fmla="*/ 843458 h 1951100"/>
              <a:gd name="csX230" fmla="*/ 13640 w 2930042"/>
              <a:gd name="csY230" fmla="*/ 830656 h 1951100"/>
              <a:gd name="csX231" fmla="*/ 7011 w 2930042"/>
              <a:gd name="csY231" fmla="*/ 817474 h 1951100"/>
              <a:gd name="csX232" fmla="*/ 52578 w 2930042"/>
              <a:gd name="csY232" fmla="*/ 790880 h 1951100"/>
              <a:gd name="csX233" fmla="*/ 85649 w 2930042"/>
              <a:gd name="csY233" fmla="*/ 779755 h 1951100"/>
              <a:gd name="csX234" fmla="*/ 136169 w 2930042"/>
              <a:gd name="csY234" fmla="*/ 787375 h 1951100"/>
              <a:gd name="csX235" fmla="*/ 154229 w 2930042"/>
              <a:gd name="csY235" fmla="*/ 751180 h 1951100"/>
              <a:gd name="csX236" fmla="*/ 215494 w 2930042"/>
              <a:gd name="csY236" fmla="*/ 744398 h 1951100"/>
              <a:gd name="csX237" fmla="*/ 232486 w 2930042"/>
              <a:gd name="csY237" fmla="*/ 721766 h 1951100"/>
              <a:gd name="csX238" fmla="*/ 307772 w 2930042"/>
              <a:gd name="csY238" fmla="*/ 690753 h 1951100"/>
              <a:gd name="csX239" fmla="*/ 314478 w 2930042"/>
              <a:gd name="csY239" fmla="*/ 677799 h 19511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</a:cxnLst>
            <a:rect l="l" t="t" r="r" b="b"/>
            <a:pathLst>
              <a:path w="2930042" h="1951100">
                <a:moveTo>
                  <a:pt x="1709776" y="1951101"/>
                </a:moveTo>
                <a:lnTo>
                  <a:pt x="1670609" y="1935785"/>
                </a:lnTo>
                <a:lnTo>
                  <a:pt x="1669237" y="1893189"/>
                </a:lnTo>
                <a:lnTo>
                  <a:pt x="1692783" y="1870710"/>
                </a:lnTo>
                <a:lnTo>
                  <a:pt x="1744904" y="1856842"/>
                </a:lnTo>
                <a:lnTo>
                  <a:pt x="1772412" y="1857985"/>
                </a:lnTo>
                <a:lnTo>
                  <a:pt x="1783080" y="1876959"/>
                </a:lnTo>
                <a:lnTo>
                  <a:pt x="1762049" y="1898752"/>
                </a:lnTo>
                <a:lnTo>
                  <a:pt x="1751000" y="1927327"/>
                </a:lnTo>
                <a:lnTo>
                  <a:pt x="1709776" y="1951101"/>
                </a:lnTo>
                <a:close/>
                <a:moveTo>
                  <a:pt x="314478" y="677799"/>
                </a:moveTo>
                <a:lnTo>
                  <a:pt x="310668" y="644881"/>
                </a:lnTo>
                <a:lnTo>
                  <a:pt x="343433" y="629793"/>
                </a:lnTo>
                <a:lnTo>
                  <a:pt x="300457" y="528218"/>
                </a:lnTo>
                <a:lnTo>
                  <a:pt x="395021" y="504596"/>
                </a:lnTo>
                <a:lnTo>
                  <a:pt x="419481" y="491414"/>
                </a:lnTo>
                <a:lnTo>
                  <a:pt x="453923" y="384124"/>
                </a:lnTo>
                <a:lnTo>
                  <a:pt x="548716" y="404013"/>
                </a:lnTo>
                <a:lnTo>
                  <a:pt x="575234" y="376733"/>
                </a:lnTo>
                <a:lnTo>
                  <a:pt x="577520" y="315621"/>
                </a:lnTo>
                <a:lnTo>
                  <a:pt x="617220" y="309906"/>
                </a:lnTo>
                <a:lnTo>
                  <a:pt x="653568" y="268910"/>
                </a:lnTo>
                <a:lnTo>
                  <a:pt x="672237" y="263804"/>
                </a:lnTo>
                <a:lnTo>
                  <a:pt x="684809" y="306781"/>
                </a:lnTo>
                <a:lnTo>
                  <a:pt x="724967" y="339243"/>
                </a:lnTo>
                <a:lnTo>
                  <a:pt x="793090" y="362103"/>
                </a:lnTo>
                <a:lnTo>
                  <a:pt x="826008" y="410794"/>
                </a:lnTo>
                <a:lnTo>
                  <a:pt x="807644" y="480746"/>
                </a:lnTo>
                <a:lnTo>
                  <a:pt x="824789" y="506425"/>
                </a:lnTo>
                <a:lnTo>
                  <a:pt x="881558" y="516560"/>
                </a:lnTo>
                <a:lnTo>
                  <a:pt x="945871" y="524789"/>
                </a:lnTo>
                <a:lnTo>
                  <a:pt x="1003554" y="561442"/>
                </a:lnTo>
                <a:lnTo>
                  <a:pt x="1033120" y="567995"/>
                </a:lnTo>
                <a:lnTo>
                  <a:pt x="1054837" y="621716"/>
                </a:lnTo>
                <a:lnTo>
                  <a:pt x="1082879" y="656158"/>
                </a:lnTo>
                <a:lnTo>
                  <a:pt x="1135533" y="654787"/>
                </a:lnTo>
                <a:lnTo>
                  <a:pt x="1234135" y="667741"/>
                </a:lnTo>
                <a:lnTo>
                  <a:pt x="1297610" y="659663"/>
                </a:lnTo>
                <a:lnTo>
                  <a:pt x="1344778" y="668274"/>
                </a:lnTo>
                <a:lnTo>
                  <a:pt x="1415415" y="703174"/>
                </a:lnTo>
                <a:lnTo>
                  <a:pt x="1473175" y="703098"/>
                </a:lnTo>
                <a:lnTo>
                  <a:pt x="1494359" y="720928"/>
                </a:lnTo>
                <a:lnTo>
                  <a:pt x="1549985" y="690143"/>
                </a:lnTo>
                <a:lnTo>
                  <a:pt x="1627099" y="670179"/>
                </a:lnTo>
                <a:lnTo>
                  <a:pt x="1698727" y="668046"/>
                </a:lnTo>
                <a:lnTo>
                  <a:pt x="1754505" y="647700"/>
                </a:lnTo>
                <a:lnTo>
                  <a:pt x="1788795" y="616687"/>
                </a:lnTo>
                <a:lnTo>
                  <a:pt x="1822171" y="597103"/>
                </a:lnTo>
                <a:lnTo>
                  <a:pt x="1814474" y="577825"/>
                </a:lnTo>
                <a:lnTo>
                  <a:pt x="1799234" y="555269"/>
                </a:lnTo>
                <a:lnTo>
                  <a:pt x="1824305" y="517322"/>
                </a:lnTo>
                <a:lnTo>
                  <a:pt x="1851127" y="522656"/>
                </a:lnTo>
                <a:lnTo>
                  <a:pt x="1900276" y="534619"/>
                </a:lnTo>
                <a:lnTo>
                  <a:pt x="1947824" y="503301"/>
                </a:lnTo>
                <a:lnTo>
                  <a:pt x="2020672" y="480289"/>
                </a:lnTo>
                <a:lnTo>
                  <a:pt x="2055648" y="440817"/>
                </a:lnTo>
                <a:lnTo>
                  <a:pt x="2089252" y="423748"/>
                </a:lnTo>
                <a:lnTo>
                  <a:pt x="2158670" y="415823"/>
                </a:lnTo>
                <a:lnTo>
                  <a:pt x="2196313" y="422529"/>
                </a:lnTo>
                <a:lnTo>
                  <a:pt x="2201571" y="401193"/>
                </a:lnTo>
                <a:lnTo>
                  <a:pt x="2158289" y="358826"/>
                </a:lnTo>
                <a:lnTo>
                  <a:pt x="2119960" y="339395"/>
                </a:lnTo>
                <a:lnTo>
                  <a:pt x="2083232" y="361874"/>
                </a:lnTo>
                <a:lnTo>
                  <a:pt x="2036140" y="352425"/>
                </a:lnTo>
                <a:lnTo>
                  <a:pt x="2009090" y="360121"/>
                </a:lnTo>
                <a:lnTo>
                  <a:pt x="1996821" y="335204"/>
                </a:lnTo>
                <a:lnTo>
                  <a:pt x="2030502" y="273863"/>
                </a:lnTo>
                <a:lnTo>
                  <a:pt x="2053819" y="227152"/>
                </a:lnTo>
                <a:lnTo>
                  <a:pt x="2111121" y="250622"/>
                </a:lnTo>
                <a:lnTo>
                  <a:pt x="2178406" y="211303"/>
                </a:lnTo>
                <a:lnTo>
                  <a:pt x="2178025" y="183718"/>
                </a:lnTo>
                <a:lnTo>
                  <a:pt x="2221078" y="116738"/>
                </a:lnTo>
                <a:lnTo>
                  <a:pt x="2247672" y="96317"/>
                </a:lnTo>
                <a:lnTo>
                  <a:pt x="2247062" y="60960"/>
                </a:lnTo>
                <a:lnTo>
                  <a:pt x="2220849" y="45644"/>
                </a:lnTo>
                <a:lnTo>
                  <a:pt x="2260321" y="13488"/>
                </a:lnTo>
                <a:lnTo>
                  <a:pt x="2319681" y="1753"/>
                </a:lnTo>
                <a:lnTo>
                  <a:pt x="2383003" y="0"/>
                </a:lnTo>
                <a:lnTo>
                  <a:pt x="2454479" y="19279"/>
                </a:lnTo>
                <a:lnTo>
                  <a:pt x="2496389" y="43129"/>
                </a:lnTo>
                <a:lnTo>
                  <a:pt x="2525878" y="107747"/>
                </a:lnTo>
                <a:lnTo>
                  <a:pt x="2543785" y="135103"/>
                </a:lnTo>
                <a:lnTo>
                  <a:pt x="2560473" y="173888"/>
                </a:lnTo>
                <a:lnTo>
                  <a:pt x="2578075" y="235153"/>
                </a:lnTo>
                <a:lnTo>
                  <a:pt x="2661209" y="254965"/>
                </a:lnTo>
                <a:lnTo>
                  <a:pt x="2717826" y="298780"/>
                </a:lnTo>
                <a:lnTo>
                  <a:pt x="2737104" y="356235"/>
                </a:lnTo>
                <a:lnTo>
                  <a:pt x="2809723" y="356311"/>
                </a:lnTo>
                <a:lnTo>
                  <a:pt x="2851100" y="332308"/>
                </a:lnTo>
                <a:lnTo>
                  <a:pt x="2930043" y="314249"/>
                </a:lnTo>
                <a:lnTo>
                  <a:pt x="2904973" y="369113"/>
                </a:lnTo>
                <a:lnTo>
                  <a:pt x="2886380" y="391211"/>
                </a:lnTo>
                <a:lnTo>
                  <a:pt x="2869997" y="457048"/>
                </a:lnTo>
                <a:lnTo>
                  <a:pt x="2837917" y="514883"/>
                </a:lnTo>
                <a:lnTo>
                  <a:pt x="2779929" y="504368"/>
                </a:lnTo>
                <a:lnTo>
                  <a:pt x="2738933" y="525247"/>
                </a:lnTo>
                <a:lnTo>
                  <a:pt x="2751506" y="575615"/>
                </a:lnTo>
                <a:lnTo>
                  <a:pt x="2744648" y="644347"/>
                </a:lnTo>
                <a:lnTo>
                  <a:pt x="2720264" y="645871"/>
                </a:lnTo>
                <a:lnTo>
                  <a:pt x="2720569" y="675208"/>
                </a:lnTo>
                <a:lnTo>
                  <a:pt x="2689708" y="641147"/>
                </a:lnTo>
                <a:lnTo>
                  <a:pt x="2670734" y="673456"/>
                </a:lnTo>
                <a:lnTo>
                  <a:pt x="2596972" y="698221"/>
                </a:lnTo>
                <a:lnTo>
                  <a:pt x="2604440" y="728396"/>
                </a:lnTo>
                <a:lnTo>
                  <a:pt x="2563139" y="726262"/>
                </a:lnTo>
                <a:lnTo>
                  <a:pt x="2540432" y="708355"/>
                </a:lnTo>
                <a:lnTo>
                  <a:pt x="2507666" y="748818"/>
                </a:lnTo>
                <a:lnTo>
                  <a:pt x="2455012" y="779374"/>
                </a:lnTo>
                <a:lnTo>
                  <a:pt x="2416150" y="815569"/>
                </a:lnTo>
                <a:lnTo>
                  <a:pt x="2349322" y="831876"/>
                </a:lnTo>
                <a:lnTo>
                  <a:pt x="2314194" y="858088"/>
                </a:lnTo>
                <a:lnTo>
                  <a:pt x="2262759" y="873328"/>
                </a:lnTo>
                <a:lnTo>
                  <a:pt x="2288134" y="847420"/>
                </a:lnTo>
                <a:lnTo>
                  <a:pt x="2278152" y="825551"/>
                </a:lnTo>
                <a:lnTo>
                  <a:pt x="2315947" y="787679"/>
                </a:lnTo>
                <a:lnTo>
                  <a:pt x="2290724" y="757961"/>
                </a:lnTo>
                <a:lnTo>
                  <a:pt x="2249120" y="778002"/>
                </a:lnTo>
                <a:lnTo>
                  <a:pt x="2195170" y="817245"/>
                </a:lnTo>
                <a:lnTo>
                  <a:pt x="2165757" y="853516"/>
                </a:lnTo>
                <a:lnTo>
                  <a:pt x="2118894" y="856183"/>
                </a:lnTo>
                <a:lnTo>
                  <a:pt x="2094586" y="882244"/>
                </a:lnTo>
                <a:lnTo>
                  <a:pt x="2119732" y="919810"/>
                </a:lnTo>
                <a:lnTo>
                  <a:pt x="2158822" y="928878"/>
                </a:lnTo>
                <a:lnTo>
                  <a:pt x="2160423" y="953643"/>
                </a:lnTo>
                <a:lnTo>
                  <a:pt x="2198218" y="969721"/>
                </a:lnTo>
                <a:lnTo>
                  <a:pt x="2251710" y="930326"/>
                </a:lnTo>
                <a:lnTo>
                  <a:pt x="2294154" y="951891"/>
                </a:lnTo>
                <a:lnTo>
                  <a:pt x="2325014" y="953338"/>
                </a:lnTo>
                <a:lnTo>
                  <a:pt x="2332787" y="982142"/>
                </a:lnTo>
                <a:lnTo>
                  <a:pt x="2265121" y="997458"/>
                </a:lnTo>
                <a:lnTo>
                  <a:pt x="2242795" y="1026948"/>
                </a:lnTo>
                <a:lnTo>
                  <a:pt x="2196389" y="1054303"/>
                </a:lnTo>
                <a:lnTo>
                  <a:pt x="2171853" y="1092251"/>
                </a:lnTo>
                <a:lnTo>
                  <a:pt x="2223288" y="1121893"/>
                </a:lnTo>
                <a:lnTo>
                  <a:pt x="2242033" y="1174623"/>
                </a:lnTo>
                <a:lnTo>
                  <a:pt x="2271065" y="1223467"/>
                </a:lnTo>
                <a:lnTo>
                  <a:pt x="2303526" y="1264158"/>
                </a:lnTo>
                <a:lnTo>
                  <a:pt x="2302764" y="1303325"/>
                </a:lnTo>
                <a:lnTo>
                  <a:pt x="2272818" y="1317650"/>
                </a:lnTo>
                <a:lnTo>
                  <a:pt x="2284171" y="1345616"/>
                </a:lnTo>
                <a:lnTo>
                  <a:pt x="2312289" y="1361847"/>
                </a:lnTo>
                <a:lnTo>
                  <a:pt x="2304974" y="1404290"/>
                </a:lnTo>
                <a:lnTo>
                  <a:pt x="2292858" y="1445362"/>
                </a:lnTo>
                <a:lnTo>
                  <a:pt x="2266188" y="1450010"/>
                </a:lnTo>
                <a:lnTo>
                  <a:pt x="2231289" y="1505788"/>
                </a:lnTo>
                <a:lnTo>
                  <a:pt x="2192579" y="1572997"/>
                </a:lnTo>
                <a:lnTo>
                  <a:pt x="2148231" y="1633728"/>
                </a:lnTo>
                <a:lnTo>
                  <a:pt x="2082546" y="1680363"/>
                </a:lnTo>
                <a:lnTo>
                  <a:pt x="2016176" y="1722806"/>
                </a:lnTo>
                <a:lnTo>
                  <a:pt x="1962303" y="1728521"/>
                </a:lnTo>
                <a:lnTo>
                  <a:pt x="1933118" y="1750848"/>
                </a:lnTo>
                <a:lnTo>
                  <a:pt x="1916659" y="1734541"/>
                </a:lnTo>
                <a:lnTo>
                  <a:pt x="1889608" y="1759535"/>
                </a:lnTo>
                <a:lnTo>
                  <a:pt x="1822857" y="1784604"/>
                </a:lnTo>
                <a:lnTo>
                  <a:pt x="1772336" y="1792224"/>
                </a:lnTo>
                <a:lnTo>
                  <a:pt x="1756029" y="1844878"/>
                </a:lnTo>
                <a:lnTo>
                  <a:pt x="1729588" y="1847850"/>
                </a:lnTo>
                <a:lnTo>
                  <a:pt x="1717015" y="1811655"/>
                </a:lnTo>
                <a:lnTo>
                  <a:pt x="1728369" y="1792377"/>
                </a:lnTo>
                <a:lnTo>
                  <a:pt x="1664285" y="1776374"/>
                </a:lnTo>
                <a:lnTo>
                  <a:pt x="1641729" y="1784452"/>
                </a:lnTo>
                <a:lnTo>
                  <a:pt x="1593647" y="1771498"/>
                </a:lnTo>
                <a:lnTo>
                  <a:pt x="1570863" y="1751152"/>
                </a:lnTo>
                <a:lnTo>
                  <a:pt x="1578407" y="1722196"/>
                </a:lnTo>
                <a:lnTo>
                  <a:pt x="1534745" y="1713052"/>
                </a:lnTo>
                <a:lnTo>
                  <a:pt x="1511732" y="1694155"/>
                </a:lnTo>
                <a:lnTo>
                  <a:pt x="1471041" y="1720977"/>
                </a:lnTo>
                <a:lnTo>
                  <a:pt x="1424635" y="1726768"/>
                </a:lnTo>
                <a:lnTo>
                  <a:pt x="1386535" y="1726540"/>
                </a:lnTo>
                <a:lnTo>
                  <a:pt x="1360856" y="1738808"/>
                </a:lnTo>
                <a:lnTo>
                  <a:pt x="1336167" y="1746123"/>
                </a:lnTo>
                <a:lnTo>
                  <a:pt x="1343330" y="1803350"/>
                </a:lnTo>
                <a:lnTo>
                  <a:pt x="1317879" y="1801978"/>
                </a:lnTo>
                <a:lnTo>
                  <a:pt x="1313612" y="1790243"/>
                </a:lnTo>
                <a:lnTo>
                  <a:pt x="1312164" y="1769593"/>
                </a:lnTo>
                <a:lnTo>
                  <a:pt x="1277112" y="1784147"/>
                </a:lnTo>
                <a:lnTo>
                  <a:pt x="1256462" y="1774927"/>
                </a:lnTo>
                <a:lnTo>
                  <a:pt x="1220953" y="1756182"/>
                </a:lnTo>
                <a:lnTo>
                  <a:pt x="1234897" y="1714424"/>
                </a:lnTo>
                <a:lnTo>
                  <a:pt x="1204646" y="1704670"/>
                </a:lnTo>
                <a:lnTo>
                  <a:pt x="1193216" y="1658188"/>
                </a:lnTo>
                <a:lnTo>
                  <a:pt x="1142848" y="1666570"/>
                </a:lnTo>
                <a:lnTo>
                  <a:pt x="1148563" y="1606449"/>
                </a:lnTo>
                <a:lnTo>
                  <a:pt x="1193826" y="1563929"/>
                </a:lnTo>
                <a:lnTo>
                  <a:pt x="1195731" y="1521714"/>
                </a:lnTo>
                <a:lnTo>
                  <a:pt x="1194283" y="1482395"/>
                </a:lnTo>
                <a:lnTo>
                  <a:pt x="1173480" y="1470050"/>
                </a:lnTo>
                <a:lnTo>
                  <a:pt x="1157478" y="1439647"/>
                </a:lnTo>
                <a:lnTo>
                  <a:pt x="1129589" y="1443533"/>
                </a:lnTo>
                <a:lnTo>
                  <a:pt x="1078078" y="1435760"/>
                </a:lnTo>
                <a:lnTo>
                  <a:pt x="1094232" y="1413967"/>
                </a:lnTo>
                <a:lnTo>
                  <a:pt x="1071830" y="1381659"/>
                </a:lnTo>
                <a:lnTo>
                  <a:pt x="1037768" y="1403604"/>
                </a:lnTo>
                <a:lnTo>
                  <a:pt x="997687" y="1390803"/>
                </a:lnTo>
                <a:lnTo>
                  <a:pt x="942670" y="1423873"/>
                </a:lnTo>
                <a:lnTo>
                  <a:pt x="899160" y="1462355"/>
                </a:lnTo>
                <a:lnTo>
                  <a:pt x="860679" y="1468831"/>
                </a:lnTo>
                <a:lnTo>
                  <a:pt x="839800" y="1454963"/>
                </a:lnTo>
                <a:lnTo>
                  <a:pt x="814502" y="1453668"/>
                </a:lnTo>
                <a:lnTo>
                  <a:pt x="780441" y="1441704"/>
                </a:lnTo>
                <a:lnTo>
                  <a:pt x="754609" y="1454810"/>
                </a:lnTo>
                <a:lnTo>
                  <a:pt x="722986" y="1493139"/>
                </a:lnTo>
                <a:lnTo>
                  <a:pt x="719024" y="1452524"/>
                </a:lnTo>
                <a:lnTo>
                  <a:pt x="689915" y="1463421"/>
                </a:lnTo>
                <a:lnTo>
                  <a:pt x="634213" y="1458392"/>
                </a:lnTo>
                <a:lnTo>
                  <a:pt x="580187" y="1446505"/>
                </a:lnTo>
                <a:lnTo>
                  <a:pt x="541401" y="1423797"/>
                </a:lnTo>
                <a:lnTo>
                  <a:pt x="504292" y="1413510"/>
                </a:lnTo>
                <a:lnTo>
                  <a:pt x="488290" y="1388593"/>
                </a:lnTo>
                <a:lnTo>
                  <a:pt x="461467" y="1381125"/>
                </a:lnTo>
                <a:lnTo>
                  <a:pt x="413233" y="1347064"/>
                </a:lnTo>
                <a:lnTo>
                  <a:pt x="374904" y="1330985"/>
                </a:lnTo>
                <a:lnTo>
                  <a:pt x="355169" y="1343482"/>
                </a:lnTo>
                <a:lnTo>
                  <a:pt x="288722" y="1306830"/>
                </a:lnTo>
                <a:lnTo>
                  <a:pt x="241859" y="1273454"/>
                </a:lnTo>
                <a:lnTo>
                  <a:pt x="228448" y="1215085"/>
                </a:lnTo>
                <a:lnTo>
                  <a:pt x="262738" y="1222248"/>
                </a:lnTo>
                <a:lnTo>
                  <a:pt x="264262" y="1195045"/>
                </a:lnTo>
                <a:lnTo>
                  <a:pt x="245288" y="1167689"/>
                </a:lnTo>
                <a:lnTo>
                  <a:pt x="250088" y="1123950"/>
                </a:lnTo>
                <a:lnTo>
                  <a:pt x="198806" y="1060552"/>
                </a:lnTo>
                <a:lnTo>
                  <a:pt x="120244" y="1038606"/>
                </a:lnTo>
                <a:lnTo>
                  <a:pt x="106071" y="996620"/>
                </a:lnTo>
                <a:lnTo>
                  <a:pt x="70790" y="971017"/>
                </a:lnTo>
                <a:lnTo>
                  <a:pt x="62332" y="955243"/>
                </a:lnTo>
                <a:lnTo>
                  <a:pt x="55169" y="923773"/>
                </a:lnTo>
                <a:lnTo>
                  <a:pt x="56845" y="902208"/>
                </a:lnTo>
                <a:lnTo>
                  <a:pt x="27813" y="889483"/>
                </a:lnTo>
                <a:lnTo>
                  <a:pt x="12116" y="895121"/>
                </a:lnTo>
                <a:lnTo>
                  <a:pt x="0" y="843458"/>
                </a:lnTo>
                <a:lnTo>
                  <a:pt x="13640" y="830656"/>
                </a:lnTo>
                <a:lnTo>
                  <a:pt x="7011" y="817474"/>
                </a:lnTo>
                <a:lnTo>
                  <a:pt x="52578" y="790880"/>
                </a:lnTo>
                <a:lnTo>
                  <a:pt x="85649" y="779755"/>
                </a:lnTo>
                <a:lnTo>
                  <a:pt x="136169" y="787375"/>
                </a:lnTo>
                <a:lnTo>
                  <a:pt x="154229" y="751180"/>
                </a:lnTo>
                <a:lnTo>
                  <a:pt x="215494" y="744398"/>
                </a:lnTo>
                <a:lnTo>
                  <a:pt x="232486" y="721766"/>
                </a:lnTo>
                <a:lnTo>
                  <a:pt x="307772" y="690753"/>
                </a:lnTo>
                <a:lnTo>
                  <a:pt x="314478" y="677799"/>
                </a:lnTo>
                <a:close/>
              </a:path>
            </a:pathLst>
          </a:custGeom>
          <a:gradFill>
            <a:gsLst>
              <a:gs pos="0">
                <a:srgbClr val="7B5CFF"/>
              </a:gs>
              <a:gs pos="50000">
                <a:srgbClr val="9674FF"/>
              </a:gs>
              <a:gs pos="100000">
                <a:srgbClr val="B18CFF"/>
              </a:gs>
            </a:gsLst>
            <a:lin ang="2700000" scaled="1"/>
          </a:gradFill>
          <a:ln w="9525" cap="rnd">
            <a:solidFill>
              <a:schemeClr val="bg2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184" name="Freeform: Shape 183">
            <a:extLst>
              <a:ext uri="{FF2B5EF4-FFF2-40B4-BE49-F238E27FC236}">
                <a16:creationId xmlns:a16="http://schemas.microsoft.com/office/drawing/2014/main" id="{DD268B99-8F8A-28AA-CED0-23EB6958870F}"/>
              </a:ext>
            </a:extLst>
          </p:cNvPr>
          <p:cNvSpPr/>
          <p:nvPr/>
        </p:nvSpPr>
        <p:spPr>
          <a:xfrm>
            <a:off x="6027172" y="3578402"/>
            <a:ext cx="759277" cy="796594"/>
          </a:xfrm>
          <a:custGeom>
            <a:avLst/>
            <a:gdLst>
              <a:gd name="csX0" fmla="*/ 595808 w 770534"/>
              <a:gd name="csY0" fmla="*/ 366751 h 808405"/>
              <a:gd name="csX1" fmla="*/ 551688 w 770534"/>
              <a:gd name="csY1" fmla="*/ 422834 h 808405"/>
              <a:gd name="csX2" fmla="*/ 552450 w 770534"/>
              <a:gd name="csY2" fmla="*/ 479831 h 808405"/>
              <a:gd name="csX3" fmla="*/ 534467 w 770534"/>
              <a:gd name="csY3" fmla="*/ 523570 h 808405"/>
              <a:gd name="csX4" fmla="*/ 542772 w 770534"/>
              <a:gd name="csY4" fmla="*/ 550850 h 808405"/>
              <a:gd name="csX5" fmla="*/ 517932 w 770534"/>
              <a:gd name="csY5" fmla="*/ 589102 h 808405"/>
              <a:gd name="csX6" fmla="*/ 456895 w 770534"/>
              <a:gd name="csY6" fmla="*/ 614553 h 808405"/>
              <a:gd name="csX7" fmla="*/ 372923 w 770534"/>
              <a:gd name="csY7" fmla="*/ 617906 h 808405"/>
              <a:gd name="csX8" fmla="*/ 304876 w 770534"/>
              <a:gd name="csY8" fmla="*/ 679171 h 808405"/>
              <a:gd name="csX9" fmla="*/ 272796 w 770534"/>
              <a:gd name="csY9" fmla="*/ 658597 h 808405"/>
              <a:gd name="csX10" fmla="*/ 270815 w 770534"/>
              <a:gd name="csY10" fmla="*/ 618439 h 808405"/>
              <a:gd name="csX11" fmla="*/ 187757 w 770534"/>
              <a:gd name="csY11" fmla="*/ 630326 h 808405"/>
              <a:gd name="csX12" fmla="*/ 131217 w 770534"/>
              <a:gd name="csY12" fmla="*/ 655625 h 808405"/>
              <a:gd name="csX13" fmla="*/ 75362 w 770534"/>
              <a:gd name="csY13" fmla="*/ 656616 h 808405"/>
              <a:gd name="csX14" fmla="*/ 123749 w 770534"/>
              <a:gd name="csY14" fmla="*/ 696011 h 808405"/>
              <a:gd name="csX15" fmla="*/ 91897 w 770534"/>
              <a:gd name="csY15" fmla="*/ 786232 h 808405"/>
              <a:gd name="csX16" fmla="*/ 61036 w 770534"/>
              <a:gd name="csY16" fmla="*/ 808406 h 808405"/>
              <a:gd name="csX17" fmla="*/ 37948 w 770534"/>
              <a:gd name="csY17" fmla="*/ 787908 h 808405"/>
              <a:gd name="csX18" fmla="*/ 49606 w 770534"/>
              <a:gd name="csY18" fmla="*/ 740207 h 808405"/>
              <a:gd name="csX19" fmla="*/ 19431 w 770534"/>
              <a:gd name="csY19" fmla="*/ 724738 h 808405"/>
              <a:gd name="csX20" fmla="*/ 0 w 770534"/>
              <a:gd name="csY20" fmla="*/ 688239 h 808405"/>
              <a:gd name="csX21" fmla="*/ 45187 w 770534"/>
              <a:gd name="csY21" fmla="*/ 671703 h 808405"/>
              <a:gd name="csX22" fmla="*/ 70180 w 770534"/>
              <a:gd name="csY22" fmla="*/ 638023 h 808405"/>
              <a:gd name="csX23" fmla="*/ 118263 w 770534"/>
              <a:gd name="csY23" fmla="*/ 610134 h 808405"/>
              <a:gd name="csX24" fmla="*/ 153239 w 770534"/>
              <a:gd name="csY24" fmla="*/ 573100 h 808405"/>
              <a:gd name="csX25" fmla="*/ 248336 w 770534"/>
              <a:gd name="csY25" fmla="*/ 556946 h 808405"/>
              <a:gd name="csX26" fmla="*/ 299390 w 770534"/>
              <a:gd name="csY26" fmla="*/ 568071 h 808405"/>
              <a:gd name="csX27" fmla="*/ 349377 w 770534"/>
              <a:gd name="csY27" fmla="*/ 470840 h 808405"/>
              <a:gd name="csX28" fmla="*/ 381229 w 770534"/>
              <a:gd name="csY28" fmla="*/ 497053 h 808405"/>
              <a:gd name="csX29" fmla="*/ 451257 w 770534"/>
              <a:gd name="csY29" fmla="*/ 442036 h 808405"/>
              <a:gd name="csX30" fmla="*/ 478460 w 770534"/>
              <a:gd name="csY30" fmla="*/ 420472 h 808405"/>
              <a:gd name="csX31" fmla="*/ 508483 w 770534"/>
              <a:gd name="csY31" fmla="*/ 352349 h 808405"/>
              <a:gd name="csX32" fmla="*/ 500253 w 770534"/>
              <a:gd name="csY32" fmla="*/ 288951 h 808405"/>
              <a:gd name="csX33" fmla="*/ 520446 w 770534"/>
              <a:gd name="csY33" fmla="*/ 253136 h 808405"/>
              <a:gd name="csX34" fmla="*/ 571195 w 770534"/>
              <a:gd name="csY34" fmla="*/ 242697 h 808405"/>
              <a:gd name="csX35" fmla="*/ 597256 w 770534"/>
              <a:gd name="csY35" fmla="*/ 321259 h 808405"/>
              <a:gd name="csX36" fmla="*/ 595808 w 770534"/>
              <a:gd name="csY36" fmla="*/ 366751 h 808405"/>
              <a:gd name="csX37" fmla="*/ 726186 w 770534"/>
              <a:gd name="csY37" fmla="*/ 93650 h 808405"/>
              <a:gd name="csX38" fmla="*/ 759942 w 770534"/>
              <a:gd name="csY38" fmla="*/ 68809 h 808405"/>
              <a:gd name="csX39" fmla="*/ 770534 w 770534"/>
              <a:gd name="csY39" fmla="*/ 134341 h 808405"/>
              <a:gd name="csX40" fmla="*/ 699745 w 770534"/>
              <a:gd name="csY40" fmla="*/ 150190 h 808405"/>
              <a:gd name="csX41" fmla="*/ 657911 w 770534"/>
              <a:gd name="csY41" fmla="*/ 207416 h 808405"/>
              <a:gd name="csX42" fmla="*/ 582777 w 770534"/>
              <a:gd name="csY42" fmla="*/ 168097 h 808405"/>
              <a:gd name="csX43" fmla="*/ 556794 w 770534"/>
              <a:gd name="csY43" fmla="*/ 230886 h 808405"/>
              <a:gd name="csX44" fmla="*/ 503682 w 770534"/>
              <a:gd name="csY44" fmla="*/ 231801 h 808405"/>
              <a:gd name="csX45" fmla="*/ 497129 w 770534"/>
              <a:gd name="csY45" fmla="*/ 174727 h 808405"/>
              <a:gd name="csX46" fmla="*/ 520751 w 770534"/>
              <a:gd name="csY46" fmla="*/ 130226 h 808405"/>
              <a:gd name="csX47" fmla="*/ 571729 w 770534"/>
              <a:gd name="csY47" fmla="*/ 127026 h 808405"/>
              <a:gd name="csX48" fmla="*/ 585673 w 770534"/>
              <a:gd name="csY48" fmla="*/ 46101 h 808405"/>
              <a:gd name="csX49" fmla="*/ 599770 w 770534"/>
              <a:gd name="csY49" fmla="*/ 0 h 808405"/>
              <a:gd name="csX50" fmla="*/ 655930 w 770534"/>
              <a:gd name="csY50" fmla="*/ 61493 h 808405"/>
              <a:gd name="csX51" fmla="*/ 692582 w 770534"/>
              <a:gd name="csY51" fmla="*/ 81153 h 808405"/>
              <a:gd name="csX52" fmla="*/ 726186 w 770534"/>
              <a:gd name="csY52" fmla="*/ 93650 h 808405"/>
              <a:gd name="csX53" fmla="*/ 141503 w 770534"/>
              <a:gd name="csY53" fmla="*/ 679247 h 808405"/>
              <a:gd name="csX54" fmla="*/ 167945 w 770534"/>
              <a:gd name="csY54" fmla="*/ 647243 h 808405"/>
              <a:gd name="csX55" fmla="*/ 195072 w 770534"/>
              <a:gd name="csY55" fmla="*/ 653492 h 808405"/>
              <a:gd name="csX56" fmla="*/ 214732 w 770534"/>
              <a:gd name="csY56" fmla="*/ 630860 h 808405"/>
              <a:gd name="csX57" fmla="*/ 249784 w 770534"/>
              <a:gd name="csY57" fmla="*/ 642519 h 808405"/>
              <a:gd name="csX58" fmla="*/ 255880 w 770534"/>
              <a:gd name="csY58" fmla="*/ 660883 h 808405"/>
              <a:gd name="csX59" fmla="*/ 228981 w 770534"/>
              <a:gd name="csY59" fmla="*/ 693268 h 808405"/>
              <a:gd name="csX60" fmla="*/ 209398 w 770534"/>
              <a:gd name="csY60" fmla="*/ 676123 h 808405"/>
              <a:gd name="csX61" fmla="*/ 184938 w 770534"/>
              <a:gd name="csY61" fmla="*/ 688543 h 808405"/>
              <a:gd name="csX62" fmla="*/ 172212 w 770534"/>
              <a:gd name="csY62" fmla="*/ 719709 h 808405"/>
              <a:gd name="csX63" fmla="*/ 141123 w 770534"/>
              <a:gd name="csY63" fmla="*/ 704545 h 808405"/>
              <a:gd name="csX64" fmla="*/ 141503 w 770534"/>
              <a:gd name="csY64" fmla="*/ 679247 h 8084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</a:cxnLst>
            <a:rect l="l" t="t" r="r" b="b"/>
            <a:pathLst>
              <a:path w="770534" h="808405">
                <a:moveTo>
                  <a:pt x="595808" y="366751"/>
                </a:moveTo>
                <a:lnTo>
                  <a:pt x="551688" y="422834"/>
                </a:lnTo>
                <a:lnTo>
                  <a:pt x="552450" y="479831"/>
                </a:lnTo>
                <a:lnTo>
                  <a:pt x="534467" y="523570"/>
                </a:lnTo>
                <a:lnTo>
                  <a:pt x="542772" y="550850"/>
                </a:lnTo>
                <a:lnTo>
                  <a:pt x="517932" y="589102"/>
                </a:lnTo>
                <a:lnTo>
                  <a:pt x="456895" y="614553"/>
                </a:lnTo>
                <a:lnTo>
                  <a:pt x="372923" y="617906"/>
                </a:lnTo>
                <a:lnTo>
                  <a:pt x="304876" y="679171"/>
                </a:lnTo>
                <a:lnTo>
                  <a:pt x="272796" y="658597"/>
                </a:lnTo>
                <a:lnTo>
                  <a:pt x="270815" y="618439"/>
                </a:lnTo>
                <a:lnTo>
                  <a:pt x="187757" y="630326"/>
                </a:lnTo>
                <a:lnTo>
                  <a:pt x="131217" y="655625"/>
                </a:lnTo>
                <a:lnTo>
                  <a:pt x="75362" y="656616"/>
                </a:lnTo>
                <a:lnTo>
                  <a:pt x="123749" y="696011"/>
                </a:lnTo>
                <a:lnTo>
                  <a:pt x="91897" y="786232"/>
                </a:lnTo>
                <a:lnTo>
                  <a:pt x="61036" y="808406"/>
                </a:lnTo>
                <a:lnTo>
                  <a:pt x="37948" y="787908"/>
                </a:lnTo>
                <a:lnTo>
                  <a:pt x="49606" y="740207"/>
                </a:lnTo>
                <a:lnTo>
                  <a:pt x="19431" y="724738"/>
                </a:lnTo>
                <a:lnTo>
                  <a:pt x="0" y="688239"/>
                </a:lnTo>
                <a:lnTo>
                  <a:pt x="45187" y="671703"/>
                </a:lnTo>
                <a:lnTo>
                  <a:pt x="70180" y="638023"/>
                </a:lnTo>
                <a:lnTo>
                  <a:pt x="118263" y="610134"/>
                </a:lnTo>
                <a:lnTo>
                  <a:pt x="153239" y="573100"/>
                </a:lnTo>
                <a:lnTo>
                  <a:pt x="248336" y="556946"/>
                </a:lnTo>
                <a:lnTo>
                  <a:pt x="299390" y="568071"/>
                </a:lnTo>
                <a:lnTo>
                  <a:pt x="349377" y="470840"/>
                </a:lnTo>
                <a:lnTo>
                  <a:pt x="381229" y="497053"/>
                </a:lnTo>
                <a:lnTo>
                  <a:pt x="451257" y="442036"/>
                </a:lnTo>
                <a:lnTo>
                  <a:pt x="478460" y="420472"/>
                </a:lnTo>
                <a:lnTo>
                  <a:pt x="508483" y="352349"/>
                </a:lnTo>
                <a:lnTo>
                  <a:pt x="500253" y="288951"/>
                </a:lnTo>
                <a:lnTo>
                  <a:pt x="520446" y="253136"/>
                </a:lnTo>
                <a:lnTo>
                  <a:pt x="571195" y="242697"/>
                </a:lnTo>
                <a:lnTo>
                  <a:pt x="597256" y="321259"/>
                </a:lnTo>
                <a:lnTo>
                  <a:pt x="595808" y="366751"/>
                </a:lnTo>
                <a:close/>
                <a:moveTo>
                  <a:pt x="726186" y="93650"/>
                </a:moveTo>
                <a:lnTo>
                  <a:pt x="759942" y="68809"/>
                </a:lnTo>
                <a:lnTo>
                  <a:pt x="770534" y="134341"/>
                </a:lnTo>
                <a:lnTo>
                  <a:pt x="699745" y="150190"/>
                </a:lnTo>
                <a:lnTo>
                  <a:pt x="657911" y="207416"/>
                </a:lnTo>
                <a:lnTo>
                  <a:pt x="582777" y="168097"/>
                </a:lnTo>
                <a:lnTo>
                  <a:pt x="556794" y="230886"/>
                </a:lnTo>
                <a:lnTo>
                  <a:pt x="503682" y="231801"/>
                </a:lnTo>
                <a:lnTo>
                  <a:pt x="497129" y="174727"/>
                </a:lnTo>
                <a:lnTo>
                  <a:pt x="520751" y="130226"/>
                </a:lnTo>
                <a:lnTo>
                  <a:pt x="571729" y="127026"/>
                </a:lnTo>
                <a:lnTo>
                  <a:pt x="585673" y="46101"/>
                </a:lnTo>
                <a:lnTo>
                  <a:pt x="599770" y="0"/>
                </a:lnTo>
                <a:lnTo>
                  <a:pt x="655930" y="61493"/>
                </a:lnTo>
                <a:lnTo>
                  <a:pt x="692582" y="81153"/>
                </a:lnTo>
                <a:lnTo>
                  <a:pt x="726186" y="93650"/>
                </a:lnTo>
                <a:close/>
                <a:moveTo>
                  <a:pt x="141503" y="679247"/>
                </a:moveTo>
                <a:lnTo>
                  <a:pt x="167945" y="647243"/>
                </a:lnTo>
                <a:lnTo>
                  <a:pt x="195072" y="653492"/>
                </a:lnTo>
                <a:lnTo>
                  <a:pt x="214732" y="630860"/>
                </a:lnTo>
                <a:lnTo>
                  <a:pt x="249784" y="642519"/>
                </a:lnTo>
                <a:lnTo>
                  <a:pt x="255880" y="660883"/>
                </a:lnTo>
                <a:lnTo>
                  <a:pt x="228981" y="693268"/>
                </a:lnTo>
                <a:lnTo>
                  <a:pt x="209398" y="676123"/>
                </a:lnTo>
                <a:lnTo>
                  <a:pt x="184938" y="688543"/>
                </a:lnTo>
                <a:lnTo>
                  <a:pt x="172212" y="719709"/>
                </a:lnTo>
                <a:lnTo>
                  <a:pt x="141123" y="704545"/>
                </a:lnTo>
                <a:lnTo>
                  <a:pt x="141503" y="679247"/>
                </a:lnTo>
                <a:close/>
              </a:path>
            </a:pathLst>
          </a:custGeom>
          <a:gradFill>
            <a:gsLst>
              <a:gs pos="0">
                <a:srgbClr val="A08CFF"/>
              </a:gs>
              <a:gs pos="50000">
                <a:srgbClr val="BAA2FF"/>
              </a:gs>
              <a:gs pos="100000">
                <a:srgbClr val="D5B8FF"/>
              </a:gs>
            </a:gsLst>
            <a:lin ang="2700000" scaled="1"/>
          </a:gradFill>
          <a:ln w="9525" cap="rnd">
            <a:solidFill>
              <a:schemeClr val="bg2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185" name="Freeform: Shape 184">
            <a:extLst>
              <a:ext uri="{FF2B5EF4-FFF2-40B4-BE49-F238E27FC236}">
                <a16:creationId xmlns:a16="http://schemas.microsoft.com/office/drawing/2014/main" id="{7F71A2A4-B0DC-7550-D623-40C193AB3250}"/>
              </a:ext>
            </a:extLst>
          </p:cNvPr>
          <p:cNvSpPr/>
          <p:nvPr/>
        </p:nvSpPr>
        <p:spPr>
          <a:xfrm>
            <a:off x="4066733" y="3184497"/>
            <a:ext cx="1506991" cy="620742"/>
          </a:xfrm>
          <a:custGeom>
            <a:avLst/>
            <a:gdLst>
              <a:gd name="csX0" fmla="*/ 0 w 1529334"/>
              <a:gd name="csY0" fmla="*/ 172822 h 629945"/>
              <a:gd name="csX1" fmla="*/ 50368 w 1529334"/>
              <a:gd name="csY1" fmla="*/ 162154 h 629945"/>
              <a:gd name="csX2" fmla="*/ 141503 w 1529334"/>
              <a:gd name="csY2" fmla="*/ 108509 h 629945"/>
              <a:gd name="csX3" fmla="*/ 214122 w 1529334"/>
              <a:gd name="csY3" fmla="*/ 78943 h 629945"/>
              <a:gd name="csX4" fmla="*/ 255651 w 1529334"/>
              <a:gd name="csY4" fmla="*/ 98222 h 629945"/>
              <a:gd name="csX5" fmla="*/ 305486 w 1529334"/>
              <a:gd name="csY5" fmla="*/ 99136 h 629945"/>
              <a:gd name="csX6" fmla="*/ 337413 w 1529334"/>
              <a:gd name="csY6" fmla="*/ 128397 h 629945"/>
              <a:gd name="csX7" fmla="*/ 385115 w 1529334"/>
              <a:gd name="csY7" fmla="*/ 130607 h 629945"/>
              <a:gd name="csX8" fmla="*/ 454152 w 1529334"/>
              <a:gd name="csY8" fmla="*/ 146228 h 629945"/>
              <a:gd name="csX9" fmla="*/ 500558 w 1529334"/>
              <a:gd name="csY9" fmla="*/ 102794 h 629945"/>
              <a:gd name="csX10" fmla="*/ 481127 w 1529334"/>
              <a:gd name="csY10" fmla="*/ 65837 h 629945"/>
              <a:gd name="csX11" fmla="*/ 530657 w 1529334"/>
              <a:gd name="csY11" fmla="*/ 0 h 629945"/>
              <a:gd name="csX12" fmla="*/ 584149 w 1529334"/>
              <a:gd name="csY12" fmla="*/ 26365 h 629945"/>
              <a:gd name="csX13" fmla="*/ 627507 w 1529334"/>
              <a:gd name="csY13" fmla="*/ 33757 h 629945"/>
              <a:gd name="csX14" fmla="*/ 683590 w 1529334"/>
              <a:gd name="csY14" fmla="*/ 50063 h 629945"/>
              <a:gd name="csX15" fmla="*/ 692734 w 1529334"/>
              <a:gd name="csY15" fmla="*/ 97308 h 629945"/>
              <a:gd name="csX16" fmla="*/ 760552 w 1529334"/>
              <a:gd name="csY16" fmla="*/ 123596 h 629945"/>
              <a:gd name="csX17" fmla="*/ 805739 w 1529334"/>
              <a:gd name="csY17" fmla="*/ 112014 h 629945"/>
              <a:gd name="csX18" fmla="*/ 866165 w 1529334"/>
              <a:gd name="csY18" fmla="*/ 103861 h 629945"/>
              <a:gd name="csX19" fmla="*/ 914019 w 1529334"/>
              <a:gd name="csY19" fmla="*/ 112090 h 629945"/>
              <a:gd name="csX20" fmla="*/ 960806 w 1529334"/>
              <a:gd name="csY20" fmla="*/ 142037 h 629945"/>
              <a:gd name="csX21" fmla="*/ 989762 w 1529334"/>
              <a:gd name="csY21" fmla="*/ 173736 h 629945"/>
              <a:gd name="csX22" fmla="*/ 1034034 w 1529334"/>
              <a:gd name="csY22" fmla="*/ 173126 h 629945"/>
              <a:gd name="csX23" fmla="*/ 1094232 w 1529334"/>
              <a:gd name="csY23" fmla="*/ 183185 h 629945"/>
              <a:gd name="csX24" fmla="*/ 1138123 w 1529334"/>
              <a:gd name="csY24" fmla="*/ 167869 h 629945"/>
              <a:gd name="csX25" fmla="*/ 1200988 w 1529334"/>
              <a:gd name="csY25" fmla="*/ 157582 h 629945"/>
              <a:gd name="csX26" fmla="*/ 1270940 w 1529334"/>
              <a:gd name="csY26" fmla="*/ 113691 h 629945"/>
              <a:gd name="csX27" fmla="*/ 1299591 w 1529334"/>
              <a:gd name="csY27" fmla="*/ 120472 h 629945"/>
              <a:gd name="csX28" fmla="*/ 1324584 w 1529334"/>
              <a:gd name="csY28" fmla="*/ 141351 h 629945"/>
              <a:gd name="csX29" fmla="*/ 1381582 w 1529334"/>
              <a:gd name="csY29" fmla="*/ 136169 h 629945"/>
              <a:gd name="csX30" fmla="*/ 1358265 w 1529334"/>
              <a:gd name="csY30" fmla="*/ 182880 h 629945"/>
              <a:gd name="csX31" fmla="*/ 1324584 w 1529334"/>
              <a:gd name="csY31" fmla="*/ 244221 h 629945"/>
              <a:gd name="csX32" fmla="*/ 1336853 w 1529334"/>
              <a:gd name="csY32" fmla="*/ 269138 h 629945"/>
              <a:gd name="csX33" fmla="*/ 1363904 w 1529334"/>
              <a:gd name="csY33" fmla="*/ 261442 h 629945"/>
              <a:gd name="csX34" fmla="*/ 1410995 w 1529334"/>
              <a:gd name="csY34" fmla="*/ 270891 h 629945"/>
              <a:gd name="csX35" fmla="*/ 1447724 w 1529334"/>
              <a:gd name="csY35" fmla="*/ 248412 h 629945"/>
              <a:gd name="csX36" fmla="*/ 1486052 w 1529334"/>
              <a:gd name="csY36" fmla="*/ 267843 h 629945"/>
              <a:gd name="csX37" fmla="*/ 1529334 w 1529334"/>
              <a:gd name="csY37" fmla="*/ 310210 h 629945"/>
              <a:gd name="csX38" fmla="*/ 1524076 w 1529334"/>
              <a:gd name="csY38" fmla="*/ 331546 h 629945"/>
              <a:gd name="csX39" fmla="*/ 1486434 w 1529334"/>
              <a:gd name="csY39" fmla="*/ 324841 h 629945"/>
              <a:gd name="csX40" fmla="*/ 1417015 w 1529334"/>
              <a:gd name="csY40" fmla="*/ 332766 h 629945"/>
              <a:gd name="csX41" fmla="*/ 1383411 w 1529334"/>
              <a:gd name="csY41" fmla="*/ 349834 h 629945"/>
              <a:gd name="csX42" fmla="*/ 1348435 w 1529334"/>
              <a:gd name="csY42" fmla="*/ 389306 h 629945"/>
              <a:gd name="csX43" fmla="*/ 1275588 w 1529334"/>
              <a:gd name="csY43" fmla="*/ 412318 h 629945"/>
              <a:gd name="csX44" fmla="*/ 1228039 w 1529334"/>
              <a:gd name="csY44" fmla="*/ 443636 h 629945"/>
              <a:gd name="csX45" fmla="*/ 1178890 w 1529334"/>
              <a:gd name="csY45" fmla="*/ 431673 h 629945"/>
              <a:gd name="csX46" fmla="*/ 1152068 w 1529334"/>
              <a:gd name="csY46" fmla="*/ 426339 h 629945"/>
              <a:gd name="csX47" fmla="*/ 1126998 w 1529334"/>
              <a:gd name="csY47" fmla="*/ 464287 h 629945"/>
              <a:gd name="csX48" fmla="*/ 1142238 w 1529334"/>
              <a:gd name="csY48" fmla="*/ 486842 h 629945"/>
              <a:gd name="csX49" fmla="*/ 1149934 w 1529334"/>
              <a:gd name="csY49" fmla="*/ 506121 h 629945"/>
              <a:gd name="csX50" fmla="*/ 1116558 w 1529334"/>
              <a:gd name="csY50" fmla="*/ 525704 h 629945"/>
              <a:gd name="csX51" fmla="*/ 1082268 w 1529334"/>
              <a:gd name="csY51" fmla="*/ 556717 h 629945"/>
              <a:gd name="csX52" fmla="*/ 1026490 w 1529334"/>
              <a:gd name="csY52" fmla="*/ 577063 h 629945"/>
              <a:gd name="csX53" fmla="*/ 954862 w 1529334"/>
              <a:gd name="csY53" fmla="*/ 579196 h 629945"/>
              <a:gd name="csX54" fmla="*/ 877748 w 1529334"/>
              <a:gd name="csY54" fmla="*/ 599161 h 629945"/>
              <a:gd name="csX55" fmla="*/ 822122 w 1529334"/>
              <a:gd name="csY55" fmla="*/ 629946 h 629945"/>
              <a:gd name="csX56" fmla="*/ 800938 w 1529334"/>
              <a:gd name="csY56" fmla="*/ 612115 h 629945"/>
              <a:gd name="csX57" fmla="*/ 743178 w 1529334"/>
              <a:gd name="csY57" fmla="*/ 612191 h 629945"/>
              <a:gd name="csX58" fmla="*/ 672541 w 1529334"/>
              <a:gd name="csY58" fmla="*/ 577291 h 629945"/>
              <a:gd name="csX59" fmla="*/ 625373 w 1529334"/>
              <a:gd name="csY59" fmla="*/ 568681 h 629945"/>
              <a:gd name="csX60" fmla="*/ 561899 w 1529334"/>
              <a:gd name="csY60" fmla="*/ 576758 h 629945"/>
              <a:gd name="csX61" fmla="*/ 463296 w 1529334"/>
              <a:gd name="csY61" fmla="*/ 563804 h 629945"/>
              <a:gd name="csX62" fmla="*/ 410642 w 1529334"/>
              <a:gd name="csY62" fmla="*/ 565176 h 629945"/>
              <a:gd name="csX63" fmla="*/ 382600 w 1529334"/>
              <a:gd name="csY63" fmla="*/ 530733 h 629945"/>
              <a:gd name="csX64" fmla="*/ 360883 w 1529334"/>
              <a:gd name="csY64" fmla="*/ 477012 h 629945"/>
              <a:gd name="csX65" fmla="*/ 331317 w 1529334"/>
              <a:gd name="csY65" fmla="*/ 470459 h 629945"/>
              <a:gd name="csX66" fmla="*/ 273634 w 1529334"/>
              <a:gd name="csY66" fmla="*/ 433807 h 629945"/>
              <a:gd name="csX67" fmla="*/ 209321 w 1529334"/>
              <a:gd name="csY67" fmla="*/ 425577 h 629945"/>
              <a:gd name="csX68" fmla="*/ 152552 w 1529334"/>
              <a:gd name="csY68" fmla="*/ 415443 h 629945"/>
              <a:gd name="csX69" fmla="*/ 135407 w 1529334"/>
              <a:gd name="csY69" fmla="*/ 389763 h 629945"/>
              <a:gd name="csX70" fmla="*/ 153772 w 1529334"/>
              <a:gd name="csY70" fmla="*/ 319811 h 629945"/>
              <a:gd name="csX71" fmla="*/ 120853 w 1529334"/>
              <a:gd name="csY71" fmla="*/ 271120 h 629945"/>
              <a:gd name="csX72" fmla="*/ 52730 w 1529334"/>
              <a:gd name="csY72" fmla="*/ 248260 h 629945"/>
              <a:gd name="csX73" fmla="*/ 12573 w 1529334"/>
              <a:gd name="csY73" fmla="*/ 215798 h 629945"/>
              <a:gd name="csX74" fmla="*/ 0 w 1529334"/>
              <a:gd name="csY74" fmla="*/ 172822 h 62994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</a:cxnLst>
            <a:rect l="l" t="t" r="r" b="b"/>
            <a:pathLst>
              <a:path w="1529334" h="629945">
                <a:moveTo>
                  <a:pt x="0" y="172822"/>
                </a:moveTo>
                <a:lnTo>
                  <a:pt x="50368" y="162154"/>
                </a:lnTo>
                <a:lnTo>
                  <a:pt x="141503" y="108509"/>
                </a:lnTo>
                <a:lnTo>
                  <a:pt x="214122" y="78943"/>
                </a:lnTo>
                <a:lnTo>
                  <a:pt x="255651" y="98222"/>
                </a:lnTo>
                <a:lnTo>
                  <a:pt x="305486" y="99136"/>
                </a:lnTo>
                <a:lnTo>
                  <a:pt x="337413" y="128397"/>
                </a:lnTo>
                <a:lnTo>
                  <a:pt x="385115" y="130607"/>
                </a:lnTo>
                <a:lnTo>
                  <a:pt x="454152" y="146228"/>
                </a:lnTo>
                <a:lnTo>
                  <a:pt x="500558" y="102794"/>
                </a:lnTo>
                <a:lnTo>
                  <a:pt x="481127" y="65837"/>
                </a:lnTo>
                <a:lnTo>
                  <a:pt x="530657" y="0"/>
                </a:lnTo>
                <a:lnTo>
                  <a:pt x="584149" y="26365"/>
                </a:lnTo>
                <a:lnTo>
                  <a:pt x="627507" y="33757"/>
                </a:lnTo>
                <a:lnTo>
                  <a:pt x="683590" y="50063"/>
                </a:lnTo>
                <a:lnTo>
                  <a:pt x="692734" y="97308"/>
                </a:lnTo>
                <a:lnTo>
                  <a:pt x="760552" y="123596"/>
                </a:lnTo>
                <a:lnTo>
                  <a:pt x="805739" y="112014"/>
                </a:lnTo>
                <a:lnTo>
                  <a:pt x="866165" y="103861"/>
                </a:lnTo>
                <a:lnTo>
                  <a:pt x="914019" y="112090"/>
                </a:lnTo>
                <a:lnTo>
                  <a:pt x="960806" y="142037"/>
                </a:lnTo>
                <a:lnTo>
                  <a:pt x="989762" y="173736"/>
                </a:lnTo>
                <a:lnTo>
                  <a:pt x="1034034" y="173126"/>
                </a:lnTo>
                <a:lnTo>
                  <a:pt x="1094232" y="183185"/>
                </a:lnTo>
                <a:lnTo>
                  <a:pt x="1138123" y="167869"/>
                </a:lnTo>
                <a:lnTo>
                  <a:pt x="1200988" y="157582"/>
                </a:lnTo>
                <a:lnTo>
                  <a:pt x="1270940" y="113691"/>
                </a:lnTo>
                <a:lnTo>
                  <a:pt x="1299591" y="120472"/>
                </a:lnTo>
                <a:lnTo>
                  <a:pt x="1324584" y="141351"/>
                </a:lnTo>
                <a:lnTo>
                  <a:pt x="1381582" y="136169"/>
                </a:lnTo>
                <a:lnTo>
                  <a:pt x="1358265" y="182880"/>
                </a:lnTo>
                <a:lnTo>
                  <a:pt x="1324584" y="244221"/>
                </a:lnTo>
                <a:lnTo>
                  <a:pt x="1336853" y="269138"/>
                </a:lnTo>
                <a:lnTo>
                  <a:pt x="1363904" y="261442"/>
                </a:lnTo>
                <a:lnTo>
                  <a:pt x="1410995" y="270891"/>
                </a:lnTo>
                <a:lnTo>
                  <a:pt x="1447724" y="248412"/>
                </a:lnTo>
                <a:lnTo>
                  <a:pt x="1486052" y="267843"/>
                </a:lnTo>
                <a:lnTo>
                  <a:pt x="1529334" y="310210"/>
                </a:lnTo>
                <a:lnTo>
                  <a:pt x="1524076" y="331546"/>
                </a:lnTo>
                <a:lnTo>
                  <a:pt x="1486434" y="324841"/>
                </a:lnTo>
                <a:lnTo>
                  <a:pt x="1417015" y="332766"/>
                </a:lnTo>
                <a:lnTo>
                  <a:pt x="1383411" y="349834"/>
                </a:lnTo>
                <a:lnTo>
                  <a:pt x="1348435" y="389306"/>
                </a:lnTo>
                <a:lnTo>
                  <a:pt x="1275588" y="412318"/>
                </a:lnTo>
                <a:lnTo>
                  <a:pt x="1228039" y="443636"/>
                </a:lnTo>
                <a:lnTo>
                  <a:pt x="1178890" y="431673"/>
                </a:lnTo>
                <a:lnTo>
                  <a:pt x="1152068" y="426339"/>
                </a:lnTo>
                <a:lnTo>
                  <a:pt x="1126998" y="464287"/>
                </a:lnTo>
                <a:lnTo>
                  <a:pt x="1142238" y="486842"/>
                </a:lnTo>
                <a:lnTo>
                  <a:pt x="1149934" y="506121"/>
                </a:lnTo>
                <a:lnTo>
                  <a:pt x="1116558" y="525704"/>
                </a:lnTo>
                <a:lnTo>
                  <a:pt x="1082268" y="556717"/>
                </a:lnTo>
                <a:lnTo>
                  <a:pt x="1026490" y="577063"/>
                </a:lnTo>
                <a:lnTo>
                  <a:pt x="954862" y="579196"/>
                </a:lnTo>
                <a:lnTo>
                  <a:pt x="877748" y="599161"/>
                </a:lnTo>
                <a:lnTo>
                  <a:pt x="822122" y="629946"/>
                </a:lnTo>
                <a:lnTo>
                  <a:pt x="800938" y="612115"/>
                </a:lnTo>
                <a:lnTo>
                  <a:pt x="743178" y="612191"/>
                </a:lnTo>
                <a:lnTo>
                  <a:pt x="672541" y="577291"/>
                </a:lnTo>
                <a:lnTo>
                  <a:pt x="625373" y="568681"/>
                </a:lnTo>
                <a:lnTo>
                  <a:pt x="561899" y="576758"/>
                </a:lnTo>
                <a:lnTo>
                  <a:pt x="463296" y="563804"/>
                </a:lnTo>
                <a:lnTo>
                  <a:pt x="410642" y="565176"/>
                </a:lnTo>
                <a:lnTo>
                  <a:pt x="382600" y="530733"/>
                </a:lnTo>
                <a:lnTo>
                  <a:pt x="360883" y="477012"/>
                </a:lnTo>
                <a:lnTo>
                  <a:pt x="331317" y="470459"/>
                </a:lnTo>
                <a:lnTo>
                  <a:pt x="273634" y="433807"/>
                </a:lnTo>
                <a:lnTo>
                  <a:pt x="209321" y="425577"/>
                </a:lnTo>
                <a:lnTo>
                  <a:pt x="152552" y="415443"/>
                </a:lnTo>
                <a:lnTo>
                  <a:pt x="135407" y="389763"/>
                </a:lnTo>
                <a:lnTo>
                  <a:pt x="153772" y="319811"/>
                </a:lnTo>
                <a:lnTo>
                  <a:pt x="120853" y="271120"/>
                </a:lnTo>
                <a:lnTo>
                  <a:pt x="52730" y="248260"/>
                </a:lnTo>
                <a:lnTo>
                  <a:pt x="12573" y="215798"/>
                </a:lnTo>
                <a:lnTo>
                  <a:pt x="0" y="172822"/>
                </a:lnTo>
                <a:close/>
              </a:path>
            </a:pathLst>
          </a:custGeom>
          <a:gradFill>
            <a:gsLst>
              <a:gs pos="0">
                <a:srgbClr val="47C8F5"/>
              </a:gs>
              <a:gs pos="50000">
                <a:srgbClr val="69D8FA"/>
              </a:gs>
              <a:gs pos="100000">
                <a:srgbClr val="8CE8FF"/>
              </a:gs>
            </a:gsLst>
            <a:lin ang="2700000" scaled="1"/>
          </a:gradFill>
          <a:ln w="9525" cap="rnd">
            <a:solidFill>
              <a:schemeClr val="bg2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186" name="Freeform: Shape 185">
            <a:extLst>
              <a:ext uri="{FF2B5EF4-FFF2-40B4-BE49-F238E27FC236}">
                <a16:creationId xmlns:a16="http://schemas.microsoft.com/office/drawing/2014/main" id="{3963D0F4-AE53-3F99-82C1-9944514775DA}"/>
              </a:ext>
            </a:extLst>
          </p:cNvPr>
          <p:cNvSpPr/>
          <p:nvPr/>
        </p:nvSpPr>
        <p:spPr>
          <a:xfrm>
            <a:off x="5785169" y="3726623"/>
            <a:ext cx="306579" cy="295917"/>
          </a:xfrm>
          <a:custGeom>
            <a:avLst/>
            <a:gdLst>
              <a:gd name="csX0" fmla="*/ 311125 w 311124"/>
              <a:gd name="csY0" fmla="*/ 44120 h 300304"/>
              <a:gd name="csX1" fmla="*/ 311125 w 311124"/>
              <a:gd name="csY1" fmla="*/ 44120 h 300304"/>
              <a:gd name="csX2" fmla="*/ 311125 w 311124"/>
              <a:gd name="csY2" fmla="*/ 44120 h 300304"/>
              <a:gd name="csX3" fmla="*/ 311125 w 311124"/>
              <a:gd name="csY3" fmla="*/ 44120 h 300304"/>
              <a:gd name="csX4" fmla="*/ 304419 w 311124"/>
              <a:gd name="csY4" fmla="*/ 34061 h 300304"/>
              <a:gd name="csX5" fmla="*/ 304419 w 311124"/>
              <a:gd name="csY5" fmla="*/ 34061 h 300304"/>
              <a:gd name="csX6" fmla="*/ 311125 w 311124"/>
              <a:gd name="csY6" fmla="*/ 44120 h 300304"/>
              <a:gd name="csX7" fmla="*/ 292913 w 311124"/>
              <a:gd name="csY7" fmla="*/ 40614 h 300304"/>
              <a:gd name="csX8" fmla="*/ 272186 w 311124"/>
              <a:gd name="csY8" fmla="*/ 60122 h 300304"/>
              <a:gd name="csX9" fmla="*/ 257937 w 311124"/>
              <a:gd name="csY9" fmla="*/ 79553 h 300304"/>
              <a:gd name="csX10" fmla="*/ 259766 w 311124"/>
              <a:gd name="csY10" fmla="*/ 120472 h 300304"/>
              <a:gd name="csX11" fmla="*/ 235077 w 311124"/>
              <a:gd name="csY11" fmla="*/ 132969 h 300304"/>
              <a:gd name="csX12" fmla="*/ 226542 w 311124"/>
              <a:gd name="csY12" fmla="*/ 142951 h 300304"/>
              <a:gd name="csX13" fmla="*/ 208559 w 311124"/>
              <a:gd name="csY13" fmla="*/ 159639 h 300304"/>
              <a:gd name="csX14" fmla="*/ 176784 w 311124"/>
              <a:gd name="csY14" fmla="*/ 168935 h 300304"/>
              <a:gd name="csX15" fmla="*/ 156057 w 311124"/>
              <a:gd name="csY15" fmla="*/ 184023 h 300304"/>
              <a:gd name="csX16" fmla="*/ 154534 w 311124"/>
              <a:gd name="csY16" fmla="*/ 208331 h 300304"/>
              <a:gd name="csX17" fmla="*/ 148971 w 311124"/>
              <a:gd name="csY17" fmla="*/ 214503 h 300304"/>
              <a:gd name="csX18" fmla="*/ 167945 w 311124"/>
              <a:gd name="csY18" fmla="*/ 223571 h 300304"/>
              <a:gd name="csX19" fmla="*/ 194996 w 311124"/>
              <a:gd name="csY19" fmla="*/ 248031 h 300304"/>
              <a:gd name="csX20" fmla="*/ 188138 w 311124"/>
              <a:gd name="csY20" fmla="*/ 261518 h 300304"/>
              <a:gd name="csX21" fmla="*/ 167793 w 311124"/>
              <a:gd name="csY21" fmla="*/ 265176 h 300304"/>
              <a:gd name="csX22" fmla="*/ 134036 w 311124"/>
              <a:gd name="csY22" fmla="*/ 267843 h 300304"/>
              <a:gd name="csX23" fmla="*/ 115443 w 311124"/>
              <a:gd name="csY23" fmla="*/ 292837 h 300304"/>
              <a:gd name="csX24" fmla="*/ 94107 w 311124"/>
              <a:gd name="csY24" fmla="*/ 290855 h 300304"/>
              <a:gd name="csX25" fmla="*/ 91135 w 311124"/>
              <a:gd name="csY25" fmla="*/ 295885 h 300304"/>
              <a:gd name="csX26" fmla="*/ 67970 w 311124"/>
              <a:gd name="csY26" fmla="*/ 285369 h 300304"/>
              <a:gd name="csX27" fmla="*/ 62179 w 311124"/>
              <a:gd name="csY27" fmla="*/ 295732 h 300304"/>
              <a:gd name="csX28" fmla="*/ 48158 w 311124"/>
              <a:gd name="csY28" fmla="*/ 300304 h 300304"/>
              <a:gd name="csX29" fmla="*/ 46482 w 311124"/>
              <a:gd name="csY29" fmla="*/ 289941 h 300304"/>
              <a:gd name="csX30" fmla="*/ 34137 w 311124"/>
              <a:gd name="csY30" fmla="*/ 284912 h 300304"/>
              <a:gd name="csX31" fmla="*/ 21336 w 311124"/>
              <a:gd name="csY31" fmla="*/ 276072 h 300304"/>
              <a:gd name="csX32" fmla="*/ 34366 w 311124"/>
              <a:gd name="csY32" fmla="*/ 251612 h 300304"/>
              <a:gd name="csX33" fmla="*/ 45644 w 311124"/>
              <a:gd name="csY33" fmla="*/ 245059 h 300304"/>
              <a:gd name="csX34" fmla="*/ 41377 w 311124"/>
              <a:gd name="csY34" fmla="*/ 234925 h 300304"/>
              <a:gd name="csX35" fmla="*/ 53493 w 311124"/>
              <a:gd name="csY35" fmla="*/ 204749 h 300304"/>
              <a:gd name="csX36" fmla="*/ 50368 w 311124"/>
              <a:gd name="csY36" fmla="*/ 195605 h 300304"/>
              <a:gd name="csX37" fmla="*/ 22479 w 311124"/>
              <a:gd name="csY37" fmla="*/ 189433 h 300304"/>
              <a:gd name="csX38" fmla="*/ 0 w 311124"/>
              <a:gd name="csY38" fmla="*/ 174422 h 300304"/>
              <a:gd name="csX39" fmla="*/ 38862 w 311124"/>
              <a:gd name="csY39" fmla="*/ 138227 h 300304"/>
              <a:gd name="csX40" fmla="*/ 91516 w 311124"/>
              <a:gd name="csY40" fmla="*/ 107671 h 300304"/>
              <a:gd name="csX41" fmla="*/ 124282 w 311124"/>
              <a:gd name="csY41" fmla="*/ 67208 h 300304"/>
              <a:gd name="csX42" fmla="*/ 146990 w 311124"/>
              <a:gd name="csY42" fmla="*/ 85115 h 300304"/>
              <a:gd name="csX43" fmla="*/ 188290 w 311124"/>
              <a:gd name="csY43" fmla="*/ 87249 h 300304"/>
              <a:gd name="csX44" fmla="*/ 180822 w 311124"/>
              <a:gd name="csY44" fmla="*/ 57074 h 300304"/>
              <a:gd name="csX45" fmla="*/ 254584 w 311124"/>
              <a:gd name="csY45" fmla="*/ 32309 h 300304"/>
              <a:gd name="csX46" fmla="*/ 273558 w 311124"/>
              <a:gd name="csY46" fmla="*/ 0 h 300304"/>
              <a:gd name="csX47" fmla="*/ 304419 w 311124"/>
              <a:gd name="csY47" fmla="*/ 34061 h 3003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</a:cxnLst>
            <a:rect l="l" t="t" r="r" b="b"/>
            <a:pathLst>
              <a:path w="311124" h="300304">
                <a:moveTo>
                  <a:pt x="311125" y="44120"/>
                </a:moveTo>
                <a:lnTo>
                  <a:pt x="311125" y="44120"/>
                </a:lnTo>
                <a:lnTo>
                  <a:pt x="311125" y="44120"/>
                </a:lnTo>
                <a:lnTo>
                  <a:pt x="311125" y="44120"/>
                </a:lnTo>
                <a:close/>
                <a:moveTo>
                  <a:pt x="304419" y="34061"/>
                </a:moveTo>
                <a:lnTo>
                  <a:pt x="304419" y="34061"/>
                </a:lnTo>
                <a:lnTo>
                  <a:pt x="311125" y="44120"/>
                </a:lnTo>
                <a:lnTo>
                  <a:pt x="292913" y="40614"/>
                </a:lnTo>
                <a:lnTo>
                  <a:pt x="272186" y="60122"/>
                </a:lnTo>
                <a:lnTo>
                  <a:pt x="257937" y="79553"/>
                </a:lnTo>
                <a:lnTo>
                  <a:pt x="259766" y="120472"/>
                </a:lnTo>
                <a:lnTo>
                  <a:pt x="235077" y="132969"/>
                </a:lnTo>
                <a:lnTo>
                  <a:pt x="226542" y="142951"/>
                </a:lnTo>
                <a:lnTo>
                  <a:pt x="208559" y="159639"/>
                </a:lnTo>
                <a:lnTo>
                  <a:pt x="176784" y="168935"/>
                </a:lnTo>
                <a:lnTo>
                  <a:pt x="156057" y="184023"/>
                </a:lnTo>
                <a:lnTo>
                  <a:pt x="154534" y="208331"/>
                </a:lnTo>
                <a:lnTo>
                  <a:pt x="148971" y="214503"/>
                </a:lnTo>
                <a:lnTo>
                  <a:pt x="167945" y="223571"/>
                </a:lnTo>
                <a:lnTo>
                  <a:pt x="194996" y="248031"/>
                </a:lnTo>
                <a:lnTo>
                  <a:pt x="188138" y="261518"/>
                </a:lnTo>
                <a:lnTo>
                  <a:pt x="167793" y="265176"/>
                </a:lnTo>
                <a:lnTo>
                  <a:pt x="134036" y="267843"/>
                </a:lnTo>
                <a:lnTo>
                  <a:pt x="115443" y="292837"/>
                </a:lnTo>
                <a:lnTo>
                  <a:pt x="94107" y="290855"/>
                </a:lnTo>
                <a:lnTo>
                  <a:pt x="91135" y="295885"/>
                </a:lnTo>
                <a:lnTo>
                  <a:pt x="67970" y="285369"/>
                </a:lnTo>
                <a:lnTo>
                  <a:pt x="62179" y="295732"/>
                </a:lnTo>
                <a:lnTo>
                  <a:pt x="48158" y="300304"/>
                </a:lnTo>
                <a:lnTo>
                  <a:pt x="46482" y="289941"/>
                </a:lnTo>
                <a:lnTo>
                  <a:pt x="34137" y="284912"/>
                </a:lnTo>
                <a:lnTo>
                  <a:pt x="21336" y="276072"/>
                </a:lnTo>
                <a:lnTo>
                  <a:pt x="34366" y="251612"/>
                </a:lnTo>
                <a:lnTo>
                  <a:pt x="45644" y="245059"/>
                </a:lnTo>
                <a:lnTo>
                  <a:pt x="41377" y="234925"/>
                </a:lnTo>
                <a:lnTo>
                  <a:pt x="53493" y="204749"/>
                </a:lnTo>
                <a:lnTo>
                  <a:pt x="50368" y="195605"/>
                </a:lnTo>
                <a:lnTo>
                  <a:pt x="22479" y="189433"/>
                </a:lnTo>
                <a:lnTo>
                  <a:pt x="0" y="174422"/>
                </a:lnTo>
                <a:lnTo>
                  <a:pt x="38862" y="138227"/>
                </a:lnTo>
                <a:lnTo>
                  <a:pt x="91516" y="107671"/>
                </a:lnTo>
                <a:lnTo>
                  <a:pt x="124282" y="67208"/>
                </a:lnTo>
                <a:lnTo>
                  <a:pt x="146990" y="85115"/>
                </a:lnTo>
                <a:lnTo>
                  <a:pt x="188290" y="87249"/>
                </a:lnTo>
                <a:lnTo>
                  <a:pt x="180822" y="57074"/>
                </a:lnTo>
                <a:lnTo>
                  <a:pt x="254584" y="32309"/>
                </a:lnTo>
                <a:lnTo>
                  <a:pt x="273558" y="0"/>
                </a:lnTo>
                <a:lnTo>
                  <a:pt x="304419" y="34061"/>
                </a:lnTo>
                <a:close/>
              </a:path>
            </a:pathLst>
          </a:custGeom>
          <a:gradFill>
            <a:gsLst>
              <a:gs pos="0">
                <a:srgbClr val="A08CFF"/>
              </a:gs>
              <a:gs pos="50000">
                <a:srgbClr val="BAA2FF"/>
              </a:gs>
              <a:gs pos="100000">
                <a:srgbClr val="D5B8FF"/>
              </a:gs>
            </a:gsLst>
            <a:lin ang="2700000" scaled="1"/>
          </a:gradFill>
          <a:ln w="9525" cap="rnd">
            <a:solidFill>
              <a:schemeClr val="bg2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187" name="Freeform: Shape 186">
            <a:extLst>
              <a:ext uri="{FF2B5EF4-FFF2-40B4-BE49-F238E27FC236}">
                <a16:creationId xmlns:a16="http://schemas.microsoft.com/office/drawing/2014/main" id="{918709EC-2924-DDC4-6FE2-45DE8577A149}"/>
              </a:ext>
            </a:extLst>
          </p:cNvPr>
          <p:cNvSpPr/>
          <p:nvPr/>
        </p:nvSpPr>
        <p:spPr>
          <a:xfrm>
            <a:off x="5872268" y="3971030"/>
            <a:ext cx="157682" cy="227737"/>
          </a:xfrm>
          <a:custGeom>
            <a:avLst/>
            <a:gdLst>
              <a:gd name="csX0" fmla="*/ 2744 w 160020"/>
              <a:gd name="csY0" fmla="*/ 47854 h 231114"/>
              <a:gd name="csX1" fmla="*/ 5715 w 160020"/>
              <a:gd name="csY1" fmla="*/ 42824 h 231114"/>
              <a:gd name="csX2" fmla="*/ 27051 w 160020"/>
              <a:gd name="csY2" fmla="*/ 44806 h 231114"/>
              <a:gd name="csX3" fmla="*/ 45644 w 160020"/>
              <a:gd name="csY3" fmla="*/ 19812 h 231114"/>
              <a:gd name="csX4" fmla="*/ 79401 w 160020"/>
              <a:gd name="csY4" fmla="*/ 17145 h 231114"/>
              <a:gd name="csX5" fmla="*/ 99746 w 160020"/>
              <a:gd name="csY5" fmla="*/ 13488 h 231114"/>
              <a:gd name="csX6" fmla="*/ 106604 w 160020"/>
              <a:gd name="csY6" fmla="*/ 0 h 231114"/>
              <a:gd name="csX7" fmla="*/ 147828 w 160020"/>
              <a:gd name="csY7" fmla="*/ 65380 h 231114"/>
              <a:gd name="csX8" fmla="*/ 159715 w 160020"/>
              <a:gd name="csY8" fmla="*/ 100965 h 231114"/>
              <a:gd name="csX9" fmla="*/ 160020 w 160020"/>
              <a:gd name="csY9" fmla="*/ 163906 h 231114"/>
              <a:gd name="csX10" fmla="*/ 142037 w 160020"/>
              <a:gd name="csY10" fmla="*/ 193700 h 231114"/>
              <a:gd name="csX11" fmla="*/ 98832 w 160020"/>
              <a:gd name="csY11" fmla="*/ 204064 h 231114"/>
              <a:gd name="csX12" fmla="*/ 60655 w 160020"/>
              <a:gd name="csY12" fmla="*/ 226467 h 231114"/>
              <a:gd name="csX13" fmla="*/ 17602 w 160020"/>
              <a:gd name="csY13" fmla="*/ 231115 h 231114"/>
              <a:gd name="csX14" fmla="*/ 12269 w 160020"/>
              <a:gd name="csY14" fmla="*/ 201702 h 231114"/>
              <a:gd name="csX15" fmla="*/ 21108 w 160020"/>
              <a:gd name="csY15" fmla="*/ 161011 h 231114"/>
              <a:gd name="csX16" fmla="*/ 0 w 160020"/>
              <a:gd name="csY16" fmla="*/ 104242 h 231114"/>
              <a:gd name="csX17" fmla="*/ 35509 w 160020"/>
              <a:gd name="csY17" fmla="*/ 94945 h 231114"/>
              <a:gd name="csX18" fmla="*/ 2744 w 160020"/>
              <a:gd name="csY18" fmla="*/ 47854 h 2311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60020" h="231114">
                <a:moveTo>
                  <a:pt x="2744" y="47854"/>
                </a:moveTo>
                <a:lnTo>
                  <a:pt x="5715" y="42824"/>
                </a:lnTo>
                <a:lnTo>
                  <a:pt x="27051" y="44806"/>
                </a:lnTo>
                <a:lnTo>
                  <a:pt x="45644" y="19812"/>
                </a:lnTo>
                <a:lnTo>
                  <a:pt x="79401" y="17145"/>
                </a:lnTo>
                <a:lnTo>
                  <a:pt x="99746" y="13488"/>
                </a:lnTo>
                <a:lnTo>
                  <a:pt x="106604" y="0"/>
                </a:lnTo>
                <a:lnTo>
                  <a:pt x="147828" y="65380"/>
                </a:lnTo>
                <a:lnTo>
                  <a:pt x="159715" y="100965"/>
                </a:lnTo>
                <a:lnTo>
                  <a:pt x="160020" y="163906"/>
                </a:lnTo>
                <a:lnTo>
                  <a:pt x="142037" y="193700"/>
                </a:lnTo>
                <a:lnTo>
                  <a:pt x="98832" y="204064"/>
                </a:lnTo>
                <a:lnTo>
                  <a:pt x="60655" y="226467"/>
                </a:lnTo>
                <a:lnTo>
                  <a:pt x="17602" y="231115"/>
                </a:lnTo>
                <a:lnTo>
                  <a:pt x="12269" y="201702"/>
                </a:lnTo>
                <a:lnTo>
                  <a:pt x="21108" y="161011"/>
                </a:lnTo>
                <a:lnTo>
                  <a:pt x="0" y="104242"/>
                </a:lnTo>
                <a:lnTo>
                  <a:pt x="35509" y="94945"/>
                </a:lnTo>
                <a:lnTo>
                  <a:pt x="2744" y="47854"/>
                </a:lnTo>
                <a:close/>
              </a:path>
            </a:pathLst>
          </a:custGeom>
          <a:gradFill>
            <a:gsLst>
              <a:gs pos="0">
                <a:srgbClr val="A08CFF"/>
              </a:gs>
              <a:gs pos="50000">
                <a:srgbClr val="BAA2FF"/>
              </a:gs>
              <a:gs pos="100000">
                <a:srgbClr val="D5B8FF"/>
              </a:gs>
            </a:gsLst>
            <a:lin ang="2700000" scaled="1"/>
          </a:gradFill>
          <a:ln w="9525" cap="rnd">
            <a:solidFill>
              <a:schemeClr val="bg2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188" name="Freeform: Shape 187">
            <a:extLst>
              <a:ext uri="{FF2B5EF4-FFF2-40B4-BE49-F238E27FC236}">
                <a16:creationId xmlns:a16="http://schemas.microsoft.com/office/drawing/2014/main" id="{1807A6DA-50B3-3495-6674-E38210904B62}"/>
              </a:ext>
            </a:extLst>
          </p:cNvPr>
          <p:cNvSpPr/>
          <p:nvPr/>
        </p:nvSpPr>
        <p:spPr>
          <a:xfrm>
            <a:off x="5311671" y="5626542"/>
            <a:ext cx="58643" cy="67954"/>
          </a:xfrm>
          <a:custGeom>
            <a:avLst/>
            <a:gdLst>
              <a:gd name="csX0" fmla="*/ 59512 w 59512"/>
              <a:gd name="csY0" fmla="*/ 0 h 68961"/>
              <a:gd name="csX1" fmla="*/ 57378 w 59512"/>
              <a:gd name="csY1" fmla="*/ 23622 h 68961"/>
              <a:gd name="csX2" fmla="*/ 54559 w 59512"/>
              <a:gd name="csY2" fmla="*/ 54179 h 68961"/>
              <a:gd name="csX3" fmla="*/ 31775 w 59512"/>
              <a:gd name="csY3" fmla="*/ 52654 h 68961"/>
              <a:gd name="csX4" fmla="*/ 21717 w 59512"/>
              <a:gd name="csY4" fmla="*/ 68961 h 68961"/>
              <a:gd name="csX5" fmla="*/ 0 w 59512"/>
              <a:gd name="csY5" fmla="*/ 44196 h 68961"/>
              <a:gd name="csX6" fmla="*/ 18897 w 59512"/>
              <a:gd name="csY6" fmla="*/ 26289 h 68961"/>
              <a:gd name="csX7" fmla="*/ 59512 w 59512"/>
              <a:gd name="csY7" fmla="*/ 0 h 689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59512" h="68961">
                <a:moveTo>
                  <a:pt x="59512" y="0"/>
                </a:moveTo>
                <a:lnTo>
                  <a:pt x="57378" y="23622"/>
                </a:lnTo>
                <a:lnTo>
                  <a:pt x="54559" y="54179"/>
                </a:lnTo>
                <a:lnTo>
                  <a:pt x="31775" y="52654"/>
                </a:lnTo>
                <a:lnTo>
                  <a:pt x="21717" y="68961"/>
                </a:lnTo>
                <a:lnTo>
                  <a:pt x="0" y="44196"/>
                </a:lnTo>
                <a:lnTo>
                  <a:pt x="18897" y="26289"/>
                </a:lnTo>
                <a:lnTo>
                  <a:pt x="59512" y="0"/>
                </a:lnTo>
                <a:close/>
              </a:path>
            </a:pathLst>
          </a:custGeom>
          <a:gradFill>
            <a:gsLst>
              <a:gs pos="0">
                <a:srgbClr val="7B5CFF"/>
              </a:gs>
              <a:gs pos="50000">
                <a:srgbClr val="9674FF"/>
              </a:gs>
              <a:gs pos="100000">
                <a:srgbClr val="B18CFF"/>
              </a:gs>
            </a:gsLst>
            <a:lin ang="2700000" scaled="1"/>
          </a:gradFill>
          <a:ln w="15240" cap="rnd">
            <a:solidFill>
              <a:srgbClr val="FFFFFF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189" name="Freeform: Shape 188">
            <a:extLst>
              <a:ext uri="{FF2B5EF4-FFF2-40B4-BE49-F238E27FC236}">
                <a16:creationId xmlns:a16="http://schemas.microsoft.com/office/drawing/2014/main" id="{3CC5F47C-04EE-4D7F-0D1F-88A6A6332FB5}"/>
              </a:ext>
            </a:extLst>
          </p:cNvPr>
          <p:cNvSpPr/>
          <p:nvPr/>
        </p:nvSpPr>
        <p:spPr>
          <a:xfrm>
            <a:off x="4753701" y="5192692"/>
            <a:ext cx="247861" cy="195226"/>
          </a:xfrm>
          <a:custGeom>
            <a:avLst/>
            <a:gdLst>
              <a:gd name="csX0" fmla="*/ 11277 w 251536"/>
              <a:gd name="csY0" fmla="*/ 115900 h 198120"/>
              <a:gd name="csX1" fmla="*/ 0 w 251536"/>
              <a:gd name="csY1" fmla="*/ 57303 h 198120"/>
              <a:gd name="csX2" fmla="*/ 30556 w 251536"/>
              <a:gd name="csY2" fmla="*/ 16840 h 198120"/>
              <a:gd name="csX3" fmla="*/ 92354 w 251536"/>
              <a:gd name="csY3" fmla="*/ 7544 h 198120"/>
              <a:gd name="csX4" fmla="*/ 137084 w 251536"/>
              <a:gd name="csY4" fmla="*/ 14478 h 198120"/>
              <a:gd name="csX5" fmla="*/ 176479 w 251536"/>
              <a:gd name="csY5" fmla="*/ 33604 h 198120"/>
              <a:gd name="csX6" fmla="*/ 198120 w 251536"/>
              <a:gd name="csY6" fmla="*/ 0 h 198120"/>
              <a:gd name="csX7" fmla="*/ 240411 w 251536"/>
              <a:gd name="csY7" fmla="*/ 17983 h 198120"/>
              <a:gd name="csX8" fmla="*/ 251536 w 251536"/>
              <a:gd name="csY8" fmla="*/ 50444 h 198120"/>
              <a:gd name="csX9" fmla="*/ 245592 w 251536"/>
              <a:gd name="csY9" fmla="*/ 108585 h 198120"/>
              <a:gd name="csX10" fmla="*/ 165354 w 251536"/>
              <a:gd name="csY10" fmla="*/ 145847 h 198120"/>
              <a:gd name="csX11" fmla="*/ 186309 w 251536"/>
              <a:gd name="csY11" fmla="*/ 175184 h 198120"/>
              <a:gd name="csX12" fmla="*/ 136169 w 251536"/>
              <a:gd name="csY12" fmla="*/ 178689 h 198120"/>
              <a:gd name="csX13" fmla="*/ 94869 w 251536"/>
              <a:gd name="csY13" fmla="*/ 198120 h 198120"/>
              <a:gd name="csX14" fmla="*/ 54864 w 251536"/>
              <a:gd name="csY14" fmla="*/ 191033 h 198120"/>
              <a:gd name="csX15" fmla="*/ 35433 w 251536"/>
              <a:gd name="csY15" fmla="*/ 165888 h 198120"/>
              <a:gd name="csX16" fmla="*/ 11277 w 251536"/>
              <a:gd name="csY16" fmla="*/ 115900 h 1981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51536" h="198120">
                <a:moveTo>
                  <a:pt x="11277" y="115900"/>
                </a:moveTo>
                <a:lnTo>
                  <a:pt x="0" y="57303"/>
                </a:lnTo>
                <a:lnTo>
                  <a:pt x="30556" y="16840"/>
                </a:lnTo>
                <a:lnTo>
                  <a:pt x="92354" y="7544"/>
                </a:lnTo>
                <a:lnTo>
                  <a:pt x="137084" y="14478"/>
                </a:lnTo>
                <a:lnTo>
                  <a:pt x="176479" y="33604"/>
                </a:lnTo>
                <a:lnTo>
                  <a:pt x="198120" y="0"/>
                </a:lnTo>
                <a:lnTo>
                  <a:pt x="240411" y="17983"/>
                </a:lnTo>
                <a:lnTo>
                  <a:pt x="251536" y="50444"/>
                </a:lnTo>
                <a:lnTo>
                  <a:pt x="245592" y="108585"/>
                </a:lnTo>
                <a:lnTo>
                  <a:pt x="165354" y="145847"/>
                </a:lnTo>
                <a:lnTo>
                  <a:pt x="186309" y="175184"/>
                </a:lnTo>
                <a:lnTo>
                  <a:pt x="136169" y="178689"/>
                </a:lnTo>
                <a:lnTo>
                  <a:pt x="94869" y="198120"/>
                </a:lnTo>
                <a:lnTo>
                  <a:pt x="54864" y="191033"/>
                </a:lnTo>
                <a:lnTo>
                  <a:pt x="35433" y="165888"/>
                </a:lnTo>
                <a:lnTo>
                  <a:pt x="11277" y="115900"/>
                </a:lnTo>
                <a:close/>
              </a:path>
            </a:pathLst>
          </a:custGeom>
          <a:gradFill>
            <a:gsLst>
              <a:gs pos="0">
                <a:srgbClr val="A08CFF"/>
              </a:gs>
              <a:gs pos="50000">
                <a:srgbClr val="BAA2FF"/>
              </a:gs>
              <a:gs pos="100000">
                <a:srgbClr val="D5B8FF"/>
              </a:gs>
            </a:gsLst>
            <a:lin ang="2700000" scaled="1"/>
          </a:gradFill>
          <a:ln w="9525" cap="rnd">
            <a:solidFill>
              <a:schemeClr val="bg2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190" name="Freeform: Shape 189">
            <a:extLst>
              <a:ext uri="{FF2B5EF4-FFF2-40B4-BE49-F238E27FC236}">
                <a16:creationId xmlns:a16="http://schemas.microsoft.com/office/drawing/2014/main" id="{91DD694F-51D5-EB12-5070-D2072126E942}"/>
              </a:ext>
            </a:extLst>
          </p:cNvPr>
          <p:cNvSpPr/>
          <p:nvPr/>
        </p:nvSpPr>
        <p:spPr>
          <a:xfrm>
            <a:off x="5818207" y="6273416"/>
            <a:ext cx="111428" cy="53086"/>
          </a:xfrm>
          <a:custGeom>
            <a:avLst/>
            <a:gdLst>
              <a:gd name="csX0" fmla="*/ 0 w 113080"/>
              <a:gd name="csY0" fmla="*/ 29794 h 53873"/>
              <a:gd name="csX1" fmla="*/ 5639 w 113080"/>
              <a:gd name="csY1" fmla="*/ 18440 h 53873"/>
              <a:gd name="csX2" fmla="*/ 46711 w 113080"/>
              <a:gd name="csY2" fmla="*/ 7620 h 53873"/>
              <a:gd name="csX3" fmla="*/ 80086 w 113080"/>
              <a:gd name="csY3" fmla="*/ 6020 h 53873"/>
              <a:gd name="csX4" fmla="*/ 95021 w 113080"/>
              <a:gd name="csY4" fmla="*/ 0 h 53873"/>
              <a:gd name="csX5" fmla="*/ 113081 w 113080"/>
              <a:gd name="csY5" fmla="*/ 5944 h 53873"/>
              <a:gd name="csX6" fmla="*/ 95478 w 113080"/>
              <a:gd name="csY6" fmla="*/ 18974 h 53873"/>
              <a:gd name="csX7" fmla="*/ 45720 w 113080"/>
              <a:gd name="csY7" fmla="*/ 40081 h 53873"/>
              <a:gd name="csX8" fmla="*/ 5715 w 113080"/>
              <a:gd name="csY8" fmla="*/ 53873 h 53873"/>
              <a:gd name="csX9" fmla="*/ 4876 w 113080"/>
              <a:gd name="csY9" fmla="*/ 39319 h 53873"/>
              <a:gd name="csX10" fmla="*/ 0 w 113080"/>
              <a:gd name="csY10" fmla="*/ 29794 h 538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13080" h="53873">
                <a:moveTo>
                  <a:pt x="0" y="29794"/>
                </a:moveTo>
                <a:lnTo>
                  <a:pt x="5639" y="18440"/>
                </a:lnTo>
                <a:lnTo>
                  <a:pt x="46711" y="7620"/>
                </a:lnTo>
                <a:lnTo>
                  <a:pt x="80086" y="6020"/>
                </a:lnTo>
                <a:lnTo>
                  <a:pt x="95021" y="0"/>
                </a:lnTo>
                <a:lnTo>
                  <a:pt x="113081" y="5944"/>
                </a:lnTo>
                <a:lnTo>
                  <a:pt x="95478" y="18974"/>
                </a:lnTo>
                <a:lnTo>
                  <a:pt x="45720" y="40081"/>
                </a:lnTo>
                <a:lnTo>
                  <a:pt x="5715" y="53873"/>
                </a:lnTo>
                <a:lnTo>
                  <a:pt x="4876" y="39319"/>
                </a:lnTo>
                <a:lnTo>
                  <a:pt x="0" y="29794"/>
                </a:lnTo>
                <a:close/>
              </a:path>
            </a:pathLst>
          </a:custGeom>
          <a:gradFill>
            <a:gsLst>
              <a:gs pos="0">
                <a:srgbClr val="12D6C8"/>
              </a:gs>
              <a:gs pos="50000">
                <a:srgbClr val="33DBC0"/>
              </a:gs>
              <a:gs pos="100000">
                <a:srgbClr val="54E0B9"/>
              </a:gs>
            </a:gsLst>
            <a:lin ang="2700000" scaled="1"/>
          </a:gradFill>
          <a:ln w="9525" cap="rnd">
            <a:solidFill>
              <a:schemeClr val="bg2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191" name="Freeform: Shape 190">
            <a:extLst>
              <a:ext uri="{FF2B5EF4-FFF2-40B4-BE49-F238E27FC236}">
                <a16:creationId xmlns:a16="http://schemas.microsoft.com/office/drawing/2014/main" id="{43C42A43-A77D-2EAD-CCA2-9E6BF4F2684B}"/>
              </a:ext>
            </a:extLst>
          </p:cNvPr>
          <p:cNvSpPr/>
          <p:nvPr/>
        </p:nvSpPr>
        <p:spPr>
          <a:xfrm>
            <a:off x="4421667" y="5625042"/>
            <a:ext cx="2152586" cy="747413"/>
          </a:xfrm>
          <a:custGeom>
            <a:avLst/>
            <a:gdLst>
              <a:gd name="csX0" fmla="*/ 2182902 w 2184501"/>
              <a:gd name="csY0" fmla="*/ 386182 h 758494"/>
              <a:gd name="csX1" fmla="*/ 2183740 w 2184501"/>
              <a:gd name="csY1" fmla="*/ 542086 h 758494"/>
              <a:gd name="csX2" fmla="*/ 2184502 w 2184501"/>
              <a:gd name="csY2" fmla="*/ 698602 h 758494"/>
              <a:gd name="csX3" fmla="*/ 2141982 w 2184501"/>
              <a:gd name="csY3" fmla="*/ 659130 h 758494"/>
              <a:gd name="csX4" fmla="*/ 2093519 w 2184501"/>
              <a:gd name="csY4" fmla="*/ 649452 h 758494"/>
              <a:gd name="csX5" fmla="*/ 2081708 w 2184501"/>
              <a:gd name="csY5" fmla="*/ 663168 h 758494"/>
              <a:gd name="csX6" fmla="*/ 2021205 w 2184501"/>
              <a:gd name="csY6" fmla="*/ 664616 h 758494"/>
              <a:gd name="csX7" fmla="*/ 2041475 w 2184501"/>
              <a:gd name="csY7" fmla="*/ 625526 h 758494"/>
              <a:gd name="csX8" fmla="*/ 2071574 w 2184501"/>
              <a:gd name="csY8" fmla="*/ 612191 h 758494"/>
              <a:gd name="csX9" fmla="*/ 2059077 w 2184501"/>
              <a:gd name="csY9" fmla="*/ 559994 h 758494"/>
              <a:gd name="csX10" fmla="*/ 2036140 w 2184501"/>
              <a:gd name="csY10" fmla="*/ 519836 h 758494"/>
              <a:gd name="csX11" fmla="*/ 1943557 w 2184501"/>
              <a:gd name="csY11" fmla="*/ 479298 h 758494"/>
              <a:gd name="csX12" fmla="*/ 1904238 w 2184501"/>
              <a:gd name="csY12" fmla="*/ 475259 h 758494"/>
              <a:gd name="csX13" fmla="*/ 1832458 w 2184501"/>
              <a:gd name="csY13" fmla="*/ 431063 h 758494"/>
              <a:gd name="csX14" fmla="*/ 1818361 w 2184501"/>
              <a:gd name="csY14" fmla="*/ 454304 h 758494"/>
              <a:gd name="csX15" fmla="*/ 1800073 w 2184501"/>
              <a:gd name="csY15" fmla="*/ 458495 h 758494"/>
              <a:gd name="csX16" fmla="*/ 1789252 w 2184501"/>
              <a:gd name="csY16" fmla="*/ 440969 h 758494"/>
              <a:gd name="csX17" fmla="*/ 1789100 w 2184501"/>
              <a:gd name="csY17" fmla="*/ 420166 h 758494"/>
              <a:gd name="csX18" fmla="*/ 1752600 w 2184501"/>
              <a:gd name="csY18" fmla="*/ 396697 h 758494"/>
              <a:gd name="csX19" fmla="*/ 1804035 w 2184501"/>
              <a:gd name="csY19" fmla="*/ 379476 h 758494"/>
              <a:gd name="csX20" fmla="*/ 1838097 w 2184501"/>
              <a:gd name="csY20" fmla="*/ 380467 h 758494"/>
              <a:gd name="csX21" fmla="*/ 1834058 w 2184501"/>
              <a:gd name="csY21" fmla="*/ 367741 h 758494"/>
              <a:gd name="csX22" fmla="*/ 1764183 w 2184501"/>
              <a:gd name="csY22" fmla="*/ 367665 h 758494"/>
              <a:gd name="csX23" fmla="*/ 1745285 w 2184501"/>
              <a:gd name="csY23" fmla="*/ 339242 h 758494"/>
              <a:gd name="csX24" fmla="*/ 1702613 w 2184501"/>
              <a:gd name="csY24" fmla="*/ 330403 h 758494"/>
              <a:gd name="csX25" fmla="*/ 1682344 w 2184501"/>
              <a:gd name="csY25" fmla="*/ 306781 h 758494"/>
              <a:gd name="csX26" fmla="*/ 1746733 w 2184501"/>
              <a:gd name="csY26" fmla="*/ 295199 h 758494"/>
              <a:gd name="csX27" fmla="*/ 1771193 w 2184501"/>
              <a:gd name="csY27" fmla="*/ 279654 h 758494"/>
              <a:gd name="csX28" fmla="*/ 1847926 w 2184501"/>
              <a:gd name="csY28" fmla="*/ 299237 h 758494"/>
              <a:gd name="csX29" fmla="*/ 1855470 w 2184501"/>
              <a:gd name="csY29" fmla="*/ 316992 h 758494"/>
              <a:gd name="csX30" fmla="*/ 1868805 w 2184501"/>
              <a:gd name="csY30" fmla="*/ 394259 h 758494"/>
              <a:gd name="csX31" fmla="*/ 1918183 w 2184501"/>
              <a:gd name="csY31" fmla="*/ 422910 h 758494"/>
              <a:gd name="csX32" fmla="*/ 1958112 w 2184501"/>
              <a:gd name="csY32" fmla="*/ 372161 h 758494"/>
              <a:gd name="csX33" fmla="*/ 2012900 w 2184501"/>
              <a:gd name="csY33" fmla="*/ 343357 h 758494"/>
              <a:gd name="csX34" fmla="*/ 2055343 w 2184501"/>
              <a:gd name="csY34" fmla="*/ 343281 h 758494"/>
              <a:gd name="csX35" fmla="*/ 2096186 w 2184501"/>
              <a:gd name="csY35" fmla="*/ 359969 h 758494"/>
              <a:gd name="csX36" fmla="*/ 2131619 w 2184501"/>
              <a:gd name="csY36" fmla="*/ 377037 h 758494"/>
              <a:gd name="csX37" fmla="*/ 2182902 w 2184501"/>
              <a:gd name="csY37" fmla="*/ 386182 h 758494"/>
              <a:gd name="csX38" fmla="*/ 1417244 w 2184501"/>
              <a:gd name="csY38" fmla="*/ 687781 h 758494"/>
              <a:gd name="csX39" fmla="*/ 1422121 w 2184501"/>
              <a:gd name="csY39" fmla="*/ 697306 h 758494"/>
              <a:gd name="csX40" fmla="*/ 1422959 w 2184501"/>
              <a:gd name="csY40" fmla="*/ 711860 h 758494"/>
              <a:gd name="csX41" fmla="*/ 1391793 w 2184501"/>
              <a:gd name="csY41" fmla="*/ 747903 h 758494"/>
              <a:gd name="csX42" fmla="*/ 1350950 w 2184501"/>
              <a:gd name="csY42" fmla="*/ 758495 h 758494"/>
              <a:gd name="csX43" fmla="*/ 1345235 w 2184501"/>
              <a:gd name="csY43" fmla="*/ 752703 h 758494"/>
              <a:gd name="csX44" fmla="*/ 1349502 w 2184501"/>
              <a:gd name="csY44" fmla="*/ 736321 h 758494"/>
              <a:gd name="csX45" fmla="*/ 1370076 w 2184501"/>
              <a:gd name="csY45" fmla="*/ 706907 h 758494"/>
              <a:gd name="csX46" fmla="*/ 1417244 w 2184501"/>
              <a:gd name="csY46" fmla="*/ 687781 h 758494"/>
              <a:gd name="csX47" fmla="*/ 1858595 w 2184501"/>
              <a:gd name="csY47" fmla="*/ 591769 h 758494"/>
              <a:gd name="csX48" fmla="*/ 1853946 w 2184501"/>
              <a:gd name="csY48" fmla="*/ 555727 h 758494"/>
              <a:gd name="csX49" fmla="*/ 1862481 w 2184501"/>
              <a:gd name="csY49" fmla="*/ 538505 h 758494"/>
              <a:gd name="csX50" fmla="*/ 1872463 w 2184501"/>
              <a:gd name="csY50" fmla="*/ 522275 h 758494"/>
              <a:gd name="csX51" fmla="*/ 1883283 w 2184501"/>
              <a:gd name="csY51" fmla="*/ 536296 h 758494"/>
              <a:gd name="csX52" fmla="*/ 1883207 w 2184501"/>
              <a:gd name="csY52" fmla="*/ 559156 h 758494"/>
              <a:gd name="csX53" fmla="*/ 1858595 w 2184501"/>
              <a:gd name="csY53" fmla="*/ 591769 h 758494"/>
              <a:gd name="csX54" fmla="*/ 1078840 w 2184501"/>
              <a:gd name="csY54" fmla="*/ 64237 h 758494"/>
              <a:gd name="csX55" fmla="*/ 1051636 w 2184501"/>
              <a:gd name="csY55" fmla="*/ 107442 h 758494"/>
              <a:gd name="csX56" fmla="*/ 1086765 w 2184501"/>
              <a:gd name="csY56" fmla="*/ 152705 h 758494"/>
              <a:gd name="csX57" fmla="*/ 1078535 w 2184501"/>
              <a:gd name="csY57" fmla="*/ 174650 h 758494"/>
              <a:gd name="csX58" fmla="*/ 1132027 w 2184501"/>
              <a:gd name="csY58" fmla="*/ 218922 h 758494"/>
              <a:gd name="csX59" fmla="*/ 1075487 w 2184501"/>
              <a:gd name="csY59" fmla="*/ 224561 h 758494"/>
              <a:gd name="csX60" fmla="*/ 1059561 w 2184501"/>
              <a:gd name="csY60" fmla="*/ 257099 h 758494"/>
              <a:gd name="csX61" fmla="*/ 1061619 w 2184501"/>
              <a:gd name="csY61" fmla="*/ 300380 h 758494"/>
              <a:gd name="csX62" fmla="*/ 1015670 w 2184501"/>
              <a:gd name="csY62" fmla="*/ 333070 h 758494"/>
              <a:gd name="csX63" fmla="*/ 1014451 w 2184501"/>
              <a:gd name="csY63" fmla="*/ 380619 h 758494"/>
              <a:gd name="csX64" fmla="*/ 996010 w 2184501"/>
              <a:gd name="csY64" fmla="*/ 453695 h 758494"/>
              <a:gd name="csX65" fmla="*/ 989000 w 2184501"/>
              <a:gd name="csY65" fmla="*/ 436702 h 758494"/>
              <a:gd name="csX66" fmla="*/ 934746 w 2184501"/>
              <a:gd name="csY66" fmla="*/ 458266 h 758494"/>
              <a:gd name="csX67" fmla="*/ 915772 w 2184501"/>
              <a:gd name="csY67" fmla="*/ 429006 h 758494"/>
              <a:gd name="csX68" fmla="*/ 881787 w 2184501"/>
              <a:gd name="csY68" fmla="*/ 426263 h 758494"/>
              <a:gd name="csX69" fmla="*/ 857936 w 2184501"/>
              <a:gd name="csY69" fmla="*/ 410947 h 758494"/>
              <a:gd name="csX70" fmla="*/ 801167 w 2184501"/>
              <a:gd name="csY70" fmla="*/ 428168 h 758494"/>
              <a:gd name="csX71" fmla="*/ 783717 w 2184501"/>
              <a:gd name="csY71" fmla="*/ 405003 h 758494"/>
              <a:gd name="csX72" fmla="*/ 752475 w 2184501"/>
              <a:gd name="csY72" fmla="*/ 407670 h 758494"/>
              <a:gd name="csX73" fmla="*/ 713080 w 2184501"/>
              <a:gd name="csY73" fmla="*/ 402107 h 758494"/>
              <a:gd name="csX74" fmla="*/ 705765 w 2184501"/>
              <a:gd name="csY74" fmla="*/ 338023 h 758494"/>
              <a:gd name="csX75" fmla="*/ 681914 w 2184501"/>
              <a:gd name="csY75" fmla="*/ 324764 h 758494"/>
              <a:gd name="csX76" fmla="*/ 658978 w 2184501"/>
              <a:gd name="csY76" fmla="*/ 283921 h 758494"/>
              <a:gd name="csX77" fmla="*/ 652349 w 2184501"/>
              <a:gd name="csY77" fmla="*/ 242163 h 758494"/>
              <a:gd name="csX78" fmla="*/ 657911 w 2184501"/>
              <a:gd name="csY78" fmla="*/ 197891 h 758494"/>
              <a:gd name="csX79" fmla="*/ 686333 w 2184501"/>
              <a:gd name="csY79" fmla="*/ 166116 h 758494"/>
              <a:gd name="csX80" fmla="*/ 694259 w 2184501"/>
              <a:gd name="csY80" fmla="*/ 198044 h 758494"/>
              <a:gd name="csX81" fmla="*/ 726948 w 2184501"/>
              <a:gd name="csY81" fmla="*/ 225018 h 758494"/>
              <a:gd name="csX82" fmla="*/ 757733 w 2184501"/>
              <a:gd name="csY82" fmla="*/ 215341 h 758494"/>
              <a:gd name="csX83" fmla="*/ 788213 w 2184501"/>
              <a:gd name="csY83" fmla="*/ 218770 h 758494"/>
              <a:gd name="csX84" fmla="*/ 816026 w 2184501"/>
              <a:gd name="csY84" fmla="*/ 194615 h 758494"/>
              <a:gd name="csX85" fmla="*/ 838962 w 2184501"/>
              <a:gd name="csY85" fmla="*/ 190424 h 758494"/>
              <a:gd name="csX86" fmla="*/ 884149 w 2184501"/>
              <a:gd name="csY86" fmla="*/ 203835 h 758494"/>
              <a:gd name="csX87" fmla="*/ 923087 w 2184501"/>
              <a:gd name="csY87" fmla="*/ 193624 h 758494"/>
              <a:gd name="csX88" fmla="*/ 947547 w 2184501"/>
              <a:gd name="csY88" fmla="*/ 127178 h 758494"/>
              <a:gd name="csX89" fmla="*/ 965988 w 2184501"/>
              <a:gd name="csY89" fmla="*/ 110566 h 758494"/>
              <a:gd name="csX90" fmla="*/ 982523 w 2184501"/>
              <a:gd name="csY90" fmla="*/ 56159 h 758494"/>
              <a:gd name="csX91" fmla="*/ 1037387 w 2184501"/>
              <a:gd name="csY91" fmla="*/ 56236 h 758494"/>
              <a:gd name="csX92" fmla="*/ 1078840 w 2184501"/>
              <a:gd name="csY92" fmla="*/ 64237 h 758494"/>
              <a:gd name="csX93" fmla="*/ 1627480 w 2184501"/>
              <a:gd name="csY93" fmla="*/ 395859 h 758494"/>
              <a:gd name="csX94" fmla="*/ 1680058 w 2184501"/>
              <a:gd name="csY94" fmla="*/ 409803 h 758494"/>
              <a:gd name="csX95" fmla="*/ 1697431 w 2184501"/>
              <a:gd name="csY95" fmla="*/ 446379 h 758494"/>
              <a:gd name="csX96" fmla="*/ 1657122 w 2184501"/>
              <a:gd name="csY96" fmla="*/ 426644 h 758494"/>
              <a:gd name="csX97" fmla="*/ 1617193 w 2184501"/>
              <a:gd name="csY97" fmla="*/ 422605 h 758494"/>
              <a:gd name="csX98" fmla="*/ 1590218 w 2184501"/>
              <a:gd name="csY98" fmla="*/ 425806 h 758494"/>
              <a:gd name="csX99" fmla="*/ 1557224 w 2184501"/>
              <a:gd name="csY99" fmla="*/ 424129 h 758494"/>
              <a:gd name="csX100" fmla="*/ 1568501 w 2184501"/>
              <a:gd name="csY100" fmla="*/ 397840 h 758494"/>
              <a:gd name="csX101" fmla="*/ 1627480 w 2184501"/>
              <a:gd name="csY101" fmla="*/ 395859 h 758494"/>
              <a:gd name="csX102" fmla="*/ 1508303 w 2184501"/>
              <a:gd name="csY102" fmla="*/ 443103 h 758494"/>
              <a:gd name="csX103" fmla="*/ 1475309 w 2184501"/>
              <a:gd name="csY103" fmla="*/ 434340 h 758494"/>
              <a:gd name="csX104" fmla="*/ 1466012 w 2184501"/>
              <a:gd name="csY104" fmla="*/ 413766 h 758494"/>
              <a:gd name="csX105" fmla="*/ 1514323 w 2184501"/>
              <a:gd name="csY105" fmla="*/ 411480 h 758494"/>
              <a:gd name="csX106" fmla="*/ 1526210 w 2184501"/>
              <a:gd name="csY106" fmla="*/ 427253 h 758494"/>
              <a:gd name="csX107" fmla="*/ 1508303 w 2184501"/>
              <a:gd name="csY107" fmla="*/ 443103 h 758494"/>
              <a:gd name="csX108" fmla="*/ 1558824 w 2184501"/>
              <a:gd name="csY108" fmla="*/ 158115 h 758494"/>
              <a:gd name="csX109" fmla="*/ 1562253 w 2184501"/>
              <a:gd name="csY109" fmla="*/ 184175 h 758494"/>
              <a:gd name="csX110" fmla="*/ 1590447 w 2184501"/>
              <a:gd name="csY110" fmla="*/ 188366 h 758494"/>
              <a:gd name="csX111" fmla="*/ 1594942 w 2184501"/>
              <a:gd name="csY111" fmla="*/ 207873 h 758494"/>
              <a:gd name="csX112" fmla="*/ 1592428 w 2184501"/>
              <a:gd name="csY112" fmla="*/ 249631 h 758494"/>
              <a:gd name="csX113" fmla="*/ 1567739 w 2184501"/>
              <a:gd name="csY113" fmla="*/ 244983 h 758494"/>
              <a:gd name="csX114" fmla="*/ 1560500 w 2184501"/>
              <a:gd name="csY114" fmla="*/ 274015 h 758494"/>
              <a:gd name="csX115" fmla="*/ 1580160 w 2184501"/>
              <a:gd name="csY115" fmla="*/ 299237 h 758494"/>
              <a:gd name="csX116" fmla="*/ 1566825 w 2184501"/>
              <a:gd name="csY116" fmla="*/ 304952 h 758494"/>
              <a:gd name="csX117" fmla="*/ 1547546 w 2184501"/>
              <a:gd name="csY117" fmla="*/ 274701 h 758494"/>
              <a:gd name="csX118" fmla="*/ 1533373 w 2184501"/>
              <a:gd name="csY118" fmla="*/ 213665 h 758494"/>
              <a:gd name="csX119" fmla="*/ 1542974 w 2184501"/>
              <a:gd name="csY119" fmla="*/ 175488 h 758494"/>
              <a:gd name="csX120" fmla="*/ 1558824 w 2184501"/>
              <a:gd name="csY120" fmla="*/ 158115 h 758494"/>
              <a:gd name="csX121" fmla="*/ 1319784 w 2184501"/>
              <a:gd name="csY121" fmla="*/ 220218 h 758494"/>
              <a:gd name="csX122" fmla="*/ 1374725 w 2184501"/>
              <a:gd name="csY122" fmla="*/ 218161 h 758494"/>
              <a:gd name="csX123" fmla="*/ 1421892 w 2184501"/>
              <a:gd name="csY123" fmla="*/ 183489 h 758494"/>
              <a:gd name="csX124" fmla="*/ 1430274 w 2184501"/>
              <a:gd name="csY124" fmla="*/ 194157 h 758494"/>
              <a:gd name="csX125" fmla="*/ 1391870 w 2184501"/>
              <a:gd name="csY125" fmla="*/ 241554 h 758494"/>
              <a:gd name="csX126" fmla="*/ 1355979 w 2184501"/>
              <a:gd name="csY126" fmla="*/ 250698 h 758494"/>
              <a:gd name="csX127" fmla="*/ 1310031 w 2184501"/>
              <a:gd name="csY127" fmla="*/ 241402 h 758494"/>
              <a:gd name="csX128" fmla="*/ 1230402 w 2184501"/>
              <a:gd name="csY128" fmla="*/ 243764 h 758494"/>
              <a:gd name="csX129" fmla="*/ 1188720 w 2184501"/>
              <a:gd name="csY129" fmla="*/ 250621 h 758494"/>
              <a:gd name="csX130" fmla="*/ 1181939 w 2184501"/>
              <a:gd name="csY130" fmla="*/ 286816 h 758494"/>
              <a:gd name="csX131" fmla="*/ 1224687 w 2184501"/>
              <a:gd name="csY131" fmla="*/ 329260 h 758494"/>
              <a:gd name="csX132" fmla="*/ 1250442 w 2184501"/>
              <a:gd name="csY132" fmla="*/ 307619 h 758494"/>
              <a:gd name="csX133" fmla="*/ 1339520 w 2184501"/>
              <a:gd name="csY133" fmla="*/ 291389 h 758494"/>
              <a:gd name="csX134" fmla="*/ 1335558 w 2184501"/>
              <a:gd name="csY134" fmla="*/ 313411 h 758494"/>
              <a:gd name="csX135" fmla="*/ 1314755 w 2184501"/>
              <a:gd name="csY135" fmla="*/ 306476 h 758494"/>
              <a:gd name="csX136" fmla="*/ 1294029 w 2184501"/>
              <a:gd name="csY136" fmla="*/ 334441 h 758494"/>
              <a:gd name="csX137" fmla="*/ 1251966 w 2184501"/>
              <a:gd name="csY137" fmla="*/ 352958 h 758494"/>
              <a:gd name="csX138" fmla="*/ 1297229 w 2184501"/>
              <a:gd name="csY138" fmla="*/ 414223 h 758494"/>
              <a:gd name="csX139" fmla="*/ 1288466 w 2184501"/>
              <a:gd name="csY139" fmla="*/ 430606 h 758494"/>
              <a:gd name="csX140" fmla="*/ 1331443 w 2184501"/>
              <a:gd name="csY140" fmla="*/ 485851 h 758494"/>
              <a:gd name="csX141" fmla="*/ 1330986 w 2184501"/>
              <a:gd name="csY141" fmla="*/ 517246 h 758494"/>
              <a:gd name="csX142" fmla="*/ 1305535 w 2184501"/>
              <a:gd name="csY142" fmla="*/ 531342 h 758494"/>
              <a:gd name="csX143" fmla="*/ 1286790 w 2184501"/>
              <a:gd name="csY143" fmla="*/ 514502 h 758494"/>
              <a:gd name="csX144" fmla="*/ 1309878 w 2184501"/>
              <a:gd name="csY144" fmla="*/ 475336 h 758494"/>
              <a:gd name="csX145" fmla="*/ 1263015 w 2184501"/>
              <a:gd name="csY145" fmla="*/ 493852 h 758494"/>
              <a:gd name="csX146" fmla="*/ 1251128 w 2184501"/>
              <a:gd name="csY146" fmla="*/ 480593 h 758494"/>
              <a:gd name="csX147" fmla="*/ 1257300 w 2184501"/>
              <a:gd name="csY147" fmla="*/ 462153 h 758494"/>
              <a:gd name="csX148" fmla="*/ 1222858 w 2184501"/>
              <a:gd name="csY148" fmla="*/ 434111 h 758494"/>
              <a:gd name="csX149" fmla="*/ 1226439 w 2184501"/>
              <a:gd name="csY149" fmla="*/ 387477 h 758494"/>
              <a:gd name="csX150" fmla="*/ 1194588 w 2184501"/>
              <a:gd name="csY150" fmla="*/ 402031 h 758494"/>
              <a:gd name="csX151" fmla="*/ 1198626 w 2184501"/>
              <a:gd name="csY151" fmla="*/ 457809 h 758494"/>
              <a:gd name="csX152" fmla="*/ 1200531 w 2184501"/>
              <a:gd name="csY152" fmla="*/ 526237 h 758494"/>
              <a:gd name="csX153" fmla="*/ 1170280 w 2184501"/>
              <a:gd name="csY153" fmla="*/ 533247 h 758494"/>
              <a:gd name="csX154" fmla="*/ 1149706 w 2184501"/>
              <a:gd name="csY154" fmla="*/ 519151 h 758494"/>
              <a:gd name="csX155" fmla="*/ 1163422 w 2184501"/>
              <a:gd name="csY155" fmla="*/ 475107 h 758494"/>
              <a:gd name="csX156" fmla="*/ 1156030 w 2184501"/>
              <a:gd name="csY156" fmla="*/ 428930 h 758494"/>
              <a:gd name="csX157" fmla="*/ 1135990 w 2184501"/>
              <a:gd name="csY157" fmla="*/ 428549 h 758494"/>
              <a:gd name="csX158" fmla="*/ 1121131 w 2184501"/>
              <a:gd name="csY158" fmla="*/ 395859 h 758494"/>
              <a:gd name="csX159" fmla="*/ 1140867 w 2184501"/>
              <a:gd name="csY159" fmla="*/ 364541 h 758494"/>
              <a:gd name="csX160" fmla="*/ 1147649 w 2184501"/>
              <a:gd name="csY160" fmla="*/ 326593 h 758494"/>
              <a:gd name="csX161" fmla="*/ 1171651 w 2184501"/>
              <a:gd name="csY161" fmla="*/ 254584 h 758494"/>
              <a:gd name="csX162" fmla="*/ 1181710 w 2184501"/>
              <a:gd name="csY162" fmla="*/ 234924 h 758494"/>
              <a:gd name="csX163" fmla="*/ 1222248 w 2184501"/>
              <a:gd name="csY163" fmla="*/ 199415 h 758494"/>
              <a:gd name="csX164" fmla="*/ 1259586 w 2184501"/>
              <a:gd name="csY164" fmla="*/ 213588 h 758494"/>
              <a:gd name="csX165" fmla="*/ 1319784 w 2184501"/>
              <a:gd name="csY165" fmla="*/ 220218 h 758494"/>
              <a:gd name="csX166" fmla="*/ 1194054 w 2184501"/>
              <a:gd name="csY166" fmla="*/ 753618 h 758494"/>
              <a:gd name="csX167" fmla="*/ 1130656 w 2184501"/>
              <a:gd name="csY167" fmla="*/ 719785 h 758494"/>
              <a:gd name="csX168" fmla="*/ 1175233 w 2184501"/>
              <a:gd name="csY168" fmla="*/ 710336 h 758494"/>
              <a:gd name="csX169" fmla="*/ 1200303 w 2184501"/>
              <a:gd name="csY169" fmla="*/ 725043 h 758494"/>
              <a:gd name="csX170" fmla="*/ 1216990 w 2184501"/>
              <a:gd name="csY170" fmla="*/ 739673 h 758494"/>
              <a:gd name="csX171" fmla="*/ 1214171 w 2184501"/>
              <a:gd name="csY171" fmla="*/ 752703 h 758494"/>
              <a:gd name="csX172" fmla="*/ 1194054 w 2184501"/>
              <a:gd name="csY172" fmla="*/ 753618 h 758494"/>
              <a:gd name="csX173" fmla="*/ 1244041 w 2184501"/>
              <a:gd name="csY173" fmla="*/ 670636 h 758494"/>
              <a:gd name="csX174" fmla="*/ 1275817 w 2184501"/>
              <a:gd name="csY174" fmla="*/ 666978 h 758494"/>
              <a:gd name="csX175" fmla="*/ 1318641 w 2184501"/>
              <a:gd name="csY175" fmla="*/ 649376 h 758494"/>
              <a:gd name="csX176" fmla="*/ 1311631 w 2184501"/>
              <a:gd name="csY176" fmla="*/ 676122 h 758494"/>
              <a:gd name="csX177" fmla="*/ 1239850 w 2184501"/>
              <a:gd name="csY177" fmla="*/ 689762 h 758494"/>
              <a:gd name="csX178" fmla="*/ 1176376 w 2184501"/>
              <a:gd name="csY178" fmla="*/ 683819 h 758494"/>
              <a:gd name="csX179" fmla="*/ 1176224 w 2184501"/>
              <a:gd name="csY179" fmla="*/ 666217 h 758494"/>
              <a:gd name="csX180" fmla="*/ 1214095 w 2184501"/>
              <a:gd name="csY180" fmla="*/ 656234 h 758494"/>
              <a:gd name="csX181" fmla="*/ 1244041 w 2184501"/>
              <a:gd name="csY181" fmla="*/ 670636 h 758494"/>
              <a:gd name="csX182" fmla="*/ 1096899 w 2184501"/>
              <a:gd name="csY182" fmla="*/ 662254 h 758494"/>
              <a:gd name="csX183" fmla="*/ 1126389 w 2184501"/>
              <a:gd name="csY183" fmla="*/ 658368 h 758494"/>
              <a:gd name="csX184" fmla="*/ 1138276 w 2184501"/>
              <a:gd name="csY184" fmla="*/ 678789 h 758494"/>
              <a:gd name="csX185" fmla="*/ 1083031 w 2184501"/>
              <a:gd name="csY185" fmla="*/ 688467 h 758494"/>
              <a:gd name="csX186" fmla="*/ 1049960 w 2184501"/>
              <a:gd name="csY186" fmla="*/ 694944 h 758494"/>
              <a:gd name="csX187" fmla="*/ 1024281 w 2184501"/>
              <a:gd name="csY187" fmla="*/ 694563 h 758494"/>
              <a:gd name="csX188" fmla="*/ 1040663 w 2184501"/>
              <a:gd name="csY188" fmla="*/ 666826 h 758494"/>
              <a:gd name="csX189" fmla="*/ 1066876 w 2184501"/>
              <a:gd name="csY189" fmla="*/ 666445 h 758494"/>
              <a:gd name="csX190" fmla="*/ 1079678 w 2184501"/>
              <a:gd name="csY190" fmla="*/ 649452 h 758494"/>
              <a:gd name="csX191" fmla="*/ 1096899 w 2184501"/>
              <a:gd name="csY191" fmla="*/ 662254 h 758494"/>
              <a:gd name="csX192" fmla="*/ 630098 w 2184501"/>
              <a:gd name="csY192" fmla="*/ 569062 h 758494"/>
              <a:gd name="csX193" fmla="*/ 636651 w 2184501"/>
              <a:gd name="csY193" fmla="*/ 586130 h 758494"/>
              <a:gd name="csX194" fmla="*/ 728167 w 2184501"/>
              <a:gd name="csY194" fmla="*/ 590931 h 758494"/>
              <a:gd name="csX195" fmla="*/ 738683 w 2184501"/>
              <a:gd name="csY195" fmla="*/ 571195 h 758494"/>
              <a:gd name="csX196" fmla="*/ 827227 w 2184501"/>
              <a:gd name="csY196" fmla="*/ 594207 h 758494"/>
              <a:gd name="csX197" fmla="*/ 844677 w 2184501"/>
              <a:gd name="csY197" fmla="*/ 625373 h 758494"/>
              <a:gd name="csX198" fmla="*/ 916305 w 2184501"/>
              <a:gd name="csY198" fmla="*/ 634136 h 758494"/>
              <a:gd name="csX199" fmla="*/ 974903 w 2184501"/>
              <a:gd name="csY199" fmla="*/ 662635 h 758494"/>
              <a:gd name="csX200" fmla="*/ 920344 w 2184501"/>
              <a:gd name="csY200" fmla="*/ 680999 h 758494"/>
              <a:gd name="csX201" fmla="*/ 867842 w 2184501"/>
              <a:gd name="csY201" fmla="*/ 661644 h 758494"/>
              <a:gd name="csX202" fmla="*/ 824637 w 2184501"/>
              <a:gd name="csY202" fmla="*/ 662940 h 758494"/>
              <a:gd name="csX203" fmla="*/ 775107 w 2184501"/>
              <a:gd name="csY203" fmla="*/ 659358 h 758494"/>
              <a:gd name="csX204" fmla="*/ 730377 w 2184501"/>
              <a:gd name="csY204" fmla="*/ 650748 h 758494"/>
              <a:gd name="csX205" fmla="*/ 675056 w 2184501"/>
              <a:gd name="csY205" fmla="*/ 632384 h 758494"/>
              <a:gd name="csX206" fmla="*/ 640004 w 2184501"/>
              <a:gd name="csY206" fmla="*/ 627659 h 758494"/>
              <a:gd name="csX207" fmla="*/ 620116 w 2184501"/>
              <a:gd name="csY207" fmla="*/ 633603 h 758494"/>
              <a:gd name="csX208" fmla="*/ 533019 w 2184501"/>
              <a:gd name="csY208" fmla="*/ 613867 h 758494"/>
              <a:gd name="csX209" fmla="*/ 524790 w 2184501"/>
              <a:gd name="csY209" fmla="*/ 593217 h 758494"/>
              <a:gd name="csX210" fmla="*/ 481051 w 2184501"/>
              <a:gd name="csY210" fmla="*/ 589711 h 758494"/>
              <a:gd name="csX211" fmla="*/ 513817 w 2184501"/>
              <a:gd name="csY211" fmla="*/ 543916 h 758494"/>
              <a:gd name="csX212" fmla="*/ 571729 w 2184501"/>
              <a:gd name="csY212" fmla="*/ 546735 h 758494"/>
              <a:gd name="csX213" fmla="*/ 610286 w 2184501"/>
              <a:gd name="csY213" fmla="*/ 565404 h 758494"/>
              <a:gd name="csX214" fmla="*/ 630098 w 2184501"/>
              <a:gd name="csY214" fmla="*/ 569062 h 758494"/>
              <a:gd name="csX215" fmla="*/ 433502 w 2184501"/>
              <a:gd name="csY215" fmla="*/ 313792 h 758494"/>
              <a:gd name="csX216" fmla="*/ 441579 w 2184501"/>
              <a:gd name="csY216" fmla="*/ 347091 h 758494"/>
              <a:gd name="csX217" fmla="*/ 458267 w 2184501"/>
              <a:gd name="csY217" fmla="*/ 373761 h 758494"/>
              <a:gd name="csX218" fmla="*/ 493319 w 2184501"/>
              <a:gd name="csY218" fmla="*/ 378028 h 758494"/>
              <a:gd name="csX219" fmla="*/ 516560 w 2184501"/>
              <a:gd name="csY219" fmla="*/ 408279 h 758494"/>
              <a:gd name="csX220" fmla="*/ 504520 w 2184501"/>
              <a:gd name="csY220" fmla="*/ 467716 h 758494"/>
              <a:gd name="csX221" fmla="*/ 502615 w 2184501"/>
              <a:gd name="csY221" fmla="*/ 541782 h 758494"/>
              <a:gd name="csX222" fmla="*/ 449733 w 2184501"/>
              <a:gd name="csY222" fmla="*/ 542772 h 758494"/>
              <a:gd name="csX223" fmla="*/ 409575 w 2184501"/>
              <a:gd name="csY223" fmla="*/ 502767 h 758494"/>
              <a:gd name="csX224" fmla="*/ 348234 w 2184501"/>
              <a:gd name="csY224" fmla="*/ 463677 h 758494"/>
              <a:gd name="csX225" fmla="*/ 327813 w 2184501"/>
              <a:gd name="csY225" fmla="*/ 434645 h 758494"/>
              <a:gd name="csX226" fmla="*/ 291618 w 2184501"/>
              <a:gd name="csY226" fmla="*/ 395707 h 758494"/>
              <a:gd name="csX227" fmla="*/ 267919 w 2184501"/>
              <a:gd name="csY227" fmla="*/ 359892 h 758494"/>
              <a:gd name="csX228" fmla="*/ 231572 w 2184501"/>
              <a:gd name="csY228" fmla="*/ 293065 h 758494"/>
              <a:gd name="csX229" fmla="*/ 189662 w 2184501"/>
              <a:gd name="csY229" fmla="*/ 253212 h 758494"/>
              <a:gd name="csX230" fmla="*/ 175641 w 2184501"/>
              <a:gd name="csY230" fmla="*/ 212141 h 758494"/>
              <a:gd name="csX231" fmla="*/ 158039 w 2184501"/>
              <a:gd name="csY231" fmla="*/ 174879 h 758494"/>
              <a:gd name="csX232" fmla="*/ 114910 w 2184501"/>
              <a:gd name="csY232" fmla="*/ 144780 h 758494"/>
              <a:gd name="csX233" fmla="*/ 89992 w 2184501"/>
              <a:gd name="csY233" fmla="*/ 103936 h 758494"/>
              <a:gd name="csX234" fmla="*/ 54026 w 2184501"/>
              <a:gd name="csY234" fmla="*/ 77114 h 758494"/>
              <a:gd name="csX235" fmla="*/ 4191 w 2184501"/>
              <a:gd name="csY235" fmla="*/ 24384 h 758494"/>
              <a:gd name="csX236" fmla="*/ 0 w 2184501"/>
              <a:gd name="csY236" fmla="*/ 0 h 758494"/>
              <a:gd name="csX237" fmla="*/ 30785 w 2184501"/>
              <a:gd name="csY237" fmla="*/ 1981 h 758494"/>
              <a:gd name="csX238" fmla="*/ 104699 w 2184501"/>
              <a:gd name="csY238" fmla="*/ 11201 h 758494"/>
              <a:gd name="csX239" fmla="*/ 146914 w 2184501"/>
              <a:gd name="csY239" fmla="*/ 57988 h 758494"/>
              <a:gd name="csX240" fmla="*/ 183871 w 2184501"/>
              <a:gd name="csY240" fmla="*/ 90449 h 758494"/>
              <a:gd name="csX241" fmla="*/ 210160 w 2184501"/>
              <a:gd name="csY241" fmla="*/ 110337 h 758494"/>
              <a:gd name="csX242" fmla="*/ 255423 w 2184501"/>
              <a:gd name="csY242" fmla="*/ 161696 h 758494"/>
              <a:gd name="csX243" fmla="*/ 303962 w 2184501"/>
              <a:gd name="csY243" fmla="*/ 162458 h 758494"/>
              <a:gd name="csX244" fmla="*/ 344119 w 2184501"/>
              <a:gd name="csY244" fmla="*/ 195148 h 758494"/>
              <a:gd name="csX245" fmla="*/ 371780 w 2184501"/>
              <a:gd name="csY245" fmla="*/ 235153 h 758494"/>
              <a:gd name="csX246" fmla="*/ 408127 w 2184501"/>
              <a:gd name="csY246" fmla="*/ 257022 h 758494"/>
              <a:gd name="csX247" fmla="*/ 389001 w 2184501"/>
              <a:gd name="csY247" fmla="*/ 295961 h 758494"/>
              <a:gd name="csX248" fmla="*/ 416357 w 2184501"/>
              <a:gd name="csY248" fmla="*/ 312572 h 758494"/>
              <a:gd name="csX249" fmla="*/ 433502 w 2184501"/>
              <a:gd name="csY249" fmla="*/ 313792 h 7584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</a:cxnLst>
            <a:rect l="l" t="t" r="r" b="b"/>
            <a:pathLst>
              <a:path w="2184501" h="758494">
                <a:moveTo>
                  <a:pt x="2182902" y="386182"/>
                </a:moveTo>
                <a:lnTo>
                  <a:pt x="2183740" y="542086"/>
                </a:lnTo>
                <a:lnTo>
                  <a:pt x="2184502" y="698602"/>
                </a:lnTo>
                <a:lnTo>
                  <a:pt x="2141982" y="659130"/>
                </a:lnTo>
                <a:lnTo>
                  <a:pt x="2093519" y="649452"/>
                </a:lnTo>
                <a:lnTo>
                  <a:pt x="2081708" y="663168"/>
                </a:lnTo>
                <a:lnTo>
                  <a:pt x="2021205" y="664616"/>
                </a:lnTo>
                <a:lnTo>
                  <a:pt x="2041475" y="625526"/>
                </a:lnTo>
                <a:lnTo>
                  <a:pt x="2071574" y="612191"/>
                </a:lnTo>
                <a:lnTo>
                  <a:pt x="2059077" y="559994"/>
                </a:lnTo>
                <a:lnTo>
                  <a:pt x="2036140" y="519836"/>
                </a:lnTo>
                <a:lnTo>
                  <a:pt x="1943557" y="479298"/>
                </a:lnTo>
                <a:lnTo>
                  <a:pt x="1904238" y="475259"/>
                </a:lnTo>
                <a:lnTo>
                  <a:pt x="1832458" y="431063"/>
                </a:lnTo>
                <a:lnTo>
                  <a:pt x="1818361" y="454304"/>
                </a:lnTo>
                <a:lnTo>
                  <a:pt x="1800073" y="458495"/>
                </a:lnTo>
                <a:lnTo>
                  <a:pt x="1789252" y="440969"/>
                </a:lnTo>
                <a:lnTo>
                  <a:pt x="1789100" y="420166"/>
                </a:lnTo>
                <a:lnTo>
                  <a:pt x="1752600" y="396697"/>
                </a:lnTo>
                <a:lnTo>
                  <a:pt x="1804035" y="379476"/>
                </a:lnTo>
                <a:lnTo>
                  <a:pt x="1838097" y="380467"/>
                </a:lnTo>
                <a:lnTo>
                  <a:pt x="1834058" y="367741"/>
                </a:lnTo>
                <a:lnTo>
                  <a:pt x="1764183" y="367665"/>
                </a:lnTo>
                <a:lnTo>
                  <a:pt x="1745285" y="339242"/>
                </a:lnTo>
                <a:lnTo>
                  <a:pt x="1702613" y="330403"/>
                </a:lnTo>
                <a:lnTo>
                  <a:pt x="1682344" y="306781"/>
                </a:lnTo>
                <a:lnTo>
                  <a:pt x="1746733" y="295199"/>
                </a:lnTo>
                <a:lnTo>
                  <a:pt x="1771193" y="279654"/>
                </a:lnTo>
                <a:lnTo>
                  <a:pt x="1847926" y="299237"/>
                </a:lnTo>
                <a:lnTo>
                  <a:pt x="1855470" y="316992"/>
                </a:lnTo>
                <a:lnTo>
                  <a:pt x="1868805" y="394259"/>
                </a:lnTo>
                <a:lnTo>
                  <a:pt x="1918183" y="422910"/>
                </a:lnTo>
                <a:lnTo>
                  <a:pt x="1958112" y="372161"/>
                </a:lnTo>
                <a:lnTo>
                  <a:pt x="2012900" y="343357"/>
                </a:lnTo>
                <a:lnTo>
                  <a:pt x="2055343" y="343281"/>
                </a:lnTo>
                <a:lnTo>
                  <a:pt x="2096186" y="359969"/>
                </a:lnTo>
                <a:lnTo>
                  <a:pt x="2131619" y="377037"/>
                </a:lnTo>
                <a:lnTo>
                  <a:pt x="2182902" y="386182"/>
                </a:lnTo>
                <a:close/>
                <a:moveTo>
                  <a:pt x="1417244" y="687781"/>
                </a:moveTo>
                <a:lnTo>
                  <a:pt x="1422121" y="697306"/>
                </a:lnTo>
                <a:lnTo>
                  <a:pt x="1422959" y="711860"/>
                </a:lnTo>
                <a:lnTo>
                  <a:pt x="1391793" y="747903"/>
                </a:lnTo>
                <a:lnTo>
                  <a:pt x="1350950" y="758495"/>
                </a:lnTo>
                <a:lnTo>
                  <a:pt x="1345235" y="752703"/>
                </a:lnTo>
                <a:lnTo>
                  <a:pt x="1349502" y="736321"/>
                </a:lnTo>
                <a:lnTo>
                  <a:pt x="1370076" y="706907"/>
                </a:lnTo>
                <a:lnTo>
                  <a:pt x="1417244" y="687781"/>
                </a:lnTo>
                <a:close/>
                <a:moveTo>
                  <a:pt x="1858595" y="591769"/>
                </a:moveTo>
                <a:lnTo>
                  <a:pt x="1853946" y="555727"/>
                </a:lnTo>
                <a:lnTo>
                  <a:pt x="1862481" y="538505"/>
                </a:lnTo>
                <a:lnTo>
                  <a:pt x="1872463" y="522275"/>
                </a:lnTo>
                <a:lnTo>
                  <a:pt x="1883283" y="536296"/>
                </a:lnTo>
                <a:lnTo>
                  <a:pt x="1883207" y="559156"/>
                </a:lnTo>
                <a:lnTo>
                  <a:pt x="1858595" y="591769"/>
                </a:lnTo>
                <a:close/>
                <a:moveTo>
                  <a:pt x="1078840" y="64237"/>
                </a:moveTo>
                <a:lnTo>
                  <a:pt x="1051636" y="107442"/>
                </a:lnTo>
                <a:lnTo>
                  <a:pt x="1086765" y="152705"/>
                </a:lnTo>
                <a:lnTo>
                  <a:pt x="1078535" y="174650"/>
                </a:lnTo>
                <a:lnTo>
                  <a:pt x="1132027" y="218922"/>
                </a:lnTo>
                <a:lnTo>
                  <a:pt x="1075487" y="224561"/>
                </a:lnTo>
                <a:lnTo>
                  <a:pt x="1059561" y="257099"/>
                </a:lnTo>
                <a:lnTo>
                  <a:pt x="1061619" y="300380"/>
                </a:lnTo>
                <a:lnTo>
                  <a:pt x="1015670" y="333070"/>
                </a:lnTo>
                <a:lnTo>
                  <a:pt x="1014451" y="380619"/>
                </a:lnTo>
                <a:lnTo>
                  <a:pt x="996010" y="453695"/>
                </a:lnTo>
                <a:lnTo>
                  <a:pt x="989000" y="436702"/>
                </a:lnTo>
                <a:lnTo>
                  <a:pt x="934746" y="458266"/>
                </a:lnTo>
                <a:lnTo>
                  <a:pt x="915772" y="429006"/>
                </a:lnTo>
                <a:lnTo>
                  <a:pt x="881787" y="426263"/>
                </a:lnTo>
                <a:lnTo>
                  <a:pt x="857936" y="410947"/>
                </a:lnTo>
                <a:lnTo>
                  <a:pt x="801167" y="428168"/>
                </a:lnTo>
                <a:lnTo>
                  <a:pt x="783717" y="405003"/>
                </a:lnTo>
                <a:lnTo>
                  <a:pt x="752475" y="407670"/>
                </a:lnTo>
                <a:lnTo>
                  <a:pt x="713080" y="402107"/>
                </a:lnTo>
                <a:lnTo>
                  <a:pt x="705765" y="338023"/>
                </a:lnTo>
                <a:lnTo>
                  <a:pt x="681914" y="324764"/>
                </a:lnTo>
                <a:lnTo>
                  <a:pt x="658978" y="283921"/>
                </a:lnTo>
                <a:lnTo>
                  <a:pt x="652349" y="242163"/>
                </a:lnTo>
                <a:lnTo>
                  <a:pt x="657911" y="197891"/>
                </a:lnTo>
                <a:lnTo>
                  <a:pt x="686333" y="166116"/>
                </a:lnTo>
                <a:lnTo>
                  <a:pt x="694259" y="198044"/>
                </a:lnTo>
                <a:lnTo>
                  <a:pt x="726948" y="225018"/>
                </a:lnTo>
                <a:lnTo>
                  <a:pt x="757733" y="215341"/>
                </a:lnTo>
                <a:lnTo>
                  <a:pt x="788213" y="218770"/>
                </a:lnTo>
                <a:lnTo>
                  <a:pt x="816026" y="194615"/>
                </a:lnTo>
                <a:lnTo>
                  <a:pt x="838962" y="190424"/>
                </a:lnTo>
                <a:lnTo>
                  <a:pt x="884149" y="203835"/>
                </a:lnTo>
                <a:lnTo>
                  <a:pt x="923087" y="193624"/>
                </a:lnTo>
                <a:lnTo>
                  <a:pt x="947547" y="127178"/>
                </a:lnTo>
                <a:lnTo>
                  <a:pt x="965988" y="110566"/>
                </a:lnTo>
                <a:lnTo>
                  <a:pt x="982523" y="56159"/>
                </a:lnTo>
                <a:lnTo>
                  <a:pt x="1037387" y="56236"/>
                </a:lnTo>
                <a:lnTo>
                  <a:pt x="1078840" y="64237"/>
                </a:lnTo>
                <a:close/>
                <a:moveTo>
                  <a:pt x="1627480" y="395859"/>
                </a:moveTo>
                <a:lnTo>
                  <a:pt x="1680058" y="409803"/>
                </a:lnTo>
                <a:lnTo>
                  <a:pt x="1697431" y="446379"/>
                </a:lnTo>
                <a:lnTo>
                  <a:pt x="1657122" y="426644"/>
                </a:lnTo>
                <a:lnTo>
                  <a:pt x="1617193" y="422605"/>
                </a:lnTo>
                <a:lnTo>
                  <a:pt x="1590218" y="425806"/>
                </a:lnTo>
                <a:lnTo>
                  <a:pt x="1557224" y="424129"/>
                </a:lnTo>
                <a:lnTo>
                  <a:pt x="1568501" y="397840"/>
                </a:lnTo>
                <a:lnTo>
                  <a:pt x="1627480" y="395859"/>
                </a:lnTo>
                <a:close/>
                <a:moveTo>
                  <a:pt x="1508303" y="443103"/>
                </a:moveTo>
                <a:lnTo>
                  <a:pt x="1475309" y="434340"/>
                </a:lnTo>
                <a:lnTo>
                  <a:pt x="1466012" y="413766"/>
                </a:lnTo>
                <a:lnTo>
                  <a:pt x="1514323" y="411480"/>
                </a:lnTo>
                <a:lnTo>
                  <a:pt x="1526210" y="427253"/>
                </a:lnTo>
                <a:lnTo>
                  <a:pt x="1508303" y="443103"/>
                </a:lnTo>
                <a:close/>
                <a:moveTo>
                  <a:pt x="1558824" y="158115"/>
                </a:moveTo>
                <a:lnTo>
                  <a:pt x="1562253" y="184175"/>
                </a:lnTo>
                <a:lnTo>
                  <a:pt x="1590447" y="188366"/>
                </a:lnTo>
                <a:lnTo>
                  <a:pt x="1594942" y="207873"/>
                </a:lnTo>
                <a:lnTo>
                  <a:pt x="1592428" y="249631"/>
                </a:lnTo>
                <a:lnTo>
                  <a:pt x="1567739" y="244983"/>
                </a:lnTo>
                <a:lnTo>
                  <a:pt x="1560500" y="274015"/>
                </a:lnTo>
                <a:lnTo>
                  <a:pt x="1580160" y="299237"/>
                </a:lnTo>
                <a:lnTo>
                  <a:pt x="1566825" y="304952"/>
                </a:lnTo>
                <a:lnTo>
                  <a:pt x="1547546" y="274701"/>
                </a:lnTo>
                <a:lnTo>
                  <a:pt x="1533373" y="213665"/>
                </a:lnTo>
                <a:lnTo>
                  <a:pt x="1542974" y="175488"/>
                </a:lnTo>
                <a:lnTo>
                  <a:pt x="1558824" y="158115"/>
                </a:lnTo>
                <a:close/>
                <a:moveTo>
                  <a:pt x="1319784" y="220218"/>
                </a:moveTo>
                <a:lnTo>
                  <a:pt x="1374725" y="218161"/>
                </a:lnTo>
                <a:lnTo>
                  <a:pt x="1421892" y="183489"/>
                </a:lnTo>
                <a:lnTo>
                  <a:pt x="1430274" y="194157"/>
                </a:lnTo>
                <a:lnTo>
                  <a:pt x="1391870" y="241554"/>
                </a:lnTo>
                <a:lnTo>
                  <a:pt x="1355979" y="250698"/>
                </a:lnTo>
                <a:lnTo>
                  <a:pt x="1310031" y="241402"/>
                </a:lnTo>
                <a:lnTo>
                  <a:pt x="1230402" y="243764"/>
                </a:lnTo>
                <a:lnTo>
                  <a:pt x="1188720" y="250621"/>
                </a:lnTo>
                <a:lnTo>
                  <a:pt x="1181939" y="286816"/>
                </a:lnTo>
                <a:lnTo>
                  <a:pt x="1224687" y="329260"/>
                </a:lnTo>
                <a:lnTo>
                  <a:pt x="1250442" y="307619"/>
                </a:lnTo>
                <a:lnTo>
                  <a:pt x="1339520" y="291389"/>
                </a:lnTo>
                <a:lnTo>
                  <a:pt x="1335558" y="313411"/>
                </a:lnTo>
                <a:lnTo>
                  <a:pt x="1314755" y="306476"/>
                </a:lnTo>
                <a:lnTo>
                  <a:pt x="1294029" y="334441"/>
                </a:lnTo>
                <a:lnTo>
                  <a:pt x="1251966" y="352958"/>
                </a:lnTo>
                <a:lnTo>
                  <a:pt x="1297229" y="414223"/>
                </a:lnTo>
                <a:lnTo>
                  <a:pt x="1288466" y="430606"/>
                </a:lnTo>
                <a:lnTo>
                  <a:pt x="1331443" y="485851"/>
                </a:lnTo>
                <a:lnTo>
                  <a:pt x="1330986" y="517246"/>
                </a:lnTo>
                <a:lnTo>
                  <a:pt x="1305535" y="531342"/>
                </a:lnTo>
                <a:lnTo>
                  <a:pt x="1286790" y="514502"/>
                </a:lnTo>
                <a:lnTo>
                  <a:pt x="1309878" y="475336"/>
                </a:lnTo>
                <a:lnTo>
                  <a:pt x="1263015" y="493852"/>
                </a:lnTo>
                <a:lnTo>
                  <a:pt x="1251128" y="480593"/>
                </a:lnTo>
                <a:lnTo>
                  <a:pt x="1257300" y="462153"/>
                </a:lnTo>
                <a:lnTo>
                  <a:pt x="1222858" y="434111"/>
                </a:lnTo>
                <a:lnTo>
                  <a:pt x="1226439" y="387477"/>
                </a:lnTo>
                <a:lnTo>
                  <a:pt x="1194588" y="402031"/>
                </a:lnTo>
                <a:lnTo>
                  <a:pt x="1198626" y="457809"/>
                </a:lnTo>
                <a:lnTo>
                  <a:pt x="1200531" y="526237"/>
                </a:lnTo>
                <a:lnTo>
                  <a:pt x="1170280" y="533247"/>
                </a:lnTo>
                <a:lnTo>
                  <a:pt x="1149706" y="519151"/>
                </a:lnTo>
                <a:lnTo>
                  <a:pt x="1163422" y="475107"/>
                </a:lnTo>
                <a:lnTo>
                  <a:pt x="1156030" y="428930"/>
                </a:lnTo>
                <a:lnTo>
                  <a:pt x="1135990" y="428549"/>
                </a:lnTo>
                <a:lnTo>
                  <a:pt x="1121131" y="395859"/>
                </a:lnTo>
                <a:lnTo>
                  <a:pt x="1140867" y="364541"/>
                </a:lnTo>
                <a:lnTo>
                  <a:pt x="1147649" y="326593"/>
                </a:lnTo>
                <a:lnTo>
                  <a:pt x="1171651" y="254584"/>
                </a:lnTo>
                <a:lnTo>
                  <a:pt x="1181710" y="234924"/>
                </a:lnTo>
                <a:lnTo>
                  <a:pt x="1222248" y="199415"/>
                </a:lnTo>
                <a:lnTo>
                  <a:pt x="1259586" y="213588"/>
                </a:lnTo>
                <a:lnTo>
                  <a:pt x="1319784" y="220218"/>
                </a:lnTo>
                <a:close/>
                <a:moveTo>
                  <a:pt x="1194054" y="753618"/>
                </a:moveTo>
                <a:lnTo>
                  <a:pt x="1130656" y="719785"/>
                </a:lnTo>
                <a:lnTo>
                  <a:pt x="1175233" y="710336"/>
                </a:lnTo>
                <a:lnTo>
                  <a:pt x="1200303" y="725043"/>
                </a:lnTo>
                <a:lnTo>
                  <a:pt x="1216990" y="739673"/>
                </a:lnTo>
                <a:lnTo>
                  <a:pt x="1214171" y="752703"/>
                </a:lnTo>
                <a:lnTo>
                  <a:pt x="1194054" y="753618"/>
                </a:lnTo>
                <a:close/>
                <a:moveTo>
                  <a:pt x="1244041" y="670636"/>
                </a:moveTo>
                <a:lnTo>
                  <a:pt x="1275817" y="666978"/>
                </a:lnTo>
                <a:lnTo>
                  <a:pt x="1318641" y="649376"/>
                </a:lnTo>
                <a:lnTo>
                  <a:pt x="1311631" y="676122"/>
                </a:lnTo>
                <a:lnTo>
                  <a:pt x="1239850" y="689762"/>
                </a:lnTo>
                <a:lnTo>
                  <a:pt x="1176376" y="683819"/>
                </a:lnTo>
                <a:lnTo>
                  <a:pt x="1176224" y="666217"/>
                </a:lnTo>
                <a:lnTo>
                  <a:pt x="1214095" y="656234"/>
                </a:lnTo>
                <a:lnTo>
                  <a:pt x="1244041" y="670636"/>
                </a:lnTo>
                <a:close/>
                <a:moveTo>
                  <a:pt x="1096899" y="662254"/>
                </a:moveTo>
                <a:lnTo>
                  <a:pt x="1126389" y="658368"/>
                </a:lnTo>
                <a:lnTo>
                  <a:pt x="1138276" y="678789"/>
                </a:lnTo>
                <a:lnTo>
                  <a:pt x="1083031" y="688467"/>
                </a:lnTo>
                <a:lnTo>
                  <a:pt x="1049960" y="694944"/>
                </a:lnTo>
                <a:lnTo>
                  <a:pt x="1024281" y="694563"/>
                </a:lnTo>
                <a:lnTo>
                  <a:pt x="1040663" y="666826"/>
                </a:lnTo>
                <a:lnTo>
                  <a:pt x="1066876" y="666445"/>
                </a:lnTo>
                <a:lnTo>
                  <a:pt x="1079678" y="649452"/>
                </a:lnTo>
                <a:lnTo>
                  <a:pt x="1096899" y="662254"/>
                </a:lnTo>
                <a:close/>
                <a:moveTo>
                  <a:pt x="630098" y="569062"/>
                </a:moveTo>
                <a:lnTo>
                  <a:pt x="636651" y="586130"/>
                </a:lnTo>
                <a:lnTo>
                  <a:pt x="728167" y="590931"/>
                </a:lnTo>
                <a:lnTo>
                  <a:pt x="738683" y="571195"/>
                </a:lnTo>
                <a:lnTo>
                  <a:pt x="827227" y="594207"/>
                </a:lnTo>
                <a:lnTo>
                  <a:pt x="844677" y="625373"/>
                </a:lnTo>
                <a:lnTo>
                  <a:pt x="916305" y="634136"/>
                </a:lnTo>
                <a:lnTo>
                  <a:pt x="974903" y="662635"/>
                </a:lnTo>
                <a:lnTo>
                  <a:pt x="920344" y="680999"/>
                </a:lnTo>
                <a:lnTo>
                  <a:pt x="867842" y="661644"/>
                </a:lnTo>
                <a:lnTo>
                  <a:pt x="824637" y="662940"/>
                </a:lnTo>
                <a:lnTo>
                  <a:pt x="775107" y="659358"/>
                </a:lnTo>
                <a:lnTo>
                  <a:pt x="730377" y="650748"/>
                </a:lnTo>
                <a:lnTo>
                  <a:pt x="675056" y="632384"/>
                </a:lnTo>
                <a:lnTo>
                  <a:pt x="640004" y="627659"/>
                </a:lnTo>
                <a:lnTo>
                  <a:pt x="620116" y="633603"/>
                </a:lnTo>
                <a:lnTo>
                  <a:pt x="533019" y="613867"/>
                </a:lnTo>
                <a:lnTo>
                  <a:pt x="524790" y="593217"/>
                </a:lnTo>
                <a:lnTo>
                  <a:pt x="481051" y="589711"/>
                </a:lnTo>
                <a:lnTo>
                  <a:pt x="513817" y="543916"/>
                </a:lnTo>
                <a:lnTo>
                  <a:pt x="571729" y="546735"/>
                </a:lnTo>
                <a:lnTo>
                  <a:pt x="610286" y="565404"/>
                </a:lnTo>
                <a:lnTo>
                  <a:pt x="630098" y="569062"/>
                </a:lnTo>
                <a:close/>
                <a:moveTo>
                  <a:pt x="433502" y="313792"/>
                </a:moveTo>
                <a:lnTo>
                  <a:pt x="441579" y="347091"/>
                </a:lnTo>
                <a:lnTo>
                  <a:pt x="458267" y="373761"/>
                </a:lnTo>
                <a:lnTo>
                  <a:pt x="493319" y="378028"/>
                </a:lnTo>
                <a:lnTo>
                  <a:pt x="516560" y="408279"/>
                </a:lnTo>
                <a:lnTo>
                  <a:pt x="504520" y="467716"/>
                </a:lnTo>
                <a:lnTo>
                  <a:pt x="502615" y="541782"/>
                </a:lnTo>
                <a:lnTo>
                  <a:pt x="449733" y="542772"/>
                </a:lnTo>
                <a:lnTo>
                  <a:pt x="409575" y="502767"/>
                </a:lnTo>
                <a:lnTo>
                  <a:pt x="348234" y="463677"/>
                </a:lnTo>
                <a:lnTo>
                  <a:pt x="327813" y="434645"/>
                </a:lnTo>
                <a:lnTo>
                  <a:pt x="291618" y="395707"/>
                </a:lnTo>
                <a:lnTo>
                  <a:pt x="267919" y="359892"/>
                </a:lnTo>
                <a:lnTo>
                  <a:pt x="231572" y="293065"/>
                </a:lnTo>
                <a:lnTo>
                  <a:pt x="189662" y="253212"/>
                </a:lnTo>
                <a:lnTo>
                  <a:pt x="175641" y="212141"/>
                </a:lnTo>
                <a:lnTo>
                  <a:pt x="158039" y="174879"/>
                </a:lnTo>
                <a:lnTo>
                  <a:pt x="114910" y="144780"/>
                </a:lnTo>
                <a:lnTo>
                  <a:pt x="89992" y="103936"/>
                </a:lnTo>
                <a:lnTo>
                  <a:pt x="54026" y="77114"/>
                </a:lnTo>
                <a:lnTo>
                  <a:pt x="4191" y="24384"/>
                </a:lnTo>
                <a:lnTo>
                  <a:pt x="0" y="0"/>
                </a:lnTo>
                <a:lnTo>
                  <a:pt x="30785" y="1981"/>
                </a:lnTo>
                <a:lnTo>
                  <a:pt x="104699" y="11201"/>
                </a:lnTo>
                <a:lnTo>
                  <a:pt x="146914" y="57988"/>
                </a:lnTo>
                <a:lnTo>
                  <a:pt x="183871" y="90449"/>
                </a:lnTo>
                <a:lnTo>
                  <a:pt x="210160" y="110337"/>
                </a:lnTo>
                <a:lnTo>
                  <a:pt x="255423" y="161696"/>
                </a:lnTo>
                <a:lnTo>
                  <a:pt x="303962" y="162458"/>
                </a:lnTo>
                <a:lnTo>
                  <a:pt x="344119" y="195148"/>
                </a:lnTo>
                <a:lnTo>
                  <a:pt x="371780" y="235153"/>
                </a:lnTo>
                <a:lnTo>
                  <a:pt x="408127" y="257022"/>
                </a:lnTo>
                <a:lnTo>
                  <a:pt x="389001" y="295961"/>
                </a:lnTo>
                <a:lnTo>
                  <a:pt x="416357" y="312572"/>
                </a:lnTo>
                <a:lnTo>
                  <a:pt x="433502" y="313792"/>
                </a:lnTo>
                <a:close/>
              </a:path>
            </a:pathLst>
          </a:custGeom>
          <a:gradFill>
            <a:gsLst>
              <a:gs pos="0">
                <a:srgbClr val="12D6C8"/>
              </a:gs>
              <a:gs pos="50000">
                <a:srgbClr val="33DBC0"/>
              </a:gs>
              <a:gs pos="100000">
                <a:srgbClr val="54E0B9"/>
              </a:gs>
            </a:gsLst>
            <a:lin ang="2700000" scaled="1"/>
          </a:gradFill>
          <a:ln w="9525" cap="rnd">
            <a:solidFill>
              <a:schemeClr val="bg2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192" name="Freeform: Shape 191">
            <a:extLst>
              <a:ext uri="{FF2B5EF4-FFF2-40B4-BE49-F238E27FC236}">
                <a16:creationId xmlns:a16="http://schemas.microsoft.com/office/drawing/2014/main" id="{CC71A27F-09BF-54FE-E2E8-0C27F514ED72}"/>
              </a:ext>
            </a:extLst>
          </p:cNvPr>
          <p:cNvSpPr/>
          <p:nvPr/>
        </p:nvSpPr>
        <p:spPr>
          <a:xfrm>
            <a:off x="4648655" y="4808248"/>
            <a:ext cx="350504" cy="417557"/>
          </a:xfrm>
          <a:custGeom>
            <a:avLst/>
            <a:gdLst>
              <a:gd name="csX0" fmla="*/ 347015 w 355701"/>
              <a:gd name="csY0" fmla="*/ 408127 h 423748"/>
              <a:gd name="csX1" fmla="*/ 304724 w 355701"/>
              <a:gd name="csY1" fmla="*/ 390144 h 423748"/>
              <a:gd name="csX2" fmla="*/ 283083 w 355701"/>
              <a:gd name="csY2" fmla="*/ 423748 h 423748"/>
              <a:gd name="csX3" fmla="*/ 243687 w 355701"/>
              <a:gd name="csY3" fmla="*/ 404622 h 423748"/>
              <a:gd name="csX4" fmla="*/ 259232 w 355701"/>
              <a:gd name="csY4" fmla="*/ 382677 h 423748"/>
              <a:gd name="csX5" fmla="*/ 261366 w 355701"/>
              <a:gd name="csY5" fmla="*/ 341376 h 423748"/>
              <a:gd name="csX6" fmla="*/ 222732 w 355701"/>
              <a:gd name="csY6" fmla="*/ 298628 h 423748"/>
              <a:gd name="csX7" fmla="*/ 219684 w 355701"/>
              <a:gd name="csY7" fmla="*/ 250165 h 423748"/>
              <a:gd name="csX8" fmla="*/ 183413 w 355701"/>
              <a:gd name="csY8" fmla="*/ 210160 h 423748"/>
              <a:gd name="csX9" fmla="*/ 147294 w 355701"/>
              <a:gd name="csY9" fmla="*/ 206731 h 423748"/>
              <a:gd name="csX10" fmla="*/ 137693 w 355701"/>
              <a:gd name="csY10" fmla="*/ 223952 h 423748"/>
              <a:gd name="csX11" fmla="*/ 109652 w 355701"/>
              <a:gd name="csY11" fmla="*/ 225323 h 423748"/>
              <a:gd name="csX12" fmla="*/ 95402 w 355701"/>
              <a:gd name="csY12" fmla="*/ 216637 h 423748"/>
              <a:gd name="csX13" fmla="*/ 45034 w 355701"/>
              <a:gd name="csY13" fmla="*/ 246050 h 423748"/>
              <a:gd name="csX14" fmla="*/ 43891 w 355701"/>
              <a:gd name="csY14" fmla="*/ 201854 h 423748"/>
              <a:gd name="csX15" fmla="*/ 55702 w 355701"/>
              <a:gd name="csY15" fmla="*/ 149733 h 423748"/>
              <a:gd name="csX16" fmla="*/ 23393 w 355701"/>
              <a:gd name="csY16" fmla="*/ 147447 h 423748"/>
              <a:gd name="csX17" fmla="*/ 20650 w 355701"/>
              <a:gd name="csY17" fmla="*/ 117653 h 423748"/>
              <a:gd name="csX18" fmla="*/ 0 w 355701"/>
              <a:gd name="csY18" fmla="*/ 102260 h 423748"/>
              <a:gd name="csX19" fmla="*/ 10134 w 355701"/>
              <a:gd name="csY19" fmla="*/ 83896 h 423748"/>
              <a:gd name="csX20" fmla="*/ 50825 w 355701"/>
              <a:gd name="csY20" fmla="*/ 51435 h 423748"/>
              <a:gd name="csX21" fmla="*/ 55092 w 355701"/>
              <a:gd name="csY21" fmla="*/ 63170 h 423748"/>
              <a:gd name="csX22" fmla="*/ 80543 w 355701"/>
              <a:gd name="csY22" fmla="*/ 64542 h 423748"/>
              <a:gd name="csX23" fmla="*/ 73381 w 355701"/>
              <a:gd name="csY23" fmla="*/ 7315 h 423748"/>
              <a:gd name="csX24" fmla="*/ 98069 w 355701"/>
              <a:gd name="csY24" fmla="*/ 0 h 423748"/>
              <a:gd name="csX25" fmla="*/ 126035 w 355701"/>
              <a:gd name="csY25" fmla="*/ 39548 h 423748"/>
              <a:gd name="csX26" fmla="*/ 147447 w 355701"/>
              <a:gd name="csY26" fmla="*/ 84887 h 423748"/>
              <a:gd name="csX27" fmla="*/ 206273 w 355701"/>
              <a:gd name="csY27" fmla="*/ 85268 h 423748"/>
              <a:gd name="csX28" fmla="*/ 224790 w 355701"/>
              <a:gd name="csY28" fmla="*/ 128702 h 423748"/>
              <a:gd name="csX29" fmla="*/ 194234 w 355701"/>
              <a:gd name="csY29" fmla="*/ 141656 h 423748"/>
              <a:gd name="csX30" fmla="*/ 180518 w 355701"/>
              <a:gd name="csY30" fmla="*/ 159487 h 423748"/>
              <a:gd name="csX31" fmla="*/ 237744 w 355701"/>
              <a:gd name="csY31" fmla="*/ 189128 h 423748"/>
              <a:gd name="csX32" fmla="*/ 277444 w 355701"/>
              <a:gd name="csY32" fmla="*/ 247422 h 423748"/>
              <a:gd name="csX33" fmla="*/ 307543 w 355701"/>
              <a:gd name="csY33" fmla="*/ 290703 h 423748"/>
              <a:gd name="csX34" fmla="*/ 343662 w 355701"/>
              <a:gd name="csY34" fmla="*/ 324764 h 423748"/>
              <a:gd name="csX35" fmla="*/ 355702 w 355701"/>
              <a:gd name="csY35" fmla="*/ 359359 h 423748"/>
              <a:gd name="csX36" fmla="*/ 347015 w 355701"/>
              <a:gd name="csY36" fmla="*/ 408127 h 4237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</a:cxnLst>
            <a:rect l="l" t="t" r="r" b="b"/>
            <a:pathLst>
              <a:path w="355701" h="423748">
                <a:moveTo>
                  <a:pt x="347015" y="408127"/>
                </a:moveTo>
                <a:lnTo>
                  <a:pt x="304724" y="390144"/>
                </a:lnTo>
                <a:lnTo>
                  <a:pt x="283083" y="423748"/>
                </a:lnTo>
                <a:lnTo>
                  <a:pt x="243687" y="404622"/>
                </a:lnTo>
                <a:lnTo>
                  <a:pt x="259232" y="382677"/>
                </a:lnTo>
                <a:lnTo>
                  <a:pt x="261366" y="341376"/>
                </a:lnTo>
                <a:lnTo>
                  <a:pt x="222732" y="298628"/>
                </a:lnTo>
                <a:lnTo>
                  <a:pt x="219684" y="250165"/>
                </a:lnTo>
                <a:lnTo>
                  <a:pt x="183413" y="210160"/>
                </a:lnTo>
                <a:lnTo>
                  <a:pt x="147294" y="206731"/>
                </a:lnTo>
                <a:lnTo>
                  <a:pt x="137693" y="223952"/>
                </a:lnTo>
                <a:lnTo>
                  <a:pt x="109652" y="225323"/>
                </a:lnTo>
                <a:lnTo>
                  <a:pt x="95402" y="216637"/>
                </a:lnTo>
                <a:lnTo>
                  <a:pt x="45034" y="246050"/>
                </a:lnTo>
                <a:lnTo>
                  <a:pt x="43891" y="201854"/>
                </a:lnTo>
                <a:lnTo>
                  <a:pt x="55702" y="149733"/>
                </a:lnTo>
                <a:lnTo>
                  <a:pt x="23393" y="147447"/>
                </a:lnTo>
                <a:lnTo>
                  <a:pt x="20650" y="117653"/>
                </a:lnTo>
                <a:lnTo>
                  <a:pt x="0" y="102260"/>
                </a:lnTo>
                <a:lnTo>
                  <a:pt x="10134" y="83896"/>
                </a:lnTo>
                <a:lnTo>
                  <a:pt x="50825" y="51435"/>
                </a:lnTo>
                <a:lnTo>
                  <a:pt x="55092" y="63170"/>
                </a:lnTo>
                <a:lnTo>
                  <a:pt x="80543" y="64542"/>
                </a:lnTo>
                <a:lnTo>
                  <a:pt x="73381" y="7315"/>
                </a:lnTo>
                <a:lnTo>
                  <a:pt x="98069" y="0"/>
                </a:lnTo>
                <a:lnTo>
                  <a:pt x="126035" y="39548"/>
                </a:lnTo>
                <a:lnTo>
                  <a:pt x="147447" y="84887"/>
                </a:lnTo>
                <a:lnTo>
                  <a:pt x="206273" y="85268"/>
                </a:lnTo>
                <a:lnTo>
                  <a:pt x="224790" y="128702"/>
                </a:lnTo>
                <a:lnTo>
                  <a:pt x="194234" y="141656"/>
                </a:lnTo>
                <a:lnTo>
                  <a:pt x="180518" y="159487"/>
                </a:lnTo>
                <a:lnTo>
                  <a:pt x="237744" y="189128"/>
                </a:lnTo>
                <a:lnTo>
                  <a:pt x="277444" y="247422"/>
                </a:lnTo>
                <a:lnTo>
                  <a:pt x="307543" y="290703"/>
                </a:lnTo>
                <a:lnTo>
                  <a:pt x="343662" y="324764"/>
                </a:lnTo>
                <a:lnTo>
                  <a:pt x="355702" y="359359"/>
                </a:lnTo>
                <a:lnTo>
                  <a:pt x="347015" y="408127"/>
                </a:lnTo>
                <a:close/>
              </a:path>
            </a:pathLst>
          </a:custGeom>
          <a:gradFill>
            <a:gsLst>
              <a:gs pos="0">
                <a:srgbClr val="A08CFF"/>
              </a:gs>
              <a:gs pos="50000">
                <a:srgbClr val="BAA2FF"/>
              </a:gs>
              <a:gs pos="100000">
                <a:srgbClr val="D5B8FF"/>
              </a:gs>
            </a:gsLst>
            <a:lin ang="2700000" scaled="1"/>
          </a:gradFill>
          <a:ln w="9525" cap="rnd">
            <a:solidFill>
              <a:schemeClr val="bg2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193" name="Freeform: Shape 192">
            <a:extLst>
              <a:ext uri="{FF2B5EF4-FFF2-40B4-BE49-F238E27FC236}">
                <a16:creationId xmlns:a16="http://schemas.microsoft.com/office/drawing/2014/main" id="{BC0ACED3-91F7-04BA-540B-28B92AB5A947}"/>
              </a:ext>
            </a:extLst>
          </p:cNvPr>
          <p:cNvSpPr/>
          <p:nvPr/>
        </p:nvSpPr>
        <p:spPr>
          <a:xfrm>
            <a:off x="4647229" y="5556637"/>
            <a:ext cx="898637" cy="290134"/>
          </a:xfrm>
          <a:custGeom>
            <a:avLst/>
            <a:gdLst>
              <a:gd name="csX0" fmla="*/ 0 w 911961"/>
              <a:gd name="csY0" fmla="*/ 22251 h 294436"/>
              <a:gd name="csX1" fmla="*/ 8306 w 911961"/>
              <a:gd name="csY1" fmla="*/ 13716 h 294436"/>
              <a:gd name="csX2" fmla="*/ 47244 w 911961"/>
              <a:gd name="csY2" fmla="*/ 34671 h 294436"/>
              <a:gd name="csX3" fmla="*/ 51054 w 911961"/>
              <a:gd name="csY3" fmla="*/ 59284 h 294436"/>
              <a:gd name="csX4" fmla="*/ 82525 w 911961"/>
              <a:gd name="csY4" fmla="*/ 53569 h 294436"/>
              <a:gd name="csX5" fmla="*/ 98146 w 911961"/>
              <a:gd name="csY5" fmla="*/ 33909 h 294436"/>
              <a:gd name="csX6" fmla="*/ 109118 w 911961"/>
              <a:gd name="csY6" fmla="*/ 38329 h 294436"/>
              <a:gd name="csX7" fmla="*/ 137312 w 911961"/>
              <a:gd name="csY7" fmla="*/ 67285 h 294436"/>
              <a:gd name="csX8" fmla="*/ 157353 w 911961"/>
              <a:gd name="csY8" fmla="*/ 99365 h 294436"/>
              <a:gd name="csX9" fmla="*/ 160096 w 911961"/>
              <a:gd name="csY9" fmla="*/ 131598 h 294436"/>
              <a:gd name="csX10" fmla="*/ 155067 w 911961"/>
              <a:gd name="csY10" fmla="*/ 153314 h 294436"/>
              <a:gd name="csX11" fmla="*/ 159715 w 911961"/>
              <a:gd name="csY11" fmla="*/ 169774 h 294436"/>
              <a:gd name="csX12" fmla="*/ 163144 w 911961"/>
              <a:gd name="csY12" fmla="*/ 198044 h 294436"/>
              <a:gd name="csX13" fmla="*/ 179984 w 911961"/>
              <a:gd name="csY13" fmla="*/ 211227 h 294436"/>
              <a:gd name="csX14" fmla="*/ 198806 w 911961"/>
              <a:gd name="csY14" fmla="*/ 253518 h 294436"/>
              <a:gd name="csX15" fmla="*/ 197891 w 911961"/>
              <a:gd name="csY15" fmla="*/ 269672 h 294436"/>
              <a:gd name="csX16" fmla="*/ 163982 w 911961"/>
              <a:gd name="csY16" fmla="*/ 272796 h 294436"/>
              <a:gd name="csX17" fmla="*/ 118796 w 911961"/>
              <a:gd name="csY17" fmla="*/ 237439 h 294436"/>
              <a:gd name="csX18" fmla="*/ 62332 w 911961"/>
              <a:gd name="csY18" fmla="*/ 199492 h 294436"/>
              <a:gd name="csX19" fmla="*/ 56693 w 911961"/>
              <a:gd name="csY19" fmla="*/ 175184 h 294436"/>
              <a:gd name="csX20" fmla="*/ 29108 w 911961"/>
              <a:gd name="csY20" fmla="*/ 143180 h 294436"/>
              <a:gd name="csX21" fmla="*/ 22479 w 911961"/>
              <a:gd name="csY21" fmla="*/ 103556 h 294436"/>
              <a:gd name="csX22" fmla="*/ 5258 w 911961"/>
              <a:gd name="csY22" fmla="*/ 77419 h 294436"/>
              <a:gd name="csX23" fmla="*/ 10516 w 911961"/>
              <a:gd name="csY23" fmla="*/ 42596 h 294436"/>
              <a:gd name="csX24" fmla="*/ 0 w 911961"/>
              <a:gd name="csY24" fmla="*/ 22251 h 294436"/>
              <a:gd name="csX25" fmla="*/ 849935 w 911961"/>
              <a:gd name="csY25" fmla="*/ 133655 h 294436"/>
              <a:gd name="csX26" fmla="*/ 808482 w 911961"/>
              <a:gd name="csY26" fmla="*/ 125654 h 294436"/>
              <a:gd name="csX27" fmla="*/ 753618 w 911961"/>
              <a:gd name="csY27" fmla="*/ 125578 h 294436"/>
              <a:gd name="csX28" fmla="*/ 737082 w 911961"/>
              <a:gd name="csY28" fmla="*/ 179984 h 294436"/>
              <a:gd name="csX29" fmla="*/ 718642 w 911961"/>
              <a:gd name="csY29" fmla="*/ 196596 h 294436"/>
              <a:gd name="csX30" fmla="*/ 694182 w 911961"/>
              <a:gd name="csY30" fmla="*/ 263043 h 294436"/>
              <a:gd name="csX31" fmla="*/ 655244 w 911961"/>
              <a:gd name="csY31" fmla="*/ 273254 h 294436"/>
              <a:gd name="csX32" fmla="*/ 610057 w 911961"/>
              <a:gd name="csY32" fmla="*/ 259842 h 294436"/>
              <a:gd name="csX33" fmla="*/ 587121 w 911961"/>
              <a:gd name="csY33" fmla="*/ 264033 h 294436"/>
              <a:gd name="csX34" fmla="*/ 559308 w 911961"/>
              <a:gd name="csY34" fmla="*/ 288188 h 294436"/>
              <a:gd name="csX35" fmla="*/ 528828 w 911961"/>
              <a:gd name="csY35" fmla="*/ 284759 h 294436"/>
              <a:gd name="csX36" fmla="*/ 498043 w 911961"/>
              <a:gd name="csY36" fmla="*/ 294437 h 294436"/>
              <a:gd name="csX37" fmla="*/ 465353 w 911961"/>
              <a:gd name="csY37" fmla="*/ 267462 h 294436"/>
              <a:gd name="csX38" fmla="*/ 457428 w 911961"/>
              <a:gd name="csY38" fmla="*/ 235534 h 294436"/>
              <a:gd name="csX39" fmla="*/ 492404 w 911961"/>
              <a:gd name="csY39" fmla="*/ 251917 h 294436"/>
              <a:gd name="csX40" fmla="*/ 529285 w 911961"/>
              <a:gd name="csY40" fmla="*/ 243002 h 294436"/>
              <a:gd name="csX41" fmla="*/ 538886 w 911961"/>
              <a:gd name="csY41" fmla="*/ 202540 h 294436"/>
              <a:gd name="csX42" fmla="*/ 559308 w 911961"/>
              <a:gd name="csY42" fmla="*/ 193548 h 294436"/>
              <a:gd name="csX43" fmla="*/ 616534 w 911961"/>
              <a:gd name="csY43" fmla="*/ 183185 h 294436"/>
              <a:gd name="csX44" fmla="*/ 650824 w 911961"/>
              <a:gd name="csY44" fmla="*/ 145390 h 294436"/>
              <a:gd name="csX45" fmla="*/ 674294 w 911961"/>
              <a:gd name="csY45" fmla="*/ 115139 h 294436"/>
              <a:gd name="csX46" fmla="*/ 696011 w 911961"/>
              <a:gd name="csY46" fmla="*/ 139904 h 294436"/>
              <a:gd name="csX47" fmla="*/ 706069 w 911961"/>
              <a:gd name="csY47" fmla="*/ 123597 h 294436"/>
              <a:gd name="csX48" fmla="*/ 728853 w 911961"/>
              <a:gd name="csY48" fmla="*/ 125121 h 294436"/>
              <a:gd name="csX49" fmla="*/ 731672 w 911961"/>
              <a:gd name="csY49" fmla="*/ 94564 h 294436"/>
              <a:gd name="csX50" fmla="*/ 733806 w 911961"/>
              <a:gd name="csY50" fmla="*/ 70942 h 294436"/>
              <a:gd name="csX51" fmla="*/ 770611 w 911961"/>
              <a:gd name="csY51" fmla="*/ 37643 h 294436"/>
              <a:gd name="csX52" fmla="*/ 794690 w 911961"/>
              <a:gd name="csY52" fmla="*/ 153 h 294436"/>
              <a:gd name="csX53" fmla="*/ 813968 w 911961"/>
              <a:gd name="csY53" fmla="*/ 0 h 294436"/>
              <a:gd name="csX54" fmla="*/ 838505 w 911961"/>
              <a:gd name="csY54" fmla="*/ 24308 h 294436"/>
              <a:gd name="csX55" fmla="*/ 840715 w 911961"/>
              <a:gd name="csY55" fmla="*/ 45111 h 294436"/>
              <a:gd name="csX56" fmla="*/ 872185 w 911961"/>
              <a:gd name="csY56" fmla="*/ 58446 h 294436"/>
              <a:gd name="csX57" fmla="*/ 911962 w 911961"/>
              <a:gd name="csY57" fmla="*/ 72847 h 294436"/>
              <a:gd name="csX58" fmla="*/ 908609 w 911961"/>
              <a:gd name="csY58" fmla="*/ 91669 h 294436"/>
              <a:gd name="csX59" fmla="*/ 876528 w 911961"/>
              <a:gd name="csY59" fmla="*/ 94031 h 294436"/>
              <a:gd name="csX60" fmla="*/ 885063 w 911961"/>
              <a:gd name="csY60" fmla="*/ 117424 h 294436"/>
              <a:gd name="csX61" fmla="*/ 849935 w 911961"/>
              <a:gd name="csY61" fmla="*/ 133655 h 2944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</a:cxnLst>
            <a:rect l="l" t="t" r="r" b="b"/>
            <a:pathLst>
              <a:path w="911961" h="294436">
                <a:moveTo>
                  <a:pt x="0" y="22251"/>
                </a:moveTo>
                <a:lnTo>
                  <a:pt x="8306" y="13716"/>
                </a:lnTo>
                <a:lnTo>
                  <a:pt x="47244" y="34671"/>
                </a:lnTo>
                <a:lnTo>
                  <a:pt x="51054" y="59284"/>
                </a:lnTo>
                <a:lnTo>
                  <a:pt x="82525" y="53569"/>
                </a:lnTo>
                <a:lnTo>
                  <a:pt x="98146" y="33909"/>
                </a:lnTo>
                <a:lnTo>
                  <a:pt x="109118" y="38329"/>
                </a:lnTo>
                <a:lnTo>
                  <a:pt x="137312" y="67285"/>
                </a:lnTo>
                <a:lnTo>
                  <a:pt x="157353" y="99365"/>
                </a:lnTo>
                <a:lnTo>
                  <a:pt x="160096" y="131598"/>
                </a:lnTo>
                <a:lnTo>
                  <a:pt x="155067" y="153314"/>
                </a:lnTo>
                <a:lnTo>
                  <a:pt x="159715" y="169774"/>
                </a:lnTo>
                <a:lnTo>
                  <a:pt x="163144" y="198044"/>
                </a:lnTo>
                <a:lnTo>
                  <a:pt x="179984" y="211227"/>
                </a:lnTo>
                <a:lnTo>
                  <a:pt x="198806" y="253518"/>
                </a:lnTo>
                <a:lnTo>
                  <a:pt x="197891" y="269672"/>
                </a:lnTo>
                <a:lnTo>
                  <a:pt x="163982" y="272796"/>
                </a:lnTo>
                <a:lnTo>
                  <a:pt x="118796" y="237439"/>
                </a:lnTo>
                <a:lnTo>
                  <a:pt x="62332" y="199492"/>
                </a:lnTo>
                <a:lnTo>
                  <a:pt x="56693" y="175184"/>
                </a:lnTo>
                <a:lnTo>
                  <a:pt x="29108" y="143180"/>
                </a:lnTo>
                <a:lnTo>
                  <a:pt x="22479" y="103556"/>
                </a:lnTo>
                <a:lnTo>
                  <a:pt x="5258" y="77419"/>
                </a:lnTo>
                <a:lnTo>
                  <a:pt x="10516" y="42596"/>
                </a:lnTo>
                <a:lnTo>
                  <a:pt x="0" y="22251"/>
                </a:lnTo>
                <a:close/>
                <a:moveTo>
                  <a:pt x="849935" y="133655"/>
                </a:moveTo>
                <a:lnTo>
                  <a:pt x="808482" y="125654"/>
                </a:lnTo>
                <a:lnTo>
                  <a:pt x="753618" y="125578"/>
                </a:lnTo>
                <a:lnTo>
                  <a:pt x="737082" y="179984"/>
                </a:lnTo>
                <a:lnTo>
                  <a:pt x="718642" y="196596"/>
                </a:lnTo>
                <a:lnTo>
                  <a:pt x="694182" y="263043"/>
                </a:lnTo>
                <a:lnTo>
                  <a:pt x="655244" y="273254"/>
                </a:lnTo>
                <a:lnTo>
                  <a:pt x="610057" y="259842"/>
                </a:lnTo>
                <a:lnTo>
                  <a:pt x="587121" y="264033"/>
                </a:lnTo>
                <a:lnTo>
                  <a:pt x="559308" y="288188"/>
                </a:lnTo>
                <a:lnTo>
                  <a:pt x="528828" y="284759"/>
                </a:lnTo>
                <a:lnTo>
                  <a:pt x="498043" y="294437"/>
                </a:lnTo>
                <a:lnTo>
                  <a:pt x="465353" y="267462"/>
                </a:lnTo>
                <a:lnTo>
                  <a:pt x="457428" y="235534"/>
                </a:lnTo>
                <a:lnTo>
                  <a:pt x="492404" y="251917"/>
                </a:lnTo>
                <a:lnTo>
                  <a:pt x="529285" y="243002"/>
                </a:lnTo>
                <a:lnTo>
                  <a:pt x="538886" y="202540"/>
                </a:lnTo>
                <a:lnTo>
                  <a:pt x="559308" y="193548"/>
                </a:lnTo>
                <a:lnTo>
                  <a:pt x="616534" y="183185"/>
                </a:lnTo>
                <a:lnTo>
                  <a:pt x="650824" y="145390"/>
                </a:lnTo>
                <a:lnTo>
                  <a:pt x="674294" y="115139"/>
                </a:lnTo>
                <a:lnTo>
                  <a:pt x="696011" y="139904"/>
                </a:lnTo>
                <a:lnTo>
                  <a:pt x="706069" y="123597"/>
                </a:lnTo>
                <a:lnTo>
                  <a:pt x="728853" y="125121"/>
                </a:lnTo>
                <a:lnTo>
                  <a:pt x="731672" y="94564"/>
                </a:lnTo>
                <a:lnTo>
                  <a:pt x="733806" y="70942"/>
                </a:lnTo>
                <a:lnTo>
                  <a:pt x="770611" y="37643"/>
                </a:lnTo>
                <a:lnTo>
                  <a:pt x="794690" y="153"/>
                </a:lnTo>
                <a:lnTo>
                  <a:pt x="813968" y="0"/>
                </a:lnTo>
                <a:lnTo>
                  <a:pt x="838505" y="24308"/>
                </a:lnTo>
                <a:lnTo>
                  <a:pt x="840715" y="45111"/>
                </a:lnTo>
                <a:lnTo>
                  <a:pt x="872185" y="58446"/>
                </a:lnTo>
                <a:lnTo>
                  <a:pt x="911962" y="72847"/>
                </a:lnTo>
                <a:lnTo>
                  <a:pt x="908609" y="91669"/>
                </a:lnTo>
                <a:lnTo>
                  <a:pt x="876528" y="94031"/>
                </a:lnTo>
                <a:lnTo>
                  <a:pt x="885063" y="117424"/>
                </a:lnTo>
                <a:lnTo>
                  <a:pt x="849935" y="133655"/>
                </a:lnTo>
                <a:close/>
              </a:path>
            </a:pathLst>
          </a:custGeom>
          <a:gradFill>
            <a:gsLst>
              <a:gs pos="0">
                <a:srgbClr val="12D6C8"/>
              </a:gs>
              <a:gs pos="50000">
                <a:srgbClr val="33DBC0"/>
              </a:gs>
              <a:gs pos="100000">
                <a:srgbClr val="54E0B9"/>
              </a:gs>
            </a:gsLst>
            <a:lin ang="2700000" scaled="1"/>
          </a:gradFill>
          <a:ln w="9525" cap="rnd">
            <a:solidFill>
              <a:schemeClr val="bg2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194" name="Freeform: Shape 193">
            <a:extLst>
              <a:ext uri="{FF2B5EF4-FFF2-40B4-BE49-F238E27FC236}">
                <a16:creationId xmlns:a16="http://schemas.microsoft.com/office/drawing/2014/main" id="{21A2D4A8-63B1-7A9D-732B-CC4A6E79BE18}"/>
              </a:ext>
            </a:extLst>
          </p:cNvPr>
          <p:cNvSpPr/>
          <p:nvPr/>
        </p:nvSpPr>
        <p:spPr>
          <a:xfrm>
            <a:off x="4280956" y="4513457"/>
            <a:ext cx="417782" cy="900815"/>
          </a:xfrm>
          <a:custGeom>
            <a:avLst/>
            <a:gdLst>
              <a:gd name="csX0" fmla="*/ 373152 w 423976"/>
              <a:gd name="csY0" fmla="*/ 401422 h 914171"/>
              <a:gd name="csX1" fmla="*/ 345796 w 423976"/>
              <a:gd name="csY1" fmla="*/ 412928 h 914171"/>
              <a:gd name="csX2" fmla="*/ 317907 w 423976"/>
              <a:gd name="csY2" fmla="*/ 434493 h 914171"/>
              <a:gd name="csX3" fmla="*/ 284226 w 423976"/>
              <a:gd name="csY3" fmla="*/ 436702 h 914171"/>
              <a:gd name="csX4" fmla="*/ 262433 w 423976"/>
              <a:gd name="csY4" fmla="*/ 490271 h 914171"/>
              <a:gd name="csX5" fmla="*/ 242240 w 423976"/>
              <a:gd name="csY5" fmla="*/ 499186 h 914171"/>
              <a:gd name="csX6" fmla="*/ 265328 w 423976"/>
              <a:gd name="csY6" fmla="*/ 542468 h 914171"/>
              <a:gd name="csX7" fmla="*/ 295656 w 423976"/>
              <a:gd name="csY7" fmla="*/ 578358 h 914171"/>
              <a:gd name="csX8" fmla="*/ 315239 w 423976"/>
              <a:gd name="csY8" fmla="*/ 610743 h 914171"/>
              <a:gd name="csX9" fmla="*/ 297713 w 423976"/>
              <a:gd name="csY9" fmla="*/ 653339 h 914171"/>
              <a:gd name="csX10" fmla="*/ 281254 w 423976"/>
              <a:gd name="csY10" fmla="*/ 662331 h 914171"/>
              <a:gd name="csX11" fmla="*/ 292684 w 423976"/>
              <a:gd name="csY11" fmla="*/ 686791 h 914171"/>
              <a:gd name="csX12" fmla="*/ 324536 w 423976"/>
              <a:gd name="csY12" fmla="*/ 725500 h 914171"/>
              <a:gd name="csX13" fmla="*/ 329946 w 423976"/>
              <a:gd name="csY13" fmla="*/ 752704 h 914171"/>
              <a:gd name="csX14" fmla="*/ 329184 w 423976"/>
              <a:gd name="csY14" fmla="*/ 775259 h 914171"/>
              <a:gd name="csX15" fmla="*/ 347853 w 423976"/>
              <a:gd name="csY15" fmla="*/ 819455 h 914171"/>
              <a:gd name="csX16" fmla="*/ 321640 w 423976"/>
              <a:gd name="csY16" fmla="*/ 864565 h 914171"/>
              <a:gd name="csX17" fmla="*/ 298552 w 423976"/>
              <a:gd name="csY17" fmla="*/ 914172 h 914171"/>
              <a:gd name="csX18" fmla="*/ 293903 w 423976"/>
              <a:gd name="csY18" fmla="*/ 878281 h 914171"/>
              <a:gd name="csX19" fmla="*/ 308610 w 423976"/>
              <a:gd name="csY19" fmla="*/ 841324 h 914171"/>
              <a:gd name="csX20" fmla="*/ 292532 w 423976"/>
              <a:gd name="csY20" fmla="*/ 812673 h 914171"/>
              <a:gd name="csX21" fmla="*/ 296418 w 423976"/>
              <a:gd name="csY21" fmla="*/ 759790 h 914171"/>
              <a:gd name="csX22" fmla="*/ 277064 w 423976"/>
              <a:gd name="csY22" fmla="*/ 734644 h 914171"/>
              <a:gd name="csX23" fmla="*/ 261442 w 423976"/>
              <a:gd name="csY23" fmla="*/ 676351 h 914171"/>
              <a:gd name="csX24" fmla="*/ 252832 w 423976"/>
              <a:gd name="csY24" fmla="*/ 614553 h 914171"/>
              <a:gd name="csX25" fmla="*/ 232182 w 423976"/>
              <a:gd name="csY25" fmla="*/ 573938 h 914171"/>
              <a:gd name="csX26" fmla="*/ 200711 w 423976"/>
              <a:gd name="csY26" fmla="*/ 598551 h 914171"/>
              <a:gd name="csX27" fmla="*/ 146457 w 423976"/>
              <a:gd name="csY27" fmla="*/ 633451 h 914171"/>
              <a:gd name="csX28" fmla="*/ 119634 w 423976"/>
              <a:gd name="csY28" fmla="*/ 629107 h 914171"/>
              <a:gd name="csX29" fmla="*/ 90068 w 423976"/>
              <a:gd name="csY29" fmla="*/ 617601 h 914171"/>
              <a:gd name="csX30" fmla="*/ 106528 w 423976"/>
              <a:gd name="csY30" fmla="*/ 556793 h 914171"/>
              <a:gd name="csX31" fmla="*/ 96546 w 423976"/>
              <a:gd name="csY31" fmla="*/ 510693 h 914171"/>
              <a:gd name="csX32" fmla="*/ 59131 w 423976"/>
              <a:gd name="csY32" fmla="*/ 453619 h 914171"/>
              <a:gd name="csX33" fmla="*/ 64999 w 423976"/>
              <a:gd name="csY33" fmla="*/ 435788 h 914171"/>
              <a:gd name="csX34" fmla="*/ 37034 w 423976"/>
              <a:gd name="csY34" fmla="*/ 429387 h 914171"/>
              <a:gd name="csX35" fmla="*/ 3124 w 423976"/>
              <a:gd name="csY35" fmla="*/ 388849 h 914171"/>
              <a:gd name="csX36" fmla="*/ 0 w 423976"/>
              <a:gd name="csY36" fmla="*/ 348691 h 914171"/>
              <a:gd name="csX37" fmla="*/ 16688 w 423976"/>
              <a:gd name="csY37" fmla="*/ 356235 h 914171"/>
              <a:gd name="csX38" fmla="*/ 17678 w 423976"/>
              <a:gd name="csY38" fmla="*/ 320345 h 914171"/>
              <a:gd name="csX39" fmla="*/ 41224 w 423976"/>
              <a:gd name="csY39" fmla="*/ 308458 h 914171"/>
              <a:gd name="csX40" fmla="*/ 36195 w 423976"/>
              <a:gd name="csY40" fmla="*/ 287122 h 914171"/>
              <a:gd name="csX41" fmla="*/ 46939 w 423976"/>
              <a:gd name="csY41" fmla="*/ 270053 h 914171"/>
              <a:gd name="csX42" fmla="*/ 48844 w 423976"/>
              <a:gd name="csY42" fmla="*/ 217780 h 914171"/>
              <a:gd name="csX43" fmla="*/ 86182 w 423976"/>
              <a:gd name="csY43" fmla="*/ 229286 h 914171"/>
              <a:gd name="csX44" fmla="*/ 107442 w 423976"/>
              <a:gd name="csY44" fmla="*/ 187528 h 914171"/>
              <a:gd name="csX45" fmla="*/ 109881 w 423976"/>
              <a:gd name="csY45" fmla="*/ 162839 h 914171"/>
              <a:gd name="csX46" fmla="*/ 136246 w 423976"/>
              <a:gd name="csY46" fmla="*/ 120015 h 914171"/>
              <a:gd name="csX47" fmla="*/ 134798 w 423976"/>
              <a:gd name="csY47" fmla="*/ 90754 h 914171"/>
              <a:gd name="csX48" fmla="*/ 196596 w 423976"/>
              <a:gd name="csY48" fmla="*/ 55321 h 914171"/>
              <a:gd name="csX49" fmla="*/ 230734 w 423976"/>
              <a:gd name="csY49" fmla="*/ 64618 h 914171"/>
              <a:gd name="csX50" fmla="*/ 226771 w 423976"/>
              <a:gd name="csY50" fmla="*/ 32918 h 914171"/>
              <a:gd name="csX51" fmla="*/ 243535 w 423976"/>
              <a:gd name="csY51" fmla="*/ 23470 h 914171"/>
              <a:gd name="csX52" fmla="*/ 239954 w 423976"/>
              <a:gd name="csY52" fmla="*/ 3886 h 914171"/>
              <a:gd name="csX53" fmla="*/ 267843 w 423976"/>
              <a:gd name="csY53" fmla="*/ 0 h 914171"/>
              <a:gd name="csX54" fmla="*/ 283845 w 423976"/>
              <a:gd name="csY54" fmla="*/ 30404 h 914171"/>
              <a:gd name="csX55" fmla="*/ 304648 w 423976"/>
              <a:gd name="csY55" fmla="*/ 42748 h 914171"/>
              <a:gd name="csX56" fmla="*/ 306096 w 423976"/>
              <a:gd name="csY56" fmla="*/ 82068 h 914171"/>
              <a:gd name="csX57" fmla="*/ 304191 w 423976"/>
              <a:gd name="csY57" fmla="*/ 124282 h 914171"/>
              <a:gd name="csX58" fmla="*/ 258928 w 423976"/>
              <a:gd name="csY58" fmla="*/ 166802 h 914171"/>
              <a:gd name="csX59" fmla="*/ 253213 w 423976"/>
              <a:gd name="csY59" fmla="*/ 226924 h 914171"/>
              <a:gd name="csX60" fmla="*/ 303581 w 423976"/>
              <a:gd name="csY60" fmla="*/ 218542 h 914171"/>
              <a:gd name="csX61" fmla="*/ 315011 w 423976"/>
              <a:gd name="csY61" fmla="*/ 265024 h 914171"/>
              <a:gd name="csX62" fmla="*/ 345262 w 423976"/>
              <a:gd name="csY62" fmla="*/ 274777 h 914171"/>
              <a:gd name="csX63" fmla="*/ 331318 w 423976"/>
              <a:gd name="csY63" fmla="*/ 316535 h 914171"/>
              <a:gd name="csX64" fmla="*/ 366827 w 423976"/>
              <a:gd name="csY64" fmla="*/ 335280 h 914171"/>
              <a:gd name="csX65" fmla="*/ 387477 w 423976"/>
              <a:gd name="csY65" fmla="*/ 344500 h 914171"/>
              <a:gd name="csX66" fmla="*/ 422529 w 423976"/>
              <a:gd name="csY66" fmla="*/ 329946 h 914171"/>
              <a:gd name="csX67" fmla="*/ 423977 w 423976"/>
              <a:gd name="csY67" fmla="*/ 350596 h 914171"/>
              <a:gd name="csX68" fmla="*/ 383286 w 423976"/>
              <a:gd name="csY68" fmla="*/ 383058 h 914171"/>
              <a:gd name="csX69" fmla="*/ 373152 w 423976"/>
              <a:gd name="csY69" fmla="*/ 401422 h 9141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</a:cxnLst>
            <a:rect l="l" t="t" r="r" b="b"/>
            <a:pathLst>
              <a:path w="423976" h="914171">
                <a:moveTo>
                  <a:pt x="373152" y="401422"/>
                </a:moveTo>
                <a:lnTo>
                  <a:pt x="345796" y="412928"/>
                </a:lnTo>
                <a:lnTo>
                  <a:pt x="317907" y="434493"/>
                </a:lnTo>
                <a:lnTo>
                  <a:pt x="284226" y="436702"/>
                </a:lnTo>
                <a:lnTo>
                  <a:pt x="262433" y="490271"/>
                </a:lnTo>
                <a:lnTo>
                  <a:pt x="242240" y="499186"/>
                </a:lnTo>
                <a:lnTo>
                  <a:pt x="265328" y="542468"/>
                </a:lnTo>
                <a:lnTo>
                  <a:pt x="295656" y="578358"/>
                </a:lnTo>
                <a:lnTo>
                  <a:pt x="315239" y="610743"/>
                </a:lnTo>
                <a:lnTo>
                  <a:pt x="297713" y="653339"/>
                </a:lnTo>
                <a:lnTo>
                  <a:pt x="281254" y="662331"/>
                </a:lnTo>
                <a:lnTo>
                  <a:pt x="292684" y="686791"/>
                </a:lnTo>
                <a:lnTo>
                  <a:pt x="324536" y="725500"/>
                </a:lnTo>
                <a:lnTo>
                  <a:pt x="329946" y="752704"/>
                </a:lnTo>
                <a:lnTo>
                  <a:pt x="329184" y="775259"/>
                </a:lnTo>
                <a:lnTo>
                  <a:pt x="347853" y="819455"/>
                </a:lnTo>
                <a:lnTo>
                  <a:pt x="321640" y="864565"/>
                </a:lnTo>
                <a:lnTo>
                  <a:pt x="298552" y="914172"/>
                </a:lnTo>
                <a:lnTo>
                  <a:pt x="293903" y="878281"/>
                </a:lnTo>
                <a:lnTo>
                  <a:pt x="308610" y="841324"/>
                </a:lnTo>
                <a:lnTo>
                  <a:pt x="292532" y="812673"/>
                </a:lnTo>
                <a:lnTo>
                  <a:pt x="296418" y="759790"/>
                </a:lnTo>
                <a:lnTo>
                  <a:pt x="277064" y="734644"/>
                </a:lnTo>
                <a:lnTo>
                  <a:pt x="261442" y="676351"/>
                </a:lnTo>
                <a:lnTo>
                  <a:pt x="252832" y="614553"/>
                </a:lnTo>
                <a:lnTo>
                  <a:pt x="232182" y="573938"/>
                </a:lnTo>
                <a:lnTo>
                  <a:pt x="200711" y="598551"/>
                </a:lnTo>
                <a:lnTo>
                  <a:pt x="146457" y="633451"/>
                </a:lnTo>
                <a:lnTo>
                  <a:pt x="119634" y="629107"/>
                </a:lnTo>
                <a:lnTo>
                  <a:pt x="90068" y="617601"/>
                </a:lnTo>
                <a:lnTo>
                  <a:pt x="106528" y="556793"/>
                </a:lnTo>
                <a:lnTo>
                  <a:pt x="96546" y="510693"/>
                </a:lnTo>
                <a:lnTo>
                  <a:pt x="59131" y="453619"/>
                </a:lnTo>
                <a:lnTo>
                  <a:pt x="64999" y="435788"/>
                </a:lnTo>
                <a:lnTo>
                  <a:pt x="37034" y="429387"/>
                </a:lnTo>
                <a:lnTo>
                  <a:pt x="3124" y="388849"/>
                </a:lnTo>
                <a:lnTo>
                  <a:pt x="0" y="348691"/>
                </a:lnTo>
                <a:lnTo>
                  <a:pt x="16688" y="356235"/>
                </a:lnTo>
                <a:lnTo>
                  <a:pt x="17678" y="320345"/>
                </a:lnTo>
                <a:lnTo>
                  <a:pt x="41224" y="308458"/>
                </a:lnTo>
                <a:lnTo>
                  <a:pt x="36195" y="287122"/>
                </a:lnTo>
                <a:lnTo>
                  <a:pt x="46939" y="270053"/>
                </a:lnTo>
                <a:lnTo>
                  <a:pt x="48844" y="217780"/>
                </a:lnTo>
                <a:lnTo>
                  <a:pt x="86182" y="229286"/>
                </a:lnTo>
                <a:lnTo>
                  <a:pt x="107442" y="187528"/>
                </a:lnTo>
                <a:lnTo>
                  <a:pt x="109881" y="162839"/>
                </a:lnTo>
                <a:lnTo>
                  <a:pt x="136246" y="120015"/>
                </a:lnTo>
                <a:lnTo>
                  <a:pt x="134798" y="90754"/>
                </a:lnTo>
                <a:lnTo>
                  <a:pt x="196596" y="55321"/>
                </a:lnTo>
                <a:lnTo>
                  <a:pt x="230734" y="64618"/>
                </a:lnTo>
                <a:lnTo>
                  <a:pt x="226771" y="32918"/>
                </a:lnTo>
                <a:lnTo>
                  <a:pt x="243535" y="23470"/>
                </a:lnTo>
                <a:lnTo>
                  <a:pt x="239954" y="3886"/>
                </a:lnTo>
                <a:lnTo>
                  <a:pt x="267843" y="0"/>
                </a:lnTo>
                <a:lnTo>
                  <a:pt x="283845" y="30404"/>
                </a:lnTo>
                <a:lnTo>
                  <a:pt x="304648" y="42748"/>
                </a:lnTo>
                <a:lnTo>
                  <a:pt x="306096" y="82068"/>
                </a:lnTo>
                <a:lnTo>
                  <a:pt x="304191" y="124282"/>
                </a:lnTo>
                <a:lnTo>
                  <a:pt x="258928" y="166802"/>
                </a:lnTo>
                <a:lnTo>
                  <a:pt x="253213" y="226924"/>
                </a:lnTo>
                <a:lnTo>
                  <a:pt x="303581" y="218542"/>
                </a:lnTo>
                <a:lnTo>
                  <a:pt x="315011" y="265024"/>
                </a:lnTo>
                <a:lnTo>
                  <a:pt x="345262" y="274777"/>
                </a:lnTo>
                <a:lnTo>
                  <a:pt x="331318" y="316535"/>
                </a:lnTo>
                <a:lnTo>
                  <a:pt x="366827" y="335280"/>
                </a:lnTo>
                <a:lnTo>
                  <a:pt x="387477" y="344500"/>
                </a:lnTo>
                <a:lnTo>
                  <a:pt x="422529" y="329946"/>
                </a:lnTo>
                <a:lnTo>
                  <a:pt x="423977" y="350596"/>
                </a:lnTo>
                <a:lnTo>
                  <a:pt x="383286" y="383058"/>
                </a:lnTo>
                <a:lnTo>
                  <a:pt x="373152" y="401422"/>
                </a:lnTo>
                <a:close/>
              </a:path>
            </a:pathLst>
          </a:custGeom>
          <a:gradFill>
            <a:gsLst>
              <a:gs pos="0">
                <a:srgbClr val="7B5CFF"/>
              </a:gs>
              <a:gs pos="50000">
                <a:srgbClr val="9674FF"/>
              </a:gs>
              <a:gs pos="100000">
                <a:srgbClr val="B18CFF"/>
              </a:gs>
            </a:gsLst>
            <a:lin ang="2700000" scaled="1"/>
          </a:gradFill>
          <a:ln w="9525" cap="rnd">
            <a:solidFill>
              <a:schemeClr val="bg2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195" name="Freeform: Shape 194">
            <a:extLst>
              <a:ext uri="{FF2B5EF4-FFF2-40B4-BE49-F238E27FC236}">
                <a16:creationId xmlns:a16="http://schemas.microsoft.com/office/drawing/2014/main" id="{9D640964-7A54-9A90-C4F2-B794C9EF4687}"/>
              </a:ext>
            </a:extLst>
          </p:cNvPr>
          <p:cNvSpPr/>
          <p:nvPr/>
        </p:nvSpPr>
        <p:spPr>
          <a:xfrm>
            <a:off x="5451407" y="5002497"/>
            <a:ext cx="440683" cy="617813"/>
          </a:xfrm>
          <a:custGeom>
            <a:avLst/>
            <a:gdLst>
              <a:gd name="csX0" fmla="*/ 174803 w 447217"/>
              <a:gd name="csY0" fmla="*/ 283769 h 626973"/>
              <a:gd name="csX1" fmla="*/ 150419 w 447217"/>
              <a:gd name="csY1" fmla="*/ 246812 h 626973"/>
              <a:gd name="csX2" fmla="*/ 191338 w 447217"/>
              <a:gd name="csY2" fmla="*/ 248564 h 626973"/>
              <a:gd name="csX3" fmla="*/ 207874 w 447217"/>
              <a:gd name="csY3" fmla="*/ 266090 h 626973"/>
              <a:gd name="csX4" fmla="*/ 195224 w 447217"/>
              <a:gd name="csY4" fmla="*/ 308000 h 626973"/>
              <a:gd name="csX5" fmla="*/ 174803 w 447217"/>
              <a:gd name="csY5" fmla="*/ 283769 h 626973"/>
              <a:gd name="csX6" fmla="*/ 258470 w 447217"/>
              <a:gd name="csY6" fmla="*/ 415519 h 626973"/>
              <a:gd name="csX7" fmla="*/ 270434 w 447217"/>
              <a:gd name="csY7" fmla="*/ 402031 h 626973"/>
              <a:gd name="csX8" fmla="*/ 275692 w 447217"/>
              <a:gd name="csY8" fmla="*/ 372008 h 626973"/>
              <a:gd name="csX9" fmla="*/ 302057 w 447217"/>
              <a:gd name="csY9" fmla="*/ 369189 h 626973"/>
              <a:gd name="csX10" fmla="*/ 294361 w 447217"/>
              <a:gd name="csY10" fmla="*/ 401727 h 626973"/>
              <a:gd name="csX11" fmla="*/ 329718 w 447217"/>
              <a:gd name="csY11" fmla="*/ 355092 h 626973"/>
              <a:gd name="csX12" fmla="*/ 325145 w 447217"/>
              <a:gd name="csY12" fmla="*/ 401193 h 626973"/>
              <a:gd name="csX13" fmla="*/ 308000 w 447217"/>
              <a:gd name="csY13" fmla="*/ 417042 h 626973"/>
              <a:gd name="csX14" fmla="*/ 293065 w 447217"/>
              <a:gd name="csY14" fmla="*/ 447447 h 626973"/>
              <a:gd name="csX15" fmla="*/ 278054 w 447217"/>
              <a:gd name="csY15" fmla="*/ 461696 h 626973"/>
              <a:gd name="csX16" fmla="*/ 248641 w 447217"/>
              <a:gd name="csY16" fmla="*/ 428397 h 626973"/>
              <a:gd name="csX17" fmla="*/ 258470 w 447217"/>
              <a:gd name="csY17" fmla="*/ 415519 h 626973"/>
              <a:gd name="csX18" fmla="*/ 439522 w 447217"/>
              <a:gd name="csY18" fmla="*/ 490957 h 626973"/>
              <a:gd name="csX19" fmla="*/ 444398 w 447217"/>
              <a:gd name="csY19" fmla="*/ 522884 h 626973"/>
              <a:gd name="csX20" fmla="*/ 447218 w 447217"/>
              <a:gd name="csY20" fmla="*/ 549859 h 626973"/>
              <a:gd name="csX21" fmla="*/ 430911 w 447217"/>
              <a:gd name="csY21" fmla="*/ 593750 h 626973"/>
              <a:gd name="csX22" fmla="*/ 413461 w 447217"/>
              <a:gd name="csY22" fmla="*/ 544830 h 626973"/>
              <a:gd name="csX23" fmla="*/ 391135 w 447217"/>
              <a:gd name="csY23" fmla="*/ 569138 h 626973"/>
              <a:gd name="csX24" fmla="*/ 406375 w 447217"/>
              <a:gd name="csY24" fmla="*/ 604495 h 626973"/>
              <a:gd name="csX25" fmla="*/ 392659 w 447217"/>
              <a:gd name="csY25" fmla="*/ 626974 h 626973"/>
              <a:gd name="csX26" fmla="*/ 336499 w 447217"/>
              <a:gd name="csY26" fmla="*/ 599161 h 626973"/>
              <a:gd name="csX27" fmla="*/ 323088 w 447217"/>
              <a:gd name="csY27" fmla="*/ 564413 h 626973"/>
              <a:gd name="csX28" fmla="*/ 337642 w 447217"/>
              <a:gd name="csY28" fmla="*/ 541630 h 626973"/>
              <a:gd name="csX29" fmla="*/ 307391 w 447217"/>
              <a:gd name="csY29" fmla="*/ 518922 h 626973"/>
              <a:gd name="csX30" fmla="*/ 292379 w 447217"/>
              <a:gd name="csY30" fmla="*/ 538810 h 626973"/>
              <a:gd name="csX31" fmla="*/ 269900 w 447217"/>
              <a:gd name="csY31" fmla="*/ 536982 h 626973"/>
              <a:gd name="csX32" fmla="*/ 234544 w 447217"/>
              <a:gd name="csY32" fmla="*/ 563727 h 626973"/>
              <a:gd name="csX33" fmla="*/ 226619 w 447217"/>
              <a:gd name="csY33" fmla="*/ 549707 h 626973"/>
              <a:gd name="csX34" fmla="*/ 245364 w 447217"/>
              <a:gd name="csY34" fmla="*/ 509245 h 626973"/>
              <a:gd name="csX35" fmla="*/ 275463 w 447217"/>
              <a:gd name="csY35" fmla="*/ 495681 h 626973"/>
              <a:gd name="csX36" fmla="*/ 301523 w 447217"/>
              <a:gd name="csY36" fmla="*/ 477545 h 626973"/>
              <a:gd name="csX37" fmla="*/ 318440 w 447217"/>
              <a:gd name="csY37" fmla="*/ 499339 h 626973"/>
              <a:gd name="csX38" fmla="*/ 354711 w 447217"/>
              <a:gd name="csY38" fmla="*/ 486156 h 626973"/>
              <a:gd name="csX39" fmla="*/ 362483 w 447217"/>
              <a:gd name="csY39" fmla="*/ 464667 h 626973"/>
              <a:gd name="csX40" fmla="*/ 396240 w 447217"/>
              <a:gd name="csY40" fmla="*/ 463448 h 626973"/>
              <a:gd name="csX41" fmla="*/ 393421 w 447217"/>
              <a:gd name="csY41" fmla="*/ 426187 h 626973"/>
              <a:gd name="csX42" fmla="*/ 432130 w 447217"/>
              <a:gd name="csY42" fmla="*/ 449047 h 626973"/>
              <a:gd name="csX43" fmla="*/ 436169 w 447217"/>
              <a:gd name="csY43" fmla="*/ 473278 h 626973"/>
              <a:gd name="csX44" fmla="*/ 439522 w 447217"/>
              <a:gd name="csY44" fmla="*/ 490957 h 626973"/>
              <a:gd name="csX45" fmla="*/ 63551 w 447217"/>
              <a:gd name="csY45" fmla="*/ 447522 h 626973"/>
              <a:gd name="csX46" fmla="*/ 0 w 447217"/>
              <a:gd name="csY46" fmla="*/ 493242 h 626973"/>
              <a:gd name="csX47" fmla="*/ 23393 w 447217"/>
              <a:gd name="csY47" fmla="*/ 459562 h 626973"/>
              <a:gd name="csX48" fmla="*/ 57912 w 447217"/>
              <a:gd name="csY48" fmla="*/ 429844 h 626973"/>
              <a:gd name="csX49" fmla="*/ 86563 w 447217"/>
              <a:gd name="csY49" fmla="*/ 396469 h 626973"/>
              <a:gd name="csX50" fmla="*/ 111633 w 447217"/>
              <a:gd name="csY50" fmla="*/ 348462 h 626973"/>
              <a:gd name="csX51" fmla="*/ 120168 w 447217"/>
              <a:gd name="csY51" fmla="*/ 387858 h 626973"/>
              <a:gd name="csX52" fmla="*/ 88621 w 447217"/>
              <a:gd name="csY52" fmla="*/ 414452 h 626973"/>
              <a:gd name="csX53" fmla="*/ 63551 w 447217"/>
              <a:gd name="csY53" fmla="*/ 447522 h 626973"/>
              <a:gd name="csX54" fmla="*/ 246583 w 447217"/>
              <a:gd name="csY54" fmla="*/ 13792 h 626973"/>
              <a:gd name="csX55" fmla="*/ 238811 w 447217"/>
              <a:gd name="csY55" fmla="*/ 34290 h 626973"/>
              <a:gd name="csX56" fmla="*/ 255118 w 447217"/>
              <a:gd name="csY56" fmla="*/ 69494 h 626973"/>
              <a:gd name="csX57" fmla="*/ 242545 w 447217"/>
              <a:gd name="csY57" fmla="*/ 110337 h 626973"/>
              <a:gd name="csX58" fmla="*/ 214351 w 447217"/>
              <a:gd name="csY58" fmla="*/ 126568 h 626973"/>
              <a:gd name="csX59" fmla="*/ 206807 w 447217"/>
              <a:gd name="csY59" fmla="*/ 165964 h 626973"/>
              <a:gd name="csX60" fmla="*/ 217551 w 447217"/>
              <a:gd name="csY60" fmla="*/ 204826 h 626973"/>
              <a:gd name="csX61" fmla="*/ 242849 w 447217"/>
              <a:gd name="csY61" fmla="*/ 210236 h 626973"/>
              <a:gd name="csX62" fmla="*/ 263957 w 447217"/>
              <a:gd name="csY62" fmla="*/ 204445 h 626973"/>
              <a:gd name="csX63" fmla="*/ 323622 w 447217"/>
              <a:gd name="csY63" fmla="*/ 231419 h 626973"/>
              <a:gd name="csX64" fmla="*/ 319049 w 447217"/>
              <a:gd name="csY64" fmla="*/ 257937 h 626973"/>
              <a:gd name="csX65" fmla="*/ 334670 w 447217"/>
              <a:gd name="csY65" fmla="*/ 269596 h 626973"/>
              <a:gd name="csX66" fmla="*/ 329718 w 447217"/>
              <a:gd name="csY66" fmla="*/ 291922 h 626973"/>
              <a:gd name="csX67" fmla="*/ 292456 w 447217"/>
              <a:gd name="csY67" fmla="*/ 268148 h 626973"/>
              <a:gd name="csX68" fmla="*/ 274853 w 447217"/>
              <a:gd name="csY68" fmla="*/ 242621 h 626973"/>
              <a:gd name="csX69" fmla="*/ 262509 w 447217"/>
              <a:gd name="csY69" fmla="*/ 260452 h 626973"/>
              <a:gd name="csX70" fmla="*/ 232105 w 447217"/>
              <a:gd name="csY70" fmla="*/ 231343 h 626973"/>
              <a:gd name="csX71" fmla="*/ 188748 w 447217"/>
              <a:gd name="csY71" fmla="*/ 238506 h 626973"/>
              <a:gd name="csX72" fmla="*/ 164973 w 447217"/>
              <a:gd name="csY72" fmla="*/ 227762 h 626973"/>
              <a:gd name="csX73" fmla="*/ 167412 w 447217"/>
              <a:gd name="csY73" fmla="*/ 207645 h 626973"/>
              <a:gd name="csX74" fmla="*/ 182347 w 447217"/>
              <a:gd name="csY74" fmla="*/ 195224 h 626973"/>
              <a:gd name="csX75" fmla="*/ 168097 w 447217"/>
              <a:gd name="csY75" fmla="*/ 183947 h 626973"/>
              <a:gd name="csX76" fmla="*/ 161925 w 447217"/>
              <a:gd name="csY76" fmla="*/ 201549 h 626973"/>
              <a:gd name="csX77" fmla="*/ 138303 w 447217"/>
              <a:gd name="csY77" fmla="*/ 173508 h 626973"/>
              <a:gd name="csX78" fmla="*/ 131217 w 447217"/>
              <a:gd name="csY78" fmla="*/ 152247 h 626973"/>
              <a:gd name="csX79" fmla="*/ 129388 w 447217"/>
              <a:gd name="csY79" fmla="*/ 105385 h 626973"/>
              <a:gd name="csX80" fmla="*/ 148666 w 447217"/>
              <a:gd name="csY80" fmla="*/ 121463 h 626973"/>
              <a:gd name="csX81" fmla="*/ 153619 w 447217"/>
              <a:gd name="csY81" fmla="*/ 44653 h 626973"/>
              <a:gd name="csX82" fmla="*/ 169164 w 447217"/>
              <a:gd name="csY82" fmla="*/ 0 h 626973"/>
              <a:gd name="csX83" fmla="*/ 198044 w 447217"/>
              <a:gd name="csY83" fmla="*/ 0 h 626973"/>
              <a:gd name="csX84" fmla="*/ 227533 w 447217"/>
              <a:gd name="csY84" fmla="*/ 14097 h 626973"/>
              <a:gd name="csX85" fmla="*/ 242240 w 447217"/>
              <a:gd name="csY85" fmla="*/ 1295 h 626973"/>
              <a:gd name="csX86" fmla="*/ 246583 w 447217"/>
              <a:gd name="csY86" fmla="*/ 13792 h 626973"/>
              <a:gd name="csX87" fmla="*/ 232334 w 447217"/>
              <a:gd name="csY87" fmla="*/ 346253 h 626973"/>
              <a:gd name="csX88" fmla="*/ 224943 w 447217"/>
              <a:gd name="csY88" fmla="*/ 323164 h 626973"/>
              <a:gd name="csX89" fmla="*/ 253594 w 447217"/>
              <a:gd name="csY89" fmla="*/ 338176 h 626973"/>
              <a:gd name="csX90" fmla="*/ 283998 w 447217"/>
              <a:gd name="csY90" fmla="*/ 338099 h 626973"/>
              <a:gd name="csX91" fmla="*/ 283083 w 447217"/>
              <a:gd name="csY91" fmla="*/ 358293 h 626973"/>
              <a:gd name="csX92" fmla="*/ 260909 w 447217"/>
              <a:gd name="csY92" fmla="*/ 378867 h 626973"/>
              <a:gd name="csX93" fmla="*/ 230581 w 447217"/>
              <a:gd name="csY93" fmla="*/ 393344 h 626973"/>
              <a:gd name="csX94" fmla="*/ 228905 w 447217"/>
              <a:gd name="csY94" fmla="*/ 370865 h 626973"/>
              <a:gd name="csX95" fmla="*/ 232334 w 447217"/>
              <a:gd name="csY95" fmla="*/ 346253 h 626973"/>
              <a:gd name="csX96" fmla="*/ 397764 w 447217"/>
              <a:gd name="csY96" fmla="*/ 310058 h 626973"/>
              <a:gd name="csX97" fmla="*/ 411175 w 447217"/>
              <a:gd name="csY97" fmla="*/ 364084 h 626973"/>
              <a:gd name="csX98" fmla="*/ 374294 w 447217"/>
              <a:gd name="csY98" fmla="*/ 351282 h 626973"/>
              <a:gd name="csX99" fmla="*/ 375285 w 447217"/>
              <a:gd name="csY99" fmla="*/ 367512 h 626973"/>
              <a:gd name="csX100" fmla="*/ 387020 w 447217"/>
              <a:gd name="csY100" fmla="*/ 397307 h 626973"/>
              <a:gd name="csX101" fmla="*/ 364312 w 447217"/>
              <a:gd name="csY101" fmla="*/ 408127 h 626973"/>
              <a:gd name="csX102" fmla="*/ 362331 w 447217"/>
              <a:gd name="csY102" fmla="*/ 374142 h 626973"/>
              <a:gd name="csX103" fmla="*/ 347929 w 447217"/>
              <a:gd name="csY103" fmla="*/ 371628 h 626973"/>
              <a:gd name="csX104" fmla="*/ 340462 w 447217"/>
              <a:gd name="csY104" fmla="*/ 342367 h 626973"/>
              <a:gd name="csX105" fmla="*/ 368579 w 447217"/>
              <a:gd name="csY105" fmla="*/ 346253 h 626973"/>
              <a:gd name="csX106" fmla="*/ 367894 w 447217"/>
              <a:gd name="csY106" fmla="*/ 327889 h 626973"/>
              <a:gd name="csX107" fmla="*/ 338709 w 447217"/>
              <a:gd name="csY107" fmla="*/ 290932 h 626973"/>
              <a:gd name="csX108" fmla="*/ 384582 w 447217"/>
              <a:gd name="csY108" fmla="*/ 291998 h 626973"/>
              <a:gd name="csX109" fmla="*/ 397764 w 447217"/>
              <a:gd name="csY109" fmla="*/ 310058 h 6269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</a:cxnLst>
            <a:rect l="l" t="t" r="r" b="b"/>
            <a:pathLst>
              <a:path w="447217" h="626973">
                <a:moveTo>
                  <a:pt x="174803" y="283769"/>
                </a:moveTo>
                <a:lnTo>
                  <a:pt x="150419" y="246812"/>
                </a:lnTo>
                <a:lnTo>
                  <a:pt x="191338" y="248564"/>
                </a:lnTo>
                <a:lnTo>
                  <a:pt x="207874" y="266090"/>
                </a:lnTo>
                <a:lnTo>
                  <a:pt x="195224" y="308000"/>
                </a:lnTo>
                <a:lnTo>
                  <a:pt x="174803" y="283769"/>
                </a:lnTo>
                <a:close/>
                <a:moveTo>
                  <a:pt x="258470" y="415519"/>
                </a:moveTo>
                <a:lnTo>
                  <a:pt x="270434" y="402031"/>
                </a:lnTo>
                <a:lnTo>
                  <a:pt x="275692" y="372008"/>
                </a:lnTo>
                <a:lnTo>
                  <a:pt x="302057" y="369189"/>
                </a:lnTo>
                <a:lnTo>
                  <a:pt x="294361" y="401727"/>
                </a:lnTo>
                <a:lnTo>
                  <a:pt x="329718" y="355092"/>
                </a:lnTo>
                <a:lnTo>
                  <a:pt x="325145" y="401193"/>
                </a:lnTo>
                <a:lnTo>
                  <a:pt x="308000" y="417042"/>
                </a:lnTo>
                <a:lnTo>
                  <a:pt x="293065" y="447447"/>
                </a:lnTo>
                <a:lnTo>
                  <a:pt x="278054" y="461696"/>
                </a:lnTo>
                <a:lnTo>
                  <a:pt x="248641" y="428397"/>
                </a:lnTo>
                <a:lnTo>
                  <a:pt x="258470" y="415519"/>
                </a:lnTo>
                <a:close/>
                <a:moveTo>
                  <a:pt x="439522" y="490957"/>
                </a:moveTo>
                <a:lnTo>
                  <a:pt x="444398" y="522884"/>
                </a:lnTo>
                <a:lnTo>
                  <a:pt x="447218" y="549859"/>
                </a:lnTo>
                <a:lnTo>
                  <a:pt x="430911" y="593750"/>
                </a:lnTo>
                <a:lnTo>
                  <a:pt x="413461" y="544830"/>
                </a:lnTo>
                <a:lnTo>
                  <a:pt x="391135" y="569138"/>
                </a:lnTo>
                <a:lnTo>
                  <a:pt x="406375" y="604495"/>
                </a:lnTo>
                <a:lnTo>
                  <a:pt x="392659" y="626974"/>
                </a:lnTo>
                <a:lnTo>
                  <a:pt x="336499" y="599161"/>
                </a:lnTo>
                <a:lnTo>
                  <a:pt x="323088" y="564413"/>
                </a:lnTo>
                <a:lnTo>
                  <a:pt x="337642" y="541630"/>
                </a:lnTo>
                <a:lnTo>
                  <a:pt x="307391" y="518922"/>
                </a:lnTo>
                <a:lnTo>
                  <a:pt x="292379" y="538810"/>
                </a:lnTo>
                <a:lnTo>
                  <a:pt x="269900" y="536982"/>
                </a:lnTo>
                <a:lnTo>
                  <a:pt x="234544" y="563727"/>
                </a:lnTo>
                <a:lnTo>
                  <a:pt x="226619" y="549707"/>
                </a:lnTo>
                <a:lnTo>
                  <a:pt x="245364" y="509245"/>
                </a:lnTo>
                <a:lnTo>
                  <a:pt x="275463" y="495681"/>
                </a:lnTo>
                <a:lnTo>
                  <a:pt x="301523" y="477545"/>
                </a:lnTo>
                <a:lnTo>
                  <a:pt x="318440" y="499339"/>
                </a:lnTo>
                <a:lnTo>
                  <a:pt x="354711" y="486156"/>
                </a:lnTo>
                <a:lnTo>
                  <a:pt x="362483" y="464667"/>
                </a:lnTo>
                <a:lnTo>
                  <a:pt x="396240" y="463448"/>
                </a:lnTo>
                <a:lnTo>
                  <a:pt x="393421" y="426187"/>
                </a:lnTo>
                <a:lnTo>
                  <a:pt x="432130" y="449047"/>
                </a:lnTo>
                <a:lnTo>
                  <a:pt x="436169" y="473278"/>
                </a:lnTo>
                <a:lnTo>
                  <a:pt x="439522" y="490957"/>
                </a:lnTo>
                <a:close/>
                <a:moveTo>
                  <a:pt x="63551" y="447522"/>
                </a:moveTo>
                <a:lnTo>
                  <a:pt x="0" y="493242"/>
                </a:lnTo>
                <a:lnTo>
                  <a:pt x="23393" y="459562"/>
                </a:lnTo>
                <a:lnTo>
                  <a:pt x="57912" y="429844"/>
                </a:lnTo>
                <a:lnTo>
                  <a:pt x="86563" y="396469"/>
                </a:lnTo>
                <a:lnTo>
                  <a:pt x="111633" y="348462"/>
                </a:lnTo>
                <a:lnTo>
                  <a:pt x="120168" y="387858"/>
                </a:lnTo>
                <a:lnTo>
                  <a:pt x="88621" y="414452"/>
                </a:lnTo>
                <a:lnTo>
                  <a:pt x="63551" y="447522"/>
                </a:lnTo>
                <a:close/>
                <a:moveTo>
                  <a:pt x="246583" y="13792"/>
                </a:moveTo>
                <a:lnTo>
                  <a:pt x="238811" y="34290"/>
                </a:lnTo>
                <a:lnTo>
                  <a:pt x="255118" y="69494"/>
                </a:lnTo>
                <a:lnTo>
                  <a:pt x="242545" y="110337"/>
                </a:lnTo>
                <a:lnTo>
                  <a:pt x="214351" y="126568"/>
                </a:lnTo>
                <a:lnTo>
                  <a:pt x="206807" y="165964"/>
                </a:lnTo>
                <a:lnTo>
                  <a:pt x="217551" y="204826"/>
                </a:lnTo>
                <a:lnTo>
                  <a:pt x="242849" y="210236"/>
                </a:lnTo>
                <a:lnTo>
                  <a:pt x="263957" y="204445"/>
                </a:lnTo>
                <a:lnTo>
                  <a:pt x="323622" y="231419"/>
                </a:lnTo>
                <a:lnTo>
                  <a:pt x="319049" y="257937"/>
                </a:lnTo>
                <a:lnTo>
                  <a:pt x="334670" y="269596"/>
                </a:lnTo>
                <a:lnTo>
                  <a:pt x="329718" y="291922"/>
                </a:lnTo>
                <a:lnTo>
                  <a:pt x="292456" y="268148"/>
                </a:lnTo>
                <a:lnTo>
                  <a:pt x="274853" y="242621"/>
                </a:lnTo>
                <a:lnTo>
                  <a:pt x="262509" y="260452"/>
                </a:lnTo>
                <a:lnTo>
                  <a:pt x="232105" y="231343"/>
                </a:lnTo>
                <a:lnTo>
                  <a:pt x="188748" y="238506"/>
                </a:lnTo>
                <a:lnTo>
                  <a:pt x="164973" y="227762"/>
                </a:lnTo>
                <a:lnTo>
                  <a:pt x="167412" y="207645"/>
                </a:lnTo>
                <a:lnTo>
                  <a:pt x="182347" y="195224"/>
                </a:lnTo>
                <a:lnTo>
                  <a:pt x="168097" y="183947"/>
                </a:lnTo>
                <a:lnTo>
                  <a:pt x="161925" y="201549"/>
                </a:lnTo>
                <a:lnTo>
                  <a:pt x="138303" y="173508"/>
                </a:lnTo>
                <a:lnTo>
                  <a:pt x="131217" y="152247"/>
                </a:lnTo>
                <a:lnTo>
                  <a:pt x="129388" y="105385"/>
                </a:lnTo>
                <a:lnTo>
                  <a:pt x="148666" y="121463"/>
                </a:lnTo>
                <a:lnTo>
                  <a:pt x="153619" y="44653"/>
                </a:lnTo>
                <a:lnTo>
                  <a:pt x="169164" y="0"/>
                </a:lnTo>
                <a:lnTo>
                  <a:pt x="198044" y="0"/>
                </a:lnTo>
                <a:lnTo>
                  <a:pt x="227533" y="14097"/>
                </a:lnTo>
                <a:lnTo>
                  <a:pt x="242240" y="1295"/>
                </a:lnTo>
                <a:lnTo>
                  <a:pt x="246583" y="13792"/>
                </a:lnTo>
                <a:close/>
                <a:moveTo>
                  <a:pt x="232334" y="346253"/>
                </a:moveTo>
                <a:lnTo>
                  <a:pt x="224943" y="323164"/>
                </a:lnTo>
                <a:lnTo>
                  <a:pt x="253594" y="338176"/>
                </a:lnTo>
                <a:lnTo>
                  <a:pt x="283998" y="338099"/>
                </a:lnTo>
                <a:lnTo>
                  <a:pt x="283083" y="358293"/>
                </a:lnTo>
                <a:lnTo>
                  <a:pt x="260909" y="378867"/>
                </a:lnTo>
                <a:lnTo>
                  <a:pt x="230581" y="393344"/>
                </a:lnTo>
                <a:lnTo>
                  <a:pt x="228905" y="370865"/>
                </a:lnTo>
                <a:lnTo>
                  <a:pt x="232334" y="346253"/>
                </a:lnTo>
                <a:close/>
                <a:moveTo>
                  <a:pt x="397764" y="310058"/>
                </a:moveTo>
                <a:lnTo>
                  <a:pt x="411175" y="364084"/>
                </a:lnTo>
                <a:lnTo>
                  <a:pt x="374294" y="351282"/>
                </a:lnTo>
                <a:lnTo>
                  <a:pt x="375285" y="367512"/>
                </a:lnTo>
                <a:lnTo>
                  <a:pt x="387020" y="397307"/>
                </a:lnTo>
                <a:lnTo>
                  <a:pt x="364312" y="408127"/>
                </a:lnTo>
                <a:lnTo>
                  <a:pt x="362331" y="374142"/>
                </a:lnTo>
                <a:lnTo>
                  <a:pt x="347929" y="371628"/>
                </a:lnTo>
                <a:lnTo>
                  <a:pt x="340462" y="342367"/>
                </a:lnTo>
                <a:lnTo>
                  <a:pt x="368579" y="346253"/>
                </a:lnTo>
                <a:lnTo>
                  <a:pt x="367894" y="327889"/>
                </a:lnTo>
                <a:lnTo>
                  <a:pt x="338709" y="290932"/>
                </a:lnTo>
                <a:lnTo>
                  <a:pt x="384582" y="291998"/>
                </a:lnTo>
                <a:lnTo>
                  <a:pt x="397764" y="310058"/>
                </a:lnTo>
                <a:close/>
              </a:path>
            </a:pathLst>
          </a:custGeom>
          <a:gradFill>
            <a:gsLst>
              <a:gs pos="0">
                <a:srgbClr val="47C8F5"/>
              </a:gs>
              <a:gs pos="50000">
                <a:srgbClr val="69D8FA"/>
              </a:gs>
              <a:gs pos="100000">
                <a:srgbClr val="8CE8FF"/>
              </a:gs>
            </a:gsLst>
            <a:lin ang="2700000" scaled="1"/>
          </a:gradFill>
          <a:ln w="9525" cap="rnd">
            <a:solidFill>
              <a:schemeClr val="bg2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196" name="Freeform: Shape 195">
            <a:extLst>
              <a:ext uri="{FF2B5EF4-FFF2-40B4-BE49-F238E27FC236}">
                <a16:creationId xmlns:a16="http://schemas.microsoft.com/office/drawing/2014/main" id="{99DBEDFA-66DF-4CA3-9A5F-170392B5F5C8}"/>
              </a:ext>
            </a:extLst>
          </p:cNvPr>
          <p:cNvSpPr/>
          <p:nvPr/>
        </p:nvSpPr>
        <p:spPr>
          <a:xfrm>
            <a:off x="4519657" y="4909014"/>
            <a:ext cx="386546" cy="706040"/>
          </a:xfrm>
          <a:custGeom>
            <a:avLst/>
            <a:gdLst>
              <a:gd name="csX0" fmla="*/ 374599 w 392277"/>
              <a:gd name="csY0" fmla="*/ 302362 h 716508"/>
              <a:gd name="csX1" fmla="*/ 329870 w 392277"/>
              <a:gd name="csY1" fmla="*/ 295428 h 716508"/>
              <a:gd name="csX2" fmla="*/ 268072 w 392277"/>
              <a:gd name="csY2" fmla="*/ 304724 h 716508"/>
              <a:gd name="csX3" fmla="*/ 237515 w 392277"/>
              <a:gd name="csY3" fmla="*/ 345186 h 716508"/>
              <a:gd name="csX4" fmla="*/ 248793 w 392277"/>
              <a:gd name="csY4" fmla="*/ 403784 h 716508"/>
              <a:gd name="csX5" fmla="*/ 205968 w 392277"/>
              <a:gd name="csY5" fmla="*/ 381533 h 716508"/>
              <a:gd name="csX6" fmla="*/ 165049 w 392277"/>
              <a:gd name="csY6" fmla="*/ 382448 h 716508"/>
              <a:gd name="csX7" fmla="*/ 172059 w 392277"/>
              <a:gd name="csY7" fmla="*/ 344272 h 716508"/>
              <a:gd name="csX8" fmla="*/ 129997 w 392277"/>
              <a:gd name="csY8" fmla="*/ 344577 h 716508"/>
              <a:gd name="csX9" fmla="*/ 126263 w 392277"/>
              <a:gd name="csY9" fmla="*/ 397917 h 716508"/>
              <a:gd name="csX10" fmla="*/ 100508 w 392277"/>
              <a:gd name="csY10" fmla="*/ 468630 h 716508"/>
              <a:gd name="csX11" fmla="*/ 84963 w 392277"/>
              <a:gd name="csY11" fmla="*/ 511226 h 716508"/>
              <a:gd name="csX12" fmla="*/ 88239 w 392277"/>
              <a:gd name="csY12" fmla="*/ 546126 h 716508"/>
              <a:gd name="csX13" fmla="*/ 119329 w 392277"/>
              <a:gd name="csY13" fmla="*/ 547649 h 716508"/>
              <a:gd name="csX14" fmla="*/ 138684 w 392277"/>
              <a:gd name="csY14" fmla="*/ 591541 h 716508"/>
              <a:gd name="csX15" fmla="*/ 147294 w 392277"/>
              <a:gd name="csY15" fmla="*/ 633146 h 716508"/>
              <a:gd name="csX16" fmla="*/ 173964 w 392277"/>
              <a:gd name="csY16" fmla="*/ 660654 h 716508"/>
              <a:gd name="csX17" fmla="*/ 202844 w 392277"/>
              <a:gd name="csY17" fmla="*/ 666217 h 716508"/>
              <a:gd name="csX18" fmla="*/ 227609 w 392277"/>
              <a:gd name="csY18" fmla="*/ 691134 h 716508"/>
              <a:gd name="csX19" fmla="*/ 211988 w 392277"/>
              <a:gd name="csY19" fmla="*/ 710794 h 716508"/>
              <a:gd name="csX20" fmla="*/ 180518 w 392277"/>
              <a:gd name="csY20" fmla="*/ 716509 h 716508"/>
              <a:gd name="csX21" fmla="*/ 176708 w 392277"/>
              <a:gd name="csY21" fmla="*/ 691896 h 716508"/>
              <a:gd name="csX22" fmla="*/ 137769 w 392277"/>
              <a:gd name="csY22" fmla="*/ 670941 h 716508"/>
              <a:gd name="csX23" fmla="*/ 129464 w 392277"/>
              <a:gd name="csY23" fmla="*/ 679476 h 716508"/>
              <a:gd name="csX24" fmla="*/ 110566 w 392277"/>
              <a:gd name="csY24" fmla="*/ 661035 h 716508"/>
              <a:gd name="csX25" fmla="*/ 102413 w 392277"/>
              <a:gd name="csY25" fmla="*/ 637261 h 716508"/>
              <a:gd name="csX26" fmla="*/ 77038 w 392277"/>
              <a:gd name="csY26" fmla="*/ 610210 h 716508"/>
              <a:gd name="csX27" fmla="*/ 53873 w 392277"/>
              <a:gd name="csY27" fmla="*/ 587350 h 716508"/>
              <a:gd name="csX28" fmla="*/ 46025 w 392277"/>
              <a:gd name="csY28" fmla="*/ 615620 h 716508"/>
              <a:gd name="csX29" fmla="*/ 37033 w 392277"/>
              <a:gd name="csY29" fmla="*/ 588950 h 716508"/>
              <a:gd name="csX30" fmla="*/ 42215 w 392277"/>
              <a:gd name="csY30" fmla="*/ 558927 h 716508"/>
              <a:gd name="csX31" fmla="*/ 56311 w 392277"/>
              <a:gd name="csY31" fmla="*/ 512750 h 716508"/>
              <a:gd name="csX32" fmla="*/ 79400 w 392277"/>
              <a:gd name="csY32" fmla="*/ 463144 h 716508"/>
              <a:gd name="csX33" fmla="*/ 105613 w 392277"/>
              <a:gd name="csY33" fmla="*/ 418034 h 716508"/>
              <a:gd name="csX34" fmla="*/ 86944 w 392277"/>
              <a:gd name="csY34" fmla="*/ 373837 h 716508"/>
              <a:gd name="csX35" fmla="*/ 87706 w 392277"/>
              <a:gd name="csY35" fmla="*/ 351282 h 716508"/>
              <a:gd name="csX36" fmla="*/ 82296 w 392277"/>
              <a:gd name="csY36" fmla="*/ 324079 h 716508"/>
              <a:gd name="csX37" fmla="*/ 50444 w 392277"/>
              <a:gd name="csY37" fmla="*/ 285369 h 716508"/>
              <a:gd name="csX38" fmla="*/ 39014 w 392277"/>
              <a:gd name="csY38" fmla="*/ 260909 h 716508"/>
              <a:gd name="csX39" fmla="*/ 55473 w 392277"/>
              <a:gd name="csY39" fmla="*/ 251917 h 716508"/>
              <a:gd name="csX40" fmla="*/ 72999 w 392277"/>
              <a:gd name="csY40" fmla="*/ 209322 h 716508"/>
              <a:gd name="csX41" fmla="*/ 53416 w 392277"/>
              <a:gd name="csY41" fmla="*/ 176937 h 716508"/>
              <a:gd name="csX42" fmla="*/ 23088 w 392277"/>
              <a:gd name="csY42" fmla="*/ 141046 h 716508"/>
              <a:gd name="csX43" fmla="*/ 0 w 392277"/>
              <a:gd name="csY43" fmla="*/ 97765 h 716508"/>
              <a:gd name="csX44" fmla="*/ 20193 w 392277"/>
              <a:gd name="csY44" fmla="*/ 88849 h 716508"/>
              <a:gd name="csX45" fmla="*/ 41986 w 392277"/>
              <a:gd name="csY45" fmla="*/ 35281 h 716508"/>
              <a:gd name="csX46" fmla="*/ 75667 w 392277"/>
              <a:gd name="csY46" fmla="*/ 33071 h 716508"/>
              <a:gd name="csX47" fmla="*/ 103556 w 392277"/>
              <a:gd name="csY47" fmla="*/ 11506 h 716508"/>
              <a:gd name="csX48" fmla="*/ 130912 w 392277"/>
              <a:gd name="csY48" fmla="*/ 0 h 716508"/>
              <a:gd name="csX49" fmla="*/ 151561 w 392277"/>
              <a:gd name="csY49" fmla="*/ 15393 h 716508"/>
              <a:gd name="csX50" fmla="*/ 154305 w 392277"/>
              <a:gd name="csY50" fmla="*/ 45187 h 716508"/>
              <a:gd name="csX51" fmla="*/ 186614 w 392277"/>
              <a:gd name="csY51" fmla="*/ 47473 h 716508"/>
              <a:gd name="csX52" fmla="*/ 174803 w 392277"/>
              <a:gd name="csY52" fmla="*/ 99593 h 716508"/>
              <a:gd name="csX53" fmla="*/ 175946 w 392277"/>
              <a:gd name="csY53" fmla="*/ 143789 h 716508"/>
              <a:gd name="csX54" fmla="*/ 226314 w 392277"/>
              <a:gd name="csY54" fmla="*/ 114376 h 716508"/>
              <a:gd name="csX55" fmla="*/ 240563 w 392277"/>
              <a:gd name="csY55" fmla="*/ 123063 h 716508"/>
              <a:gd name="csX56" fmla="*/ 268605 w 392277"/>
              <a:gd name="csY56" fmla="*/ 121692 h 716508"/>
              <a:gd name="csX57" fmla="*/ 278206 w 392277"/>
              <a:gd name="csY57" fmla="*/ 104470 h 716508"/>
              <a:gd name="csX58" fmla="*/ 314325 w 392277"/>
              <a:gd name="csY58" fmla="*/ 107899 h 716508"/>
              <a:gd name="csX59" fmla="*/ 350596 w 392277"/>
              <a:gd name="csY59" fmla="*/ 147904 h 716508"/>
              <a:gd name="csX60" fmla="*/ 353644 w 392277"/>
              <a:gd name="csY60" fmla="*/ 196368 h 716508"/>
              <a:gd name="csX61" fmla="*/ 392277 w 392277"/>
              <a:gd name="csY61" fmla="*/ 239116 h 716508"/>
              <a:gd name="csX62" fmla="*/ 390144 w 392277"/>
              <a:gd name="csY62" fmla="*/ 280416 h 716508"/>
              <a:gd name="csX63" fmla="*/ 374599 w 392277"/>
              <a:gd name="csY63" fmla="*/ 302362 h 7165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</a:cxnLst>
            <a:rect l="l" t="t" r="r" b="b"/>
            <a:pathLst>
              <a:path w="392277" h="716508">
                <a:moveTo>
                  <a:pt x="374599" y="302362"/>
                </a:moveTo>
                <a:lnTo>
                  <a:pt x="329870" y="295428"/>
                </a:lnTo>
                <a:lnTo>
                  <a:pt x="268072" y="304724"/>
                </a:lnTo>
                <a:lnTo>
                  <a:pt x="237515" y="345186"/>
                </a:lnTo>
                <a:lnTo>
                  <a:pt x="248793" y="403784"/>
                </a:lnTo>
                <a:lnTo>
                  <a:pt x="205968" y="381533"/>
                </a:lnTo>
                <a:lnTo>
                  <a:pt x="165049" y="382448"/>
                </a:lnTo>
                <a:lnTo>
                  <a:pt x="172059" y="344272"/>
                </a:lnTo>
                <a:lnTo>
                  <a:pt x="129997" y="344577"/>
                </a:lnTo>
                <a:lnTo>
                  <a:pt x="126263" y="397917"/>
                </a:lnTo>
                <a:lnTo>
                  <a:pt x="100508" y="468630"/>
                </a:lnTo>
                <a:lnTo>
                  <a:pt x="84963" y="511226"/>
                </a:lnTo>
                <a:lnTo>
                  <a:pt x="88239" y="546126"/>
                </a:lnTo>
                <a:lnTo>
                  <a:pt x="119329" y="547649"/>
                </a:lnTo>
                <a:lnTo>
                  <a:pt x="138684" y="591541"/>
                </a:lnTo>
                <a:lnTo>
                  <a:pt x="147294" y="633146"/>
                </a:lnTo>
                <a:lnTo>
                  <a:pt x="173964" y="660654"/>
                </a:lnTo>
                <a:lnTo>
                  <a:pt x="202844" y="666217"/>
                </a:lnTo>
                <a:lnTo>
                  <a:pt x="227609" y="691134"/>
                </a:lnTo>
                <a:lnTo>
                  <a:pt x="211988" y="710794"/>
                </a:lnTo>
                <a:lnTo>
                  <a:pt x="180518" y="716509"/>
                </a:lnTo>
                <a:lnTo>
                  <a:pt x="176708" y="691896"/>
                </a:lnTo>
                <a:lnTo>
                  <a:pt x="137769" y="670941"/>
                </a:lnTo>
                <a:lnTo>
                  <a:pt x="129464" y="679476"/>
                </a:lnTo>
                <a:lnTo>
                  <a:pt x="110566" y="661035"/>
                </a:lnTo>
                <a:lnTo>
                  <a:pt x="102413" y="637261"/>
                </a:lnTo>
                <a:lnTo>
                  <a:pt x="77038" y="610210"/>
                </a:lnTo>
                <a:lnTo>
                  <a:pt x="53873" y="587350"/>
                </a:lnTo>
                <a:lnTo>
                  <a:pt x="46025" y="615620"/>
                </a:lnTo>
                <a:lnTo>
                  <a:pt x="37033" y="588950"/>
                </a:lnTo>
                <a:lnTo>
                  <a:pt x="42215" y="558927"/>
                </a:lnTo>
                <a:lnTo>
                  <a:pt x="56311" y="512750"/>
                </a:lnTo>
                <a:lnTo>
                  <a:pt x="79400" y="463144"/>
                </a:lnTo>
                <a:lnTo>
                  <a:pt x="105613" y="418034"/>
                </a:lnTo>
                <a:lnTo>
                  <a:pt x="86944" y="373837"/>
                </a:lnTo>
                <a:lnTo>
                  <a:pt x="87706" y="351282"/>
                </a:lnTo>
                <a:lnTo>
                  <a:pt x="82296" y="324079"/>
                </a:lnTo>
                <a:lnTo>
                  <a:pt x="50444" y="285369"/>
                </a:lnTo>
                <a:lnTo>
                  <a:pt x="39014" y="260909"/>
                </a:lnTo>
                <a:lnTo>
                  <a:pt x="55473" y="251917"/>
                </a:lnTo>
                <a:lnTo>
                  <a:pt x="72999" y="209322"/>
                </a:lnTo>
                <a:lnTo>
                  <a:pt x="53416" y="176937"/>
                </a:lnTo>
                <a:lnTo>
                  <a:pt x="23088" y="141046"/>
                </a:lnTo>
                <a:lnTo>
                  <a:pt x="0" y="97765"/>
                </a:lnTo>
                <a:lnTo>
                  <a:pt x="20193" y="88849"/>
                </a:lnTo>
                <a:lnTo>
                  <a:pt x="41986" y="35281"/>
                </a:lnTo>
                <a:lnTo>
                  <a:pt x="75667" y="33071"/>
                </a:lnTo>
                <a:lnTo>
                  <a:pt x="103556" y="11506"/>
                </a:lnTo>
                <a:lnTo>
                  <a:pt x="130912" y="0"/>
                </a:lnTo>
                <a:lnTo>
                  <a:pt x="151561" y="15393"/>
                </a:lnTo>
                <a:lnTo>
                  <a:pt x="154305" y="45187"/>
                </a:lnTo>
                <a:lnTo>
                  <a:pt x="186614" y="47473"/>
                </a:lnTo>
                <a:lnTo>
                  <a:pt x="174803" y="99593"/>
                </a:lnTo>
                <a:lnTo>
                  <a:pt x="175946" y="143789"/>
                </a:lnTo>
                <a:lnTo>
                  <a:pt x="226314" y="114376"/>
                </a:lnTo>
                <a:lnTo>
                  <a:pt x="240563" y="123063"/>
                </a:lnTo>
                <a:lnTo>
                  <a:pt x="268605" y="121692"/>
                </a:lnTo>
                <a:lnTo>
                  <a:pt x="278206" y="104470"/>
                </a:lnTo>
                <a:lnTo>
                  <a:pt x="314325" y="107899"/>
                </a:lnTo>
                <a:lnTo>
                  <a:pt x="350596" y="147904"/>
                </a:lnTo>
                <a:lnTo>
                  <a:pt x="353644" y="196368"/>
                </a:lnTo>
                <a:lnTo>
                  <a:pt x="392277" y="239116"/>
                </a:lnTo>
                <a:lnTo>
                  <a:pt x="390144" y="280416"/>
                </a:lnTo>
                <a:lnTo>
                  <a:pt x="374599" y="302362"/>
                </a:lnTo>
                <a:close/>
              </a:path>
            </a:pathLst>
          </a:custGeom>
          <a:gradFill>
            <a:gsLst>
              <a:gs pos="0">
                <a:srgbClr val="A08CFF"/>
              </a:gs>
              <a:gs pos="50000">
                <a:srgbClr val="BAA2FF"/>
              </a:gs>
              <a:gs pos="100000">
                <a:srgbClr val="D5B8FF"/>
              </a:gs>
            </a:gsLst>
            <a:lin ang="2700000" scaled="1"/>
          </a:gradFill>
          <a:ln w="9525" cap="rnd">
            <a:solidFill>
              <a:schemeClr val="bg2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197" name="Freeform: Shape 196">
            <a:extLst>
              <a:ext uri="{FF2B5EF4-FFF2-40B4-BE49-F238E27FC236}">
                <a16:creationId xmlns:a16="http://schemas.microsoft.com/office/drawing/2014/main" id="{2D2C7BB4-36A7-05F7-5842-CF33D1A7500A}"/>
              </a:ext>
            </a:extLst>
          </p:cNvPr>
          <p:cNvSpPr/>
          <p:nvPr/>
        </p:nvSpPr>
        <p:spPr>
          <a:xfrm>
            <a:off x="4745292" y="4764247"/>
            <a:ext cx="337213" cy="713248"/>
          </a:xfrm>
          <a:custGeom>
            <a:avLst/>
            <a:gdLst>
              <a:gd name="csX0" fmla="*/ 103403 w 342213"/>
              <a:gd name="csY0" fmla="*/ 632917 h 723823"/>
              <a:gd name="csX1" fmla="*/ 144704 w 342213"/>
              <a:gd name="csY1" fmla="*/ 613486 h 723823"/>
              <a:gd name="csX2" fmla="*/ 194843 w 342213"/>
              <a:gd name="csY2" fmla="*/ 609981 h 723823"/>
              <a:gd name="csX3" fmla="*/ 173888 w 342213"/>
              <a:gd name="csY3" fmla="*/ 580644 h 723823"/>
              <a:gd name="csX4" fmla="*/ 254127 w 342213"/>
              <a:gd name="csY4" fmla="*/ 543382 h 723823"/>
              <a:gd name="csX5" fmla="*/ 260071 w 342213"/>
              <a:gd name="csY5" fmla="*/ 485242 h 723823"/>
              <a:gd name="csX6" fmla="*/ 248945 w 342213"/>
              <a:gd name="csY6" fmla="*/ 452780 h 723823"/>
              <a:gd name="csX7" fmla="*/ 257632 w 342213"/>
              <a:gd name="csY7" fmla="*/ 404013 h 723823"/>
              <a:gd name="csX8" fmla="*/ 245592 w 342213"/>
              <a:gd name="csY8" fmla="*/ 369417 h 723823"/>
              <a:gd name="csX9" fmla="*/ 209474 w 342213"/>
              <a:gd name="csY9" fmla="*/ 335356 h 723823"/>
              <a:gd name="csX10" fmla="*/ 179375 w 342213"/>
              <a:gd name="csY10" fmla="*/ 292075 h 723823"/>
              <a:gd name="csX11" fmla="*/ 139675 w 342213"/>
              <a:gd name="csY11" fmla="*/ 233782 h 723823"/>
              <a:gd name="csX12" fmla="*/ 82448 w 342213"/>
              <a:gd name="csY12" fmla="*/ 204140 h 723823"/>
              <a:gd name="csX13" fmla="*/ 96164 w 342213"/>
              <a:gd name="csY13" fmla="*/ 186309 h 723823"/>
              <a:gd name="csX14" fmla="*/ 126721 w 342213"/>
              <a:gd name="csY14" fmla="*/ 173355 h 723823"/>
              <a:gd name="csX15" fmla="*/ 108204 w 342213"/>
              <a:gd name="csY15" fmla="*/ 129921 h 723823"/>
              <a:gd name="csX16" fmla="*/ 49377 w 342213"/>
              <a:gd name="csY16" fmla="*/ 129540 h 723823"/>
              <a:gd name="csX17" fmla="*/ 27965 w 342213"/>
              <a:gd name="csY17" fmla="*/ 84201 h 723823"/>
              <a:gd name="csX18" fmla="*/ 0 w 342213"/>
              <a:gd name="csY18" fmla="*/ 44653 h 723823"/>
              <a:gd name="csX19" fmla="*/ 25679 w 342213"/>
              <a:gd name="csY19" fmla="*/ 32385 h 723823"/>
              <a:gd name="csX20" fmla="*/ 63779 w 342213"/>
              <a:gd name="csY20" fmla="*/ 32613 h 723823"/>
              <a:gd name="csX21" fmla="*/ 110185 w 342213"/>
              <a:gd name="csY21" fmla="*/ 26823 h 723823"/>
              <a:gd name="csX22" fmla="*/ 150876 w 342213"/>
              <a:gd name="csY22" fmla="*/ 0 h 723823"/>
              <a:gd name="csX23" fmla="*/ 173888 w 342213"/>
              <a:gd name="csY23" fmla="*/ 18897 h 723823"/>
              <a:gd name="csX24" fmla="*/ 217551 w 342213"/>
              <a:gd name="csY24" fmla="*/ 28042 h 723823"/>
              <a:gd name="csX25" fmla="*/ 210007 w 342213"/>
              <a:gd name="csY25" fmla="*/ 56997 h 723823"/>
              <a:gd name="csX26" fmla="*/ 232791 w 342213"/>
              <a:gd name="csY26" fmla="*/ 77343 h 723823"/>
              <a:gd name="csX27" fmla="*/ 280873 w 342213"/>
              <a:gd name="csY27" fmla="*/ 90297 h 723823"/>
              <a:gd name="csX28" fmla="*/ 217094 w 342213"/>
              <a:gd name="csY28" fmla="*/ 133045 h 723823"/>
              <a:gd name="csX29" fmla="*/ 177241 w 342213"/>
              <a:gd name="csY29" fmla="*/ 179984 h 723823"/>
              <a:gd name="csX30" fmla="*/ 166802 w 342213"/>
              <a:gd name="csY30" fmla="*/ 214427 h 723823"/>
              <a:gd name="csX31" fmla="*/ 203302 w 342213"/>
              <a:gd name="csY31" fmla="*/ 266471 h 723823"/>
              <a:gd name="csX32" fmla="*/ 247955 w 342213"/>
              <a:gd name="csY32" fmla="*/ 330784 h 723823"/>
              <a:gd name="csX33" fmla="*/ 291312 w 342213"/>
              <a:gd name="csY33" fmla="*/ 361036 h 723823"/>
              <a:gd name="csX34" fmla="*/ 320345 w 342213"/>
              <a:gd name="csY34" fmla="*/ 400355 h 723823"/>
              <a:gd name="csX35" fmla="*/ 342214 w 342213"/>
              <a:gd name="csY35" fmla="*/ 490576 h 723823"/>
              <a:gd name="csX36" fmla="*/ 335737 w 342213"/>
              <a:gd name="csY36" fmla="*/ 575843 h 723823"/>
              <a:gd name="csX37" fmla="*/ 295961 w 342213"/>
              <a:gd name="csY37" fmla="*/ 607695 h 723823"/>
              <a:gd name="csX38" fmla="*/ 241249 w 342213"/>
              <a:gd name="csY38" fmla="*/ 638785 h 723823"/>
              <a:gd name="csX39" fmla="*/ 202311 w 342213"/>
              <a:gd name="csY39" fmla="*/ 679018 h 723823"/>
              <a:gd name="csX40" fmla="*/ 142722 w 342213"/>
              <a:gd name="csY40" fmla="*/ 723824 h 723823"/>
              <a:gd name="csX41" fmla="*/ 125425 w 342213"/>
              <a:gd name="csY41" fmla="*/ 692963 h 723823"/>
              <a:gd name="csX42" fmla="*/ 138836 w 342213"/>
              <a:gd name="csY42" fmla="*/ 660349 h 723823"/>
              <a:gd name="csX43" fmla="*/ 103403 w 342213"/>
              <a:gd name="csY43" fmla="*/ 632917 h 7238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</a:cxnLst>
            <a:rect l="l" t="t" r="r" b="b"/>
            <a:pathLst>
              <a:path w="342213" h="723823">
                <a:moveTo>
                  <a:pt x="103403" y="632917"/>
                </a:moveTo>
                <a:lnTo>
                  <a:pt x="144704" y="613486"/>
                </a:lnTo>
                <a:lnTo>
                  <a:pt x="194843" y="609981"/>
                </a:lnTo>
                <a:lnTo>
                  <a:pt x="173888" y="580644"/>
                </a:lnTo>
                <a:lnTo>
                  <a:pt x="254127" y="543382"/>
                </a:lnTo>
                <a:lnTo>
                  <a:pt x="260071" y="485242"/>
                </a:lnTo>
                <a:lnTo>
                  <a:pt x="248945" y="452780"/>
                </a:lnTo>
                <a:lnTo>
                  <a:pt x="257632" y="404013"/>
                </a:lnTo>
                <a:lnTo>
                  <a:pt x="245592" y="369417"/>
                </a:lnTo>
                <a:lnTo>
                  <a:pt x="209474" y="335356"/>
                </a:lnTo>
                <a:lnTo>
                  <a:pt x="179375" y="292075"/>
                </a:lnTo>
                <a:lnTo>
                  <a:pt x="139675" y="233782"/>
                </a:lnTo>
                <a:lnTo>
                  <a:pt x="82448" y="204140"/>
                </a:lnTo>
                <a:lnTo>
                  <a:pt x="96164" y="186309"/>
                </a:lnTo>
                <a:lnTo>
                  <a:pt x="126721" y="173355"/>
                </a:lnTo>
                <a:lnTo>
                  <a:pt x="108204" y="129921"/>
                </a:lnTo>
                <a:lnTo>
                  <a:pt x="49377" y="129540"/>
                </a:lnTo>
                <a:lnTo>
                  <a:pt x="27965" y="84201"/>
                </a:lnTo>
                <a:lnTo>
                  <a:pt x="0" y="44653"/>
                </a:lnTo>
                <a:lnTo>
                  <a:pt x="25679" y="32385"/>
                </a:lnTo>
                <a:lnTo>
                  <a:pt x="63779" y="32613"/>
                </a:lnTo>
                <a:lnTo>
                  <a:pt x="110185" y="26823"/>
                </a:lnTo>
                <a:lnTo>
                  <a:pt x="150876" y="0"/>
                </a:lnTo>
                <a:lnTo>
                  <a:pt x="173888" y="18897"/>
                </a:lnTo>
                <a:lnTo>
                  <a:pt x="217551" y="28042"/>
                </a:lnTo>
                <a:lnTo>
                  <a:pt x="210007" y="56997"/>
                </a:lnTo>
                <a:lnTo>
                  <a:pt x="232791" y="77343"/>
                </a:lnTo>
                <a:lnTo>
                  <a:pt x="280873" y="90297"/>
                </a:lnTo>
                <a:lnTo>
                  <a:pt x="217094" y="133045"/>
                </a:lnTo>
                <a:lnTo>
                  <a:pt x="177241" y="179984"/>
                </a:lnTo>
                <a:lnTo>
                  <a:pt x="166802" y="214427"/>
                </a:lnTo>
                <a:lnTo>
                  <a:pt x="203302" y="266471"/>
                </a:lnTo>
                <a:lnTo>
                  <a:pt x="247955" y="330784"/>
                </a:lnTo>
                <a:lnTo>
                  <a:pt x="291312" y="361036"/>
                </a:lnTo>
                <a:lnTo>
                  <a:pt x="320345" y="400355"/>
                </a:lnTo>
                <a:lnTo>
                  <a:pt x="342214" y="490576"/>
                </a:lnTo>
                <a:lnTo>
                  <a:pt x="335737" y="575843"/>
                </a:lnTo>
                <a:lnTo>
                  <a:pt x="295961" y="607695"/>
                </a:lnTo>
                <a:lnTo>
                  <a:pt x="241249" y="638785"/>
                </a:lnTo>
                <a:lnTo>
                  <a:pt x="202311" y="679018"/>
                </a:lnTo>
                <a:lnTo>
                  <a:pt x="142722" y="723824"/>
                </a:lnTo>
                <a:lnTo>
                  <a:pt x="125425" y="692963"/>
                </a:lnTo>
                <a:lnTo>
                  <a:pt x="138836" y="660349"/>
                </a:lnTo>
                <a:lnTo>
                  <a:pt x="103403" y="632917"/>
                </a:lnTo>
                <a:close/>
              </a:path>
            </a:pathLst>
          </a:custGeom>
          <a:gradFill>
            <a:gsLst>
              <a:gs pos="0">
                <a:srgbClr val="A08CFF"/>
              </a:gs>
              <a:gs pos="50000">
                <a:srgbClr val="BAA2FF"/>
              </a:gs>
              <a:gs pos="100000">
                <a:srgbClr val="D5B8FF"/>
              </a:gs>
            </a:gsLst>
            <a:lin ang="2700000" scaled="1"/>
          </a:gradFill>
          <a:ln w="9525" cap="rnd">
            <a:solidFill>
              <a:schemeClr val="bg2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198" name="Freeform: Shape 197">
            <a:extLst>
              <a:ext uri="{FF2B5EF4-FFF2-40B4-BE49-F238E27FC236}">
                <a16:creationId xmlns:a16="http://schemas.microsoft.com/office/drawing/2014/main" id="{413387A9-CC1C-52CC-F288-8D8C993B52FC}"/>
              </a:ext>
            </a:extLst>
          </p:cNvPr>
          <p:cNvSpPr/>
          <p:nvPr/>
        </p:nvSpPr>
        <p:spPr>
          <a:xfrm>
            <a:off x="2785603" y="3977938"/>
            <a:ext cx="688469" cy="485285"/>
          </a:xfrm>
          <a:custGeom>
            <a:avLst/>
            <a:gdLst>
              <a:gd name="csX0" fmla="*/ 286131 w 698677"/>
              <a:gd name="csY0" fmla="*/ 62179 h 492480"/>
              <a:gd name="csX1" fmla="*/ 312725 w 698677"/>
              <a:gd name="csY1" fmla="*/ 62560 h 492480"/>
              <a:gd name="csX2" fmla="*/ 348767 w 698677"/>
              <a:gd name="csY2" fmla="*/ 74142 h 492480"/>
              <a:gd name="csX3" fmla="*/ 363322 w 698677"/>
              <a:gd name="csY3" fmla="*/ 80848 h 492480"/>
              <a:gd name="csX4" fmla="*/ 397916 w 698677"/>
              <a:gd name="csY4" fmla="*/ 63170 h 492480"/>
              <a:gd name="csX5" fmla="*/ 413994 w 698677"/>
              <a:gd name="csY5" fmla="*/ 73838 h 492480"/>
              <a:gd name="csX6" fmla="*/ 429387 w 698677"/>
              <a:gd name="csY6" fmla="*/ 48616 h 492480"/>
              <a:gd name="csX7" fmla="*/ 457962 w 698677"/>
              <a:gd name="csY7" fmla="*/ 49759 h 492480"/>
              <a:gd name="csX8" fmla="*/ 465277 w 698677"/>
              <a:gd name="csY8" fmla="*/ 41681 h 492480"/>
              <a:gd name="csX9" fmla="*/ 470306 w 698677"/>
              <a:gd name="csY9" fmla="*/ 19355 h 492480"/>
              <a:gd name="csX10" fmla="*/ 490880 w 698677"/>
              <a:gd name="csY10" fmla="*/ 0 h 492480"/>
              <a:gd name="csX11" fmla="*/ 516788 w 698677"/>
              <a:gd name="csY11" fmla="*/ 12649 h 492480"/>
              <a:gd name="csX12" fmla="*/ 511531 w 698677"/>
              <a:gd name="csY12" fmla="*/ 29566 h 492480"/>
              <a:gd name="csX13" fmla="*/ 526008 w 698677"/>
              <a:gd name="csY13" fmla="*/ 32232 h 492480"/>
              <a:gd name="csX14" fmla="*/ 521589 w 698677"/>
              <a:gd name="csY14" fmla="*/ 78562 h 492480"/>
              <a:gd name="csX15" fmla="*/ 540487 w 698677"/>
              <a:gd name="csY15" fmla="*/ 96546 h 492480"/>
              <a:gd name="csX16" fmla="*/ 557098 w 698677"/>
              <a:gd name="csY16" fmla="*/ 84963 h 492480"/>
              <a:gd name="csX17" fmla="*/ 578281 w 698677"/>
              <a:gd name="csY17" fmla="*/ 79553 h 492480"/>
              <a:gd name="csX18" fmla="*/ 608076 w 698677"/>
              <a:gd name="csY18" fmla="*/ 54864 h 492480"/>
              <a:gd name="csX19" fmla="*/ 640918 w 698677"/>
              <a:gd name="csY19" fmla="*/ 58979 h 492480"/>
              <a:gd name="csX20" fmla="*/ 690219 w 698677"/>
              <a:gd name="csY20" fmla="*/ 59055 h 492480"/>
              <a:gd name="csX21" fmla="*/ 698678 w 698677"/>
              <a:gd name="csY21" fmla="*/ 74828 h 492480"/>
              <a:gd name="csX22" fmla="*/ 670941 w 698677"/>
              <a:gd name="csY22" fmla="*/ 81000 h 492480"/>
              <a:gd name="csX23" fmla="*/ 646633 w 698677"/>
              <a:gd name="csY23" fmla="*/ 91135 h 492480"/>
              <a:gd name="csX24" fmla="*/ 591845 w 698677"/>
              <a:gd name="csY24" fmla="*/ 97536 h 492480"/>
              <a:gd name="csX25" fmla="*/ 540563 w 698677"/>
              <a:gd name="csY25" fmla="*/ 109042 h 492480"/>
              <a:gd name="csX26" fmla="*/ 512673 w 698677"/>
              <a:gd name="csY26" fmla="*/ 132816 h 492480"/>
              <a:gd name="csX27" fmla="*/ 523951 w 698677"/>
              <a:gd name="csY27" fmla="*/ 155905 h 492480"/>
              <a:gd name="csX28" fmla="*/ 529437 w 698677"/>
              <a:gd name="csY28" fmla="*/ 182880 h 492480"/>
              <a:gd name="csX29" fmla="*/ 505587 w 698677"/>
              <a:gd name="csY29" fmla="*/ 205588 h 492480"/>
              <a:gd name="csX30" fmla="*/ 507644 w 698677"/>
              <a:gd name="csY30" fmla="*/ 226314 h 492480"/>
              <a:gd name="csX31" fmla="*/ 494461 w 698677"/>
              <a:gd name="csY31" fmla="*/ 245669 h 492480"/>
              <a:gd name="csX32" fmla="*/ 449047 w 698677"/>
              <a:gd name="csY32" fmla="*/ 243992 h 492480"/>
              <a:gd name="csX33" fmla="*/ 467791 w 698677"/>
              <a:gd name="csY33" fmla="*/ 279426 h 492480"/>
              <a:gd name="csX34" fmla="*/ 437388 w 698677"/>
              <a:gd name="csY34" fmla="*/ 292913 h 492480"/>
              <a:gd name="csX35" fmla="*/ 417119 w 698677"/>
              <a:gd name="csY35" fmla="*/ 325069 h 492480"/>
              <a:gd name="csX36" fmla="*/ 419786 w 698677"/>
              <a:gd name="csY36" fmla="*/ 356921 h 492480"/>
              <a:gd name="csX37" fmla="*/ 401116 w 698677"/>
              <a:gd name="csY37" fmla="*/ 371780 h 492480"/>
              <a:gd name="csX38" fmla="*/ 383438 w 698677"/>
              <a:gd name="csY38" fmla="*/ 366827 h 492480"/>
              <a:gd name="csX39" fmla="*/ 346938 w 698677"/>
              <a:gd name="csY39" fmla="*/ 373761 h 492480"/>
              <a:gd name="csX40" fmla="*/ 341757 w 698677"/>
              <a:gd name="csY40" fmla="*/ 388468 h 492480"/>
              <a:gd name="csX41" fmla="*/ 306172 w 698677"/>
              <a:gd name="csY41" fmla="*/ 388391 h 492480"/>
              <a:gd name="csX42" fmla="*/ 279578 w 698677"/>
              <a:gd name="csY42" fmla="*/ 418185 h 492480"/>
              <a:gd name="csX43" fmla="*/ 277901 w 698677"/>
              <a:gd name="csY43" fmla="*/ 462763 h 492480"/>
              <a:gd name="csX44" fmla="*/ 215798 w 698677"/>
              <a:gd name="csY44" fmla="*/ 484480 h 492480"/>
              <a:gd name="csX45" fmla="*/ 182575 w 698677"/>
              <a:gd name="csY45" fmla="*/ 479908 h 492480"/>
              <a:gd name="csX46" fmla="*/ 172898 w 698677"/>
              <a:gd name="csY46" fmla="*/ 491338 h 492480"/>
              <a:gd name="csX47" fmla="*/ 144323 w 698677"/>
              <a:gd name="csY47" fmla="*/ 484632 h 492480"/>
              <a:gd name="csX48" fmla="*/ 96545 w 698677"/>
              <a:gd name="csY48" fmla="*/ 492480 h 492480"/>
              <a:gd name="csX49" fmla="*/ 16535 w 698677"/>
              <a:gd name="csY49" fmla="*/ 465810 h 492480"/>
              <a:gd name="csX50" fmla="*/ 59817 w 698677"/>
              <a:gd name="csY50" fmla="*/ 418338 h 492480"/>
              <a:gd name="csX51" fmla="*/ 55931 w 698677"/>
              <a:gd name="csY51" fmla="*/ 384505 h 492480"/>
              <a:gd name="csX52" fmla="*/ 19736 w 698677"/>
              <a:gd name="csY52" fmla="*/ 375590 h 492480"/>
              <a:gd name="csX53" fmla="*/ 16002 w 698677"/>
              <a:gd name="csY53" fmla="*/ 341985 h 492480"/>
              <a:gd name="csX54" fmla="*/ 381 w 698677"/>
              <a:gd name="csY54" fmla="*/ 299542 h 492480"/>
              <a:gd name="csX55" fmla="*/ 20802 w 698677"/>
              <a:gd name="csY55" fmla="*/ 270281 h 492480"/>
              <a:gd name="csX56" fmla="*/ 0 w 698677"/>
              <a:gd name="csY56" fmla="*/ 262433 h 492480"/>
              <a:gd name="csX57" fmla="*/ 13106 w 698677"/>
              <a:gd name="csY57" fmla="*/ 223342 h 492480"/>
              <a:gd name="csX58" fmla="*/ 32613 w 698677"/>
              <a:gd name="csY58" fmla="*/ 155905 h 492480"/>
              <a:gd name="csX59" fmla="*/ 81305 w 698677"/>
              <a:gd name="csY59" fmla="*/ 176479 h 492480"/>
              <a:gd name="csX60" fmla="*/ 117348 w 698677"/>
              <a:gd name="csY60" fmla="*/ 169240 h 492480"/>
              <a:gd name="csX61" fmla="*/ 127330 w 698677"/>
              <a:gd name="csY61" fmla="*/ 144628 h 492480"/>
              <a:gd name="csX62" fmla="*/ 164973 w 698677"/>
              <a:gd name="csY62" fmla="*/ 136398 h 492480"/>
              <a:gd name="csX63" fmla="*/ 191948 w 698677"/>
              <a:gd name="csY63" fmla="*/ 119863 h 492480"/>
              <a:gd name="csX64" fmla="*/ 201473 w 698677"/>
              <a:gd name="csY64" fmla="*/ 75971 h 492480"/>
              <a:gd name="csX65" fmla="*/ 241706 w 698677"/>
              <a:gd name="csY65" fmla="*/ 65379 h 492480"/>
              <a:gd name="csX66" fmla="*/ 249174 w 698677"/>
              <a:gd name="csY66" fmla="*/ 45720 h 492480"/>
              <a:gd name="csX67" fmla="*/ 271729 w 698677"/>
              <a:gd name="csY67" fmla="*/ 60503 h 492480"/>
              <a:gd name="csX68" fmla="*/ 286131 w 698677"/>
              <a:gd name="csY68" fmla="*/ 62179 h 4924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</a:cxnLst>
            <a:rect l="l" t="t" r="r" b="b"/>
            <a:pathLst>
              <a:path w="698677" h="492480">
                <a:moveTo>
                  <a:pt x="286131" y="62179"/>
                </a:moveTo>
                <a:lnTo>
                  <a:pt x="312725" y="62560"/>
                </a:lnTo>
                <a:lnTo>
                  <a:pt x="348767" y="74142"/>
                </a:lnTo>
                <a:lnTo>
                  <a:pt x="363322" y="80848"/>
                </a:lnTo>
                <a:lnTo>
                  <a:pt x="397916" y="63170"/>
                </a:lnTo>
                <a:lnTo>
                  <a:pt x="413994" y="73838"/>
                </a:lnTo>
                <a:lnTo>
                  <a:pt x="429387" y="48616"/>
                </a:lnTo>
                <a:lnTo>
                  <a:pt x="457962" y="49759"/>
                </a:lnTo>
                <a:lnTo>
                  <a:pt x="465277" y="41681"/>
                </a:lnTo>
                <a:lnTo>
                  <a:pt x="470306" y="19355"/>
                </a:lnTo>
                <a:lnTo>
                  <a:pt x="490880" y="0"/>
                </a:lnTo>
                <a:lnTo>
                  <a:pt x="516788" y="12649"/>
                </a:lnTo>
                <a:lnTo>
                  <a:pt x="511531" y="29566"/>
                </a:lnTo>
                <a:lnTo>
                  <a:pt x="526008" y="32232"/>
                </a:lnTo>
                <a:lnTo>
                  <a:pt x="521589" y="78562"/>
                </a:lnTo>
                <a:lnTo>
                  <a:pt x="540487" y="96546"/>
                </a:lnTo>
                <a:lnTo>
                  <a:pt x="557098" y="84963"/>
                </a:lnTo>
                <a:lnTo>
                  <a:pt x="578281" y="79553"/>
                </a:lnTo>
                <a:lnTo>
                  <a:pt x="608076" y="54864"/>
                </a:lnTo>
                <a:lnTo>
                  <a:pt x="640918" y="58979"/>
                </a:lnTo>
                <a:lnTo>
                  <a:pt x="690219" y="59055"/>
                </a:lnTo>
                <a:lnTo>
                  <a:pt x="698678" y="74828"/>
                </a:lnTo>
                <a:lnTo>
                  <a:pt x="670941" y="81000"/>
                </a:lnTo>
                <a:lnTo>
                  <a:pt x="646633" y="91135"/>
                </a:lnTo>
                <a:lnTo>
                  <a:pt x="591845" y="97536"/>
                </a:lnTo>
                <a:lnTo>
                  <a:pt x="540563" y="109042"/>
                </a:lnTo>
                <a:lnTo>
                  <a:pt x="512673" y="132816"/>
                </a:lnTo>
                <a:lnTo>
                  <a:pt x="523951" y="155905"/>
                </a:lnTo>
                <a:lnTo>
                  <a:pt x="529437" y="182880"/>
                </a:lnTo>
                <a:lnTo>
                  <a:pt x="505587" y="205588"/>
                </a:lnTo>
                <a:lnTo>
                  <a:pt x="507644" y="226314"/>
                </a:lnTo>
                <a:lnTo>
                  <a:pt x="494461" y="245669"/>
                </a:lnTo>
                <a:lnTo>
                  <a:pt x="449047" y="243992"/>
                </a:lnTo>
                <a:lnTo>
                  <a:pt x="467791" y="279426"/>
                </a:lnTo>
                <a:lnTo>
                  <a:pt x="437388" y="292913"/>
                </a:lnTo>
                <a:lnTo>
                  <a:pt x="417119" y="325069"/>
                </a:lnTo>
                <a:lnTo>
                  <a:pt x="419786" y="356921"/>
                </a:lnTo>
                <a:lnTo>
                  <a:pt x="401116" y="371780"/>
                </a:lnTo>
                <a:lnTo>
                  <a:pt x="383438" y="366827"/>
                </a:lnTo>
                <a:lnTo>
                  <a:pt x="346938" y="373761"/>
                </a:lnTo>
                <a:lnTo>
                  <a:pt x="341757" y="388468"/>
                </a:lnTo>
                <a:lnTo>
                  <a:pt x="306172" y="388391"/>
                </a:lnTo>
                <a:lnTo>
                  <a:pt x="279578" y="418185"/>
                </a:lnTo>
                <a:lnTo>
                  <a:pt x="277901" y="462763"/>
                </a:lnTo>
                <a:lnTo>
                  <a:pt x="215798" y="484480"/>
                </a:lnTo>
                <a:lnTo>
                  <a:pt x="182575" y="479908"/>
                </a:lnTo>
                <a:lnTo>
                  <a:pt x="172898" y="491338"/>
                </a:lnTo>
                <a:lnTo>
                  <a:pt x="144323" y="484632"/>
                </a:lnTo>
                <a:lnTo>
                  <a:pt x="96545" y="492480"/>
                </a:lnTo>
                <a:lnTo>
                  <a:pt x="16535" y="465810"/>
                </a:lnTo>
                <a:lnTo>
                  <a:pt x="59817" y="418338"/>
                </a:lnTo>
                <a:lnTo>
                  <a:pt x="55931" y="384505"/>
                </a:lnTo>
                <a:lnTo>
                  <a:pt x="19736" y="375590"/>
                </a:lnTo>
                <a:lnTo>
                  <a:pt x="16002" y="341985"/>
                </a:lnTo>
                <a:lnTo>
                  <a:pt x="381" y="299542"/>
                </a:lnTo>
                <a:lnTo>
                  <a:pt x="20802" y="270281"/>
                </a:lnTo>
                <a:lnTo>
                  <a:pt x="0" y="262433"/>
                </a:lnTo>
                <a:lnTo>
                  <a:pt x="13106" y="223342"/>
                </a:lnTo>
                <a:lnTo>
                  <a:pt x="32613" y="155905"/>
                </a:lnTo>
                <a:lnTo>
                  <a:pt x="81305" y="176479"/>
                </a:lnTo>
                <a:lnTo>
                  <a:pt x="117348" y="169240"/>
                </a:lnTo>
                <a:lnTo>
                  <a:pt x="127330" y="144628"/>
                </a:lnTo>
                <a:lnTo>
                  <a:pt x="164973" y="136398"/>
                </a:lnTo>
                <a:lnTo>
                  <a:pt x="191948" y="119863"/>
                </a:lnTo>
                <a:lnTo>
                  <a:pt x="201473" y="75971"/>
                </a:lnTo>
                <a:lnTo>
                  <a:pt x="241706" y="65379"/>
                </a:lnTo>
                <a:lnTo>
                  <a:pt x="249174" y="45720"/>
                </a:lnTo>
                <a:lnTo>
                  <a:pt x="271729" y="60503"/>
                </a:lnTo>
                <a:lnTo>
                  <a:pt x="286131" y="62179"/>
                </a:lnTo>
                <a:close/>
              </a:path>
            </a:pathLst>
          </a:custGeom>
          <a:gradFill>
            <a:gsLst>
              <a:gs pos="0">
                <a:srgbClr val="39D98A"/>
              </a:gs>
              <a:gs pos="50000">
                <a:srgbClr val="56E293"/>
              </a:gs>
              <a:gs pos="100000">
                <a:srgbClr val="73EB9C"/>
              </a:gs>
            </a:gsLst>
            <a:lin ang="2700000" scaled="1"/>
          </a:gradFill>
          <a:ln w="9525" cap="rnd">
            <a:solidFill>
              <a:srgbClr val="FFFFFF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199" name="Freeform: Shape 198">
            <a:extLst>
              <a:ext uri="{FF2B5EF4-FFF2-40B4-BE49-F238E27FC236}">
                <a16:creationId xmlns:a16="http://schemas.microsoft.com/office/drawing/2014/main" id="{E8ACEF4E-7BF7-0F22-8037-6A4961D0F30F}"/>
              </a:ext>
            </a:extLst>
          </p:cNvPr>
          <p:cNvSpPr/>
          <p:nvPr/>
        </p:nvSpPr>
        <p:spPr>
          <a:xfrm>
            <a:off x="4082426" y="4609343"/>
            <a:ext cx="215949" cy="287282"/>
          </a:xfrm>
          <a:custGeom>
            <a:avLst/>
            <a:gdLst>
              <a:gd name="csX0" fmla="*/ 219151 w 219151"/>
              <a:gd name="csY0" fmla="*/ 223038 h 291541"/>
              <a:gd name="csX1" fmla="*/ 218161 w 219151"/>
              <a:gd name="csY1" fmla="*/ 258927 h 291541"/>
              <a:gd name="csX2" fmla="*/ 201473 w 219151"/>
              <a:gd name="csY2" fmla="*/ 251384 h 291541"/>
              <a:gd name="csX3" fmla="*/ 204597 w 219151"/>
              <a:gd name="csY3" fmla="*/ 291541 h 291541"/>
              <a:gd name="csX4" fmla="*/ 190957 w 219151"/>
              <a:gd name="csY4" fmla="*/ 265557 h 291541"/>
              <a:gd name="csX5" fmla="*/ 188214 w 219151"/>
              <a:gd name="csY5" fmla="*/ 240106 h 291541"/>
              <a:gd name="csX6" fmla="*/ 179146 w 219151"/>
              <a:gd name="csY6" fmla="*/ 215951 h 291541"/>
              <a:gd name="csX7" fmla="*/ 159182 w 219151"/>
              <a:gd name="csY7" fmla="*/ 186766 h 291541"/>
              <a:gd name="csX8" fmla="*/ 115139 w 219151"/>
              <a:gd name="csY8" fmla="*/ 184709 h 291541"/>
              <a:gd name="csX9" fmla="*/ 119482 w 219151"/>
              <a:gd name="csY9" fmla="*/ 205435 h 291541"/>
              <a:gd name="csX10" fmla="*/ 104547 w 219151"/>
              <a:gd name="csY10" fmla="*/ 233324 h 291541"/>
              <a:gd name="csX11" fmla="*/ 84201 w 219151"/>
              <a:gd name="csY11" fmla="*/ 223190 h 291541"/>
              <a:gd name="csX12" fmla="*/ 77267 w 219151"/>
              <a:gd name="csY12" fmla="*/ 232257 h 291541"/>
              <a:gd name="csX13" fmla="*/ 63704 w 219151"/>
              <a:gd name="csY13" fmla="*/ 226848 h 291541"/>
              <a:gd name="csX14" fmla="*/ 45263 w 219151"/>
              <a:gd name="csY14" fmla="*/ 222352 h 291541"/>
              <a:gd name="csX15" fmla="*/ 37795 w 219151"/>
              <a:gd name="csY15" fmla="*/ 180975 h 291541"/>
              <a:gd name="csX16" fmla="*/ 21260 w 219151"/>
              <a:gd name="csY16" fmla="*/ 143103 h 291541"/>
              <a:gd name="csX17" fmla="*/ 29414 w 219151"/>
              <a:gd name="csY17" fmla="*/ 112623 h 291541"/>
              <a:gd name="csX18" fmla="*/ 0 w 219151"/>
              <a:gd name="csY18" fmla="*/ 99060 h 291541"/>
              <a:gd name="csX19" fmla="*/ 10592 w 219151"/>
              <a:gd name="csY19" fmla="*/ 80543 h 291541"/>
              <a:gd name="csX20" fmla="*/ 40462 w 219151"/>
              <a:gd name="csY20" fmla="*/ 61646 h 291541"/>
              <a:gd name="csX21" fmla="*/ 6020 w 219151"/>
              <a:gd name="csY21" fmla="*/ 34671 h 291541"/>
              <a:gd name="csX22" fmla="*/ 22860 w 219151"/>
              <a:gd name="csY22" fmla="*/ 0 h 291541"/>
              <a:gd name="csX23" fmla="*/ 60655 w 219151"/>
              <a:gd name="csY23" fmla="*/ 22098 h 291541"/>
              <a:gd name="csX24" fmla="*/ 83515 w 219151"/>
              <a:gd name="csY24" fmla="*/ 24612 h 291541"/>
              <a:gd name="csX25" fmla="*/ 87706 w 219151"/>
              <a:gd name="csY25" fmla="*/ 60046 h 291541"/>
              <a:gd name="csX26" fmla="*/ 133122 w 219151"/>
              <a:gd name="csY26" fmla="*/ 67056 h 291541"/>
              <a:gd name="csX27" fmla="*/ 177394 w 219151"/>
              <a:gd name="csY27" fmla="*/ 66294 h 291541"/>
              <a:gd name="csX28" fmla="*/ 204978 w 219151"/>
              <a:gd name="csY28" fmla="*/ 74981 h 291541"/>
              <a:gd name="csX29" fmla="*/ 182956 w 219151"/>
              <a:gd name="csY29" fmla="*/ 117881 h 291541"/>
              <a:gd name="csX30" fmla="*/ 161544 w 219151"/>
              <a:gd name="csY30" fmla="*/ 120777 h 291541"/>
              <a:gd name="csX31" fmla="*/ 146838 w 219151"/>
              <a:gd name="csY31" fmla="*/ 149504 h 291541"/>
              <a:gd name="csX32" fmla="*/ 172974 w 219151"/>
              <a:gd name="csY32" fmla="*/ 175641 h 291541"/>
              <a:gd name="csX33" fmla="*/ 180823 w 219151"/>
              <a:gd name="csY33" fmla="*/ 143408 h 291541"/>
              <a:gd name="csX34" fmla="*/ 194005 w 219151"/>
              <a:gd name="csY34" fmla="*/ 143256 h 291541"/>
              <a:gd name="csX35" fmla="*/ 219151 w 219151"/>
              <a:gd name="csY35" fmla="*/ 223038 h 2915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219151" h="291541">
                <a:moveTo>
                  <a:pt x="219151" y="223038"/>
                </a:moveTo>
                <a:lnTo>
                  <a:pt x="218161" y="258927"/>
                </a:lnTo>
                <a:lnTo>
                  <a:pt x="201473" y="251384"/>
                </a:lnTo>
                <a:lnTo>
                  <a:pt x="204597" y="291541"/>
                </a:lnTo>
                <a:lnTo>
                  <a:pt x="190957" y="265557"/>
                </a:lnTo>
                <a:lnTo>
                  <a:pt x="188214" y="240106"/>
                </a:lnTo>
                <a:lnTo>
                  <a:pt x="179146" y="215951"/>
                </a:lnTo>
                <a:lnTo>
                  <a:pt x="159182" y="186766"/>
                </a:lnTo>
                <a:lnTo>
                  <a:pt x="115139" y="184709"/>
                </a:lnTo>
                <a:lnTo>
                  <a:pt x="119482" y="205435"/>
                </a:lnTo>
                <a:lnTo>
                  <a:pt x="104547" y="233324"/>
                </a:lnTo>
                <a:lnTo>
                  <a:pt x="84201" y="223190"/>
                </a:lnTo>
                <a:lnTo>
                  <a:pt x="77267" y="232257"/>
                </a:lnTo>
                <a:lnTo>
                  <a:pt x="63704" y="226848"/>
                </a:lnTo>
                <a:lnTo>
                  <a:pt x="45263" y="222352"/>
                </a:lnTo>
                <a:lnTo>
                  <a:pt x="37795" y="180975"/>
                </a:lnTo>
                <a:lnTo>
                  <a:pt x="21260" y="143103"/>
                </a:lnTo>
                <a:lnTo>
                  <a:pt x="29414" y="112623"/>
                </a:lnTo>
                <a:lnTo>
                  <a:pt x="0" y="99060"/>
                </a:lnTo>
                <a:lnTo>
                  <a:pt x="10592" y="80543"/>
                </a:lnTo>
                <a:lnTo>
                  <a:pt x="40462" y="61646"/>
                </a:lnTo>
                <a:lnTo>
                  <a:pt x="6020" y="34671"/>
                </a:lnTo>
                <a:lnTo>
                  <a:pt x="22860" y="0"/>
                </a:lnTo>
                <a:lnTo>
                  <a:pt x="60655" y="22098"/>
                </a:lnTo>
                <a:lnTo>
                  <a:pt x="83515" y="24612"/>
                </a:lnTo>
                <a:lnTo>
                  <a:pt x="87706" y="60046"/>
                </a:lnTo>
                <a:lnTo>
                  <a:pt x="133122" y="67056"/>
                </a:lnTo>
                <a:lnTo>
                  <a:pt x="177394" y="66294"/>
                </a:lnTo>
                <a:lnTo>
                  <a:pt x="204978" y="74981"/>
                </a:lnTo>
                <a:lnTo>
                  <a:pt x="182956" y="117881"/>
                </a:lnTo>
                <a:lnTo>
                  <a:pt x="161544" y="120777"/>
                </a:lnTo>
                <a:lnTo>
                  <a:pt x="146838" y="149504"/>
                </a:lnTo>
                <a:lnTo>
                  <a:pt x="172974" y="175641"/>
                </a:lnTo>
                <a:lnTo>
                  <a:pt x="180823" y="143408"/>
                </a:lnTo>
                <a:lnTo>
                  <a:pt x="194005" y="143256"/>
                </a:lnTo>
                <a:lnTo>
                  <a:pt x="219151" y="223038"/>
                </a:lnTo>
                <a:close/>
              </a:path>
            </a:pathLst>
          </a:custGeom>
          <a:gradFill>
            <a:gsLst>
              <a:gs pos="0">
                <a:srgbClr val="12D6C8"/>
              </a:gs>
              <a:gs pos="50000">
                <a:srgbClr val="33DBC0"/>
              </a:gs>
              <a:gs pos="100000">
                <a:srgbClr val="54E0B9"/>
              </a:gs>
            </a:gsLst>
            <a:lin ang="2700000" scaled="1"/>
          </a:gradFill>
          <a:ln w="9525" cap="rnd">
            <a:solidFill>
              <a:schemeClr val="bg2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00" name="Freeform: Shape 199">
            <a:extLst>
              <a:ext uri="{FF2B5EF4-FFF2-40B4-BE49-F238E27FC236}">
                <a16:creationId xmlns:a16="http://schemas.microsoft.com/office/drawing/2014/main" id="{C5094D04-5ED6-41F1-5AAA-C5C4341F23D6}"/>
              </a:ext>
            </a:extLst>
          </p:cNvPr>
          <p:cNvSpPr/>
          <p:nvPr/>
        </p:nvSpPr>
        <p:spPr>
          <a:xfrm>
            <a:off x="4116740" y="4515484"/>
            <a:ext cx="154828" cy="80041"/>
          </a:xfrm>
          <a:custGeom>
            <a:avLst/>
            <a:gdLst>
              <a:gd name="csX0" fmla="*/ 137693 w 157124"/>
              <a:gd name="csY0" fmla="*/ 27127 h 81228"/>
              <a:gd name="csX1" fmla="*/ 157124 w 157124"/>
              <a:gd name="csY1" fmla="*/ 43586 h 81228"/>
              <a:gd name="csX2" fmla="*/ 153772 w 157124"/>
              <a:gd name="csY2" fmla="*/ 75133 h 81228"/>
              <a:gd name="csX3" fmla="*/ 114833 w 157124"/>
              <a:gd name="csY3" fmla="*/ 76657 h 81228"/>
              <a:gd name="csX4" fmla="*/ 74524 w 157124"/>
              <a:gd name="csY4" fmla="*/ 73228 h 81228"/>
              <a:gd name="csX5" fmla="*/ 44425 w 157124"/>
              <a:gd name="csY5" fmla="*/ 81229 h 81228"/>
              <a:gd name="csX6" fmla="*/ 1067 w 157124"/>
              <a:gd name="csY6" fmla="*/ 61722 h 81228"/>
              <a:gd name="csX7" fmla="*/ 0 w 157124"/>
              <a:gd name="csY7" fmla="*/ 51435 h 81228"/>
              <a:gd name="csX8" fmla="*/ 31623 w 157124"/>
              <a:gd name="csY8" fmla="*/ 13106 h 81228"/>
              <a:gd name="csX9" fmla="*/ 57455 w 157124"/>
              <a:gd name="csY9" fmla="*/ 0 h 81228"/>
              <a:gd name="csX10" fmla="*/ 91516 w 157124"/>
              <a:gd name="csY10" fmla="*/ 11963 h 81228"/>
              <a:gd name="csX11" fmla="*/ 116815 w 157124"/>
              <a:gd name="csY11" fmla="*/ 13259 h 81228"/>
              <a:gd name="csX12" fmla="*/ 137693 w 157124"/>
              <a:gd name="csY12" fmla="*/ 27127 h 812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57124" h="81228">
                <a:moveTo>
                  <a:pt x="137693" y="27127"/>
                </a:moveTo>
                <a:lnTo>
                  <a:pt x="157124" y="43586"/>
                </a:lnTo>
                <a:lnTo>
                  <a:pt x="153772" y="75133"/>
                </a:lnTo>
                <a:lnTo>
                  <a:pt x="114833" y="76657"/>
                </a:lnTo>
                <a:lnTo>
                  <a:pt x="74524" y="73228"/>
                </a:lnTo>
                <a:lnTo>
                  <a:pt x="44425" y="81229"/>
                </a:lnTo>
                <a:lnTo>
                  <a:pt x="1067" y="61722"/>
                </a:lnTo>
                <a:lnTo>
                  <a:pt x="0" y="51435"/>
                </a:lnTo>
                <a:lnTo>
                  <a:pt x="31623" y="13106"/>
                </a:lnTo>
                <a:lnTo>
                  <a:pt x="57455" y="0"/>
                </a:lnTo>
                <a:lnTo>
                  <a:pt x="91516" y="11963"/>
                </a:lnTo>
                <a:lnTo>
                  <a:pt x="116815" y="13259"/>
                </a:lnTo>
                <a:lnTo>
                  <a:pt x="137693" y="27127"/>
                </a:lnTo>
                <a:close/>
              </a:path>
            </a:pathLst>
          </a:custGeom>
          <a:gradFill>
            <a:gsLst>
              <a:gs pos="0">
                <a:srgbClr val="12D6C8"/>
              </a:gs>
              <a:gs pos="50000">
                <a:srgbClr val="33DBC0"/>
              </a:gs>
              <a:gs pos="100000">
                <a:srgbClr val="54E0B9"/>
              </a:gs>
            </a:gsLst>
            <a:lin ang="2700000" scaled="1"/>
          </a:gradFill>
          <a:ln w="9525" cap="rnd">
            <a:solidFill>
              <a:schemeClr val="bg2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01" name="Freeform: Shape 200">
            <a:extLst>
              <a:ext uri="{FF2B5EF4-FFF2-40B4-BE49-F238E27FC236}">
                <a16:creationId xmlns:a16="http://schemas.microsoft.com/office/drawing/2014/main" id="{DAF842E0-1E98-3799-1416-0E653F9B61C0}"/>
              </a:ext>
            </a:extLst>
          </p:cNvPr>
          <p:cNvSpPr/>
          <p:nvPr/>
        </p:nvSpPr>
        <p:spPr>
          <a:xfrm>
            <a:off x="3145569" y="4139901"/>
            <a:ext cx="1375363" cy="1367629"/>
          </a:xfrm>
          <a:custGeom>
            <a:avLst/>
            <a:gdLst>
              <a:gd name="csX0" fmla="*/ 1392174 w 1395755"/>
              <a:gd name="csY0" fmla="*/ 382981 h 1387906"/>
              <a:gd name="csX1" fmla="*/ 1395755 w 1395755"/>
              <a:gd name="csY1" fmla="*/ 402565 h 1387906"/>
              <a:gd name="csX2" fmla="*/ 1378991 w 1395755"/>
              <a:gd name="csY2" fmla="*/ 412013 h 1387906"/>
              <a:gd name="csX3" fmla="*/ 1382954 w 1395755"/>
              <a:gd name="csY3" fmla="*/ 443713 h 1387906"/>
              <a:gd name="csX4" fmla="*/ 1348816 w 1395755"/>
              <a:gd name="csY4" fmla="*/ 434416 h 1387906"/>
              <a:gd name="csX5" fmla="*/ 1287018 w 1395755"/>
              <a:gd name="csY5" fmla="*/ 469849 h 1387906"/>
              <a:gd name="csX6" fmla="*/ 1288466 w 1395755"/>
              <a:gd name="csY6" fmla="*/ 499110 h 1387906"/>
              <a:gd name="csX7" fmla="*/ 1262101 w 1395755"/>
              <a:gd name="csY7" fmla="*/ 541934 h 1387906"/>
              <a:gd name="csX8" fmla="*/ 1259662 w 1395755"/>
              <a:gd name="csY8" fmla="*/ 566623 h 1387906"/>
              <a:gd name="csX9" fmla="*/ 1238402 w 1395755"/>
              <a:gd name="csY9" fmla="*/ 608381 h 1387906"/>
              <a:gd name="csX10" fmla="*/ 1201064 w 1395755"/>
              <a:gd name="csY10" fmla="*/ 596875 h 1387906"/>
              <a:gd name="csX11" fmla="*/ 1199159 w 1395755"/>
              <a:gd name="csY11" fmla="*/ 649148 h 1387906"/>
              <a:gd name="csX12" fmla="*/ 1188415 w 1395755"/>
              <a:gd name="csY12" fmla="*/ 666217 h 1387906"/>
              <a:gd name="csX13" fmla="*/ 1193444 w 1395755"/>
              <a:gd name="csY13" fmla="*/ 687553 h 1387906"/>
              <a:gd name="csX14" fmla="*/ 1169898 w 1395755"/>
              <a:gd name="csY14" fmla="*/ 699440 h 1387906"/>
              <a:gd name="csX15" fmla="*/ 1144753 w 1395755"/>
              <a:gd name="csY15" fmla="*/ 619658 h 1387906"/>
              <a:gd name="csX16" fmla="*/ 1131570 w 1395755"/>
              <a:gd name="csY16" fmla="*/ 619811 h 1387906"/>
              <a:gd name="csX17" fmla="*/ 1123721 w 1395755"/>
              <a:gd name="csY17" fmla="*/ 652043 h 1387906"/>
              <a:gd name="csX18" fmla="*/ 1097585 w 1395755"/>
              <a:gd name="csY18" fmla="*/ 625907 h 1387906"/>
              <a:gd name="csX19" fmla="*/ 1112291 w 1395755"/>
              <a:gd name="csY19" fmla="*/ 597179 h 1387906"/>
              <a:gd name="csX20" fmla="*/ 1133703 w 1395755"/>
              <a:gd name="csY20" fmla="*/ 594284 h 1387906"/>
              <a:gd name="csX21" fmla="*/ 1155725 w 1395755"/>
              <a:gd name="csY21" fmla="*/ 551383 h 1387906"/>
              <a:gd name="csX22" fmla="*/ 1128141 w 1395755"/>
              <a:gd name="csY22" fmla="*/ 542697 h 1387906"/>
              <a:gd name="csX23" fmla="*/ 1083869 w 1395755"/>
              <a:gd name="csY23" fmla="*/ 543458 h 1387906"/>
              <a:gd name="csX24" fmla="*/ 1038453 w 1395755"/>
              <a:gd name="csY24" fmla="*/ 536448 h 1387906"/>
              <a:gd name="csX25" fmla="*/ 1034262 w 1395755"/>
              <a:gd name="csY25" fmla="*/ 501015 h 1387906"/>
              <a:gd name="csX26" fmla="*/ 1011402 w 1395755"/>
              <a:gd name="csY26" fmla="*/ 498501 h 1387906"/>
              <a:gd name="csX27" fmla="*/ 973607 w 1395755"/>
              <a:gd name="csY27" fmla="*/ 476403 h 1387906"/>
              <a:gd name="csX28" fmla="*/ 956767 w 1395755"/>
              <a:gd name="csY28" fmla="*/ 511073 h 1387906"/>
              <a:gd name="csX29" fmla="*/ 991209 w 1395755"/>
              <a:gd name="csY29" fmla="*/ 538048 h 1387906"/>
              <a:gd name="csX30" fmla="*/ 961339 w 1395755"/>
              <a:gd name="csY30" fmla="*/ 556946 h 1387906"/>
              <a:gd name="csX31" fmla="*/ 950747 w 1395755"/>
              <a:gd name="csY31" fmla="*/ 575463 h 1387906"/>
              <a:gd name="csX32" fmla="*/ 980161 w 1395755"/>
              <a:gd name="csY32" fmla="*/ 589026 h 1387906"/>
              <a:gd name="csX33" fmla="*/ 972007 w 1395755"/>
              <a:gd name="csY33" fmla="*/ 619506 h 1387906"/>
              <a:gd name="csX34" fmla="*/ 988542 w 1395755"/>
              <a:gd name="csY34" fmla="*/ 657378 h 1387906"/>
              <a:gd name="csX35" fmla="*/ 996010 w 1395755"/>
              <a:gd name="csY35" fmla="*/ 698754 h 1387906"/>
              <a:gd name="csX36" fmla="*/ 989152 w 1395755"/>
              <a:gd name="csY36" fmla="*/ 717042 h 1387906"/>
              <a:gd name="csX37" fmla="*/ 956691 w 1395755"/>
              <a:gd name="csY37" fmla="*/ 716356 h 1387906"/>
              <a:gd name="csX38" fmla="*/ 897788 w 1395755"/>
              <a:gd name="csY38" fmla="*/ 726796 h 1387906"/>
              <a:gd name="csX39" fmla="*/ 900532 w 1395755"/>
              <a:gd name="csY39" fmla="*/ 764286 h 1387906"/>
              <a:gd name="csX40" fmla="*/ 875081 w 1395755"/>
              <a:gd name="csY40" fmla="*/ 793776 h 1387906"/>
              <a:gd name="csX41" fmla="*/ 806348 w 1395755"/>
              <a:gd name="csY41" fmla="*/ 827151 h 1387906"/>
              <a:gd name="csX42" fmla="*/ 752856 w 1395755"/>
              <a:gd name="csY42" fmla="*/ 885368 h 1387906"/>
              <a:gd name="csX43" fmla="*/ 716966 w 1395755"/>
              <a:gd name="csY43" fmla="*/ 916458 h 1387906"/>
              <a:gd name="csX44" fmla="*/ 669341 w 1395755"/>
              <a:gd name="csY44" fmla="*/ 948690 h 1387906"/>
              <a:gd name="csX45" fmla="*/ 669264 w 1395755"/>
              <a:gd name="csY45" fmla="*/ 971245 h 1387906"/>
              <a:gd name="csX46" fmla="*/ 645490 w 1395755"/>
              <a:gd name="csY46" fmla="*/ 983361 h 1387906"/>
              <a:gd name="csX47" fmla="*/ 602437 w 1395755"/>
              <a:gd name="csY47" fmla="*/ 1000887 h 1387906"/>
              <a:gd name="csX48" fmla="*/ 580186 w 1395755"/>
              <a:gd name="csY48" fmla="*/ 1003478 h 1387906"/>
              <a:gd name="csX49" fmla="*/ 565861 w 1395755"/>
              <a:gd name="csY49" fmla="*/ 1040816 h 1387906"/>
              <a:gd name="csX50" fmla="*/ 575767 w 1395755"/>
              <a:gd name="csY50" fmla="*/ 1104215 h 1387906"/>
              <a:gd name="csX51" fmla="*/ 578358 w 1395755"/>
              <a:gd name="csY51" fmla="*/ 1144524 h 1387906"/>
              <a:gd name="csX52" fmla="*/ 558089 w 1395755"/>
              <a:gd name="csY52" fmla="*/ 1190625 h 1387906"/>
              <a:gd name="csX53" fmla="*/ 557860 w 1395755"/>
              <a:gd name="csY53" fmla="*/ 1272769 h 1387906"/>
              <a:gd name="csX54" fmla="*/ 533171 w 1395755"/>
              <a:gd name="csY54" fmla="*/ 1275131 h 1387906"/>
              <a:gd name="csX55" fmla="*/ 511378 w 1395755"/>
              <a:gd name="csY55" fmla="*/ 1311860 h 1387906"/>
              <a:gd name="csX56" fmla="*/ 525932 w 1395755"/>
              <a:gd name="csY56" fmla="*/ 1327785 h 1387906"/>
              <a:gd name="csX57" fmla="*/ 482422 w 1395755"/>
              <a:gd name="csY57" fmla="*/ 1341425 h 1387906"/>
              <a:gd name="csX58" fmla="*/ 466344 w 1395755"/>
              <a:gd name="csY58" fmla="*/ 1374115 h 1387906"/>
              <a:gd name="csX59" fmla="*/ 447142 w 1395755"/>
              <a:gd name="csY59" fmla="*/ 1387907 h 1387906"/>
              <a:gd name="csX60" fmla="*/ 401955 w 1395755"/>
              <a:gd name="csY60" fmla="*/ 1343025 h 1387906"/>
              <a:gd name="csX61" fmla="*/ 379857 w 1395755"/>
              <a:gd name="csY61" fmla="*/ 1275512 h 1387906"/>
              <a:gd name="csX62" fmla="*/ 361493 w 1395755"/>
              <a:gd name="csY62" fmla="*/ 1226820 h 1387906"/>
              <a:gd name="csX63" fmla="*/ 344805 w 1395755"/>
              <a:gd name="csY63" fmla="*/ 1203960 h 1387906"/>
              <a:gd name="csX64" fmla="*/ 319430 w 1395755"/>
              <a:gd name="csY64" fmla="*/ 1157402 h 1387906"/>
              <a:gd name="csX65" fmla="*/ 307543 w 1395755"/>
              <a:gd name="csY65" fmla="*/ 1096595 h 1387906"/>
              <a:gd name="csX66" fmla="*/ 299313 w 1395755"/>
              <a:gd name="csY66" fmla="*/ 1066115 h 1387906"/>
              <a:gd name="csX67" fmla="*/ 255879 w 1395755"/>
              <a:gd name="csY67" fmla="*/ 999058 h 1387906"/>
              <a:gd name="csX68" fmla="*/ 236067 w 1395755"/>
              <a:gd name="csY68" fmla="*/ 903808 h 1387906"/>
              <a:gd name="csX69" fmla="*/ 221818 w 1395755"/>
              <a:gd name="csY69" fmla="*/ 840562 h 1387906"/>
              <a:gd name="csX70" fmla="*/ 221971 w 1395755"/>
              <a:gd name="csY70" fmla="*/ 780441 h 1387906"/>
              <a:gd name="csX71" fmla="*/ 212674 w 1395755"/>
              <a:gd name="csY71" fmla="*/ 733730 h 1387906"/>
              <a:gd name="csX72" fmla="*/ 143180 w 1395755"/>
              <a:gd name="csY72" fmla="*/ 763600 h 1387906"/>
              <a:gd name="csX73" fmla="*/ 109499 w 1395755"/>
              <a:gd name="csY73" fmla="*/ 757657 h 1387906"/>
              <a:gd name="csX74" fmla="*/ 47168 w 1395755"/>
              <a:gd name="csY74" fmla="*/ 697078 h 1387906"/>
              <a:gd name="csX75" fmla="*/ 70104 w 1395755"/>
              <a:gd name="csY75" fmla="*/ 678942 h 1387906"/>
              <a:gd name="csX76" fmla="*/ 56007 w 1395755"/>
              <a:gd name="csY76" fmla="*/ 659206 h 1387906"/>
              <a:gd name="csX77" fmla="*/ 0 w 1395755"/>
              <a:gd name="csY77" fmla="*/ 616458 h 1387906"/>
              <a:gd name="csX78" fmla="*/ 31775 w 1395755"/>
              <a:gd name="csY78" fmla="*/ 582702 h 1387906"/>
              <a:gd name="csX79" fmla="*/ 136855 w 1395755"/>
              <a:gd name="csY79" fmla="*/ 582778 h 1387906"/>
              <a:gd name="csX80" fmla="*/ 127406 w 1395755"/>
              <a:gd name="csY80" fmla="*/ 539191 h 1387906"/>
              <a:gd name="csX81" fmla="*/ 100584 w 1395755"/>
              <a:gd name="csY81" fmla="*/ 513359 h 1387906"/>
              <a:gd name="csX82" fmla="*/ 95097 w 1395755"/>
              <a:gd name="csY82" fmla="*/ 474040 h 1387906"/>
              <a:gd name="csX83" fmla="*/ 63856 w 1395755"/>
              <a:gd name="csY83" fmla="*/ 451028 h 1387906"/>
              <a:gd name="csX84" fmla="*/ 116510 w 1395755"/>
              <a:gd name="csY84" fmla="*/ 397002 h 1387906"/>
              <a:gd name="csX85" fmla="*/ 171983 w 1395755"/>
              <a:gd name="csY85" fmla="*/ 400964 h 1387906"/>
              <a:gd name="csX86" fmla="*/ 221894 w 1395755"/>
              <a:gd name="csY86" fmla="*/ 346634 h 1387906"/>
              <a:gd name="csX87" fmla="*/ 251841 w 1395755"/>
              <a:gd name="csY87" fmla="*/ 293751 h 1387906"/>
              <a:gd name="csX88" fmla="*/ 298246 w 1395755"/>
              <a:gd name="csY88" fmla="*/ 241173 h 1387906"/>
              <a:gd name="csX89" fmla="*/ 297485 w 1395755"/>
              <a:gd name="csY89" fmla="*/ 203607 h 1387906"/>
              <a:gd name="csX90" fmla="*/ 338176 w 1395755"/>
              <a:gd name="csY90" fmla="*/ 172974 h 1387906"/>
              <a:gd name="csX91" fmla="*/ 299694 w 1395755"/>
              <a:gd name="csY91" fmla="*/ 146685 h 1387906"/>
              <a:gd name="csX92" fmla="*/ 283083 w 1395755"/>
              <a:gd name="csY92" fmla="*/ 110643 h 1387906"/>
              <a:gd name="csX93" fmla="*/ 266167 w 1395755"/>
              <a:gd name="csY93" fmla="*/ 63627 h 1387906"/>
              <a:gd name="csX94" fmla="*/ 289560 w 1395755"/>
              <a:gd name="csY94" fmla="*/ 40386 h 1387906"/>
              <a:gd name="csX95" fmla="*/ 362026 w 1395755"/>
              <a:gd name="csY95" fmla="*/ 53493 h 1387906"/>
              <a:gd name="csX96" fmla="*/ 415214 w 1395755"/>
              <a:gd name="csY96" fmla="*/ 45492 h 1387906"/>
              <a:gd name="csX97" fmla="*/ 461391 w 1395755"/>
              <a:gd name="csY97" fmla="*/ 0 h 1387906"/>
              <a:gd name="csX98" fmla="*/ 512673 w 1395755"/>
              <a:gd name="csY98" fmla="*/ 63398 h 1387906"/>
              <a:gd name="csX99" fmla="*/ 507873 w 1395755"/>
              <a:gd name="csY99" fmla="*/ 107137 h 1387906"/>
              <a:gd name="csX100" fmla="*/ 526846 w 1395755"/>
              <a:gd name="csY100" fmla="*/ 134493 h 1387906"/>
              <a:gd name="csX101" fmla="*/ 525323 w 1395755"/>
              <a:gd name="csY101" fmla="*/ 161697 h 1387906"/>
              <a:gd name="csX102" fmla="*/ 491033 w 1395755"/>
              <a:gd name="csY102" fmla="*/ 154534 h 1387906"/>
              <a:gd name="csX103" fmla="*/ 504444 w 1395755"/>
              <a:gd name="csY103" fmla="*/ 212903 h 1387906"/>
              <a:gd name="csX104" fmla="*/ 551307 w 1395755"/>
              <a:gd name="csY104" fmla="*/ 246278 h 1387906"/>
              <a:gd name="csX105" fmla="*/ 617753 w 1395755"/>
              <a:gd name="csY105" fmla="*/ 282931 h 1387906"/>
              <a:gd name="csX106" fmla="*/ 587426 w 1395755"/>
              <a:gd name="csY106" fmla="*/ 306629 h 1387906"/>
              <a:gd name="csX107" fmla="*/ 568833 w 1395755"/>
              <a:gd name="csY107" fmla="*/ 355321 h 1387906"/>
              <a:gd name="csX108" fmla="*/ 615162 w 1395755"/>
              <a:gd name="csY108" fmla="*/ 374980 h 1387906"/>
              <a:gd name="csX109" fmla="*/ 660196 w 1395755"/>
              <a:gd name="csY109" fmla="*/ 400355 h 1387906"/>
              <a:gd name="csX110" fmla="*/ 722452 w 1395755"/>
              <a:gd name="csY110" fmla="*/ 429235 h 1387906"/>
              <a:gd name="csX111" fmla="*/ 787908 w 1395755"/>
              <a:gd name="csY111" fmla="*/ 435940 h 1387906"/>
              <a:gd name="csX112" fmla="*/ 815492 w 1395755"/>
              <a:gd name="csY112" fmla="*/ 462001 h 1387906"/>
              <a:gd name="csX113" fmla="*/ 852373 w 1395755"/>
              <a:gd name="csY113" fmla="*/ 466954 h 1387906"/>
              <a:gd name="csX114" fmla="*/ 909828 w 1395755"/>
              <a:gd name="csY114" fmla="*/ 478841 h 1387906"/>
              <a:gd name="csX115" fmla="*/ 949604 w 1395755"/>
              <a:gd name="csY115" fmla="*/ 478003 h 1387906"/>
              <a:gd name="csX116" fmla="*/ 955091 w 1395755"/>
              <a:gd name="csY116" fmla="*/ 457733 h 1387906"/>
              <a:gd name="csX117" fmla="*/ 948766 w 1395755"/>
              <a:gd name="csY117" fmla="*/ 425044 h 1387906"/>
              <a:gd name="csX118" fmla="*/ 952500 w 1395755"/>
              <a:gd name="csY118" fmla="*/ 402869 h 1387906"/>
              <a:gd name="csX119" fmla="*/ 981608 w 1395755"/>
              <a:gd name="csY119" fmla="*/ 391973 h 1387906"/>
              <a:gd name="csX120" fmla="*/ 985571 w 1395755"/>
              <a:gd name="csY120" fmla="*/ 432588 h 1387906"/>
              <a:gd name="csX121" fmla="*/ 986637 w 1395755"/>
              <a:gd name="csY121" fmla="*/ 442874 h 1387906"/>
              <a:gd name="csX122" fmla="*/ 1029995 w 1395755"/>
              <a:gd name="csY122" fmla="*/ 462382 h 1387906"/>
              <a:gd name="csX123" fmla="*/ 1060094 w 1395755"/>
              <a:gd name="csY123" fmla="*/ 454381 h 1387906"/>
              <a:gd name="csX124" fmla="*/ 1100404 w 1395755"/>
              <a:gd name="csY124" fmla="*/ 457810 h 1387906"/>
              <a:gd name="csX125" fmla="*/ 1139342 w 1395755"/>
              <a:gd name="csY125" fmla="*/ 456286 h 1387906"/>
              <a:gd name="csX126" fmla="*/ 1142695 w 1395755"/>
              <a:gd name="csY126" fmla="*/ 424739 h 1387906"/>
              <a:gd name="csX127" fmla="*/ 1123264 w 1395755"/>
              <a:gd name="csY127" fmla="*/ 408280 h 1387906"/>
              <a:gd name="csX128" fmla="*/ 1161745 w 1395755"/>
              <a:gd name="csY128" fmla="*/ 401803 h 1387906"/>
              <a:gd name="csX129" fmla="*/ 1205255 w 1395755"/>
              <a:gd name="csY129" fmla="*/ 363322 h 1387906"/>
              <a:gd name="csX130" fmla="*/ 1260272 w 1395755"/>
              <a:gd name="csY130" fmla="*/ 330251 h 1387906"/>
              <a:gd name="csX131" fmla="*/ 1300353 w 1395755"/>
              <a:gd name="csY131" fmla="*/ 343053 h 1387906"/>
              <a:gd name="csX132" fmla="*/ 1334414 w 1395755"/>
              <a:gd name="csY132" fmla="*/ 321107 h 1387906"/>
              <a:gd name="csX133" fmla="*/ 1356817 w 1395755"/>
              <a:gd name="csY133" fmla="*/ 353416 h 1387906"/>
              <a:gd name="csX134" fmla="*/ 1340663 w 1395755"/>
              <a:gd name="csY134" fmla="*/ 375209 h 1387906"/>
              <a:gd name="csX135" fmla="*/ 1392174 w 1395755"/>
              <a:gd name="csY135" fmla="*/ 382981 h 13879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</a:cxnLst>
            <a:rect l="l" t="t" r="r" b="b"/>
            <a:pathLst>
              <a:path w="1395755" h="1387906">
                <a:moveTo>
                  <a:pt x="1392174" y="382981"/>
                </a:moveTo>
                <a:lnTo>
                  <a:pt x="1395755" y="402565"/>
                </a:lnTo>
                <a:lnTo>
                  <a:pt x="1378991" y="412013"/>
                </a:lnTo>
                <a:lnTo>
                  <a:pt x="1382954" y="443713"/>
                </a:lnTo>
                <a:lnTo>
                  <a:pt x="1348816" y="434416"/>
                </a:lnTo>
                <a:lnTo>
                  <a:pt x="1287018" y="469849"/>
                </a:lnTo>
                <a:lnTo>
                  <a:pt x="1288466" y="499110"/>
                </a:lnTo>
                <a:lnTo>
                  <a:pt x="1262101" y="541934"/>
                </a:lnTo>
                <a:lnTo>
                  <a:pt x="1259662" y="566623"/>
                </a:lnTo>
                <a:lnTo>
                  <a:pt x="1238402" y="608381"/>
                </a:lnTo>
                <a:lnTo>
                  <a:pt x="1201064" y="596875"/>
                </a:lnTo>
                <a:lnTo>
                  <a:pt x="1199159" y="649148"/>
                </a:lnTo>
                <a:lnTo>
                  <a:pt x="1188415" y="666217"/>
                </a:lnTo>
                <a:lnTo>
                  <a:pt x="1193444" y="687553"/>
                </a:lnTo>
                <a:lnTo>
                  <a:pt x="1169898" y="699440"/>
                </a:lnTo>
                <a:lnTo>
                  <a:pt x="1144753" y="619658"/>
                </a:lnTo>
                <a:lnTo>
                  <a:pt x="1131570" y="619811"/>
                </a:lnTo>
                <a:lnTo>
                  <a:pt x="1123721" y="652043"/>
                </a:lnTo>
                <a:lnTo>
                  <a:pt x="1097585" y="625907"/>
                </a:lnTo>
                <a:lnTo>
                  <a:pt x="1112291" y="597179"/>
                </a:lnTo>
                <a:lnTo>
                  <a:pt x="1133703" y="594284"/>
                </a:lnTo>
                <a:lnTo>
                  <a:pt x="1155725" y="551383"/>
                </a:lnTo>
                <a:lnTo>
                  <a:pt x="1128141" y="542697"/>
                </a:lnTo>
                <a:lnTo>
                  <a:pt x="1083869" y="543458"/>
                </a:lnTo>
                <a:lnTo>
                  <a:pt x="1038453" y="536448"/>
                </a:lnTo>
                <a:lnTo>
                  <a:pt x="1034262" y="501015"/>
                </a:lnTo>
                <a:lnTo>
                  <a:pt x="1011402" y="498501"/>
                </a:lnTo>
                <a:lnTo>
                  <a:pt x="973607" y="476403"/>
                </a:lnTo>
                <a:lnTo>
                  <a:pt x="956767" y="511073"/>
                </a:lnTo>
                <a:lnTo>
                  <a:pt x="991209" y="538048"/>
                </a:lnTo>
                <a:lnTo>
                  <a:pt x="961339" y="556946"/>
                </a:lnTo>
                <a:lnTo>
                  <a:pt x="950747" y="575463"/>
                </a:lnTo>
                <a:lnTo>
                  <a:pt x="980161" y="589026"/>
                </a:lnTo>
                <a:lnTo>
                  <a:pt x="972007" y="619506"/>
                </a:lnTo>
                <a:lnTo>
                  <a:pt x="988542" y="657378"/>
                </a:lnTo>
                <a:lnTo>
                  <a:pt x="996010" y="698754"/>
                </a:lnTo>
                <a:lnTo>
                  <a:pt x="989152" y="717042"/>
                </a:lnTo>
                <a:lnTo>
                  <a:pt x="956691" y="716356"/>
                </a:lnTo>
                <a:lnTo>
                  <a:pt x="897788" y="726796"/>
                </a:lnTo>
                <a:lnTo>
                  <a:pt x="900532" y="764286"/>
                </a:lnTo>
                <a:lnTo>
                  <a:pt x="875081" y="793776"/>
                </a:lnTo>
                <a:lnTo>
                  <a:pt x="806348" y="827151"/>
                </a:lnTo>
                <a:lnTo>
                  <a:pt x="752856" y="885368"/>
                </a:lnTo>
                <a:lnTo>
                  <a:pt x="716966" y="916458"/>
                </a:lnTo>
                <a:lnTo>
                  <a:pt x="669341" y="948690"/>
                </a:lnTo>
                <a:lnTo>
                  <a:pt x="669264" y="971245"/>
                </a:lnTo>
                <a:lnTo>
                  <a:pt x="645490" y="983361"/>
                </a:lnTo>
                <a:lnTo>
                  <a:pt x="602437" y="1000887"/>
                </a:lnTo>
                <a:lnTo>
                  <a:pt x="580186" y="1003478"/>
                </a:lnTo>
                <a:lnTo>
                  <a:pt x="565861" y="1040816"/>
                </a:lnTo>
                <a:lnTo>
                  <a:pt x="575767" y="1104215"/>
                </a:lnTo>
                <a:lnTo>
                  <a:pt x="578358" y="1144524"/>
                </a:lnTo>
                <a:lnTo>
                  <a:pt x="558089" y="1190625"/>
                </a:lnTo>
                <a:lnTo>
                  <a:pt x="557860" y="1272769"/>
                </a:lnTo>
                <a:lnTo>
                  <a:pt x="533171" y="1275131"/>
                </a:lnTo>
                <a:lnTo>
                  <a:pt x="511378" y="1311860"/>
                </a:lnTo>
                <a:lnTo>
                  <a:pt x="525932" y="1327785"/>
                </a:lnTo>
                <a:lnTo>
                  <a:pt x="482422" y="1341425"/>
                </a:lnTo>
                <a:lnTo>
                  <a:pt x="466344" y="1374115"/>
                </a:lnTo>
                <a:lnTo>
                  <a:pt x="447142" y="1387907"/>
                </a:lnTo>
                <a:lnTo>
                  <a:pt x="401955" y="1343025"/>
                </a:lnTo>
                <a:lnTo>
                  <a:pt x="379857" y="1275512"/>
                </a:lnTo>
                <a:lnTo>
                  <a:pt x="361493" y="1226820"/>
                </a:lnTo>
                <a:lnTo>
                  <a:pt x="344805" y="1203960"/>
                </a:lnTo>
                <a:lnTo>
                  <a:pt x="319430" y="1157402"/>
                </a:lnTo>
                <a:lnTo>
                  <a:pt x="307543" y="1096595"/>
                </a:lnTo>
                <a:lnTo>
                  <a:pt x="299313" y="1066115"/>
                </a:lnTo>
                <a:lnTo>
                  <a:pt x="255879" y="999058"/>
                </a:lnTo>
                <a:lnTo>
                  <a:pt x="236067" y="903808"/>
                </a:lnTo>
                <a:lnTo>
                  <a:pt x="221818" y="840562"/>
                </a:lnTo>
                <a:lnTo>
                  <a:pt x="221971" y="780441"/>
                </a:lnTo>
                <a:lnTo>
                  <a:pt x="212674" y="733730"/>
                </a:lnTo>
                <a:lnTo>
                  <a:pt x="143180" y="763600"/>
                </a:lnTo>
                <a:lnTo>
                  <a:pt x="109499" y="757657"/>
                </a:lnTo>
                <a:lnTo>
                  <a:pt x="47168" y="697078"/>
                </a:lnTo>
                <a:lnTo>
                  <a:pt x="70104" y="678942"/>
                </a:lnTo>
                <a:lnTo>
                  <a:pt x="56007" y="659206"/>
                </a:lnTo>
                <a:lnTo>
                  <a:pt x="0" y="616458"/>
                </a:lnTo>
                <a:lnTo>
                  <a:pt x="31775" y="582702"/>
                </a:lnTo>
                <a:lnTo>
                  <a:pt x="136855" y="582778"/>
                </a:lnTo>
                <a:lnTo>
                  <a:pt x="127406" y="539191"/>
                </a:lnTo>
                <a:lnTo>
                  <a:pt x="100584" y="513359"/>
                </a:lnTo>
                <a:lnTo>
                  <a:pt x="95097" y="474040"/>
                </a:lnTo>
                <a:lnTo>
                  <a:pt x="63856" y="451028"/>
                </a:lnTo>
                <a:lnTo>
                  <a:pt x="116510" y="397002"/>
                </a:lnTo>
                <a:lnTo>
                  <a:pt x="171983" y="400964"/>
                </a:lnTo>
                <a:lnTo>
                  <a:pt x="221894" y="346634"/>
                </a:lnTo>
                <a:lnTo>
                  <a:pt x="251841" y="293751"/>
                </a:lnTo>
                <a:lnTo>
                  <a:pt x="298246" y="241173"/>
                </a:lnTo>
                <a:lnTo>
                  <a:pt x="297485" y="203607"/>
                </a:lnTo>
                <a:lnTo>
                  <a:pt x="338176" y="172974"/>
                </a:lnTo>
                <a:lnTo>
                  <a:pt x="299694" y="146685"/>
                </a:lnTo>
                <a:lnTo>
                  <a:pt x="283083" y="110643"/>
                </a:lnTo>
                <a:lnTo>
                  <a:pt x="266167" y="63627"/>
                </a:lnTo>
                <a:lnTo>
                  <a:pt x="289560" y="40386"/>
                </a:lnTo>
                <a:lnTo>
                  <a:pt x="362026" y="53493"/>
                </a:lnTo>
                <a:lnTo>
                  <a:pt x="415214" y="45492"/>
                </a:lnTo>
                <a:lnTo>
                  <a:pt x="461391" y="0"/>
                </a:lnTo>
                <a:lnTo>
                  <a:pt x="512673" y="63398"/>
                </a:lnTo>
                <a:lnTo>
                  <a:pt x="507873" y="107137"/>
                </a:lnTo>
                <a:lnTo>
                  <a:pt x="526846" y="134493"/>
                </a:lnTo>
                <a:lnTo>
                  <a:pt x="525323" y="161697"/>
                </a:lnTo>
                <a:lnTo>
                  <a:pt x="491033" y="154534"/>
                </a:lnTo>
                <a:lnTo>
                  <a:pt x="504444" y="212903"/>
                </a:lnTo>
                <a:lnTo>
                  <a:pt x="551307" y="246278"/>
                </a:lnTo>
                <a:lnTo>
                  <a:pt x="617753" y="282931"/>
                </a:lnTo>
                <a:lnTo>
                  <a:pt x="587426" y="306629"/>
                </a:lnTo>
                <a:lnTo>
                  <a:pt x="568833" y="355321"/>
                </a:lnTo>
                <a:lnTo>
                  <a:pt x="615162" y="374980"/>
                </a:lnTo>
                <a:lnTo>
                  <a:pt x="660196" y="400355"/>
                </a:lnTo>
                <a:lnTo>
                  <a:pt x="722452" y="429235"/>
                </a:lnTo>
                <a:lnTo>
                  <a:pt x="787908" y="435940"/>
                </a:lnTo>
                <a:lnTo>
                  <a:pt x="815492" y="462001"/>
                </a:lnTo>
                <a:lnTo>
                  <a:pt x="852373" y="466954"/>
                </a:lnTo>
                <a:lnTo>
                  <a:pt x="909828" y="478841"/>
                </a:lnTo>
                <a:lnTo>
                  <a:pt x="949604" y="478003"/>
                </a:lnTo>
                <a:lnTo>
                  <a:pt x="955091" y="457733"/>
                </a:lnTo>
                <a:lnTo>
                  <a:pt x="948766" y="425044"/>
                </a:lnTo>
                <a:lnTo>
                  <a:pt x="952500" y="402869"/>
                </a:lnTo>
                <a:lnTo>
                  <a:pt x="981608" y="391973"/>
                </a:lnTo>
                <a:lnTo>
                  <a:pt x="985571" y="432588"/>
                </a:lnTo>
                <a:lnTo>
                  <a:pt x="986637" y="442874"/>
                </a:lnTo>
                <a:lnTo>
                  <a:pt x="1029995" y="462382"/>
                </a:lnTo>
                <a:lnTo>
                  <a:pt x="1060094" y="454381"/>
                </a:lnTo>
                <a:lnTo>
                  <a:pt x="1100404" y="457810"/>
                </a:lnTo>
                <a:lnTo>
                  <a:pt x="1139342" y="456286"/>
                </a:lnTo>
                <a:lnTo>
                  <a:pt x="1142695" y="424739"/>
                </a:lnTo>
                <a:lnTo>
                  <a:pt x="1123264" y="408280"/>
                </a:lnTo>
                <a:lnTo>
                  <a:pt x="1161745" y="401803"/>
                </a:lnTo>
                <a:lnTo>
                  <a:pt x="1205255" y="363322"/>
                </a:lnTo>
                <a:lnTo>
                  <a:pt x="1260272" y="330251"/>
                </a:lnTo>
                <a:lnTo>
                  <a:pt x="1300353" y="343053"/>
                </a:lnTo>
                <a:lnTo>
                  <a:pt x="1334414" y="321107"/>
                </a:lnTo>
                <a:lnTo>
                  <a:pt x="1356817" y="353416"/>
                </a:lnTo>
                <a:lnTo>
                  <a:pt x="1340663" y="375209"/>
                </a:lnTo>
                <a:lnTo>
                  <a:pt x="1392174" y="382981"/>
                </a:lnTo>
                <a:close/>
              </a:path>
            </a:pathLst>
          </a:custGeom>
          <a:gradFill>
            <a:gsLst>
              <a:gs pos="0">
                <a:srgbClr val="12D6C8"/>
              </a:gs>
              <a:gs pos="50000">
                <a:srgbClr val="33DBC0"/>
              </a:gs>
              <a:gs pos="100000">
                <a:srgbClr val="54E0B9"/>
              </a:gs>
            </a:gsLst>
            <a:lin ang="2700000" scaled="1"/>
          </a:gradFill>
          <a:ln w="9525" cap="rnd">
            <a:solidFill>
              <a:schemeClr val="bg2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02" name="Freeform: Shape 201">
            <a:extLst>
              <a:ext uri="{FF2B5EF4-FFF2-40B4-BE49-F238E27FC236}">
                <a16:creationId xmlns:a16="http://schemas.microsoft.com/office/drawing/2014/main" id="{B0AD65FF-7365-E533-FBC7-42D0C9981D1B}"/>
              </a:ext>
            </a:extLst>
          </p:cNvPr>
          <p:cNvSpPr/>
          <p:nvPr/>
        </p:nvSpPr>
        <p:spPr>
          <a:xfrm>
            <a:off x="3706092" y="4406383"/>
            <a:ext cx="380614" cy="205362"/>
          </a:xfrm>
          <a:custGeom>
            <a:avLst/>
            <a:gdLst>
              <a:gd name="csX0" fmla="*/ 383667 w 386257"/>
              <a:gd name="csY0" fmla="*/ 132436 h 208407"/>
              <a:gd name="csX1" fmla="*/ 379933 w 386257"/>
              <a:gd name="csY1" fmla="*/ 154610 h 208407"/>
              <a:gd name="csX2" fmla="*/ 386258 w 386257"/>
              <a:gd name="csY2" fmla="*/ 187300 h 208407"/>
              <a:gd name="csX3" fmla="*/ 380772 w 386257"/>
              <a:gd name="csY3" fmla="*/ 207569 h 208407"/>
              <a:gd name="csX4" fmla="*/ 340995 w 386257"/>
              <a:gd name="csY4" fmla="*/ 208407 h 208407"/>
              <a:gd name="csX5" fmla="*/ 283540 w 386257"/>
              <a:gd name="csY5" fmla="*/ 196520 h 208407"/>
              <a:gd name="csX6" fmla="*/ 246659 w 386257"/>
              <a:gd name="csY6" fmla="*/ 191567 h 208407"/>
              <a:gd name="csX7" fmla="*/ 219075 w 386257"/>
              <a:gd name="csY7" fmla="*/ 165507 h 208407"/>
              <a:gd name="csX8" fmla="*/ 153619 w 386257"/>
              <a:gd name="csY8" fmla="*/ 158801 h 208407"/>
              <a:gd name="csX9" fmla="*/ 91364 w 386257"/>
              <a:gd name="csY9" fmla="*/ 129921 h 208407"/>
              <a:gd name="csX10" fmla="*/ 46330 w 386257"/>
              <a:gd name="csY10" fmla="*/ 104547 h 208407"/>
              <a:gd name="csX11" fmla="*/ 0 w 386257"/>
              <a:gd name="csY11" fmla="*/ 84887 h 208407"/>
              <a:gd name="csX12" fmla="*/ 18593 w 386257"/>
              <a:gd name="csY12" fmla="*/ 36195 h 208407"/>
              <a:gd name="csX13" fmla="*/ 48921 w 386257"/>
              <a:gd name="csY13" fmla="*/ 12497 h 208407"/>
              <a:gd name="csX14" fmla="*/ 68656 w 386257"/>
              <a:gd name="csY14" fmla="*/ 0 h 208407"/>
              <a:gd name="csX15" fmla="*/ 106985 w 386257"/>
              <a:gd name="csY15" fmla="*/ 16079 h 208407"/>
              <a:gd name="csX16" fmla="*/ 155219 w 386257"/>
              <a:gd name="csY16" fmla="*/ 50140 h 208407"/>
              <a:gd name="csX17" fmla="*/ 182042 w 386257"/>
              <a:gd name="csY17" fmla="*/ 57607 h 208407"/>
              <a:gd name="csX18" fmla="*/ 198044 w 386257"/>
              <a:gd name="csY18" fmla="*/ 82525 h 208407"/>
              <a:gd name="csX19" fmla="*/ 235153 w 386257"/>
              <a:gd name="csY19" fmla="*/ 92812 h 208407"/>
              <a:gd name="csX20" fmla="*/ 273939 w 386257"/>
              <a:gd name="csY20" fmla="*/ 115519 h 208407"/>
              <a:gd name="csX21" fmla="*/ 327965 w 386257"/>
              <a:gd name="csY21" fmla="*/ 127407 h 208407"/>
              <a:gd name="csX22" fmla="*/ 383667 w 386257"/>
              <a:gd name="csY22" fmla="*/ 132436 h 2084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386257" h="208407">
                <a:moveTo>
                  <a:pt x="383667" y="132436"/>
                </a:moveTo>
                <a:lnTo>
                  <a:pt x="379933" y="154610"/>
                </a:lnTo>
                <a:lnTo>
                  <a:pt x="386258" y="187300"/>
                </a:lnTo>
                <a:lnTo>
                  <a:pt x="380772" y="207569"/>
                </a:lnTo>
                <a:lnTo>
                  <a:pt x="340995" y="208407"/>
                </a:lnTo>
                <a:lnTo>
                  <a:pt x="283540" y="196520"/>
                </a:lnTo>
                <a:lnTo>
                  <a:pt x="246659" y="191567"/>
                </a:lnTo>
                <a:lnTo>
                  <a:pt x="219075" y="165507"/>
                </a:lnTo>
                <a:lnTo>
                  <a:pt x="153619" y="158801"/>
                </a:lnTo>
                <a:lnTo>
                  <a:pt x="91364" y="129921"/>
                </a:lnTo>
                <a:lnTo>
                  <a:pt x="46330" y="104547"/>
                </a:lnTo>
                <a:lnTo>
                  <a:pt x="0" y="84887"/>
                </a:lnTo>
                <a:lnTo>
                  <a:pt x="18593" y="36195"/>
                </a:lnTo>
                <a:lnTo>
                  <a:pt x="48921" y="12497"/>
                </a:lnTo>
                <a:lnTo>
                  <a:pt x="68656" y="0"/>
                </a:lnTo>
                <a:lnTo>
                  <a:pt x="106985" y="16079"/>
                </a:lnTo>
                <a:lnTo>
                  <a:pt x="155219" y="50140"/>
                </a:lnTo>
                <a:lnTo>
                  <a:pt x="182042" y="57607"/>
                </a:lnTo>
                <a:lnTo>
                  <a:pt x="198044" y="82525"/>
                </a:lnTo>
                <a:lnTo>
                  <a:pt x="235153" y="92812"/>
                </a:lnTo>
                <a:lnTo>
                  <a:pt x="273939" y="115519"/>
                </a:lnTo>
                <a:lnTo>
                  <a:pt x="327965" y="127407"/>
                </a:lnTo>
                <a:lnTo>
                  <a:pt x="383667" y="132436"/>
                </a:lnTo>
                <a:close/>
              </a:path>
            </a:pathLst>
          </a:custGeom>
          <a:gradFill>
            <a:gsLst>
              <a:gs pos="0">
                <a:srgbClr val="39D98A"/>
              </a:gs>
              <a:gs pos="50000">
                <a:srgbClr val="56E293"/>
              </a:gs>
              <a:gs pos="100000">
                <a:srgbClr val="73EB9C"/>
              </a:gs>
            </a:gsLst>
            <a:lin ang="2700000" scaled="1"/>
          </a:gradFill>
          <a:ln w="9525" cap="rnd">
            <a:solidFill>
              <a:schemeClr val="bg2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03" name="Freeform: Shape 202">
            <a:extLst>
              <a:ext uri="{FF2B5EF4-FFF2-40B4-BE49-F238E27FC236}">
                <a16:creationId xmlns:a16="http://schemas.microsoft.com/office/drawing/2014/main" id="{5A69A4F6-EF55-D273-6261-D872C6A9D293}"/>
              </a:ext>
            </a:extLst>
          </p:cNvPr>
          <p:cNvSpPr/>
          <p:nvPr/>
        </p:nvSpPr>
        <p:spPr>
          <a:xfrm>
            <a:off x="2801897" y="4051674"/>
            <a:ext cx="798322" cy="695679"/>
          </a:xfrm>
          <a:custGeom>
            <a:avLst/>
            <a:gdLst>
              <a:gd name="csX0" fmla="*/ 810158 w 810158"/>
              <a:gd name="csY0" fmla="*/ 89535 h 705993"/>
              <a:gd name="csX1" fmla="*/ 763981 w 810158"/>
              <a:gd name="csY1" fmla="*/ 135027 h 705993"/>
              <a:gd name="csX2" fmla="*/ 710793 w 810158"/>
              <a:gd name="csY2" fmla="*/ 143028 h 705993"/>
              <a:gd name="csX3" fmla="*/ 638328 w 810158"/>
              <a:gd name="csY3" fmla="*/ 129921 h 705993"/>
              <a:gd name="csX4" fmla="*/ 614934 w 810158"/>
              <a:gd name="csY4" fmla="*/ 153162 h 705993"/>
              <a:gd name="csX5" fmla="*/ 631850 w 810158"/>
              <a:gd name="csY5" fmla="*/ 200178 h 705993"/>
              <a:gd name="csX6" fmla="*/ 648462 w 810158"/>
              <a:gd name="csY6" fmla="*/ 236220 h 705993"/>
              <a:gd name="csX7" fmla="*/ 686943 w 810158"/>
              <a:gd name="csY7" fmla="*/ 262509 h 705993"/>
              <a:gd name="csX8" fmla="*/ 646252 w 810158"/>
              <a:gd name="csY8" fmla="*/ 293142 h 705993"/>
              <a:gd name="csX9" fmla="*/ 647014 w 810158"/>
              <a:gd name="csY9" fmla="*/ 330708 h 705993"/>
              <a:gd name="csX10" fmla="*/ 600608 w 810158"/>
              <a:gd name="csY10" fmla="*/ 383286 h 705993"/>
              <a:gd name="csX11" fmla="*/ 570662 w 810158"/>
              <a:gd name="csY11" fmla="*/ 436169 h 705993"/>
              <a:gd name="csX12" fmla="*/ 520751 w 810158"/>
              <a:gd name="csY12" fmla="*/ 490499 h 705993"/>
              <a:gd name="csX13" fmla="*/ 465277 w 810158"/>
              <a:gd name="csY13" fmla="*/ 486537 h 705993"/>
              <a:gd name="csX14" fmla="*/ 412623 w 810158"/>
              <a:gd name="csY14" fmla="*/ 540563 h 705993"/>
              <a:gd name="csX15" fmla="*/ 443865 w 810158"/>
              <a:gd name="csY15" fmla="*/ 563575 h 705993"/>
              <a:gd name="csX16" fmla="*/ 449351 w 810158"/>
              <a:gd name="csY16" fmla="*/ 602894 h 705993"/>
              <a:gd name="csX17" fmla="*/ 476174 w 810158"/>
              <a:gd name="csY17" fmla="*/ 628726 h 705993"/>
              <a:gd name="csX18" fmla="*/ 485622 w 810158"/>
              <a:gd name="csY18" fmla="*/ 672313 h 705993"/>
              <a:gd name="csX19" fmla="*/ 380543 w 810158"/>
              <a:gd name="csY19" fmla="*/ 672237 h 705993"/>
              <a:gd name="csX20" fmla="*/ 348768 w 810158"/>
              <a:gd name="csY20" fmla="*/ 705993 h 705993"/>
              <a:gd name="csX21" fmla="*/ 313715 w 810158"/>
              <a:gd name="csY21" fmla="*/ 693192 h 705993"/>
              <a:gd name="csX22" fmla="*/ 299466 w 810158"/>
              <a:gd name="csY22" fmla="*/ 656768 h 705993"/>
              <a:gd name="csX23" fmla="*/ 262585 w 810158"/>
              <a:gd name="csY23" fmla="*/ 618058 h 705993"/>
              <a:gd name="csX24" fmla="*/ 174574 w 810158"/>
              <a:gd name="csY24" fmla="*/ 627659 h 705993"/>
              <a:gd name="csX25" fmla="*/ 97002 w 810158"/>
              <a:gd name="csY25" fmla="*/ 628574 h 705993"/>
              <a:gd name="csX26" fmla="*/ 29794 w 810158"/>
              <a:gd name="csY26" fmla="*/ 635737 h 705993"/>
              <a:gd name="csX27" fmla="*/ 47778 w 810158"/>
              <a:gd name="csY27" fmla="*/ 576453 h 705993"/>
              <a:gd name="csX28" fmla="*/ 116662 w 810158"/>
              <a:gd name="csY28" fmla="*/ 550012 h 705993"/>
              <a:gd name="csX29" fmla="*/ 112700 w 810158"/>
              <a:gd name="csY29" fmla="*/ 526390 h 705993"/>
              <a:gd name="csX30" fmla="*/ 89840 w 810158"/>
              <a:gd name="csY30" fmla="*/ 518008 h 705993"/>
              <a:gd name="csX31" fmla="*/ 88544 w 810158"/>
              <a:gd name="csY31" fmla="*/ 472593 h 705993"/>
              <a:gd name="csX32" fmla="*/ 42901 w 810158"/>
              <a:gd name="csY32" fmla="*/ 449809 h 705993"/>
              <a:gd name="csX33" fmla="*/ 23622 w 810158"/>
              <a:gd name="csY33" fmla="*/ 418414 h 705993"/>
              <a:gd name="csX34" fmla="*/ 0 w 810158"/>
              <a:gd name="csY34" fmla="*/ 390982 h 705993"/>
              <a:gd name="csX35" fmla="*/ 80010 w 810158"/>
              <a:gd name="csY35" fmla="*/ 417652 h 705993"/>
              <a:gd name="csX36" fmla="*/ 127788 w 810158"/>
              <a:gd name="csY36" fmla="*/ 409804 h 705993"/>
              <a:gd name="csX37" fmla="*/ 156363 w 810158"/>
              <a:gd name="csY37" fmla="*/ 416509 h 705993"/>
              <a:gd name="csX38" fmla="*/ 166040 w 810158"/>
              <a:gd name="csY38" fmla="*/ 405079 h 705993"/>
              <a:gd name="csX39" fmla="*/ 199263 w 810158"/>
              <a:gd name="csY39" fmla="*/ 409651 h 705993"/>
              <a:gd name="csX40" fmla="*/ 261366 w 810158"/>
              <a:gd name="csY40" fmla="*/ 387934 h 705993"/>
              <a:gd name="csX41" fmla="*/ 263043 w 810158"/>
              <a:gd name="csY41" fmla="*/ 343357 h 705993"/>
              <a:gd name="csX42" fmla="*/ 289636 w 810158"/>
              <a:gd name="csY42" fmla="*/ 313563 h 705993"/>
              <a:gd name="csX43" fmla="*/ 325222 w 810158"/>
              <a:gd name="csY43" fmla="*/ 313639 h 705993"/>
              <a:gd name="csX44" fmla="*/ 330403 w 810158"/>
              <a:gd name="csY44" fmla="*/ 298933 h 705993"/>
              <a:gd name="csX45" fmla="*/ 366903 w 810158"/>
              <a:gd name="csY45" fmla="*/ 291998 h 705993"/>
              <a:gd name="csX46" fmla="*/ 384581 w 810158"/>
              <a:gd name="csY46" fmla="*/ 296952 h 705993"/>
              <a:gd name="csX47" fmla="*/ 403250 w 810158"/>
              <a:gd name="csY47" fmla="*/ 282093 h 705993"/>
              <a:gd name="csX48" fmla="*/ 400583 w 810158"/>
              <a:gd name="csY48" fmla="*/ 250241 h 705993"/>
              <a:gd name="csX49" fmla="*/ 420852 w 810158"/>
              <a:gd name="csY49" fmla="*/ 218084 h 705993"/>
              <a:gd name="csX50" fmla="*/ 451256 w 810158"/>
              <a:gd name="csY50" fmla="*/ 204597 h 705993"/>
              <a:gd name="csX51" fmla="*/ 432511 w 810158"/>
              <a:gd name="csY51" fmla="*/ 169164 h 705993"/>
              <a:gd name="csX52" fmla="*/ 477926 w 810158"/>
              <a:gd name="csY52" fmla="*/ 170841 h 705993"/>
              <a:gd name="csX53" fmla="*/ 491109 w 810158"/>
              <a:gd name="csY53" fmla="*/ 151486 h 705993"/>
              <a:gd name="csX54" fmla="*/ 489052 w 810158"/>
              <a:gd name="csY54" fmla="*/ 130759 h 705993"/>
              <a:gd name="csX55" fmla="*/ 512902 w 810158"/>
              <a:gd name="csY55" fmla="*/ 108052 h 705993"/>
              <a:gd name="csX56" fmla="*/ 507416 w 810158"/>
              <a:gd name="csY56" fmla="*/ 81077 h 705993"/>
              <a:gd name="csX57" fmla="*/ 496138 w 810158"/>
              <a:gd name="csY57" fmla="*/ 57988 h 705993"/>
              <a:gd name="csX58" fmla="*/ 524028 w 810158"/>
              <a:gd name="csY58" fmla="*/ 34214 h 705993"/>
              <a:gd name="csX59" fmla="*/ 575310 w 810158"/>
              <a:gd name="csY59" fmla="*/ 22708 h 705993"/>
              <a:gd name="csX60" fmla="*/ 630098 w 810158"/>
              <a:gd name="csY60" fmla="*/ 16307 h 705993"/>
              <a:gd name="csX61" fmla="*/ 654406 w 810158"/>
              <a:gd name="csY61" fmla="*/ 6172 h 705993"/>
              <a:gd name="csX62" fmla="*/ 682143 w 810158"/>
              <a:gd name="csY62" fmla="*/ 0 h 705993"/>
              <a:gd name="csX63" fmla="*/ 717423 w 810158"/>
              <a:gd name="csY63" fmla="*/ 25603 h 705993"/>
              <a:gd name="csX64" fmla="*/ 731596 w 810158"/>
              <a:gd name="csY64" fmla="*/ 67589 h 705993"/>
              <a:gd name="csX65" fmla="*/ 810158 w 810158"/>
              <a:gd name="csY65" fmla="*/ 89535 h 70599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</a:cxnLst>
            <a:rect l="l" t="t" r="r" b="b"/>
            <a:pathLst>
              <a:path w="810158" h="705993">
                <a:moveTo>
                  <a:pt x="810158" y="89535"/>
                </a:moveTo>
                <a:lnTo>
                  <a:pt x="763981" y="135027"/>
                </a:lnTo>
                <a:lnTo>
                  <a:pt x="710793" y="143028"/>
                </a:lnTo>
                <a:lnTo>
                  <a:pt x="638328" y="129921"/>
                </a:lnTo>
                <a:lnTo>
                  <a:pt x="614934" y="153162"/>
                </a:lnTo>
                <a:lnTo>
                  <a:pt x="631850" y="200178"/>
                </a:lnTo>
                <a:lnTo>
                  <a:pt x="648462" y="236220"/>
                </a:lnTo>
                <a:lnTo>
                  <a:pt x="686943" y="262509"/>
                </a:lnTo>
                <a:lnTo>
                  <a:pt x="646252" y="293142"/>
                </a:lnTo>
                <a:lnTo>
                  <a:pt x="647014" y="330708"/>
                </a:lnTo>
                <a:lnTo>
                  <a:pt x="600608" y="383286"/>
                </a:lnTo>
                <a:lnTo>
                  <a:pt x="570662" y="436169"/>
                </a:lnTo>
                <a:lnTo>
                  <a:pt x="520751" y="490499"/>
                </a:lnTo>
                <a:lnTo>
                  <a:pt x="465277" y="486537"/>
                </a:lnTo>
                <a:lnTo>
                  <a:pt x="412623" y="540563"/>
                </a:lnTo>
                <a:lnTo>
                  <a:pt x="443865" y="563575"/>
                </a:lnTo>
                <a:lnTo>
                  <a:pt x="449351" y="602894"/>
                </a:lnTo>
                <a:lnTo>
                  <a:pt x="476174" y="628726"/>
                </a:lnTo>
                <a:lnTo>
                  <a:pt x="485622" y="672313"/>
                </a:lnTo>
                <a:lnTo>
                  <a:pt x="380543" y="672237"/>
                </a:lnTo>
                <a:lnTo>
                  <a:pt x="348768" y="705993"/>
                </a:lnTo>
                <a:lnTo>
                  <a:pt x="313715" y="693192"/>
                </a:lnTo>
                <a:lnTo>
                  <a:pt x="299466" y="656768"/>
                </a:lnTo>
                <a:lnTo>
                  <a:pt x="262585" y="618058"/>
                </a:lnTo>
                <a:lnTo>
                  <a:pt x="174574" y="627659"/>
                </a:lnTo>
                <a:lnTo>
                  <a:pt x="97002" y="628574"/>
                </a:lnTo>
                <a:lnTo>
                  <a:pt x="29794" y="635737"/>
                </a:lnTo>
                <a:lnTo>
                  <a:pt x="47778" y="576453"/>
                </a:lnTo>
                <a:lnTo>
                  <a:pt x="116662" y="550012"/>
                </a:lnTo>
                <a:lnTo>
                  <a:pt x="112700" y="526390"/>
                </a:lnTo>
                <a:lnTo>
                  <a:pt x="89840" y="518008"/>
                </a:lnTo>
                <a:lnTo>
                  <a:pt x="88544" y="472593"/>
                </a:lnTo>
                <a:lnTo>
                  <a:pt x="42901" y="449809"/>
                </a:lnTo>
                <a:lnTo>
                  <a:pt x="23622" y="418414"/>
                </a:lnTo>
                <a:lnTo>
                  <a:pt x="0" y="390982"/>
                </a:lnTo>
                <a:lnTo>
                  <a:pt x="80010" y="417652"/>
                </a:lnTo>
                <a:lnTo>
                  <a:pt x="127788" y="409804"/>
                </a:lnTo>
                <a:lnTo>
                  <a:pt x="156363" y="416509"/>
                </a:lnTo>
                <a:lnTo>
                  <a:pt x="166040" y="405079"/>
                </a:lnTo>
                <a:lnTo>
                  <a:pt x="199263" y="409651"/>
                </a:lnTo>
                <a:lnTo>
                  <a:pt x="261366" y="387934"/>
                </a:lnTo>
                <a:lnTo>
                  <a:pt x="263043" y="343357"/>
                </a:lnTo>
                <a:lnTo>
                  <a:pt x="289636" y="313563"/>
                </a:lnTo>
                <a:lnTo>
                  <a:pt x="325222" y="313639"/>
                </a:lnTo>
                <a:lnTo>
                  <a:pt x="330403" y="298933"/>
                </a:lnTo>
                <a:lnTo>
                  <a:pt x="366903" y="291998"/>
                </a:lnTo>
                <a:lnTo>
                  <a:pt x="384581" y="296952"/>
                </a:lnTo>
                <a:lnTo>
                  <a:pt x="403250" y="282093"/>
                </a:lnTo>
                <a:lnTo>
                  <a:pt x="400583" y="250241"/>
                </a:lnTo>
                <a:lnTo>
                  <a:pt x="420852" y="218084"/>
                </a:lnTo>
                <a:lnTo>
                  <a:pt x="451256" y="204597"/>
                </a:lnTo>
                <a:lnTo>
                  <a:pt x="432511" y="169164"/>
                </a:lnTo>
                <a:lnTo>
                  <a:pt x="477926" y="170841"/>
                </a:lnTo>
                <a:lnTo>
                  <a:pt x="491109" y="151486"/>
                </a:lnTo>
                <a:lnTo>
                  <a:pt x="489052" y="130759"/>
                </a:lnTo>
                <a:lnTo>
                  <a:pt x="512902" y="108052"/>
                </a:lnTo>
                <a:lnTo>
                  <a:pt x="507416" y="81077"/>
                </a:lnTo>
                <a:lnTo>
                  <a:pt x="496138" y="57988"/>
                </a:lnTo>
                <a:lnTo>
                  <a:pt x="524028" y="34214"/>
                </a:lnTo>
                <a:lnTo>
                  <a:pt x="575310" y="22708"/>
                </a:lnTo>
                <a:lnTo>
                  <a:pt x="630098" y="16307"/>
                </a:lnTo>
                <a:lnTo>
                  <a:pt x="654406" y="6172"/>
                </a:lnTo>
                <a:lnTo>
                  <a:pt x="682143" y="0"/>
                </a:lnTo>
                <a:lnTo>
                  <a:pt x="717423" y="25603"/>
                </a:lnTo>
                <a:lnTo>
                  <a:pt x="731596" y="67589"/>
                </a:lnTo>
                <a:lnTo>
                  <a:pt x="810158" y="89535"/>
                </a:lnTo>
                <a:close/>
              </a:path>
            </a:pathLst>
          </a:custGeom>
          <a:gradFill>
            <a:gsLst>
              <a:gs pos="0">
                <a:srgbClr val="39D98A"/>
              </a:gs>
              <a:gs pos="50000">
                <a:srgbClr val="56E293"/>
              </a:gs>
              <a:gs pos="100000">
                <a:srgbClr val="73EB9C"/>
              </a:gs>
            </a:gsLst>
            <a:lin ang="2700000" scaled="1"/>
          </a:gradFill>
          <a:ln w="9525" cap="rnd">
            <a:solidFill>
              <a:schemeClr val="bg2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04" name="Freeform: Shape 203">
            <a:extLst>
              <a:ext uri="{FF2B5EF4-FFF2-40B4-BE49-F238E27FC236}">
                <a16:creationId xmlns:a16="http://schemas.microsoft.com/office/drawing/2014/main" id="{77E5285D-C172-A065-E1BC-46DA8F26B9C2}"/>
              </a:ext>
            </a:extLst>
          </p:cNvPr>
          <p:cNvSpPr/>
          <p:nvPr/>
        </p:nvSpPr>
        <p:spPr>
          <a:xfrm>
            <a:off x="3687621" y="5419379"/>
            <a:ext cx="98513" cy="182611"/>
          </a:xfrm>
          <a:custGeom>
            <a:avLst/>
            <a:gdLst>
              <a:gd name="csX0" fmla="*/ 99974 w 99974"/>
              <a:gd name="csY0" fmla="*/ 110718 h 185318"/>
              <a:gd name="csX1" fmla="*/ 92735 w 99974"/>
              <a:gd name="csY1" fmla="*/ 160706 h 185318"/>
              <a:gd name="csX2" fmla="*/ 72695 w 99974"/>
              <a:gd name="csY2" fmla="*/ 174346 h 185318"/>
              <a:gd name="csX3" fmla="*/ 31166 w 99974"/>
              <a:gd name="csY3" fmla="*/ 185318 h 185318"/>
              <a:gd name="csX4" fmla="*/ 8458 w 99974"/>
              <a:gd name="csY4" fmla="*/ 147218 h 185318"/>
              <a:gd name="csX5" fmla="*/ 0 w 99974"/>
              <a:gd name="csY5" fmla="*/ 78181 h 185318"/>
              <a:gd name="csX6" fmla="*/ 21641 w 99974"/>
              <a:gd name="csY6" fmla="*/ 0 h 185318"/>
              <a:gd name="csX7" fmla="*/ 54635 w 99974"/>
              <a:gd name="csY7" fmla="*/ 26823 h 185318"/>
              <a:gd name="csX8" fmla="*/ 76886 w 99974"/>
              <a:gd name="csY8" fmla="*/ 60731 h 185318"/>
              <a:gd name="csX9" fmla="*/ 99974 w 99974"/>
              <a:gd name="csY9" fmla="*/ 110718 h 1853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99974" h="185318">
                <a:moveTo>
                  <a:pt x="99974" y="110718"/>
                </a:moveTo>
                <a:lnTo>
                  <a:pt x="92735" y="160706"/>
                </a:lnTo>
                <a:lnTo>
                  <a:pt x="72695" y="174346"/>
                </a:lnTo>
                <a:lnTo>
                  <a:pt x="31166" y="185318"/>
                </a:lnTo>
                <a:lnTo>
                  <a:pt x="8458" y="147218"/>
                </a:lnTo>
                <a:lnTo>
                  <a:pt x="0" y="78181"/>
                </a:lnTo>
                <a:lnTo>
                  <a:pt x="21641" y="0"/>
                </a:lnTo>
                <a:lnTo>
                  <a:pt x="54635" y="26823"/>
                </a:lnTo>
                <a:lnTo>
                  <a:pt x="76886" y="60731"/>
                </a:lnTo>
                <a:lnTo>
                  <a:pt x="99974" y="110718"/>
                </a:lnTo>
                <a:close/>
              </a:path>
            </a:pathLst>
          </a:custGeom>
          <a:gradFill>
            <a:gsLst>
              <a:gs pos="0">
                <a:srgbClr val="12D6C8"/>
              </a:gs>
              <a:gs pos="50000">
                <a:srgbClr val="33DBC0"/>
              </a:gs>
              <a:gs pos="100000">
                <a:srgbClr val="54E0B9"/>
              </a:gs>
            </a:gsLst>
            <a:lin ang="2700000" scaled="1"/>
          </a:gradFill>
          <a:ln w="9525" cap="rnd">
            <a:solidFill>
              <a:schemeClr val="bg2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05" name="Freeform: Shape 204">
            <a:extLst>
              <a:ext uri="{FF2B5EF4-FFF2-40B4-BE49-F238E27FC236}">
                <a16:creationId xmlns:a16="http://schemas.microsoft.com/office/drawing/2014/main" id="{57DBB850-FD2F-0A8A-C5AF-5B6831D526FA}"/>
              </a:ext>
            </a:extLst>
          </p:cNvPr>
          <p:cNvSpPr/>
          <p:nvPr/>
        </p:nvSpPr>
        <p:spPr>
          <a:xfrm>
            <a:off x="2123863" y="2969749"/>
            <a:ext cx="1924472" cy="887901"/>
          </a:xfrm>
          <a:custGeom>
            <a:avLst/>
            <a:gdLst>
              <a:gd name="csX0" fmla="*/ 1953006 w 1953005"/>
              <a:gd name="csY0" fmla="*/ 395859 h 901065"/>
              <a:gd name="csX1" fmla="*/ 1916658 w 1953005"/>
              <a:gd name="csY1" fmla="*/ 436855 h 901065"/>
              <a:gd name="csX2" fmla="*/ 1876959 w 1953005"/>
              <a:gd name="csY2" fmla="*/ 442570 h 901065"/>
              <a:gd name="csX3" fmla="*/ 1874672 w 1953005"/>
              <a:gd name="csY3" fmla="*/ 503682 h 901065"/>
              <a:gd name="csX4" fmla="*/ 1848155 w 1953005"/>
              <a:gd name="csY4" fmla="*/ 530962 h 901065"/>
              <a:gd name="csX5" fmla="*/ 1753362 w 1953005"/>
              <a:gd name="csY5" fmla="*/ 511073 h 901065"/>
              <a:gd name="csX6" fmla="*/ 1718919 w 1953005"/>
              <a:gd name="csY6" fmla="*/ 618363 h 901065"/>
              <a:gd name="csX7" fmla="*/ 1694459 w 1953005"/>
              <a:gd name="csY7" fmla="*/ 631546 h 901065"/>
              <a:gd name="csX8" fmla="*/ 1599895 w 1953005"/>
              <a:gd name="csY8" fmla="*/ 655168 h 901065"/>
              <a:gd name="csX9" fmla="*/ 1642872 w 1953005"/>
              <a:gd name="csY9" fmla="*/ 756742 h 901065"/>
              <a:gd name="csX10" fmla="*/ 1610106 w 1953005"/>
              <a:gd name="csY10" fmla="*/ 771830 h 901065"/>
              <a:gd name="csX11" fmla="*/ 1613916 w 1953005"/>
              <a:gd name="csY11" fmla="*/ 804748 h 901065"/>
              <a:gd name="csX12" fmla="*/ 1584503 w 1953005"/>
              <a:gd name="csY12" fmla="*/ 796290 h 901065"/>
              <a:gd name="csX13" fmla="*/ 1560500 w 1953005"/>
              <a:gd name="csY13" fmla="*/ 775564 h 901065"/>
              <a:gd name="csX14" fmla="*/ 1489634 w 1953005"/>
              <a:gd name="csY14" fmla="*/ 769468 h 901065"/>
              <a:gd name="csX15" fmla="*/ 1410462 w 1953005"/>
              <a:gd name="csY15" fmla="*/ 767944 h 901065"/>
              <a:gd name="csX16" fmla="*/ 1393164 w 1953005"/>
              <a:gd name="csY16" fmla="*/ 774268 h 901065"/>
              <a:gd name="csX17" fmla="*/ 1325118 w 1953005"/>
              <a:gd name="csY17" fmla="*/ 749884 h 901065"/>
              <a:gd name="csX18" fmla="*/ 1297991 w 1953005"/>
              <a:gd name="csY18" fmla="*/ 761924 h 901065"/>
              <a:gd name="csX19" fmla="*/ 1290599 w 1953005"/>
              <a:gd name="csY19" fmla="*/ 796061 h 901065"/>
              <a:gd name="csX20" fmla="*/ 1212037 w 1953005"/>
              <a:gd name="csY20" fmla="*/ 776173 h 901065"/>
              <a:gd name="csX21" fmla="*/ 1180567 w 1953005"/>
              <a:gd name="csY21" fmla="*/ 784327 h 901065"/>
              <a:gd name="csX22" fmla="*/ 1169898 w 1953005"/>
              <a:gd name="csY22" fmla="*/ 809549 h 901065"/>
              <a:gd name="csX23" fmla="*/ 1142467 w 1953005"/>
              <a:gd name="csY23" fmla="*/ 820141 h 901065"/>
              <a:gd name="csX24" fmla="*/ 1079525 w 1953005"/>
              <a:gd name="csY24" fmla="*/ 859993 h 901065"/>
              <a:gd name="csX25" fmla="*/ 1058570 w 1953005"/>
              <a:gd name="csY25" fmla="*/ 900684 h 901065"/>
              <a:gd name="csX26" fmla="*/ 1040816 w 1953005"/>
              <a:gd name="csY26" fmla="*/ 901065 h 901065"/>
              <a:gd name="csX27" fmla="*/ 1027709 w 1953005"/>
              <a:gd name="csY27" fmla="*/ 874166 h 901065"/>
              <a:gd name="csX28" fmla="*/ 966978 w 1953005"/>
              <a:gd name="csY28" fmla="*/ 872338 h 901065"/>
              <a:gd name="csX29" fmla="*/ 957301 w 1953005"/>
              <a:gd name="csY29" fmla="*/ 825551 h 901065"/>
              <a:gd name="csX30" fmla="*/ 933983 w 1953005"/>
              <a:gd name="csY30" fmla="*/ 825094 h 901065"/>
              <a:gd name="csX31" fmla="*/ 937565 w 1953005"/>
              <a:gd name="csY31" fmla="*/ 767334 h 901065"/>
              <a:gd name="csX32" fmla="*/ 880415 w 1953005"/>
              <a:gd name="csY32" fmla="*/ 724891 h 901065"/>
              <a:gd name="csX33" fmla="*/ 798500 w 1953005"/>
              <a:gd name="csY33" fmla="*/ 729463 h 901065"/>
              <a:gd name="csX34" fmla="*/ 742493 w 1953005"/>
              <a:gd name="csY34" fmla="*/ 737921 h 901065"/>
              <a:gd name="csX35" fmla="*/ 696849 w 1953005"/>
              <a:gd name="csY35" fmla="*/ 685267 h 901065"/>
              <a:gd name="csX36" fmla="*/ 657758 w 1953005"/>
              <a:gd name="csY36" fmla="*/ 663016 h 901065"/>
              <a:gd name="csX37" fmla="*/ 583768 w 1953005"/>
              <a:gd name="csY37" fmla="*/ 620725 h 901065"/>
              <a:gd name="csX38" fmla="*/ 574853 w 1953005"/>
              <a:gd name="csY38" fmla="*/ 615544 h 901065"/>
              <a:gd name="csX39" fmla="*/ 451866 w 1953005"/>
              <a:gd name="csY39" fmla="*/ 650596 h 901065"/>
              <a:gd name="csX40" fmla="*/ 453771 w 1953005"/>
              <a:gd name="csY40" fmla="*/ 864337 h 901065"/>
              <a:gd name="csX41" fmla="*/ 429311 w 1953005"/>
              <a:gd name="csY41" fmla="*/ 867080 h 901065"/>
              <a:gd name="csX42" fmla="*/ 395859 w 1953005"/>
              <a:gd name="csY42" fmla="*/ 822274 h 901065"/>
              <a:gd name="csX43" fmla="*/ 363550 w 1953005"/>
              <a:gd name="csY43" fmla="*/ 806196 h 901065"/>
              <a:gd name="csX44" fmla="*/ 309372 w 1953005"/>
              <a:gd name="csY44" fmla="*/ 818160 h 901065"/>
              <a:gd name="csX45" fmla="*/ 288265 w 1953005"/>
              <a:gd name="csY45" fmla="*/ 837210 h 901065"/>
              <a:gd name="csX46" fmla="*/ 285597 w 1953005"/>
              <a:gd name="csY46" fmla="*/ 823265 h 901065"/>
              <a:gd name="csX47" fmla="*/ 297332 w 1953005"/>
              <a:gd name="csY47" fmla="*/ 799338 h 901065"/>
              <a:gd name="csX48" fmla="*/ 288188 w 1953005"/>
              <a:gd name="csY48" fmla="*/ 779221 h 901065"/>
              <a:gd name="csX49" fmla="*/ 232867 w 1953005"/>
              <a:gd name="csY49" fmla="*/ 759486 h 901065"/>
              <a:gd name="csX50" fmla="*/ 211302 w 1953005"/>
              <a:gd name="csY50" fmla="*/ 707212 h 901065"/>
              <a:gd name="csX51" fmla="*/ 184937 w 1953005"/>
              <a:gd name="csY51" fmla="*/ 692430 h 901065"/>
              <a:gd name="csX52" fmla="*/ 183337 w 1953005"/>
              <a:gd name="csY52" fmla="*/ 673303 h 901065"/>
              <a:gd name="csX53" fmla="*/ 229819 w 1953005"/>
              <a:gd name="csY53" fmla="*/ 678866 h 901065"/>
              <a:gd name="csX54" fmla="*/ 231648 w 1953005"/>
              <a:gd name="csY54" fmla="*/ 635737 h 901065"/>
              <a:gd name="csX55" fmla="*/ 272262 w 1953005"/>
              <a:gd name="csY55" fmla="*/ 626136 h 901065"/>
              <a:gd name="csX56" fmla="*/ 313944 w 1953005"/>
              <a:gd name="csY56" fmla="*/ 634975 h 901065"/>
              <a:gd name="csX57" fmla="*/ 322555 w 1953005"/>
              <a:gd name="csY57" fmla="*/ 576986 h 901065"/>
              <a:gd name="csX58" fmla="*/ 314096 w 1953005"/>
              <a:gd name="csY58" fmla="*/ 539877 h 901065"/>
              <a:gd name="csX59" fmla="*/ 266243 w 1953005"/>
              <a:gd name="csY59" fmla="*/ 542773 h 901065"/>
              <a:gd name="csX60" fmla="*/ 225704 w 1953005"/>
              <a:gd name="csY60" fmla="*/ 528066 h 901065"/>
              <a:gd name="csX61" fmla="*/ 170383 w 1953005"/>
              <a:gd name="csY61" fmla="*/ 554508 h 901065"/>
              <a:gd name="csX62" fmla="*/ 125806 w 1953005"/>
              <a:gd name="csY62" fmla="*/ 567081 h 901065"/>
              <a:gd name="csX63" fmla="*/ 101575 w 1953005"/>
              <a:gd name="csY63" fmla="*/ 557403 h 901065"/>
              <a:gd name="csX64" fmla="*/ 106375 w 1953005"/>
              <a:gd name="csY64" fmla="*/ 526466 h 901065"/>
              <a:gd name="csX65" fmla="*/ 75971 w 1953005"/>
              <a:gd name="csY65" fmla="*/ 486004 h 901065"/>
              <a:gd name="csX66" fmla="*/ 40538 w 1953005"/>
              <a:gd name="csY66" fmla="*/ 487680 h 901065"/>
              <a:gd name="csX67" fmla="*/ 0 w 1953005"/>
              <a:gd name="csY67" fmla="*/ 446303 h 901065"/>
              <a:gd name="csX68" fmla="*/ 27584 w 1953005"/>
              <a:gd name="csY68" fmla="*/ 399745 h 901065"/>
              <a:gd name="csX69" fmla="*/ 13640 w 1953005"/>
              <a:gd name="csY69" fmla="*/ 387172 h 901065"/>
              <a:gd name="csX70" fmla="*/ 51740 w 1953005"/>
              <a:gd name="csY70" fmla="*/ 318745 h 901065"/>
              <a:gd name="csX71" fmla="*/ 100812 w 1953005"/>
              <a:gd name="csY71" fmla="*/ 354940 h 901065"/>
              <a:gd name="csX72" fmla="*/ 106756 w 1953005"/>
              <a:gd name="csY72" fmla="*/ 309296 h 901065"/>
              <a:gd name="csX73" fmla="*/ 205359 w 1953005"/>
              <a:gd name="csY73" fmla="*/ 240563 h 901065"/>
              <a:gd name="csX74" fmla="*/ 279959 w 1953005"/>
              <a:gd name="csY74" fmla="*/ 238887 h 901065"/>
              <a:gd name="csX75" fmla="*/ 385267 w 1953005"/>
              <a:gd name="csY75" fmla="*/ 282778 h 901065"/>
              <a:gd name="csX76" fmla="*/ 441807 w 1953005"/>
              <a:gd name="csY76" fmla="*/ 308229 h 901065"/>
              <a:gd name="csX77" fmla="*/ 492480 w 1953005"/>
              <a:gd name="csY77" fmla="*/ 281711 h 901065"/>
              <a:gd name="csX78" fmla="*/ 568147 w 1953005"/>
              <a:gd name="csY78" fmla="*/ 280416 h 901065"/>
              <a:gd name="csX79" fmla="*/ 629259 w 1953005"/>
              <a:gd name="csY79" fmla="*/ 313030 h 901065"/>
              <a:gd name="csX80" fmla="*/ 643128 w 1953005"/>
              <a:gd name="csY80" fmla="*/ 294361 h 901065"/>
              <a:gd name="csX81" fmla="*/ 710184 w 1953005"/>
              <a:gd name="csY81" fmla="*/ 297104 h 901065"/>
              <a:gd name="csX82" fmla="*/ 722147 w 1953005"/>
              <a:gd name="csY82" fmla="*/ 267233 h 901065"/>
              <a:gd name="csX83" fmla="*/ 644804 w 1953005"/>
              <a:gd name="csY83" fmla="*/ 223495 h 901065"/>
              <a:gd name="csX84" fmla="*/ 690601 w 1953005"/>
              <a:gd name="csY84" fmla="*/ 192329 h 901065"/>
              <a:gd name="csX85" fmla="*/ 681685 w 1953005"/>
              <a:gd name="csY85" fmla="*/ 174803 h 901065"/>
              <a:gd name="csX86" fmla="*/ 727557 w 1953005"/>
              <a:gd name="csY86" fmla="*/ 157963 h 901065"/>
              <a:gd name="csX87" fmla="*/ 693039 w 1953005"/>
              <a:gd name="csY87" fmla="*/ 113462 h 901065"/>
              <a:gd name="csX88" fmla="*/ 714908 w 1953005"/>
              <a:gd name="csY88" fmla="*/ 91211 h 901065"/>
              <a:gd name="csX89" fmla="*/ 893673 w 1953005"/>
              <a:gd name="csY89" fmla="*/ 68351 h 901065"/>
              <a:gd name="csX90" fmla="*/ 916991 w 1953005"/>
              <a:gd name="csY90" fmla="*/ 52045 h 901065"/>
              <a:gd name="csX91" fmla="*/ 1036472 w 1953005"/>
              <a:gd name="csY91" fmla="*/ 27585 h 901065"/>
              <a:gd name="csX92" fmla="*/ 1079449 w 1953005"/>
              <a:gd name="csY92" fmla="*/ 0 h 901065"/>
              <a:gd name="csX93" fmla="*/ 1165250 w 1953005"/>
              <a:gd name="csY93" fmla="*/ 14402 h 901065"/>
              <a:gd name="csX94" fmla="*/ 1180262 w 1953005"/>
              <a:gd name="csY94" fmla="*/ 82830 h 901065"/>
              <a:gd name="csX95" fmla="*/ 1230173 w 1953005"/>
              <a:gd name="csY95" fmla="*/ 66828 h 901065"/>
              <a:gd name="csX96" fmla="*/ 1291514 w 1953005"/>
              <a:gd name="csY96" fmla="*/ 89230 h 901065"/>
              <a:gd name="csX97" fmla="*/ 1287551 w 1953005"/>
              <a:gd name="csY97" fmla="*/ 124892 h 901065"/>
              <a:gd name="csX98" fmla="*/ 1333348 w 1953005"/>
              <a:gd name="csY98" fmla="*/ 121234 h 901065"/>
              <a:gd name="csX99" fmla="*/ 1453058 w 1953005"/>
              <a:gd name="csY99" fmla="*/ 59360 h 901065"/>
              <a:gd name="csX100" fmla="*/ 1435532 w 1953005"/>
              <a:gd name="csY100" fmla="*/ 80010 h 901065"/>
              <a:gd name="csX101" fmla="*/ 1496492 w 1953005"/>
              <a:gd name="csY101" fmla="*/ 130455 h 901065"/>
              <a:gd name="csX102" fmla="*/ 1603172 w 1953005"/>
              <a:gd name="csY102" fmla="*/ 292989 h 901065"/>
              <a:gd name="csX103" fmla="*/ 1628623 w 1953005"/>
              <a:gd name="csY103" fmla="*/ 259842 h 901065"/>
              <a:gd name="csX104" fmla="*/ 1694459 w 1953005"/>
              <a:gd name="csY104" fmla="*/ 296266 h 901065"/>
              <a:gd name="csX105" fmla="*/ 1763039 w 1953005"/>
              <a:gd name="csY105" fmla="*/ 280035 h 901065"/>
              <a:gd name="csX106" fmla="*/ 1789404 w 1953005"/>
              <a:gd name="csY106" fmla="*/ 291389 h 901065"/>
              <a:gd name="csX107" fmla="*/ 1812417 w 1953005"/>
              <a:gd name="csY107" fmla="*/ 327660 h 901065"/>
              <a:gd name="csX108" fmla="*/ 1845793 w 1953005"/>
              <a:gd name="csY108" fmla="*/ 339852 h 901065"/>
              <a:gd name="csX109" fmla="*/ 1866138 w 1953005"/>
              <a:gd name="csY109" fmla="*/ 366293 h 901065"/>
              <a:gd name="csX110" fmla="*/ 1927631 w 1953005"/>
              <a:gd name="csY110" fmla="*/ 357911 h 901065"/>
              <a:gd name="csX111" fmla="*/ 1953006 w 1953005"/>
              <a:gd name="csY111" fmla="*/ 395859 h 9010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</a:cxnLst>
            <a:rect l="l" t="t" r="r" b="b"/>
            <a:pathLst>
              <a:path w="1953005" h="901065">
                <a:moveTo>
                  <a:pt x="1953006" y="395859"/>
                </a:moveTo>
                <a:lnTo>
                  <a:pt x="1916658" y="436855"/>
                </a:lnTo>
                <a:lnTo>
                  <a:pt x="1876959" y="442570"/>
                </a:lnTo>
                <a:lnTo>
                  <a:pt x="1874672" y="503682"/>
                </a:lnTo>
                <a:lnTo>
                  <a:pt x="1848155" y="530962"/>
                </a:lnTo>
                <a:lnTo>
                  <a:pt x="1753362" y="511073"/>
                </a:lnTo>
                <a:lnTo>
                  <a:pt x="1718919" y="618363"/>
                </a:lnTo>
                <a:lnTo>
                  <a:pt x="1694459" y="631546"/>
                </a:lnTo>
                <a:lnTo>
                  <a:pt x="1599895" y="655168"/>
                </a:lnTo>
                <a:lnTo>
                  <a:pt x="1642872" y="756742"/>
                </a:lnTo>
                <a:lnTo>
                  <a:pt x="1610106" y="771830"/>
                </a:lnTo>
                <a:lnTo>
                  <a:pt x="1613916" y="804748"/>
                </a:lnTo>
                <a:lnTo>
                  <a:pt x="1584503" y="796290"/>
                </a:lnTo>
                <a:lnTo>
                  <a:pt x="1560500" y="775564"/>
                </a:lnTo>
                <a:lnTo>
                  <a:pt x="1489634" y="769468"/>
                </a:lnTo>
                <a:lnTo>
                  <a:pt x="1410462" y="767944"/>
                </a:lnTo>
                <a:lnTo>
                  <a:pt x="1393164" y="774268"/>
                </a:lnTo>
                <a:lnTo>
                  <a:pt x="1325118" y="749884"/>
                </a:lnTo>
                <a:lnTo>
                  <a:pt x="1297991" y="761924"/>
                </a:lnTo>
                <a:lnTo>
                  <a:pt x="1290599" y="796061"/>
                </a:lnTo>
                <a:lnTo>
                  <a:pt x="1212037" y="776173"/>
                </a:lnTo>
                <a:lnTo>
                  <a:pt x="1180567" y="784327"/>
                </a:lnTo>
                <a:lnTo>
                  <a:pt x="1169898" y="809549"/>
                </a:lnTo>
                <a:lnTo>
                  <a:pt x="1142467" y="820141"/>
                </a:lnTo>
                <a:lnTo>
                  <a:pt x="1079525" y="859993"/>
                </a:lnTo>
                <a:lnTo>
                  <a:pt x="1058570" y="900684"/>
                </a:lnTo>
                <a:lnTo>
                  <a:pt x="1040816" y="901065"/>
                </a:lnTo>
                <a:lnTo>
                  <a:pt x="1027709" y="874166"/>
                </a:lnTo>
                <a:lnTo>
                  <a:pt x="966978" y="872338"/>
                </a:lnTo>
                <a:lnTo>
                  <a:pt x="957301" y="825551"/>
                </a:lnTo>
                <a:lnTo>
                  <a:pt x="933983" y="825094"/>
                </a:lnTo>
                <a:lnTo>
                  <a:pt x="937565" y="767334"/>
                </a:lnTo>
                <a:lnTo>
                  <a:pt x="880415" y="724891"/>
                </a:lnTo>
                <a:lnTo>
                  <a:pt x="798500" y="729463"/>
                </a:lnTo>
                <a:lnTo>
                  <a:pt x="742493" y="737921"/>
                </a:lnTo>
                <a:lnTo>
                  <a:pt x="696849" y="685267"/>
                </a:lnTo>
                <a:lnTo>
                  <a:pt x="657758" y="663016"/>
                </a:lnTo>
                <a:lnTo>
                  <a:pt x="583768" y="620725"/>
                </a:lnTo>
                <a:lnTo>
                  <a:pt x="574853" y="615544"/>
                </a:lnTo>
                <a:lnTo>
                  <a:pt x="451866" y="650596"/>
                </a:lnTo>
                <a:lnTo>
                  <a:pt x="453771" y="864337"/>
                </a:lnTo>
                <a:lnTo>
                  <a:pt x="429311" y="867080"/>
                </a:lnTo>
                <a:lnTo>
                  <a:pt x="395859" y="822274"/>
                </a:lnTo>
                <a:lnTo>
                  <a:pt x="363550" y="806196"/>
                </a:lnTo>
                <a:lnTo>
                  <a:pt x="309372" y="818160"/>
                </a:lnTo>
                <a:lnTo>
                  <a:pt x="288265" y="837210"/>
                </a:lnTo>
                <a:lnTo>
                  <a:pt x="285597" y="823265"/>
                </a:lnTo>
                <a:lnTo>
                  <a:pt x="297332" y="799338"/>
                </a:lnTo>
                <a:lnTo>
                  <a:pt x="288188" y="779221"/>
                </a:lnTo>
                <a:lnTo>
                  <a:pt x="232867" y="759486"/>
                </a:lnTo>
                <a:lnTo>
                  <a:pt x="211302" y="707212"/>
                </a:lnTo>
                <a:lnTo>
                  <a:pt x="184937" y="692430"/>
                </a:lnTo>
                <a:lnTo>
                  <a:pt x="183337" y="673303"/>
                </a:lnTo>
                <a:lnTo>
                  <a:pt x="229819" y="678866"/>
                </a:lnTo>
                <a:lnTo>
                  <a:pt x="231648" y="635737"/>
                </a:lnTo>
                <a:lnTo>
                  <a:pt x="272262" y="626136"/>
                </a:lnTo>
                <a:lnTo>
                  <a:pt x="313944" y="634975"/>
                </a:lnTo>
                <a:lnTo>
                  <a:pt x="322555" y="576986"/>
                </a:lnTo>
                <a:lnTo>
                  <a:pt x="314096" y="539877"/>
                </a:lnTo>
                <a:lnTo>
                  <a:pt x="266243" y="542773"/>
                </a:lnTo>
                <a:lnTo>
                  <a:pt x="225704" y="528066"/>
                </a:lnTo>
                <a:lnTo>
                  <a:pt x="170383" y="554508"/>
                </a:lnTo>
                <a:lnTo>
                  <a:pt x="125806" y="567081"/>
                </a:lnTo>
                <a:lnTo>
                  <a:pt x="101575" y="557403"/>
                </a:lnTo>
                <a:lnTo>
                  <a:pt x="106375" y="526466"/>
                </a:lnTo>
                <a:lnTo>
                  <a:pt x="75971" y="486004"/>
                </a:lnTo>
                <a:lnTo>
                  <a:pt x="40538" y="487680"/>
                </a:lnTo>
                <a:lnTo>
                  <a:pt x="0" y="446303"/>
                </a:lnTo>
                <a:lnTo>
                  <a:pt x="27584" y="399745"/>
                </a:lnTo>
                <a:lnTo>
                  <a:pt x="13640" y="387172"/>
                </a:lnTo>
                <a:lnTo>
                  <a:pt x="51740" y="318745"/>
                </a:lnTo>
                <a:lnTo>
                  <a:pt x="100812" y="354940"/>
                </a:lnTo>
                <a:lnTo>
                  <a:pt x="106756" y="309296"/>
                </a:lnTo>
                <a:lnTo>
                  <a:pt x="205359" y="240563"/>
                </a:lnTo>
                <a:lnTo>
                  <a:pt x="279959" y="238887"/>
                </a:lnTo>
                <a:lnTo>
                  <a:pt x="385267" y="282778"/>
                </a:lnTo>
                <a:lnTo>
                  <a:pt x="441807" y="308229"/>
                </a:lnTo>
                <a:lnTo>
                  <a:pt x="492480" y="281711"/>
                </a:lnTo>
                <a:lnTo>
                  <a:pt x="568147" y="280416"/>
                </a:lnTo>
                <a:lnTo>
                  <a:pt x="629259" y="313030"/>
                </a:lnTo>
                <a:lnTo>
                  <a:pt x="643128" y="294361"/>
                </a:lnTo>
                <a:lnTo>
                  <a:pt x="710184" y="297104"/>
                </a:lnTo>
                <a:lnTo>
                  <a:pt x="722147" y="267233"/>
                </a:lnTo>
                <a:lnTo>
                  <a:pt x="644804" y="223495"/>
                </a:lnTo>
                <a:lnTo>
                  <a:pt x="690601" y="192329"/>
                </a:lnTo>
                <a:lnTo>
                  <a:pt x="681685" y="174803"/>
                </a:lnTo>
                <a:lnTo>
                  <a:pt x="727557" y="157963"/>
                </a:lnTo>
                <a:lnTo>
                  <a:pt x="693039" y="113462"/>
                </a:lnTo>
                <a:lnTo>
                  <a:pt x="714908" y="91211"/>
                </a:lnTo>
                <a:lnTo>
                  <a:pt x="893673" y="68351"/>
                </a:lnTo>
                <a:lnTo>
                  <a:pt x="916991" y="52045"/>
                </a:lnTo>
                <a:lnTo>
                  <a:pt x="1036472" y="27585"/>
                </a:lnTo>
                <a:lnTo>
                  <a:pt x="1079449" y="0"/>
                </a:lnTo>
                <a:lnTo>
                  <a:pt x="1165250" y="14402"/>
                </a:lnTo>
                <a:lnTo>
                  <a:pt x="1180262" y="82830"/>
                </a:lnTo>
                <a:lnTo>
                  <a:pt x="1230173" y="66828"/>
                </a:lnTo>
                <a:lnTo>
                  <a:pt x="1291514" y="89230"/>
                </a:lnTo>
                <a:lnTo>
                  <a:pt x="1287551" y="124892"/>
                </a:lnTo>
                <a:lnTo>
                  <a:pt x="1333348" y="121234"/>
                </a:lnTo>
                <a:lnTo>
                  <a:pt x="1453058" y="59360"/>
                </a:lnTo>
                <a:lnTo>
                  <a:pt x="1435532" y="80010"/>
                </a:lnTo>
                <a:lnTo>
                  <a:pt x="1496492" y="130455"/>
                </a:lnTo>
                <a:lnTo>
                  <a:pt x="1603172" y="292989"/>
                </a:lnTo>
                <a:lnTo>
                  <a:pt x="1628623" y="259842"/>
                </a:lnTo>
                <a:lnTo>
                  <a:pt x="1694459" y="296266"/>
                </a:lnTo>
                <a:lnTo>
                  <a:pt x="1763039" y="280035"/>
                </a:lnTo>
                <a:lnTo>
                  <a:pt x="1789404" y="291389"/>
                </a:lnTo>
                <a:lnTo>
                  <a:pt x="1812417" y="327660"/>
                </a:lnTo>
                <a:lnTo>
                  <a:pt x="1845793" y="339852"/>
                </a:lnTo>
                <a:lnTo>
                  <a:pt x="1866138" y="366293"/>
                </a:lnTo>
                <a:lnTo>
                  <a:pt x="1927631" y="357911"/>
                </a:lnTo>
                <a:lnTo>
                  <a:pt x="1953006" y="395859"/>
                </a:lnTo>
                <a:close/>
              </a:path>
            </a:pathLst>
          </a:custGeom>
          <a:gradFill>
            <a:gsLst>
              <a:gs pos="0">
                <a:srgbClr val="1E90FF"/>
              </a:gs>
              <a:gs pos="50000">
                <a:srgbClr val="35ACF7"/>
              </a:gs>
              <a:gs pos="100000">
                <a:srgbClr val="4CC9F0"/>
              </a:gs>
            </a:gsLst>
            <a:lin ang="2700000" scaled="1"/>
          </a:gradFill>
          <a:ln w="9525" cap="rnd">
            <a:solidFill>
              <a:schemeClr val="bg2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06" name="Freeform: Shape 205">
            <a:extLst>
              <a:ext uri="{FF2B5EF4-FFF2-40B4-BE49-F238E27FC236}">
                <a16:creationId xmlns:a16="http://schemas.microsoft.com/office/drawing/2014/main" id="{7C5D671D-FBBC-0F7B-4D3A-6918C9FDBC87}"/>
              </a:ext>
            </a:extLst>
          </p:cNvPr>
          <p:cNvSpPr/>
          <p:nvPr/>
        </p:nvSpPr>
        <p:spPr>
          <a:xfrm>
            <a:off x="3206164" y="3708677"/>
            <a:ext cx="508036" cy="225711"/>
          </a:xfrm>
          <a:custGeom>
            <a:avLst/>
            <a:gdLst>
              <a:gd name="csX0" fmla="*/ 71551 w 515568"/>
              <a:gd name="csY0" fmla="*/ 59665 h 229057"/>
              <a:gd name="csX1" fmla="*/ 82220 w 515568"/>
              <a:gd name="csY1" fmla="*/ 34443 h 229057"/>
              <a:gd name="csX2" fmla="*/ 113690 w 515568"/>
              <a:gd name="csY2" fmla="*/ 26289 h 229057"/>
              <a:gd name="csX3" fmla="*/ 192252 w 515568"/>
              <a:gd name="csY3" fmla="*/ 46177 h 229057"/>
              <a:gd name="csX4" fmla="*/ 199644 w 515568"/>
              <a:gd name="csY4" fmla="*/ 12040 h 229057"/>
              <a:gd name="csX5" fmla="*/ 226771 w 515568"/>
              <a:gd name="csY5" fmla="*/ 0 h 229057"/>
              <a:gd name="csX6" fmla="*/ 294817 w 515568"/>
              <a:gd name="csY6" fmla="*/ 24384 h 229057"/>
              <a:gd name="csX7" fmla="*/ 312115 w 515568"/>
              <a:gd name="csY7" fmla="*/ 18059 h 229057"/>
              <a:gd name="csX8" fmla="*/ 391287 w 515568"/>
              <a:gd name="csY8" fmla="*/ 19583 h 229057"/>
              <a:gd name="csX9" fmla="*/ 462153 w 515568"/>
              <a:gd name="csY9" fmla="*/ 25679 h 229057"/>
              <a:gd name="csX10" fmla="*/ 486156 w 515568"/>
              <a:gd name="csY10" fmla="*/ 46406 h 229057"/>
              <a:gd name="csX11" fmla="*/ 515569 w 515568"/>
              <a:gd name="csY11" fmla="*/ 54864 h 229057"/>
              <a:gd name="csX12" fmla="*/ 508863 w 515568"/>
              <a:gd name="csY12" fmla="*/ 67818 h 229057"/>
              <a:gd name="csX13" fmla="*/ 433578 w 515568"/>
              <a:gd name="csY13" fmla="*/ 98831 h 229057"/>
              <a:gd name="csX14" fmla="*/ 416585 w 515568"/>
              <a:gd name="csY14" fmla="*/ 121463 h 229057"/>
              <a:gd name="csX15" fmla="*/ 355320 w 515568"/>
              <a:gd name="csY15" fmla="*/ 128245 h 229057"/>
              <a:gd name="csX16" fmla="*/ 337261 w 515568"/>
              <a:gd name="csY16" fmla="*/ 164440 h 229057"/>
              <a:gd name="csX17" fmla="*/ 286740 w 515568"/>
              <a:gd name="csY17" fmla="*/ 156820 h 229057"/>
              <a:gd name="csX18" fmla="*/ 253670 w 515568"/>
              <a:gd name="csY18" fmla="*/ 167945 h 229057"/>
              <a:gd name="csX19" fmla="*/ 208102 w 515568"/>
              <a:gd name="csY19" fmla="*/ 194539 h 229057"/>
              <a:gd name="csX20" fmla="*/ 214732 w 515568"/>
              <a:gd name="csY20" fmla="*/ 207721 h 229057"/>
              <a:gd name="csX21" fmla="*/ 201091 w 515568"/>
              <a:gd name="csY21" fmla="*/ 220523 h 229057"/>
              <a:gd name="csX22" fmla="*/ 110795 w 515568"/>
              <a:gd name="csY22" fmla="*/ 229057 h 229057"/>
              <a:gd name="csX23" fmla="*/ 51816 w 515568"/>
              <a:gd name="csY23" fmla="*/ 210846 h 229057"/>
              <a:gd name="csX24" fmla="*/ 0 w 515568"/>
              <a:gd name="csY24" fmla="*/ 215189 h 229057"/>
              <a:gd name="csX25" fmla="*/ 4572 w 515568"/>
              <a:gd name="csY25" fmla="*/ 182728 h 229057"/>
              <a:gd name="csX26" fmla="*/ 56540 w 515568"/>
              <a:gd name="csY26" fmla="*/ 192176 h 229057"/>
              <a:gd name="csX27" fmla="*/ 73990 w 515568"/>
              <a:gd name="csY27" fmla="*/ 174803 h 229057"/>
              <a:gd name="csX28" fmla="*/ 110337 w 515568"/>
              <a:gd name="csY28" fmla="*/ 180366 h 229057"/>
              <a:gd name="csX29" fmla="*/ 171526 w 515568"/>
              <a:gd name="csY29" fmla="*/ 139598 h 229057"/>
              <a:gd name="csX30" fmla="*/ 114909 w 515568"/>
              <a:gd name="csY30" fmla="*/ 109652 h 229057"/>
              <a:gd name="csX31" fmla="*/ 80848 w 515568"/>
              <a:gd name="csY31" fmla="*/ 123825 h 229057"/>
              <a:gd name="csX32" fmla="*/ 45644 w 515568"/>
              <a:gd name="csY32" fmla="*/ 102413 h 229057"/>
              <a:gd name="csX33" fmla="*/ 85725 w 515568"/>
              <a:gd name="csY33" fmla="*/ 65303 h 229057"/>
              <a:gd name="csX34" fmla="*/ 71551 w 515568"/>
              <a:gd name="csY34" fmla="*/ 59665 h 2290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515568" h="229057">
                <a:moveTo>
                  <a:pt x="71551" y="59665"/>
                </a:moveTo>
                <a:lnTo>
                  <a:pt x="82220" y="34443"/>
                </a:lnTo>
                <a:lnTo>
                  <a:pt x="113690" y="26289"/>
                </a:lnTo>
                <a:lnTo>
                  <a:pt x="192252" y="46177"/>
                </a:lnTo>
                <a:lnTo>
                  <a:pt x="199644" y="12040"/>
                </a:lnTo>
                <a:lnTo>
                  <a:pt x="226771" y="0"/>
                </a:lnTo>
                <a:lnTo>
                  <a:pt x="294817" y="24384"/>
                </a:lnTo>
                <a:lnTo>
                  <a:pt x="312115" y="18059"/>
                </a:lnTo>
                <a:lnTo>
                  <a:pt x="391287" y="19583"/>
                </a:lnTo>
                <a:lnTo>
                  <a:pt x="462153" y="25679"/>
                </a:lnTo>
                <a:lnTo>
                  <a:pt x="486156" y="46406"/>
                </a:lnTo>
                <a:lnTo>
                  <a:pt x="515569" y="54864"/>
                </a:lnTo>
                <a:lnTo>
                  <a:pt x="508863" y="67818"/>
                </a:lnTo>
                <a:lnTo>
                  <a:pt x="433578" y="98831"/>
                </a:lnTo>
                <a:lnTo>
                  <a:pt x="416585" y="121463"/>
                </a:lnTo>
                <a:lnTo>
                  <a:pt x="355320" y="128245"/>
                </a:lnTo>
                <a:lnTo>
                  <a:pt x="337261" y="164440"/>
                </a:lnTo>
                <a:lnTo>
                  <a:pt x="286740" y="156820"/>
                </a:lnTo>
                <a:lnTo>
                  <a:pt x="253670" y="167945"/>
                </a:lnTo>
                <a:lnTo>
                  <a:pt x="208102" y="194539"/>
                </a:lnTo>
                <a:lnTo>
                  <a:pt x="214732" y="207721"/>
                </a:lnTo>
                <a:lnTo>
                  <a:pt x="201091" y="220523"/>
                </a:lnTo>
                <a:lnTo>
                  <a:pt x="110795" y="229057"/>
                </a:lnTo>
                <a:lnTo>
                  <a:pt x="51816" y="210846"/>
                </a:lnTo>
                <a:lnTo>
                  <a:pt x="0" y="215189"/>
                </a:lnTo>
                <a:lnTo>
                  <a:pt x="4572" y="182728"/>
                </a:lnTo>
                <a:lnTo>
                  <a:pt x="56540" y="192176"/>
                </a:lnTo>
                <a:lnTo>
                  <a:pt x="73990" y="174803"/>
                </a:lnTo>
                <a:lnTo>
                  <a:pt x="110337" y="180366"/>
                </a:lnTo>
                <a:lnTo>
                  <a:pt x="171526" y="139598"/>
                </a:lnTo>
                <a:lnTo>
                  <a:pt x="114909" y="109652"/>
                </a:lnTo>
                <a:lnTo>
                  <a:pt x="80848" y="123825"/>
                </a:lnTo>
                <a:lnTo>
                  <a:pt x="45644" y="102413"/>
                </a:lnTo>
                <a:lnTo>
                  <a:pt x="85725" y="65303"/>
                </a:lnTo>
                <a:lnTo>
                  <a:pt x="71551" y="59665"/>
                </a:lnTo>
                <a:close/>
              </a:path>
            </a:pathLst>
          </a:custGeom>
          <a:gradFill>
            <a:gsLst>
              <a:gs pos="0">
                <a:srgbClr val="12D6C8"/>
              </a:gs>
              <a:gs pos="50000">
                <a:srgbClr val="33DBC0"/>
              </a:gs>
              <a:gs pos="100000">
                <a:srgbClr val="54E0B9"/>
              </a:gs>
            </a:gsLst>
            <a:lin ang="2700000" scaled="1"/>
          </a:gradFill>
          <a:ln w="9525" cap="rnd">
            <a:solidFill>
              <a:schemeClr val="bg2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07" name="Freeform: Shape 206">
            <a:extLst>
              <a:ext uri="{FF2B5EF4-FFF2-40B4-BE49-F238E27FC236}">
                <a16:creationId xmlns:a16="http://schemas.microsoft.com/office/drawing/2014/main" id="{7F1DF9A5-5796-0BE9-1147-B222448C3C25}"/>
              </a:ext>
            </a:extLst>
          </p:cNvPr>
          <p:cNvSpPr/>
          <p:nvPr/>
        </p:nvSpPr>
        <p:spPr>
          <a:xfrm>
            <a:off x="3110953" y="3840980"/>
            <a:ext cx="354785" cy="232093"/>
          </a:xfrm>
          <a:custGeom>
            <a:avLst/>
            <a:gdLst>
              <a:gd name="csX0" fmla="*/ 18593 w 360045"/>
              <a:gd name="csY0" fmla="*/ 213131 h 235534"/>
              <a:gd name="csX1" fmla="*/ 45415 w 360045"/>
              <a:gd name="csY1" fmla="*/ 157277 h 235534"/>
              <a:gd name="csX2" fmla="*/ 35052 w 360045"/>
              <a:gd name="csY2" fmla="*/ 115900 h 235534"/>
              <a:gd name="csX3" fmla="*/ 0 w 360045"/>
              <a:gd name="csY3" fmla="*/ 102565 h 235534"/>
              <a:gd name="csX4" fmla="*/ 12421 w 360045"/>
              <a:gd name="csY4" fmla="*/ 77876 h 235534"/>
              <a:gd name="csX5" fmla="*/ 52274 w 360045"/>
              <a:gd name="csY5" fmla="*/ 80543 h 235534"/>
              <a:gd name="csX6" fmla="*/ 74981 w 360045"/>
              <a:gd name="csY6" fmla="*/ 49454 h 235534"/>
              <a:gd name="csX7" fmla="*/ 90145 w 360045"/>
              <a:gd name="csY7" fmla="*/ 13183 h 235534"/>
              <a:gd name="csX8" fmla="*/ 154000 w 360045"/>
              <a:gd name="csY8" fmla="*/ 0 h 235534"/>
              <a:gd name="csX9" fmla="*/ 144094 w 360045"/>
              <a:gd name="csY9" fmla="*/ 26289 h 235534"/>
              <a:gd name="csX10" fmla="*/ 150876 w 360045"/>
              <a:gd name="csY10" fmla="*/ 41986 h 235534"/>
              <a:gd name="csX11" fmla="*/ 170612 w 360045"/>
              <a:gd name="csY11" fmla="*/ 40538 h 235534"/>
              <a:gd name="csX12" fmla="*/ 153162 w 360045"/>
              <a:gd name="csY12" fmla="*/ 57912 h 235534"/>
              <a:gd name="csX13" fmla="*/ 101194 w 360045"/>
              <a:gd name="csY13" fmla="*/ 48463 h 235534"/>
              <a:gd name="csX14" fmla="*/ 96622 w 360045"/>
              <a:gd name="csY14" fmla="*/ 80925 h 235534"/>
              <a:gd name="csX15" fmla="*/ 148438 w 360045"/>
              <a:gd name="csY15" fmla="*/ 76581 h 235534"/>
              <a:gd name="csX16" fmla="*/ 207417 w 360045"/>
              <a:gd name="csY16" fmla="*/ 94793 h 235534"/>
              <a:gd name="csX17" fmla="*/ 297713 w 360045"/>
              <a:gd name="csY17" fmla="*/ 86258 h 235534"/>
              <a:gd name="csX18" fmla="*/ 309829 w 360045"/>
              <a:gd name="csY18" fmla="*/ 137922 h 235534"/>
              <a:gd name="csX19" fmla="*/ 325527 w 360045"/>
              <a:gd name="csY19" fmla="*/ 132283 h 235534"/>
              <a:gd name="csX20" fmla="*/ 354559 w 360045"/>
              <a:gd name="csY20" fmla="*/ 145009 h 235534"/>
              <a:gd name="csX21" fmla="*/ 352882 w 360045"/>
              <a:gd name="csY21" fmla="*/ 166573 h 235534"/>
              <a:gd name="csX22" fmla="*/ 360045 w 360045"/>
              <a:gd name="csY22" fmla="*/ 198044 h 235534"/>
              <a:gd name="csX23" fmla="*/ 310744 w 360045"/>
              <a:gd name="csY23" fmla="*/ 197968 h 235534"/>
              <a:gd name="csX24" fmla="*/ 277902 w 360045"/>
              <a:gd name="csY24" fmla="*/ 193853 h 235534"/>
              <a:gd name="csX25" fmla="*/ 248107 w 360045"/>
              <a:gd name="csY25" fmla="*/ 218542 h 235534"/>
              <a:gd name="csX26" fmla="*/ 226924 w 360045"/>
              <a:gd name="csY26" fmla="*/ 223952 h 235534"/>
              <a:gd name="csX27" fmla="*/ 210312 w 360045"/>
              <a:gd name="csY27" fmla="*/ 235534 h 235534"/>
              <a:gd name="csX28" fmla="*/ 191414 w 360045"/>
              <a:gd name="csY28" fmla="*/ 217551 h 235534"/>
              <a:gd name="csX29" fmla="*/ 195834 w 360045"/>
              <a:gd name="csY29" fmla="*/ 171221 h 235534"/>
              <a:gd name="csX30" fmla="*/ 181356 w 360045"/>
              <a:gd name="csY30" fmla="*/ 168555 h 235534"/>
              <a:gd name="csX31" fmla="*/ 186614 w 360045"/>
              <a:gd name="csY31" fmla="*/ 151638 h 235534"/>
              <a:gd name="csX32" fmla="*/ 160706 w 360045"/>
              <a:gd name="csY32" fmla="*/ 138989 h 235534"/>
              <a:gd name="csX33" fmla="*/ 140132 w 360045"/>
              <a:gd name="csY33" fmla="*/ 158344 h 235534"/>
              <a:gd name="csX34" fmla="*/ 135103 w 360045"/>
              <a:gd name="csY34" fmla="*/ 180670 h 235534"/>
              <a:gd name="csX35" fmla="*/ 127788 w 360045"/>
              <a:gd name="csY35" fmla="*/ 188748 h 235534"/>
              <a:gd name="csX36" fmla="*/ 99213 w 360045"/>
              <a:gd name="csY36" fmla="*/ 187605 h 235534"/>
              <a:gd name="csX37" fmla="*/ 83820 w 360045"/>
              <a:gd name="csY37" fmla="*/ 212827 h 235534"/>
              <a:gd name="csX38" fmla="*/ 67742 w 360045"/>
              <a:gd name="csY38" fmla="*/ 202159 h 235534"/>
              <a:gd name="csX39" fmla="*/ 33147 w 360045"/>
              <a:gd name="csY39" fmla="*/ 219837 h 235534"/>
              <a:gd name="csX40" fmla="*/ 18593 w 360045"/>
              <a:gd name="csY40" fmla="*/ 213131 h 2355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</a:cxnLst>
            <a:rect l="l" t="t" r="r" b="b"/>
            <a:pathLst>
              <a:path w="360045" h="235534">
                <a:moveTo>
                  <a:pt x="18593" y="213131"/>
                </a:moveTo>
                <a:lnTo>
                  <a:pt x="45415" y="157277"/>
                </a:lnTo>
                <a:lnTo>
                  <a:pt x="35052" y="115900"/>
                </a:lnTo>
                <a:lnTo>
                  <a:pt x="0" y="102565"/>
                </a:lnTo>
                <a:lnTo>
                  <a:pt x="12421" y="77876"/>
                </a:lnTo>
                <a:lnTo>
                  <a:pt x="52274" y="80543"/>
                </a:lnTo>
                <a:lnTo>
                  <a:pt x="74981" y="49454"/>
                </a:lnTo>
                <a:lnTo>
                  <a:pt x="90145" y="13183"/>
                </a:lnTo>
                <a:lnTo>
                  <a:pt x="154000" y="0"/>
                </a:lnTo>
                <a:lnTo>
                  <a:pt x="144094" y="26289"/>
                </a:lnTo>
                <a:lnTo>
                  <a:pt x="150876" y="41986"/>
                </a:lnTo>
                <a:lnTo>
                  <a:pt x="170612" y="40538"/>
                </a:lnTo>
                <a:lnTo>
                  <a:pt x="153162" y="57912"/>
                </a:lnTo>
                <a:lnTo>
                  <a:pt x="101194" y="48463"/>
                </a:lnTo>
                <a:lnTo>
                  <a:pt x="96622" y="80925"/>
                </a:lnTo>
                <a:lnTo>
                  <a:pt x="148438" y="76581"/>
                </a:lnTo>
                <a:lnTo>
                  <a:pt x="207417" y="94793"/>
                </a:lnTo>
                <a:lnTo>
                  <a:pt x="297713" y="86258"/>
                </a:lnTo>
                <a:lnTo>
                  <a:pt x="309829" y="137922"/>
                </a:lnTo>
                <a:lnTo>
                  <a:pt x="325527" y="132283"/>
                </a:lnTo>
                <a:lnTo>
                  <a:pt x="354559" y="145009"/>
                </a:lnTo>
                <a:lnTo>
                  <a:pt x="352882" y="166573"/>
                </a:lnTo>
                <a:lnTo>
                  <a:pt x="360045" y="198044"/>
                </a:lnTo>
                <a:lnTo>
                  <a:pt x="310744" y="197968"/>
                </a:lnTo>
                <a:lnTo>
                  <a:pt x="277902" y="193853"/>
                </a:lnTo>
                <a:lnTo>
                  <a:pt x="248107" y="218542"/>
                </a:lnTo>
                <a:lnTo>
                  <a:pt x="226924" y="223952"/>
                </a:lnTo>
                <a:lnTo>
                  <a:pt x="210312" y="235534"/>
                </a:lnTo>
                <a:lnTo>
                  <a:pt x="191414" y="217551"/>
                </a:lnTo>
                <a:lnTo>
                  <a:pt x="195834" y="171221"/>
                </a:lnTo>
                <a:lnTo>
                  <a:pt x="181356" y="168555"/>
                </a:lnTo>
                <a:lnTo>
                  <a:pt x="186614" y="151638"/>
                </a:lnTo>
                <a:lnTo>
                  <a:pt x="160706" y="138989"/>
                </a:lnTo>
                <a:lnTo>
                  <a:pt x="140132" y="158344"/>
                </a:lnTo>
                <a:lnTo>
                  <a:pt x="135103" y="180670"/>
                </a:lnTo>
                <a:lnTo>
                  <a:pt x="127788" y="188748"/>
                </a:lnTo>
                <a:lnTo>
                  <a:pt x="99213" y="187605"/>
                </a:lnTo>
                <a:lnTo>
                  <a:pt x="83820" y="212827"/>
                </a:lnTo>
                <a:lnTo>
                  <a:pt x="67742" y="202159"/>
                </a:lnTo>
                <a:lnTo>
                  <a:pt x="33147" y="219837"/>
                </a:lnTo>
                <a:lnTo>
                  <a:pt x="18593" y="213131"/>
                </a:lnTo>
                <a:close/>
              </a:path>
            </a:pathLst>
          </a:custGeom>
          <a:gradFill>
            <a:gsLst>
              <a:gs pos="0">
                <a:srgbClr val="47C8F5"/>
              </a:gs>
              <a:gs pos="50000">
                <a:srgbClr val="69D8FA"/>
              </a:gs>
              <a:gs pos="100000">
                <a:srgbClr val="8CE8FF"/>
              </a:gs>
            </a:gsLst>
            <a:lin ang="2700000" scaled="1"/>
          </a:gradFill>
          <a:ln w="9525" cap="rnd">
            <a:solidFill>
              <a:schemeClr val="bg2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08" name="Freeform: Shape 207">
            <a:extLst>
              <a:ext uri="{FF2B5EF4-FFF2-40B4-BE49-F238E27FC236}">
                <a16:creationId xmlns:a16="http://schemas.microsoft.com/office/drawing/2014/main" id="{D69C251F-5619-EF64-4ED2-181C9D240B56}"/>
              </a:ext>
            </a:extLst>
          </p:cNvPr>
          <p:cNvSpPr/>
          <p:nvPr/>
        </p:nvSpPr>
        <p:spPr>
          <a:xfrm>
            <a:off x="2407917" y="3739913"/>
            <a:ext cx="660913" cy="411926"/>
          </a:xfrm>
          <a:custGeom>
            <a:avLst/>
            <a:gdLst>
              <a:gd name="csX0" fmla="*/ 0 w 670712"/>
              <a:gd name="csY0" fmla="*/ 55626 h 418033"/>
              <a:gd name="csX1" fmla="*/ 21107 w 670712"/>
              <a:gd name="csY1" fmla="*/ 36576 h 418033"/>
              <a:gd name="csX2" fmla="*/ 75286 w 670712"/>
              <a:gd name="csY2" fmla="*/ 24613 h 418033"/>
              <a:gd name="csX3" fmla="*/ 107594 w 670712"/>
              <a:gd name="csY3" fmla="*/ 40691 h 418033"/>
              <a:gd name="csX4" fmla="*/ 141046 w 670712"/>
              <a:gd name="csY4" fmla="*/ 85496 h 418033"/>
              <a:gd name="csX5" fmla="*/ 165506 w 670712"/>
              <a:gd name="csY5" fmla="*/ 82753 h 418033"/>
              <a:gd name="csX6" fmla="*/ 219380 w 670712"/>
              <a:gd name="csY6" fmla="*/ 81991 h 418033"/>
              <a:gd name="csX7" fmla="*/ 211531 w 670712"/>
              <a:gd name="csY7" fmla="*/ 53188 h 418033"/>
              <a:gd name="csX8" fmla="*/ 252374 w 670712"/>
              <a:gd name="csY8" fmla="*/ 33452 h 418033"/>
              <a:gd name="csX9" fmla="*/ 292608 w 670712"/>
              <a:gd name="csY9" fmla="*/ 0 h 418033"/>
              <a:gd name="csX10" fmla="*/ 356921 w 670712"/>
              <a:gd name="csY10" fmla="*/ 30404 h 418033"/>
              <a:gd name="csX11" fmla="*/ 362026 w 670712"/>
              <a:gd name="csY11" fmla="*/ 76124 h 418033"/>
              <a:gd name="csX12" fmla="*/ 380314 w 670712"/>
              <a:gd name="csY12" fmla="*/ 87782 h 418033"/>
              <a:gd name="csX13" fmla="*/ 431978 w 670712"/>
              <a:gd name="csY13" fmla="*/ 85192 h 418033"/>
              <a:gd name="csX14" fmla="*/ 447980 w 670712"/>
              <a:gd name="csY14" fmla="*/ 95479 h 418033"/>
              <a:gd name="csX15" fmla="*/ 471450 w 670712"/>
              <a:gd name="csY15" fmla="*/ 153848 h 418033"/>
              <a:gd name="csX16" fmla="*/ 526085 w 670712"/>
              <a:gd name="csY16" fmla="*/ 192634 h 418033"/>
              <a:gd name="csX17" fmla="*/ 557250 w 670712"/>
              <a:gd name="csY17" fmla="*/ 218923 h 418033"/>
              <a:gd name="csX18" fmla="*/ 607162 w 670712"/>
              <a:gd name="csY18" fmla="*/ 246202 h 418033"/>
              <a:gd name="csX19" fmla="*/ 670712 w 670712"/>
              <a:gd name="csY19" fmla="*/ 269977 h 418033"/>
              <a:gd name="csX20" fmla="*/ 669417 w 670712"/>
              <a:gd name="csY20" fmla="*/ 303733 h 418033"/>
              <a:gd name="csX21" fmla="*/ 655015 w 670712"/>
              <a:gd name="csY21" fmla="*/ 302057 h 418033"/>
              <a:gd name="csX22" fmla="*/ 632460 w 670712"/>
              <a:gd name="csY22" fmla="*/ 287274 h 418033"/>
              <a:gd name="csX23" fmla="*/ 624992 w 670712"/>
              <a:gd name="csY23" fmla="*/ 306934 h 418033"/>
              <a:gd name="csX24" fmla="*/ 584759 w 670712"/>
              <a:gd name="csY24" fmla="*/ 317526 h 418033"/>
              <a:gd name="csX25" fmla="*/ 575234 w 670712"/>
              <a:gd name="csY25" fmla="*/ 361417 h 418033"/>
              <a:gd name="csX26" fmla="*/ 548259 w 670712"/>
              <a:gd name="csY26" fmla="*/ 377952 h 418033"/>
              <a:gd name="csX27" fmla="*/ 510616 w 670712"/>
              <a:gd name="csY27" fmla="*/ 386182 h 418033"/>
              <a:gd name="csX28" fmla="*/ 500634 w 670712"/>
              <a:gd name="csY28" fmla="*/ 410794 h 418033"/>
              <a:gd name="csX29" fmla="*/ 464591 w 670712"/>
              <a:gd name="csY29" fmla="*/ 418033 h 418033"/>
              <a:gd name="csX30" fmla="*/ 415900 w 670712"/>
              <a:gd name="csY30" fmla="*/ 397459 h 418033"/>
              <a:gd name="csX31" fmla="*/ 411709 w 670712"/>
              <a:gd name="csY31" fmla="*/ 351587 h 418033"/>
              <a:gd name="csX32" fmla="*/ 376123 w 670712"/>
              <a:gd name="csY32" fmla="*/ 349605 h 418033"/>
              <a:gd name="csX33" fmla="*/ 321488 w 670712"/>
              <a:gd name="csY33" fmla="*/ 300990 h 418033"/>
              <a:gd name="csX34" fmla="*/ 283388 w 670712"/>
              <a:gd name="csY34" fmla="*/ 294970 h 418033"/>
              <a:gd name="csX35" fmla="*/ 230581 w 670712"/>
              <a:gd name="csY35" fmla="*/ 266929 h 418033"/>
              <a:gd name="csX36" fmla="*/ 196596 w 670712"/>
              <a:gd name="csY36" fmla="*/ 261823 h 418033"/>
              <a:gd name="csX37" fmla="*/ 175641 w 670712"/>
              <a:gd name="csY37" fmla="*/ 272110 h 418033"/>
              <a:gd name="csX38" fmla="*/ 143713 w 670712"/>
              <a:gd name="csY38" fmla="*/ 270510 h 418033"/>
              <a:gd name="csX39" fmla="*/ 109728 w 670712"/>
              <a:gd name="csY39" fmla="*/ 302133 h 418033"/>
              <a:gd name="csX40" fmla="*/ 67742 w 670712"/>
              <a:gd name="csY40" fmla="*/ 312801 h 418033"/>
              <a:gd name="csX41" fmla="*/ 58903 w 670712"/>
              <a:gd name="csY41" fmla="*/ 273787 h 418033"/>
              <a:gd name="csX42" fmla="*/ 65837 w 670712"/>
              <a:gd name="csY42" fmla="*/ 215646 h 418033"/>
              <a:gd name="csX43" fmla="*/ 28575 w 670712"/>
              <a:gd name="csY43" fmla="*/ 196672 h 418033"/>
              <a:gd name="csX44" fmla="*/ 40843 w 670712"/>
              <a:gd name="csY44" fmla="*/ 158267 h 418033"/>
              <a:gd name="csX45" fmla="*/ 9144 w 670712"/>
              <a:gd name="csY45" fmla="*/ 154991 h 418033"/>
              <a:gd name="csX46" fmla="*/ 19736 w 670712"/>
              <a:gd name="csY46" fmla="*/ 107290 h 418033"/>
              <a:gd name="csX47" fmla="*/ 64770 w 670712"/>
              <a:gd name="csY47" fmla="*/ 121234 h 418033"/>
              <a:gd name="csX48" fmla="*/ 106680 w 670712"/>
              <a:gd name="csY48" fmla="*/ 103099 h 418033"/>
              <a:gd name="csX49" fmla="*/ 71933 w 670712"/>
              <a:gd name="csY49" fmla="*/ 68885 h 418033"/>
              <a:gd name="csX50" fmla="*/ 58217 w 670712"/>
              <a:gd name="csY50" fmla="*/ 36195 h 418033"/>
              <a:gd name="csX51" fmla="*/ 19812 w 670712"/>
              <a:gd name="csY51" fmla="*/ 50826 h 418033"/>
              <a:gd name="csX52" fmla="*/ 14935 w 670712"/>
              <a:gd name="csY52" fmla="*/ 92583 h 418033"/>
              <a:gd name="csX53" fmla="*/ 0 w 670712"/>
              <a:gd name="csY53" fmla="*/ 55626 h 4180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</a:cxnLst>
            <a:rect l="l" t="t" r="r" b="b"/>
            <a:pathLst>
              <a:path w="670712" h="418033">
                <a:moveTo>
                  <a:pt x="0" y="55626"/>
                </a:moveTo>
                <a:lnTo>
                  <a:pt x="21107" y="36576"/>
                </a:lnTo>
                <a:lnTo>
                  <a:pt x="75286" y="24613"/>
                </a:lnTo>
                <a:lnTo>
                  <a:pt x="107594" y="40691"/>
                </a:lnTo>
                <a:lnTo>
                  <a:pt x="141046" y="85496"/>
                </a:lnTo>
                <a:lnTo>
                  <a:pt x="165506" y="82753"/>
                </a:lnTo>
                <a:lnTo>
                  <a:pt x="219380" y="81991"/>
                </a:lnTo>
                <a:lnTo>
                  <a:pt x="211531" y="53188"/>
                </a:lnTo>
                <a:lnTo>
                  <a:pt x="252374" y="33452"/>
                </a:lnTo>
                <a:lnTo>
                  <a:pt x="292608" y="0"/>
                </a:lnTo>
                <a:lnTo>
                  <a:pt x="356921" y="30404"/>
                </a:lnTo>
                <a:lnTo>
                  <a:pt x="362026" y="76124"/>
                </a:lnTo>
                <a:lnTo>
                  <a:pt x="380314" y="87782"/>
                </a:lnTo>
                <a:lnTo>
                  <a:pt x="431978" y="85192"/>
                </a:lnTo>
                <a:lnTo>
                  <a:pt x="447980" y="95479"/>
                </a:lnTo>
                <a:lnTo>
                  <a:pt x="471450" y="153848"/>
                </a:lnTo>
                <a:lnTo>
                  <a:pt x="526085" y="192634"/>
                </a:lnTo>
                <a:lnTo>
                  <a:pt x="557250" y="218923"/>
                </a:lnTo>
                <a:lnTo>
                  <a:pt x="607162" y="246202"/>
                </a:lnTo>
                <a:lnTo>
                  <a:pt x="670712" y="269977"/>
                </a:lnTo>
                <a:lnTo>
                  <a:pt x="669417" y="303733"/>
                </a:lnTo>
                <a:lnTo>
                  <a:pt x="655015" y="302057"/>
                </a:lnTo>
                <a:lnTo>
                  <a:pt x="632460" y="287274"/>
                </a:lnTo>
                <a:lnTo>
                  <a:pt x="624992" y="306934"/>
                </a:lnTo>
                <a:lnTo>
                  <a:pt x="584759" y="317526"/>
                </a:lnTo>
                <a:lnTo>
                  <a:pt x="575234" y="361417"/>
                </a:lnTo>
                <a:lnTo>
                  <a:pt x="548259" y="377952"/>
                </a:lnTo>
                <a:lnTo>
                  <a:pt x="510616" y="386182"/>
                </a:lnTo>
                <a:lnTo>
                  <a:pt x="500634" y="410794"/>
                </a:lnTo>
                <a:lnTo>
                  <a:pt x="464591" y="418033"/>
                </a:lnTo>
                <a:lnTo>
                  <a:pt x="415900" y="397459"/>
                </a:lnTo>
                <a:lnTo>
                  <a:pt x="411709" y="351587"/>
                </a:lnTo>
                <a:lnTo>
                  <a:pt x="376123" y="349605"/>
                </a:lnTo>
                <a:lnTo>
                  <a:pt x="321488" y="300990"/>
                </a:lnTo>
                <a:lnTo>
                  <a:pt x="283388" y="294970"/>
                </a:lnTo>
                <a:lnTo>
                  <a:pt x="230581" y="266929"/>
                </a:lnTo>
                <a:lnTo>
                  <a:pt x="196596" y="261823"/>
                </a:lnTo>
                <a:lnTo>
                  <a:pt x="175641" y="272110"/>
                </a:lnTo>
                <a:lnTo>
                  <a:pt x="143713" y="270510"/>
                </a:lnTo>
                <a:lnTo>
                  <a:pt x="109728" y="302133"/>
                </a:lnTo>
                <a:lnTo>
                  <a:pt x="67742" y="312801"/>
                </a:lnTo>
                <a:lnTo>
                  <a:pt x="58903" y="273787"/>
                </a:lnTo>
                <a:lnTo>
                  <a:pt x="65837" y="215646"/>
                </a:lnTo>
                <a:lnTo>
                  <a:pt x="28575" y="196672"/>
                </a:lnTo>
                <a:lnTo>
                  <a:pt x="40843" y="158267"/>
                </a:lnTo>
                <a:lnTo>
                  <a:pt x="9144" y="154991"/>
                </a:lnTo>
                <a:lnTo>
                  <a:pt x="19736" y="107290"/>
                </a:lnTo>
                <a:lnTo>
                  <a:pt x="64770" y="121234"/>
                </a:lnTo>
                <a:lnTo>
                  <a:pt x="106680" y="103099"/>
                </a:lnTo>
                <a:lnTo>
                  <a:pt x="71933" y="68885"/>
                </a:lnTo>
                <a:lnTo>
                  <a:pt x="58217" y="36195"/>
                </a:lnTo>
                <a:lnTo>
                  <a:pt x="19812" y="50826"/>
                </a:lnTo>
                <a:lnTo>
                  <a:pt x="14935" y="92583"/>
                </a:lnTo>
                <a:lnTo>
                  <a:pt x="0" y="55626"/>
                </a:lnTo>
                <a:close/>
              </a:path>
            </a:pathLst>
          </a:custGeom>
          <a:gradFill>
            <a:gsLst>
              <a:gs pos="0">
                <a:srgbClr val="12D6C8"/>
              </a:gs>
              <a:gs pos="50000">
                <a:srgbClr val="33DBC0"/>
              </a:gs>
              <a:gs pos="100000">
                <a:srgbClr val="54E0B9"/>
              </a:gs>
            </a:gsLst>
            <a:lin ang="2700000" scaled="1"/>
          </a:gradFill>
          <a:ln w="9525" cap="rnd">
            <a:solidFill>
              <a:schemeClr val="bg2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09" name="Freeform: Shape 208">
            <a:extLst>
              <a:ext uri="{FF2B5EF4-FFF2-40B4-BE49-F238E27FC236}">
                <a16:creationId xmlns:a16="http://schemas.microsoft.com/office/drawing/2014/main" id="{89EB311B-0A75-4B46-55F4-CC14FCC8D099}"/>
              </a:ext>
            </a:extLst>
          </p:cNvPr>
          <p:cNvSpPr/>
          <p:nvPr/>
        </p:nvSpPr>
        <p:spPr>
          <a:xfrm>
            <a:off x="2569128" y="3576299"/>
            <a:ext cx="806055" cy="474698"/>
          </a:xfrm>
          <a:custGeom>
            <a:avLst/>
            <a:gdLst>
              <a:gd name="csX0" fmla="*/ 1905 w 818006"/>
              <a:gd name="csY0" fmla="*/ 248793 h 481736"/>
              <a:gd name="csX1" fmla="*/ 0 w 818006"/>
              <a:gd name="csY1" fmla="*/ 35052 h 481736"/>
              <a:gd name="csX2" fmla="*/ 122987 w 818006"/>
              <a:gd name="csY2" fmla="*/ 0 h 481736"/>
              <a:gd name="csX3" fmla="*/ 131902 w 818006"/>
              <a:gd name="csY3" fmla="*/ 5182 h 481736"/>
              <a:gd name="csX4" fmla="*/ 205893 w 818006"/>
              <a:gd name="csY4" fmla="*/ 47473 h 481736"/>
              <a:gd name="csX5" fmla="*/ 244983 w 818006"/>
              <a:gd name="csY5" fmla="*/ 69723 h 481736"/>
              <a:gd name="csX6" fmla="*/ 290627 w 818006"/>
              <a:gd name="csY6" fmla="*/ 122377 h 481736"/>
              <a:gd name="csX7" fmla="*/ 346634 w 818006"/>
              <a:gd name="csY7" fmla="*/ 113919 h 481736"/>
              <a:gd name="csX8" fmla="*/ 428549 w 818006"/>
              <a:gd name="csY8" fmla="*/ 109347 h 481736"/>
              <a:gd name="csX9" fmla="*/ 485699 w 818006"/>
              <a:gd name="csY9" fmla="*/ 151791 h 481736"/>
              <a:gd name="csX10" fmla="*/ 482118 w 818006"/>
              <a:gd name="csY10" fmla="*/ 209550 h 481736"/>
              <a:gd name="csX11" fmla="*/ 505435 w 818006"/>
              <a:gd name="csY11" fmla="*/ 210007 h 481736"/>
              <a:gd name="csX12" fmla="*/ 515112 w 818006"/>
              <a:gd name="csY12" fmla="*/ 256794 h 481736"/>
              <a:gd name="csX13" fmla="*/ 575843 w 818006"/>
              <a:gd name="csY13" fmla="*/ 258623 h 481736"/>
              <a:gd name="csX14" fmla="*/ 588950 w 818006"/>
              <a:gd name="csY14" fmla="*/ 285521 h 481736"/>
              <a:gd name="csX15" fmla="*/ 606704 w 818006"/>
              <a:gd name="csY15" fmla="*/ 285141 h 481736"/>
              <a:gd name="csX16" fmla="*/ 627659 w 818006"/>
              <a:gd name="csY16" fmla="*/ 244450 h 481736"/>
              <a:gd name="csX17" fmla="*/ 690601 w 818006"/>
              <a:gd name="csY17" fmla="*/ 204597 h 481736"/>
              <a:gd name="csX18" fmla="*/ 718032 w 818006"/>
              <a:gd name="csY18" fmla="*/ 194005 h 481736"/>
              <a:gd name="csX19" fmla="*/ 732206 w 818006"/>
              <a:gd name="csY19" fmla="*/ 199644 h 481736"/>
              <a:gd name="csX20" fmla="*/ 692125 w 818006"/>
              <a:gd name="csY20" fmla="*/ 236753 h 481736"/>
              <a:gd name="csX21" fmla="*/ 727329 w 818006"/>
              <a:gd name="csY21" fmla="*/ 258166 h 481736"/>
              <a:gd name="csX22" fmla="*/ 761390 w 818006"/>
              <a:gd name="csY22" fmla="*/ 243993 h 481736"/>
              <a:gd name="csX23" fmla="*/ 818007 w 818006"/>
              <a:gd name="csY23" fmla="*/ 273939 h 481736"/>
              <a:gd name="csX24" fmla="*/ 756818 w 818006"/>
              <a:gd name="csY24" fmla="*/ 314706 h 481736"/>
              <a:gd name="csX25" fmla="*/ 720471 w 818006"/>
              <a:gd name="csY25" fmla="*/ 309143 h 481736"/>
              <a:gd name="csX26" fmla="*/ 700735 w 818006"/>
              <a:gd name="csY26" fmla="*/ 310591 h 481736"/>
              <a:gd name="csX27" fmla="*/ 693953 w 818006"/>
              <a:gd name="csY27" fmla="*/ 294894 h 481736"/>
              <a:gd name="csX28" fmla="*/ 703859 w 818006"/>
              <a:gd name="csY28" fmla="*/ 268605 h 481736"/>
              <a:gd name="csX29" fmla="*/ 640004 w 818006"/>
              <a:gd name="csY29" fmla="*/ 281788 h 481736"/>
              <a:gd name="csX30" fmla="*/ 624840 w 818006"/>
              <a:gd name="csY30" fmla="*/ 318059 h 481736"/>
              <a:gd name="csX31" fmla="*/ 602133 w 818006"/>
              <a:gd name="csY31" fmla="*/ 349148 h 481736"/>
              <a:gd name="csX32" fmla="*/ 562280 w 818006"/>
              <a:gd name="csY32" fmla="*/ 346481 h 481736"/>
              <a:gd name="csX33" fmla="*/ 549859 w 818006"/>
              <a:gd name="csY33" fmla="*/ 371170 h 481736"/>
              <a:gd name="csX34" fmla="*/ 584911 w 818006"/>
              <a:gd name="csY34" fmla="*/ 384505 h 481736"/>
              <a:gd name="csX35" fmla="*/ 595274 w 818006"/>
              <a:gd name="csY35" fmla="*/ 425882 h 481736"/>
              <a:gd name="csX36" fmla="*/ 568452 w 818006"/>
              <a:gd name="csY36" fmla="*/ 481736 h 481736"/>
              <a:gd name="csX37" fmla="*/ 532409 w 818006"/>
              <a:gd name="csY37" fmla="*/ 470154 h 481736"/>
              <a:gd name="csX38" fmla="*/ 505816 w 818006"/>
              <a:gd name="csY38" fmla="*/ 469773 h 481736"/>
              <a:gd name="csX39" fmla="*/ 507111 w 818006"/>
              <a:gd name="csY39" fmla="*/ 436016 h 481736"/>
              <a:gd name="csX40" fmla="*/ 443560 w 818006"/>
              <a:gd name="csY40" fmla="*/ 412242 h 481736"/>
              <a:gd name="csX41" fmla="*/ 393649 w 818006"/>
              <a:gd name="csY41" fmla="*/ 384963 h 481736"/>
              <a:gd name="csX42" fmla="*/ 362483 w 818006"/>
              <a:gd name="csY42" fmla="*/ 358673 h 481736"/>
              <a:gd name="csX43" fmla="*/ 307848 w 818006"/>
              <a:gd name="csY43" fmla="*/ 319888 h 481736"/>
              <a:gd name="csX44" fmla="*/ 284378 w 818006"/>
              <a:gd name="csY44" fmla="*/ 261518 h 481736"/>
              <a:gd name="csX45" fmla="*/ 268376 w 818006"/>
              <a:gd name="csY45" fmla="*/ 251231 h 481736"/>
              <a:gd name="csX46" fmla="*/ 216713 w 818006"/>
              <a:gd name="csY46" fmla="*/ 253822 h 481736"/>
              <a:gd name="csX47" fmla="*/ 198425 w 818006"/>
              <a:gd name="csY47" fmla="*/ 242164 h 481736"/>
              <a:gd name="csX48" fmla="*/ 193319 w 818006"/>
              <a:gd name="csY48" fmla="*/ 196444 h 481736"/>
              <a:gd name="csX49" fmla="*/ 129007 w 818006"/>
              <a:gd name="csY49" fmla="*/ 166040 h 481736"/>
              <a:gd name="csX50" fmla="*/ 88773 w 818006"/>
              <a:gd name="csY50" fmla="*/ 199492 h 481736"/>
              <a:gd name="csX51" fmla="*/ 47930 w 818006"/>
              <a:gd name="csY51" fmla="*/ 219228 h 481736"/>
              <a:gd name="csX52" fmla="*/ 55778 w 818006"/>
              <a:gd name="csY52" fmla="*/ 248031 h 481736"/>
              <a:gd name="csX53" fmla="*/ 1905 w 818006"/>
              <a:gd name="csY53" fmla="*/ 248793 h 4817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</a:cxnLst>
            <a:rect l="l" t="t" r="r" b="b"/>
            <a:pathLst>
              <a:path w="818006" h="481736">
                <a:moveTo>
                  <a:pt x="1905" y="248793"/>
                </a:moveTo>
                <a:lnTo>
                  <a:pt x="0" y="35052"/>
                </a:lnTo>
                <a:lnTo>
                  <a:pt x="122987" y="0"/>
                </a:lnTo>
                <a:lnTo>
                  <a:pt x="131902" y="5182"/>
                </a:lnTo>
                <a:lnTo>
                  <a:pt x="205893" y="47473"/>
                </a:lnTo>
                <a:lnTo>
                  <a:pt x="244983" y="69723"/>
                </a:lnTo>
                <a:lnTo>
                  <a:pt x="290627" y="122377"/>
                </a:lnTo>
                <a:lnTo>
                  <a:pt x="346634" y="113919"/>
                </a:lnTo>
                <a:lnTo>
                  <a:pt x="428549" y="109347"/>
                </a:lnTo>
                <a:lnTo>
                  <a:pt x="485699" y="151791"/>
                </a:lnTo>
                <a:lnTo>
                  <a:pt x="482118" y="209550"/>
                </a:lnTo>
                <a:lnTo>
                  <a:pt x="505435" y="210007"/>
                </a:lnTo>
                <a:lnTo>
                  <a:pt x="515112" y="256794"/>
                </a:lnTo>
                <a:lnTo>
                  <a:pt x="575843" y="258623"/>
                </a:lnTo>
                <a:lnTo>
                  <a:pt x="588950" y="285521"/>
                </a:lnTo>
                <a:lnTo>
                  <a:pt x="606704" y="285141"/>
                </a:lnTo>
                <a:lnTo>
                  <a:pt x="627659" y="244450"/>
                </a:lnTo>
                <a:lnTo>
                  <a:pt x="690601" y="204597"/>
                </a:lnTo>
                <a:lnTo>
                  <a:pt x="718032" y="194005"/>
                </a:lnTo>
                <a:lnTo>
                  <a:pt x="732206" y="199644"/>
                </a:lnTo>
                <a:lnTo>
                  <a:pt x="692125" y="236753"/>
                </a:lnTo>
                <a:lnTo>
                  <a:pt x="727329" y="258166"/>
                </a:lnTo>
                <a:lnTo>
                  <a:pt x="761390" y="243993"/>
                </a:lnTo>
                <a:lnTo>
                  <a:pt x="818007" y="273939"/>
                </a:lnTo>
                <a:lnTo>
                  <a:pt x="756818" y="314706"/>
                </a:lnTo>
                <a:lnTo>
                  <a:pt x="720471" y="309143"/>
                </a:lnTo>
                <a:lnTo>
                  <a:pt x="700735" y="310591"/>
                </a:lnTo>
                <a:lnTo>
                  <a:pt x="693953" y="294894"/>
                </a:lnTo>
                <a:lnTo>
                  <a:pt x="703859" y="268605"/>
                </a:lnTo>
                <a:lnTo>
                  <a:pt x="640004" y="281788"/>
                </a:lnTo>
                <a:lnTo>
                  <a:pt x="624840" y="318059"/>
                </a:lnTo>
                <a:lnTo>
                  <a:pt x="602133" y="349148"/>
                </a:lnTo>
                <a:lnTo>
                  <a:pt x="562280" y="346481"/>
                </a:lnTo>
                <a:lnTo>
                  <a:pt x="549859" y="371170"/>
                </a:lnTo>
                <a:lnTo>
                  <a:pt x="584911" y="384505"/>
                </a:lnTo>
                <a:lnTo>
                  <a:pt x="595274" y="425882"/>
                </a:lnTo>
                <a:lnTo>
                  <a:pt x="568452" y="481736"/>
                </a:lnTo>
                <a:lnTo>
                  <a:pt x="532409" y="470154"/>
                </a:lnTo>
                <a:lnTo>
                  <a:pt x="505816" y="469773"/>
                </a:lnTo>
                <a:lnTo>
                  <a:pt x="507111" y="436016"/>
                </a:lnTo>
                <a:lnTo>
                  <a:pt x="443560" y="412242"/>
                </a:lnTo>
                <a:lnTo>
                  <a:pt x="393649" y="384963"/>
                </a:lnTo>
                <a:lnTo>
                  <a:pt x="362483" y="358673"/>
                </a:lnTo>
                <a:lnTo>
                  <a:pt x="307848" y="319888"/>
                </a:lnTo>
                <a:lnTo>
                  <a:pt x="284378" y="261518"/>
                </a:lnTo>
                <a:lnTo>
                  <a:pt x="268376" y="251231"/>
                </a:lnTo>
                <a:lnTo>
                  <a:pt x="216713" y="253822"/>
                </a:lnTo>
                <a:lnTo>
                  <a:pt x="198425" y="242164"/>
                </a:lnTo>
                <a:lnTo>
                  <a:pt x="193319" y="196444"/>
                </a:lnTo>
                <a:lnTo>
                  <a:pt x="129007" y="166040"/>
                </a:lnTo>
                <a:lnTo>
                  <a:pt x="88773" y="199492"/>
                </a:lnTo>
                <a:lnTo>
                  <a:pt x="47930" y="219228"/>
                </a:lnTo>
                <a:lnTo>
                  <a:pt x="55778" y="248031"/>
                </a:lnTo>
                <a:lnTo>
                  <a:pt x="1905" y="248793"/>
                </a:lnTo>
                <a:close/>
              </a:path>
            </a:pathLst>
          </a:custGeom>
          <a:gradFill>
            <a:gsLst>
              <a:gs pos="0">
                <a:srgbClr val="12D6C8"/>
              </a:gs>
              <a:gs pos="50000">
                <a:srgbClr val="33DBC0"/>
              </a:gs>
              <a:gs pos="100000">
                <a:srgbClr val="54E0B9"/>
              </a:gs>
            </a:gsLst>
            <a:lin ang="2700000" scaled="1"/>
          </a:gradFill>
          <a:ln w="9525" cap="rnd">
            <a:solidFill>
              <a:schemeClr val="bg2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10" name="Freeform: Shape 209">
            <a:extLst>
              <a:ext uri="{FF2B5EF4-FFF2-40B4-BE49-F238E27FC236}">
                <a16:creationId xmlns:a16="http://schemas.microsoft.com/office/drawing/2014/main" id="{53C3F328-1572-93E2-1AAA-170D451D24FA}"/>
              </a:ext>
            </a:extLst>
          </p:cNvPr>
          <p:cNvSpPr/>
          <p:nvPr/>
        </p:nvSpPr>
        <p:spPr>
          <a:xfrm>
            <a:off x="1988107" y="3824836"/>
            <a:ext cx="137559" cy="139135"/>
          </a:xfrm>
          <a:custGeom>
            <a:avLst/>
            <a:gdLst>
              <a:gd name="csX0" fmla="*/ 139598 w 139598"/>
              <a:gd name="csY0" fmla="*/ 139598 h 141198"/>
              <a:gd name="csX1" fmla="*/ 122377 w 139598"/>
              <a:gd name="csY1" fmla="*/ 141199 h 141198"/>
              <a:gd name="csX2" fmla="*/ 102870 w 139598"/>
              <a:gd name="csY2" fmla="*/ 108890 h 141198"/>
              <a:gd name="csX3" fmla="*/ 103099 w 139598"/>
              <a:gd name="csY3" fmla="*/ 100279 h 141198"/>
              <a:gd name="csX4" fmla="*/ 81991 w 139598"/>
              <a:gd name="csY4" fmla="*/ 100356 h 141198"/>
              <a:gd name="csX5" fmla="*/ 67818 w 139598"/>
              <a:gd name="csY5" fmla="*/ 85344 h 141198"/>
              <a:gd name="csX6" fmla="*/ 57912 w 139598"/>
              <a:gd name="csY6" fmla="*/ 86868 h 141198"/>
              <a:gd name="csX7" fmla="*/ 39091 w 139598"/>
              <a:gd name="csY7" fmla="*/ 70409 h 141198"/>
              <a:gd name="csX8" fmla="*/ 3581 w 139598"/>
              <a:gd name="csY8" fmla="*/ 56388 h 141198"/>
              <a:gd name="csX9" fmla="*/ 8153 w 139598"/>
              <a:gd name="csY9" fmla="*/ 28880 h 141198"/>
              <a:gd name="csX10" fmla="*/ 0 w 139598"/>
              <a:gd name="csY10" fmla="*/ 8916 h 141198"/>
              <a:gd name="csX11" fmla="*/ 66446 w 139598"/>
              <a:gd name="csY11" fmla="*/ 0 h 141198"/>
              <a:gd name="csX12" fmla="*/ 76276 w 139598"/>
              <a:gd name="csY12" fmla="*/ 14935 h 141198"/>
              <a:gd name="csX13" fmla="*/ 94488 w 139598"/>
              <a:gd name="csY13" fmla="*/ 24765 h 141198"/>
              <a:gd name="csX14" fmla="*/ 84887 w 139598"/>
              <a:gd name="csY14" fmla="*/ 39014 h 141198"/>
              <a:gd name="csX15" fmla="*/ 110338 w 139598"/>
              <a:gd name="csY15" fmla="*/ 58369 h 141198"/>
              <a:gd name="csX16" fmla="*/ 96850 w 139598"/>
              <a:gd name="csY16" fmla="*/ 76353 h 141198"/>
              <a:gd name="csX17" fmla="*/ 117119 w 139598"/>
              <a:gd name="csY17" fmla="*/ 91593 h 141198"/>
              <a:gd name="csX18" fmla="*/ 138608 w 139598"/>
              <a:gd name="csY18" fmla="*/ 100813 h 141198"/>
              <a:gd name="csX19" fmla="*/ 139598 w 139598"/>
              <a:gd name="csY19" fmla="*/ 139598 h 14119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139598" h="141198">
                <a:moveTo>
                  <a:pt x="139598" y="139598"/>
                </a:moveTo>
                <a:lnTo>
                  <a:pt x="122377" y="141199"/>
                </a:lnTo>
                <a:lnTo>
                  <a:pt x="102870" y="108890"/>
                </a:lnTo>
                <a:lnTo>
                  <a:pt x="103099" y="100279"/>
                </a:lnTo>
                <a:lnTo>
                  <a:pt x="81991" y="100356"/>
                </a:lnTo>
                <a:lnTo>
                  <a:pt x="67818" y="85344"/>
                </a:lnTo>
                <a:lnTo>
                  <a:pt x="57912" y="86868"/>
                </a:lnTo>
                <a:lnTo>
                  <a:pt x="39091" y="70409"/>
                </a:lnTo>
                <a:lnTo>
                  <a:pt x="3581" y="56388"/>
                </a:lnTo>
                <a:lnTo>
                  <a:pt x="8153" y="28880"/>
                </a:lnTo>
                <a:lnTo>
                  <a:pt x="0" y="8916"/>
                </a:lnTo>
                <a:lnTo>
                  <a:pt x="66446" y="0"/>
                </a:lnTo>
                <a:lnTo>
                  <a:pt x="76276" y="14935"/>
                </a:lnTo>
                <a:lnTo>
                  <a:pt x="94488" y="24765"/>
                </a:lnTo>
                <a:lnTo>
                  <a:pt x="84887" y="39014"/>
                </a:lnTo>
                <a:lnTo>
                  <a:pt x="110338" y="58369"/>
                </a:lnTo>
                <a:lnTo>
                  <a:pt x="96850" y="76353"/>
                </a:lnTo>
                <a:lnTo>
                  <a:pt x="117119" y="91593"/>
                </a:lnTo>
                <a:lnTo>
                  <a:pt x="138608" y="100813"/>
                </a:lnTo>
                <a:lnTo>
                  <a:pt x="139598" y="139598"/>
                </a:lnTo>
                <a:close/>
              </a:path>
            </a:pathLst>
          </a:custGeom>
          <a:gradFill>
            <a:gsLst>
              <a:gs pos="0">
                <a:srgbClr val="47C8F5"/>
              </a:gs>
              <a:gs pos="50000">
                <a:srgbClr val="69D8FA"/>
              </a:gs>
              <a:gs pos="100000">
                <a:srgbClr val="8CE8FF"/>
              </a:gs>
            </a:gsLst>
            <a:lin ang="2700000" scaled="1"/>
          </a:gradFill>
          <a:ln w="9525" cap="rnd">
            <a:solidFill>
              <a:srgbClr val="FFFFFF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11" name="Freeform: Shape 210">
            <a:extLst>
              <a:ext uri="{FF2B5EF4-FFF2-40B4-BE49-F238E27FC236}">
                <a16:creationId xmlns:a16="http://schemas.microsoft.com/office/drawing/2014/main" id="{34D4F7C0-476E-6E57-320A-5D70F4190A51}"/>
              </a:ext>
            </a:extLst>
          </p:cNvPr>
          <p:cNvSpPr/>
          <p:nvPr/>
        </p:nvSpPr>
        <p:spPr>
          <a:xfrm>
            <a:off x="2045173" y="3790372"/>
            <a:ext cx="263479" cy="199430"/>
          </a:xfrm>
          <a:custGeom>
            <a:avLst/>
            <a:gdLst>
              <a:gd name="csX0" fmla="*/ 76886 w 267385"/>
              <a:gd name="csY0" fmla="*/ 0 h 202387"/>
              <a:gd name="csX1" fmla="*/ 90373 w 267385"/>
              <a:gd name="csY1" fmla="*/ 1905 h 202387"/>
              <a:gd name="csX2" fmla="*/ 123139 w 267385"/>
              <a:gd name="csY2" fmla="*/ 36576 h 202387"/>
              <a:gd name="csX3" fmla="*/ 144247 w 267385"/>
              <a:gd name="csY3" fmla="*/ 40462 h 202387"/>
              <a:gd name="csX4" fmla="*/ 152476 w 267385"/>
              <a:gd name="csY4" fmla="*/ 25984 h 202387"/>
              <a:gd name="csX5" fmla="*/ 180975 w 267385"/>
              <a:gd name="csY5" fmla="*/ 2972 h 202387"/>
              <a:gd name="csX6" fmla="*/ 206121 w 267385"/>
              <a:gd name="csY6" fmla="*/ 33071 h 202387"/>
              <a:gd name="csX7" fmla="*/ 230429 w 267385"/>
              <a:gd name="csY7" fmla="*/ 73304 h 202387"/>
              <a:gd name="csX8" fmla="*/ 252679 w 267385"/>
              <a:gd name="csY8" fmla="*/ 75971 h 202387"/>
              <a:gd name="csX9" fmla="*/ 267386 w 267385"/>
              <a:gd name="csY9" fmla="*/ 91211 h 202387"/>
              <a:gd name="csX10" fmla="*/ 228067 w 267385"/>
              <a:gd name="csY10" fmla="*/ 95783 h 202387"/>
              <a:gd name="csX11" fmla="*/ 219685 w 267385"/>
              <a:gd name="csY11" fmla="*/ 139370 h 202387"/>
              <a:gd name="csX12" fmla="*/ 211531 w 267385"/>
              <a:gd name="csY12" fmla="*/ 159029 h 202387"/>
              <a:gd name="csX13" fmla="*/ 194005 w 267385"/>
              <a:gd name="csY13" fmla="*/ 172060 h 202387"/>
              <a:gd name="csX14" fmla="*/ 195301 w 267385"/>
              <a:gd name="csY14" fmla="*/ 199568 h 202387"/>
              <a:gd name="csX15" fmla="*/ 183413 w 267385"/>
              <a:gd name="csY15" fmla="*/ 202387 h 202387"/>
              <a:gd name="csX16" fmla="*/ 153619 w 267385"/>
              <a:gd name="csY16" fmla="*/ 173203 h 202387"/>
              <a:gd name="csX17" fmla="*/ 170078 w 267385"/>
              <a:gd name="csY17" fmla="*/ 145618 h 202387"/>
              <a:gd name="csX18" fmla="*/ 155981 w 267385"/>
              <a:gd name="csY18" fmla="*/ 129159 h 202387"/>
              <a:gd name="csX19" fmla="*/ 138074 w 267385"/>
              <a:gd name="csY19" fmla="*/ 133274 h 202387"/>
              <a:gd name="csX20" fmla="*/ 81686 w 267385"/>
              <a:gd name="csY20" fmla="*/ 174574 h 202387"/>
              <a:gd name="csX21" fmla="*/ 80696 w 267385"/>
              <a:gd name="csY21" fmla="*/ 135788 h 202387"/>
              <a:gd name="csX22" fmla="*/ 59207 w 267385"/>
              <a:gd name="csY22" fmla="*/ 126568 h 202387"/>
              <a:gd name="csX23" fmla="*/ 38938 w 267385"/>
              <a:gd name="csY23" fmla="*/ 111328 h 202387"/>
              <a:gd name="csX24" fmla="*/ 52426 w 267385"/>
              <a:gd name="csY24" fmla="*/ 93345 h 202387"/>
              <a:gd name="csX25" fmla="*/ 26975 w 267385"/>
              <a:gd name="csY25" fmla="*/ 73990 h 202387"/>
              <a:gd name="csX26" fmla="*/ 36576 w 267385"/>
              <a:gd name="csY26" fmla="*/ 59741 h 202387"/>
              <a:gd name="csX27" fmla="*/ 18364 w 267385"/>
              <a:gd name="csY27" fmla="*/ 49911 h 202387"/>
              <a:gd name="csX28" fmla="*/ 8534 w 267385"/>
              <a:gd name="csY28" fmla="*/ 34976 h 202387"/>
              <a:gd name="csX29" fmla="*/ 20193 w 267385"/>
              <a:gd name="csY29" fmla="*/ 25679 h 202387"/>
              <a:gd name="csX30" fmla="*/ 55778 w 267385"/>
              <a:gd name="csY30" fmla="*/ 42062 h 202387"/>
              <a:gd name="csX31" fmla="*/ 81534 w 267385"/>
              <a:gd name="csY31" fmla="*/ 45415 h 202387"/>
              <a:gd name="csX32" fmla="*/ 88011 w 267385"/>
              <a:gd name="csY32" fmla="*/ 38786 h 202387"/>
              <a:gd name="csX33" fmla="*/ 64541 w 267385"/>
              <a:gd name="csY33" fmla="*/ 7925 h 202387"/>
              <a:gd name="csX34" fmla="*/ 76886 w 267385"/>
              <a:gd name="csY34" fmla="*/ 0 h 202387"/>
              <a:gd name="csX35" fmla="*/ 64465 w 267385"/>
              <a:gd name="csY35" fmla="*/ 176174 h 202387"/>
              <a:gd name="csX36" fmla="*/ 31699 w 267385"/>
              <a:gd name="csY36" fmla="*/ 168783 h 202387"/>
              <a:gd name="csX37" fmla="*/ 7544 w 267385"/>
              <a:gd name="csY37" fmla="*/ 142951 h 202387"/>
              <a:gd name="csX38" fmla="*/ 0 w 267385"/>
              <a:gd name="csY38" fmla="*/ 121844 h 202387"/>
              <a:gd name="csX39" fmla="*/ 9906 w 267385"/>
              <a:gd name="csY39" fmla="*/ 120320 h 202387"/>
              <a:gd name="csX40" fmla="*/ 24079 w 267385"/>
              <a:gd name="csY40" fmla="*/ 135331 h 202387"/>
              <a:gd name="csX41" fmla="*/ 45187 w 267385"/>
              <a:gd name="csY41" fmla="*/ 135255 h 202387"/>
              <a:gd name="csX42" fmla="*/ 44958 w 267385"/>
              <a:gd name="csY42" fmla="*/ 143866 h 202387"/>
              <a:gd name="csX43" fmla="*/ 64465 w 267385"/>
              <a:gd name="csY43" fmla="*/ 176174 h 2023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</a:cxnLst>
            <a:rect l="l" t="t" r="r" b="b"/>
            <a:pathLst>
              <a:path w="267385" h="202387">
                <a:moveTo>
                  <a:pt x="76886" y="0"/>
                </a:moveTo>
                <a:lnTo>
                  <a:pt x="90373" y="1905"/>
                </a:lnTo>
                <a:lnTo>
                  <a:pt x="123139" y="36576"/>
                </a:lnTo>
                <a:lnTo>
                  <a:pt x="144247" y="40462"/>
                </a:lnTo>
                <a:lnTo>
                  <a:pt x="152476" y="25984"/>
                </a:lnTo>
                <a:lnTo>
                  <a:pt x="180975" y="2972"/>
                </a:lnTo>
                <a:lnTo>
                  <a:pt x="206121" y="33071"/>
                </a:lnTo>
                <a:lnTo>
                  <a:pt x="230429" y="73304"/>
                </a:lnTo>
                <a:lnTo>
                  <a:pt x="252679" y="75971"/>
                </a:lnTo>
                <a:lnTo>
                  <a:pt x="267386" y="91211"/>
                </a:lnTo>
                <a:lnTo>
                  <a:pt x="228067" y="95783"/>
                </a:lnTo>
                <a:lnTo>
                  <a:pt x="219685" y="139370"/>
                </a:lnTo>
                <a:lnTo>
                  <a:pt x="211531" y="159029"/>
                </a:lnTo>
                <a:lnTo>
                  <a:pt x="194005" y="172060"/>
                </a:lnTo>
                <a:lnTo>
                  <a:pt x="195301" y="199568"/>
                </a:lnTo>
                <a:lnTo>
                  <a:pt x="183413" y="202387"/>
                </a:lnTo>
                <a:lnTo>
                  <a:pt x="153619" y="173203"/>
                </a:lnTo>
                <a:lnTo>
                  <a:pt x="170078" y="145618"/>
                </a:lnTo>
                <a:lnTo>
                  <a:pt x="155981" y="129159"/>
                </a:lnTo>
                <a:lnTo>
                  <a:pt x="138074" y="133274"/>
                </a:lnTo>
                <a:lnTo>
                  <a:pt x="81686" y="174574"/>
                </a:lnTo>
                <a:lnTo>
                  <a:pt x="80696" y="135788"/>
                </a:lnTo>
                <a:lnTo>
                  <a:pt x="59207" y="126568"/>
                </a:lnTo>
                <a:lnTo>
                  <a:pt x="38938" y="111328"/>
                </a:lnTo>
                <a:lnTo>
                  <a:pt x="52426" y="93345"/>
                </a:lnTo>
                <a:lnTo>
                  <a:pt x="26975" y="73990"/>
                </a:lnTo>
                <a:lnTo>
                  <a:pt x="36576" y="59741"/>
                </a:lnTo>
                <a:lnTo>
                  <a:pt x="18364" y="49911"/>
                </a:lnTo>
                <a:lnTo>
                  <a:pt x="8534" y="34976"/>
                </a:lnTo>
                <a:lnTo>
                  <a:pt x="20193" y="25679"/>
                </a:lnTo>
                <a:lnTo>
                  <a:pt x="55778" y="42062"/>
                </a:lnTo>
                <a:lnTo>
                  <a:pt x="81534" y="45415"/>
                </a:lnTo>
                <a:lnTo>
                  <a:pt x="88011" y="38786"/>
                </a:lnTo>
                <a:lnTo>
                  <a:pt x="64541" y="7925"/>
                </a:lnTo>
                <a:lnTo>
                  <a:pt x="76886" y="0"/>
                </a:lnTo>
                <a:close/>
                <a:moveTo>
                  <a:pt x="64465" y="176174"/>
                </a:moveTo>
                <a:lnTo>
                  <a:pt x="31699" y="168783"/>
                </a:lnTo>
                <a:lnTo>
                  <a:pt x="7544" y="142951"/>
                </a:lnTo>
                <a:lnTo>
                  <a:pt x="0" y="121844"/>
                </a:lnTo>
                <a:lnTo>
                  <a:pt x="9906" y="120320"/>
                </a:lnTo>
                <a:lnTo>
                  <a:pt x="24079" y="135331"/>
                </a:lnTo>
                <a:lnTo>
                  <a:pt x="45187" y="135255"/>
                </a:lnTo>
                <a:lnTo>
                  <a:pt x="44958" y="143866"/>
                </a:lnTo>
                <a:lnTo>
                  <a:pt x="64465" y="176174"/>
                </a:lnTo>
                <a:close/>
              </a:path>
            </a:pathLst>
          </a:custGeom>
          <a:gradFill>
            <a:gsLst>
              <a:gs pos="0">
                <a:srgbClr val="47C8F5"/>
              </a:gs>
              <a:gs pos="50000">
                <a:srgbClr val="69D8FA"/>
              </a:gs>
              <a:gs pos="100000">
                <a:srgbClr val="8CE8FF"/>
              </a:gs>
            </a:gsLst>
            <a:lin ang="2700000" scaled="1"/>
          </a:gradFill>
          <a:ln w="9525" cap="rnd">
            <a:solidFill>
              <a:schemeClr val="bg2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12" name="Freeform: Shape 211">
            <a:extLst>
              <a:ext uri="{FF2B5EF4-FFF2-40B4-BE49-F238E27FC236}">
                <a16:creationId xmlns:a16="http://schemas.microsoft.com/office/drawing/2014/main" id="{B2DAA0B6-7353-44B6-D2DD-48F5DBB049E3}"/>
              </a:ext>
            </a:extLst>
          </p:cNvPr>
          <p:cNvSpPr/>
          <p:nvPr/>
        </p:nvSpPr>
        <p:spPr>
          <a:xfrm>
            <a:off x="1455141" y="4157096"/>
            <a:ext cx="82295" cy="31986"/>
          </a:xfrm>
          <a:custGeom>
            <a:avLst/>
            <a:gdLst>
              <a:gd name="csX0" fmla="*/ 22708 w 83515"/>
              <a:gd name="csY0" fmla="*/ 1752 h 32460"/>
              <a:gd name="csX1" fmla="*/ 31623 w 83515"/>
              <a:gd name="csY1" fmla="*/ 4572 h 32460"/>
              <a:gd name="csX2" fmla="*/ 44577 w 83515"/>
              <a:gd name="csY2" fmla="*/ 0 h 32460"/>
              <a:gd name="csX3" fmla="*/ 53797 w 83515"/>
              <a:gd name="csY3" fmla="*/ 533 h 32460"/>
              <a:gd name="csX4" fmla="*/ 57226 w 83515"/>
              <a:gd name="csY4" fmla="*/ 3886 h 32460"/>
              <a:gd name="csX5" fmla="*/ 58217 w 83515"/>
              <a:gd name="csY5" fmla="*/ 9296 h 32460"/>
              <a:gd name="csX6" fmla="*/ 60579 w 83515"/>
              <a:gd name="csY6" fmla="*/ 7239 h 32460"/>
              <a:gd name="csX7" fmla="*/ 67742 w 83515"/>
              <a:gd name="csY7" fmla="*/ 8382 h 32460"/>
              <a:gd name="csX8" fmla="*/ 76886 w 83515"/>
              <a:gd name="csY8" fmla="*/ 4267 h 32460"/>
              <a:gd name="csX9" fmla="*/ 81991 w 83515"/>
              <a:gd name="csY9" fmla="*/ 6172 h 32460"/>
              <a:gd name="csX10" fmla="*/ 83515 w 83515"/>
              <a:gd name="csY10" fmla="*/ 10516 h 32460"/>
              <a:gd name="csX11" fmla="*/ 34519 w 83515"/>
              <a:gd name="csY11" fmla="*/ 32461 h 32460"/>
              <a:gd name="csX12" fmla="*/ 11125 w 83515"/>
              <a:gd name="csY12" fmla="*/ 25451 h 32460"/>
              <a:gd name="csX13" fmla="*/ 0 w 83515"/>
              <a:gd name="csY13" fmla="*/ 3734 h 32460"/>
              <a:gd name="csX14" fmla="*/ 22708 w 83515"/>
              <a:gd name="csY14" fmla="*/ 1752 h 324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83515" h="32460">
                <a:moveTo>
                  <a:pt x="22708" y="1752"/>
                </a:moveTo>
                <a:lnTo>
                  <a:pt x="31623" y="4572"/>
                </a:lnTo>
                <a:lnTo>
                  <a:pt x="44577" y="0"/>
                </a:lnTo>
                <a:lnTo>
                  <a:pt x="53797" y="533"/>
                </a:lnTo>
                <a:lnTo>
                  <a:pt x="57226" y="3886"/>
                </a:lnTo>
                <a:lnTo>
                  <a:pt x="58217" y="9296"/>
                </a:lnTo>
                <a:lnTo>
                  <a:pt x="60579" y="7239"/>
                </a:lnTo>
                <a:lnTo>
                  <a:pt x="67742" y="8382"/>
                </a:lnTo>
                <a:lnTo>
                  <a:pt x="76886" y="4267"/>
                </a:lnTo>
                <a:lnTo>
                  <a:pt x="81991" y="6172"/>
                </a:lnTo>
                <a:lnTo>
                  <a:pt x="83515" y="10516"/>
                </a:lnTo>
                <a:lnTo>
                  <a:pt x="34519" y="32461"/>
                </a:lnTo>
                <a:lnTo>
                  <a:pt x="11125" y="25451"/>
                </a:lnTo>
                <a:lnTo>
                  <a:pt x="0" y="3734"/>
                </a:lnTo>
                <a:lnTo>
                  <a:pt x="22708" y="1752"/>
                </a:lnTo>
                <a:close/>
              </a:path>
            </a:pathLst>
          </a:custGeom>
          <a:gradFill>
            <a:gsLst>
              <a:gs pos="0">
                <a:srgbClr val="FFB243"/>
              </a:gs>
              <a:gs pos="50000">
                <a:srgbClr val="FFC14F"/>
              </a:gs>
              <a:gs pos="100000">
                <a:srgbClr val="FFD05B"/>
              </a:gs>
            </a:gsLst>
            <a:lin ang="2700000" scaled="1"/>
          </a:gradFill>
          <a:ln w="9525" cap="rnd">
            <a:solidFill>
              <a:schemeClr val="bg2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13" name="Freeform: Shape 212">
            <a:extLst>
              <a:ext uri="{FF2B5EF4-FFF2-40B4-BE49-F238E27FC236}">
                <a16:creationId xmlns:a16="http://schemas.microsoft.com/office/drawing/2014/main" id="{8266211C-576D-B29B-8A79-1096C01DE428}"/>
              </a:ext>
            </a:extLst>
          </p:cNvPr>
          <p:cNvSpPr/>
          <p:nvPr/>
        </p:nvSpPr>
        <p:spPr>
          <a:xfrm>
            <a:off x="1817435" y="3694110"/>
            <a:ext cx="314463" cy="141012"/>
          </a:xfrm>
          <a:custGeom>
            <a:avLst/>
            <a:gdLst>
              <a:gd name="csX0" fmla="*/ 0 w 319125"/>
              <a:gd name="csY0" fmla="*/ 6858 h 143103"/>
              <a:gd name="csX1" fmla="*/ 5791 w 319125"/>
              <a:gd name="csY1" fmla="*/ 0 h 143103"/>
              <a:gd name="csX2" fmla="*/ 46177 w 319125"/>
              <a:gd name="csY2" fmla="*/ 9982 h 143103"/>
              <a:gd name="csX3" fmla="*/ 116510 w 319125"/>
              <a:gd name="csY3" fmla="*/ 19355 h 143103"/>
              <a:gd name="csX4" fmla="*/ 181508 w 319125"/>
              <a:gd name="csY4" fmla="*/ 47092 h 143103"/>
              <a:gd name="csX5" fmla="*/ 189891 w 319125"/>
              <a:gd name="csY5" fmla="*/ 57836 h 143103"/>
              <a:gd name="csX6" fmla="*/ 218846 w 319125"/>
              <a:gd name="csY6" fmla="*/ 48768 h 143103"/>
              <a:gd name="csX7" fmla="*/ 263423 w 319125"/>
              <a:gd name="csY7" fmla="*/ 60808 h 143103"/>
              <a:gd name="csX8" fmla="*/ 277978 w 319125"/>
              <a:gd name="csY8" fmla="*/ 84430 h 143103"/>
              <a:gd name="csX9" fmla="*/ 308001 w 319125"/>
              <a:gd name="csY9" fmla="*/ 97688 h 143103"/>
              <a:gd name="csX10" fmla="*/ 295656 w 319125"/>
              <a:gd name="csY10" fmla="*/ 105613 h 143103"/>
              <a:gd name="csX11" fmla="*/ 319126 w 319125"/>
              <a:gd name="csY11" fmla="*/ 136474 h 143103"/>
              <a:gd name="csX12" fmla="*/ 312649 w 319125"/>
              <a:gd name="csY12" fmla="*/ 143104 h 143103"/>
              <a:gd name="csX13" fmla="*/ 286893 w 319125"/>
              <a:gd name="csY13" fmla="*/ 139751 h 143103"/>
              <a:gd name="csX14" fmla="*/ 251308 w 319125"/>
              <a:gd name="csY14" fmla="*/ 123368 h 143103"/>
              <a:gd name="csX15" fmla="*/ 239649 w 319125"/>
              <a:gd name="csY15" fmla="*/ 132664 h 143103"/>
              <a:gd name="csX16" fmla="*/ 173203 w 319125"/>
              <a:gd name="csY16" fmla="*/ 141580 h 143103"/>
              <a:gd name="csX17" fmla="*/ 127254 w 319125"/>
              <a:gd name="csY17" fmla="*/ 113538 h 143103"/>
              <a:gd name="csX18" fmla="*/ 76353 w 319125"/>
              <a:gd name="csY18" fmla="*/ 116281 h 143103"/>
              <a:gd name="csX19" fmla="*/ 83439 w 319125"/>
              <a:gd name="csY19" fmla="*/ 91821 h 143103"/>
              <a:gd name="csX20" fmla="*/ 71552 w 319125"/>
              <a:gd name="csY20" fmla="*/ 52654 h 143103"/>
              <a:gd name="csX21" fmla="*/ 43968 w 319125"/>
              <a:gd name="csY21" fmla="*/ 31318 h 143103"/>
              <a:gd name="csX22" fmla="*/ 17450 w 319125"/>
              <a:gd name="csY22" fmla="*/ 24689 h 143103"/>
              <a:gd name="csX23" fmla="*/ 0 w 319125"/>
              <a:gd name="csY23" fmla="*/ 6858 h 1431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319125" h="143103">
                <a:moveTo>
                  <a:pt x="0" y="6858"/>
                </a:moveTo>
                <a:lnTo>
                  <a:pt x="5791" y="0"/>
                </a:lnTo>
                <a:lnTo>
                  <a:pt x="46177" y="9982"/>
                </a:lnTo>
                <a:lnTo>
                  <a:pt x="116510" y="19355"/>
                </a:lnTo>
                <a:lnTo>
                  <a:pt x="181508" y="47092"/>
                </a:lnTo>
                <a:lnTo>
                  <a:pt x="189891" y="57836"/>
                </a:lnTo>
                <a:lnTo>
                  <a:pt x="218846" y="48768"/>
                </a:lnTo>
                <a:lnTo>
                  <a:pt x="263423" y="60808"/>
                </a:lnTo>
                <a:lnTo>
                  <a:pt x="277978" y="84430"/>
                </a:lnTo>
                <a:lnTo>
                  <a:pt x="308001" y="97688"/>
                </a:lnTo>
                <a:lnTo>
                  <a:pt x="295656" y="105613"/>
                </a:lnTo>
                <a:lnTo>
                  <a:pt x="319126" y="136474"/>
                </a:lnTo>
                <a:lnTo>
                  <a:pt x="312649" y="143104"/>
                </a:lnTo>
                <a:lnTo>
                  <a:pt x="286893" y="139751"/>
                </a:lnTo>
                <a:lnTo>
                  <a:pt x="251308" y="123368"/>
                </a:lnTo>
                <a:lnTo>
                  <a:pt x="239649" y="132664"/>
                </a:lnTo>
                <a:lnTo>
                  <a:pt x="173203" y="141580"/>
                </a:lnTo>
                <a:lnTo>
                  <a:pt x="127254" y="113538"/>
                </a:lnTo>
                <a:lnTo>
                  <a:pt x="76353" y="116281"/>
                </a:lnTo>
                <a:lnTo>
                  <a:pt x="83439" y="91821"/>
                </a:lnTo>
                <a:lnTo>
                  <a:pt x="71552" y="52654"/>
                </a:lnTo>
                <a:lnTo>
                  <a:pt x="43968" y="31318"/>
                </a:lnTo>
                <a:lnTo>
                  <a:pt x="17450" y="24689"/>
                </a:lnTo>
                <a:lnTo>
                  <a:pt x="0" y="6858"/>
                </a:lnTo>
                <a:close/>
              </a:path>
            </a:pathLst>
          </a:custGeom>
          <a:gradFill>
            <a:gsLst>
              <a:gs pos="0">
                <a:srgbClr val="47C8F5"/>
              </a:gs>
              <a:gs pos="50000">
                <a:srgbClr val="69D8FA"/>
              </a:gs>
              <a:gs pos="100000">
                <a:srgbClr val="8CE8FF"/>
              </a:gs>
            </a:gsLst>
            <a:lin ang="2700000" scaled="1"/>
          </a:gradFill>
          <a:ln w="9525" cap="rnd">
            <a:solidFill>
              <a:schemeClr val="bg2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14" name="Freeform: Shape 213">
            <a:extLst>
              <a:ext uri="{FF2B5EF4-FFF2-40B4-BE49-F238E27FC236}">
                <a16:creationId xmlns:a16="http://schemas.microsoft.com/office/drawing/2014/main" id="{1CE2D4B2-FC4C-188F-00DC-0E2B689489FE}"/>
              </a:ext>
            </a:extLst>
          </p:cNvPr>
          <p:cNvSpPr/>
          <p:nvPr/>
        </p:nvSpPr>
        <p:spPr>
          <a:xfrm>
            <a:off x="2012886" y="3910435"/>
            <a:ext cx="903968" cy="767686"/>
          </a:xfrm>
          <a:custGeom>
            <a:avLst/>
            <a:gdLst>
              <a:gd name="csX0" fmla="*/ 212979 w 917371"/>
              <a:gd name="csY0" fmla="*/ 529209 h 779068"/>
              <a:gd name="csX1" fmla="*/ 186538 w 917371"/>
              <a:gd name="csY1" fmla="*/ 501701 h 779068"/>
              <a:gd name="csX2" fmla="*/ 186081 w 917371"/>
              <a:gd name="csY2" fmla="*/ 473735 h 779068"/>
              <a:gd name="csX3" fmla="*/ 170841 w 917371"/>
              <a:gd name="csY3" fmla="*/ 473735 h 779068"/>
              <a:gd name="csX4" fmla="*/ 178613 w 917371"/>
              <a:gd name="csY4" fmla="*/ 435559 h 779068"/>
              <a:gd name="csX5" fmla="*/ 154076 w 917371"/>
              <a:gd name="csY5" fmla="*/ 395326 h 779068"/>
              <a:gd name="csX6" fmla="*/ 95555 w 917371"/>
              <a:gd name="csY6" fmla="*/ 366141 h 779068"/>
              <a:gd name="csX7" fmla="*/ 62484 w 917371"/>
              <a:gd name="csY7" fmla="*/ 315239 h 779068"/>
              <a:gd name="csX8" fmla="*/ 73533 w 917371"/>
              <a:gd name="csY8" fmla="*/ 273253 h 779068"/>
              <a:gd name="csX9" fmla="*/ 97612 w 917371"/>
              <a:gd name="csY9" fmla="*/ 254584 h 779068"/>
              <a:gd name="csX10" fmla="*/ 93955 w 917371"/>
              <a:gd name="csY10" fmla="*/ 222961 h 779068"/>
              <a:gd name="csX11" fmla="*/ 62636 w 917371"/>
              <a:gd name="csY11" fmla="*/ 206578 h 779068"/>
              <a:gd name="csX12" fmla="*/ 31699 w 917371"/>
              <a:gd name="csY12" fmla="*/ 141275 h 779068"/>
              <a:gd name="csX13" fmla="*/ 31699 w 917371"/>
              <a:gd name="csY13" fmla="*/ 141275 h 779068"/>
              <a:gd name="csX14" fmla="*/ 5563 w 917371"/>
              <a:gd name="csY14" fmla="*/ 97079 h 779068"/>
              <a:gd name="csX15" fmla="*/ 14935 w 917371"/>
              <a:gd name="csY15" fmla="*/ 79934 h 779068"/>
              <a:gd name="csX16" fmla="*/ 0 w 917371"/>
              <a:gd name="csY16" fmla="*/ 15926 h 779068"/>
              <a:gd name="csX17" fmla="*/ 32766 w 917371"/>
              <a:gd name="csY17" fmla="*/ 0 h 779068"/>
              <a:gd name="csX18" fmla="*/ 40310 w 917371"/>
              <a:gd name="csY18" fmla="*/ 21108 h 779068"/>
              <a:gd name="csX19" fmla="*/ 64465 w 917371"/>
              <a:gd name="csY19" fmla="*/ 46939 h 779068"/>
              <a:gd name="csX20" fmla="*/ 97231 w 917371"/>
              <a:gd name="csY20" fmla="*/ 54331 h 779068"/>
              <a:gd name="csX21" fmla="*/ 114453 w 917371"/>
              <a:gd name="csY21" fmla="*/ 52731 h 779068"/>
              <a:gd name="csX22" fmla="*/ 170841 w 917371"/>
              <a:gd name="csY22" fmla="*/ 11430 h 779068"/>
              <a:gd name="csX23" fmla="*/ 188748 w 917371"/>
              <a:gd name="csY23" fmla="*/ 7315 h 779068"/>
              <a:gd name="csX24" fmla="*/ 202845 w 917371"/>
              <a:gd name="csY24" fmla="*/ 23775 h 779068"/>
              <a:gd name="csX25" fmla="*/ 186385 w 917371"/>
              <a:gd name="csY25" fmla="*/ 51359 h 779068"/>
              <a:gd name="csX26" fmla="*/ 216180 w 917371"/>
              <a:gd name="csY26" fmla="*/ 80543 h 779068"/>
              <a:gd name="csX27" fmla="*/ 228067 w 917371"/>
              <a:gd name="csY27" fmla="*/ 77724 h 779068"/>
              <a:gd name="csX28" fmla="*/ 243154 w 917371"/>
              <a:gd name="csY28" fmla="*/ 118567 h 779068"/>
              <a:gd name="csX29" fmla="*/ 288417 w 917371"/>
              <a:gd name="csY29" fmla="*/ 130073 h 779068"/>
              <a:gd name="csX30" fmla="*/ 321564 w 917371"/>
              <a:gd name="csY30" fmla="*/ 157658 h 779068"/>
              <a:gd name="csX31" fmla="*/ 389458 w 917371"/>
              <a:gd name="csY31" fmla="*/ 167107 h 779068"/>
              <a:gd name="csX32" fmla="*/ 464058 w 917371"/>
              <a:gd name="csY32" fmla="*/ 152553 h 779068"/>
              <a:gd name="csX33" fmla="*/ 468630 w 917371"/>
              <a:gd name="csY33" fmla="*/ 139751 h 779068"/>
              <a:gd name="csX34" fmla="*/ 510616 w 917371"/>
              <a:gd name="csY34" fmla="*/ 129083 h 779068"/>
              <a:gd name="csX35" fmla="*/ 544601 w 917371"/>
              <a:gd name="csY35" fmla="*/ 97460 h 779068"/>
              <a:gd name="csX36" fmla="*/ 576529 w 917371"/>
              <a:gd name="csY36" fmla="*/ 99060 h 779068"/>
              <a:gd name="csX37" fmla="*/ 597484 w 917371"/>
              <a:gd name="csY37" fmla="*/ 88773 h 779068"/>
              <a:gd name="csX38" fmla="*/ 631470 w 917371"/>
              <a:gd name="csY38" fmla="*/ 93878 h 779068"/>
              <a:gd name="csX39" fmla="*/ 684276 w 917371"/>
              <a:gd name="csY39" fmla="*/ 121920 h 779068"/>
              <a:gd name="csX40" fmla="*/ 722376 w 917371"/>
              <a:gd name="csY40" fmla="*/ 127940 h 779068"/>
              <a:gd name="csX41" fmla="*/ 777012 w 917371"/>
              <a:gd name="csY41" fmla="*/ 176555 h 779068"/>
              <a:gd name="csX42" fmla="*/ 812597 w 917371"/>
              <a:gd name="csY42" fmla="*/ 178537 h 779068"/>
              <a:gd name="csX43" fmla="*/ 816788 w 917371"/>
              <a:gd name="csY43" fmla="*/ 224409 h 779068"/>
              <a:gd name="csX44" fmla="*/ 797281 w 917371"/>
              <a:gd name="csY44" fmla="*/ 291846 h 779068"/>
              <a:gd name="csX45" fmla="*/ 784174 w 917371"/>
              <a:gd name="csY45" fmla="*/ 330937 h 779068"/>
              <a:gd name="csX46" fmla="*/ 804977 w 917371"/>
              <a:gd name="csY46" fmla="*/ 338785 h 779068"/>
              <a:gd name="csX47" fmla="*/ 784555 w 917371"/>
              <a:gd name="csY47" fmla="*/ 368046 h 779068"/>
              <a:gd name="csX48" fmla="*/ 800176 w 917371"/>
              <a:gd name="csY48" fmla="*/ 410489 h 779068"/>
              <a:gd name="csX49" fmla="*/ 803910 w 917371"/>
              <a:gd name="csY49" fmla="*/ 444094 h 779068"/>
              <a:gd name="csX50" fmla="*/ 840105 w 917371"/>
              <a:gd name="csY50" fmla="*/ 453009 h 779068"/>
              <a:gd name="csX51" fmla="*/ 843991 w 917371"/>
              <a:gd name="csY51" fmla="*/ 486842 h 779068"/>
              <a:gd name="csX52" fmla="*/ 800710 w 917371"/>
              <a:gd name="csY52" fmla="*/ 534314 h 779068"/>
              <a:gd name="csX53" fmla="*/ 824332 w 917371"/>
              <a:gd name="csY53" fmla="*/ 561747 h 779068"/>
              <a:gd name="csX54" fmla="*/ 843610 w 917371"/>
              <a:gd name="csY54" fmla="*/ 593141 h 779068"/>
              <a:gd name="csX55" fmla="*/ 889254 w 917371"/>
              <a:gd name="csY55" fmla="*/ 615925 h 779068"/>
              <a:gd name="csX56" fmla="*/ 890549 w 917371"/>
              <a:gd name="csY56" fmla="*/ 661340 h 779068"/>
              <a:gd name="csX57" fmla="*/ 913409 w 917371"/>
              <a:gd name="csY57" fmla="*/ 669722 h 779068"/>
              <a:gd name="csX58" fmla="*/ 917372 w 917371"/>
              <a:gd name="csY58" fmla="*/ 693344 h 779068"/>
              <a:gd name="csX59" fmla="*/ 848487 w 917371"/>
              <a:gd name="csY59" fmla="*/ 719785 h 779068"/>
              <a:gd name="csX60" fmla="*/ 830504 w 917371"/>
              <a:gd name="csY60" fmla="*/ 779069 h 779068"/>
              <a:gd name="csX61" fmla="*/ 740588 w 917371"/>
              <a:gd name="csY61" fmla="*/ 763677 h 779068"/>
              <a:gd name="csX62" fmla="*/ 688543 w 917371"/>
              <a:gd name="csY62" fmla="*/ 752018 h 779068"/>
              <a:gd name="csX63" fmla="*/ 634670 w 917371"/>
              <a:gd name="csY63" fmla="*/ 745388 h 779068"/>
              <a:gd name="csX64" fmla="*/ 614248 w 917371"/>
              <a:gd name="csY64" fmla="*/ 682600 h 779068"/>
              <a:gd name="csX65" fmla="*/ 591388 w 917371"/>
              <a:gd name="csY65" fmla="*/ 673456 h 779068"/>
              <a:gd name="csX66" fmla="*/ 554736 w 917371"/>
              <a:gd name="csY66" fmla="*/ 682676 h 779068"/>
              <a:gd name="csX67" fmla="*/ 506578 w 917371"/>
              <a:gd name="csY67" fmla="*/ 707517 h 779068"/>
              <a:gd name="csX68" fmla="*/ 448208 w 917371"/>
              <a:gd name="csY68" fmla="*/ 690448 h 779068"/>
              <a:gd name="csX69" fmla="*/ 399974 w 917371"/>
              <a:gd name="csY69" fmla="*/ 650977 h 779068"/>
              <a:gd name="csX70" fmla="*/ 354025 w 917371"/>
              <a:gd name="csY70" fmla="*/ 636270 h 779068"/>
              <a:gd name="csX71" fmla="*/ 322098 w 917371"/>
              <a:gd name="csY71" fmla="*/ 587197 h 779068"/>
              <a:gd name="csX72" fmla="*/ 286893 w 917371"/>
              <a:gd name="csY72" fmla="*/ 517703 h 779068"/>
              <a:gd name="csX73" fmla="*/ 261138 w 917371"/>
              <a:gd name="csY73" fmla="*/ 526161 h 779068"/>
              <a:gd name="csX74" fmla="*/ 230810 w 917371"/>
              <a:gd name="csY74" fmla="*/ 508788 h 779068"/>
              <a:gd name="csX75" fmla="*/ 212979 w 917371"/>
              <a:gd name="csY75" fmla="*/ 529209 h 7790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</a:cxnLst>
            <a:rect l="l" t="t" r="r" b="b"/>
            <a:pathLst>
              <a:path w="917371" h="779068">
                <a:moveTo>
                  <a:pt x="212979" y="529209"/>
                </a:moveTo>
                <a:lnTo>
                  <a:pt x="186538" y="501701"/>
                </a:lnTo>
                <a:lnTo>
                  <a:pt x="186081" y="473735"/>
                </a:lnTo>
                <a:lnTo>
                  <a:pt x="170841" y="473735"/>
                </a:lnTo>
                <a:lnTo>
                  <a:pt x="178613" y="435559"/>
                </a:lnTo>
                <a:lnTo>
                  <a:pt x="154076" y="395326"/>
                </a:lnTo>
                <a:lnTo>
                  <a:pt x="95555" y="366141"/>
                </a:lnTo>
                <a:lnTo>
                  <a:pt x="62484" y="315239"/>
                </a:lnTo>
                <a:lnTo>
                  <a:pt x="73533" y="273253"/>
                </a:lnTo>
                <a:lnTo>
                  <a:pt x="97612" y="254584"/>
                </a:lnTo>
                <a:lnTo>
                  <a:pt x="93955" y="222961"/>
                </a:lnTo>
                <a:lnTo>
                  <a:pt x="62636" y="206578"/>
                </a:lnTo>
                <a:lnTo>
                  <a:pt x="31699" y="141275"/>
                </a:lnTo>
                <a:lnTo>
                  <a:pt x="31699" y="141275"/>
                </a:lnTo>
                <a:lnTo>
                  <a:pt x="5563" y="97079"/>
                </a:lnTo>
                <a:lnTo>
                  <a:pt x="14935" y="79934"/>
                </a:lnTo>
                <a:lnTo>
                  <a:pt x="0" y="15926"/>
                </a:lnTo>
                <a:lnTo>
                  <a:pt x="32766" y="0"/>
                </a:lnTo>
                <a:lnTo>
                  <a:pt x="40310" y="21108"/>
                </a:lnTo>
                <a:lnTo>
                  <a:pt x="64465" y="46939"/>
                </a:lnTo>
                <a:lnTo>
                  <a:pt x="97231" y="54331"/>
                </a:lnTo>
                <a:lnTo>
                  <a:pt x="114453" y="52731"/>
                </a:lnTo>
                <a:lnTo>
                  <a:pt x="170841" y="11430"/>
                </a:lnTo>
                <a:lnTo>
                  <a:pt x="188748" y="7315"/>
                </a:lnTo>
                <a:lnTo>
                  <a:pt x="202845" y="23775"/>
                </a:lnTo>
                <a:lnTo>
                  <a:pt x="186385" y="51359"/>
                </a:lnTo>
                <a:lnTo>
                  <a:pt x="216180" y="80543"/>
                </a:lnTo>
                <a:lnTo>
                  <a:pt x="228067" y="77724"/>
                </a:lnTo>
                <a:lnTo>
                  <a:pt x="243154" y="118567"/>
                </a:lnTo>
                <a:lnTo>
                  <a:pt x="288417" y="130073"/>
                </a:lnTo>
                <a:lnTo>
                  <a:pt x="321564" y="157658"/>
                </a:lnTo>
                <a:lnTo>
                  <a:pt x="389458" y="167107"/>
                </a:lnTo>
                <a:lnTo>
                  <a:pt x="464058" y="152553"/>
                </a:lnTo>
                <a:lnTo>
                  <a:pt x="468630" y="139751"/>
                </a:lnTo>
                <a:lnTo>
                  <a:pt x="510616" y="129083"/>
                </a:lnTo>
                <a:lnTo>
                  <a:pt x="544601" y="97460"/>
                </a:lnTo>
                <a:lnTo>
                  <a:pt x="576529" y="99060"/>
                </a:lnTo>
                <a:lnTo>
                  <a:pt x="597484" y="88773"/>
                </a:lnTo>
                <a:lnTo>
                  <a:pt x="631470" y="93878"/>
                </a:lnTo>
                <a:lnTo>
                  <a:pt x="684276" y="121920"/>
                </a:lnTo>
                <a:lnTo>
                  <a:pt x="722376" y="127940"/>
                </a:lnTo>
                <a:lnTo>
                  <a:pt x="777012" y="176555"/>
                </a:lnTo>
                <a:lnTo>
                  <a:pt x="812597" y="178537"/>
                </a:lnTo>
                <a:lnTo>
                  <a:pt x="816788" y="224409"/>
                </a:lnTo>
                <a:lnTo>
                  <a:pt x="797281" y="291846"/>
                </a:lnTo>
                <a:lnTo>
                  <a:pt x="784174" y="330937"/>
                </a:lnTo>
                <a:lnTo>
                  <a:pt x="804977" y="338785"/>
                </a:lnTo>
                <a:lnTo>
                  <a:pt x="784555" y="368046"/>
                </a:lnTo>
                <a:lnTo>
                  <a:pt x="800176" y="410489"/>
                </a:lnTo>
                <a:lnTo>
                  <a:pt x="803910" y="444094"/>
                </a:lnTo>
                <a:lnTo>
                  <a:pt x="840105" y="453009"/>
                </a:lnTo>
                <a:lnTo>
                  <a:pt x="843991" y="486842"/>
                </a:lnTo>
                <a:lnTo>
                  <a:pt x="800710" y="534314"/>
                </a:lnTo>
                <a:lnTo>
                  <a:pt x="824332" y="561747"/>
                </a:lnTo>
                <a:lnTo>
                  <a:pt x="843610" y="593141"/>
                </a:lnTo>
                <a:lnTo>
                  <a:pt x="889254" y="615925"/>
                </a:lnTo>
                <a:lnTo>
                  <a:pt x="890549" y="661340"/>
                </a:lnTo>
                <a:lnTo>
                  <a:pt x="913409" y="669722"/>
                </a:lnTo>
                <a:lnTo>
                  <a:pt x="917372" y="693344"/>
                </a:lnTo>
                <a:lnTo>
                  <a:pt x="848487" y="719785"/>
                </a:lnTo>
                <a:lnTo>
                  <a:pt x="830504" y="779069"/>
                </a:lnTo>
                <a:lnTo>
                  <a:pt x="740588" y="763677"/>
                </a:lnTo>
                <a:lnTo>
                  <a:pt x="688543" y="752018"/>
                </a:lnTo>
                <a:lnTo>
                  <a:pt x="634670" y="745388"/>
                </a:lnTo>
                <a:lnTo>
                  <a:pt x="614248" y="682600"/>
                </a:lnTo>
                <a:lnTo>
                  <a:pt x="591388" y="673456"/>
                </a:lnTo>
                <a:lnTo>
                  <a:pt x="554736" y="682676"/>
                </a:lnTo>
                <a:lnTo>
                  <a:pt x="506578" y="707517"/>
                </a:lnTo>
                <a:lnTo>
                  <a:pt x="448208" y="690448"/>
                </a:lnTo>
                <a:lnTo>
                  <a:pt x="399974" y="650977"/>
                </a:lnTo>
                <a:lnTo>
                  <a:pt x="354025" y="636270"/>
                </a:lnTo>
                <a:lnTo>
                  <a:pt x="322098" y="587197"/>
                </a:lnTo>
                <a:lnTo>
                  <a:pt x="286893" y="517703"/>
                </a:lnTo>
                <a:lnTo>
                  <a:pt x="261138" y="526161"/>
                </a:lnTo>
                <a:lnTo>
                  <a:pt x="230810" y="508788"/>
                </a:lnTo>
                <a:lnTo>
                  <a:pt x="212979" y="529209"/>
                </a:lnTo>
                <a:close/>
              </a:path>
            </a:pathLst>
          </a:custGeom>
          <a:gradFill>
            <a:gsLst>
              <a:gs pos="0">
                <a:srgbClr val="FF8F70"/>
              </a:gs>
              <a:gs pos="50000">
                <a:srgbClr val="FFA26D"/>
              </a:gs>
              <a:gs pos="100000">
                <a:srgbClr val="FFB66A"/>
              </a:gs>
            </a:gsLst>
            <a:lin ang="2700000" scaled="1"/>
          </a:gradFill>
          <a:ln w="9525" cap="rnd">
            <a:solidFill>
              <a:schemeClr val="bg2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15" name="Freeform: Shape 214">
            <a:extLst>
              <a:ext uri="{FF2B5EF4-FFF2-40B4-BE49-F238E27FC236}">
                <a16:creationId xmlns:a16="http://schemas.microsoft.com/office/drawing/2014/main" id="{1BC8B49A-2E7B-FB24-186C-95603564DAC2}"/>
              </a:ext>
            </a:extLst>
          </p:cNvPr>
          <p:cNvSpPr/>
          <p:nvPr/>
        </p:nvSpPr>
        <p:spPr>
          <a:xfrm>
            <a:off x="1762696" y="4038007"/>
            <a:ext cx="460056" cy="436479"/>
          </a:xfrm>
          <a:custGeom>
            <a:avLst/>
            <a:gdLst>
              <a:gd name="csX0" fmla="*/ 19279 w 466877"/>
              <a:gd name="csY0" fmla="*/ 282169 h 442950"/>
              <a:gd name="csX1" fmla="*/ 0 w 466877"/>
              <a:gd name="csY1" fmla="*/ 217399 h 442950"/>
              <a:gd name="csX2" fmla="*/ 105766 w 466877"/>
              <a:gd name="csY2" fmla="*/ 161544 h 442950"/>
              <a:gd name="csX3" fmla="*/ 123749 w 466877"/>
              <a:gd name="csY3" fmla="*/ 96164 h 442950"/>
              <a:gd name="csX4" fmla="*/ 119253 w 466877"/>
              <a:gd name="csY4" fmla="*/ 56312 h 442950"/>
              <a:gd name="csX5" fmla="*/ 145390 w 466877"/>
              <a:gd name="csY5" fmla="*/ 42824 h 442950"/>
              <a:gd name="csX6" fmla="*/ 169926 w 466877"/>
              <a:gd name="csY6" fmla="*/ 8534 h 442950"/>
              <a:gd name="csX7" fmla="*/ 190424 w 466877"/>
              <a:gd name="csY7" fmla="*/ 0 h 442950"/>
              <a:gd name="csX8" fmla="*/ 245974 w 466877"/>
              <a:gd name="csY8" fmla="*/ 7087 h 442950"/>
              <a:gd name="csX9" fmla="*/ 262737 w 466877"/>
              <a:gd name="csY9" fmla="*/ 21107 h 442950"/>
              <a:gd name="csX10" fmla="*/ 285597 w 466877"/>
              <a:gd name="csY10" fmla="*/ 11811 h 442950"/>
              <a:gd name="csX11" fmla="*/ 316535 w 466877"/>
              <a:gd name="csY11" fmla="*/ 77114 h 442950"/>
              <a:gd name="csX12" fmla="*/ 347853 w 466877"/>
              <a:gd name="csY12" fmla="*/ 93497 h 442950"/>
              <a:gd name="csX13" fmla="*/ 351511 w 466877"/>
              <a:gd name="csY13" fmla="*/ 125121 h 442950"/>
              <a:gd name="csX14" fmla="*/ 327431 w 466877"/>
              <a:gd name="csY14" fmla="*/ 143789 h 442950"/>
              <a:gd name="csX15" fmla="*/ 316382 w 466877"/>
              <a:gd name="csY15" fmla="*/ 185775 h 442950"/>
              <a:gd name="csX16" fmla="*/ 349453 w 466877"/>
              <a:gd name="csY16" fmla="*/ 236677 h 442950"/>
              <a:gd name="csX17" fmla="*/ 407975 w 466877"/>
              <a:gd name="csY17" fmla="*/ 265862 h 442950"/>
              <a:gd name="csX18" fmla="*/ 432511 w 466877"/>
              <a:gd name="csY18" fmla="*/ 306096 h 442950"/>
              <a:gd name="csX19" fmla="*/ 424739 w 466877"/>
              <a:gd name="csY19" fmla="*/ 344271 h 442950"/>
              <a:gd name="csX20" fmla="*/ 439979 w 466877"/>
              <a:gd name="csY20" fmla="*/ 344271 h 442950"/>
              <a:gd name="csX21" fmla="*/ 440436 w 466877"/>
              <a:gd name="csY21" fmla="*/ 372237 h 442950"/>
              <a:gd name="csX22" fmla="*/ 466877 w 466877"/>
              <a:gd name="csY22" fmla="*/ 399745 h 442950"/>
              <a:gd name="csX23" fmla="*/ 438531 w 466877"/>
              <a:gd name="csY23" fmla="*/ 397230 h 442950"/>
              <a:gd name="csX24" fmla="*/ 406451 w 466877"/>
              <a:gd name="csY24" fmla="*/ 392887 h 442950"/>
              <a:gd name="csX25" fmla="*/ 371399 w 466877"/>
              <a:gd name="csY25" fmla="*/ 442950 h 442950"/>
              <a:gd name="csX26" fmla="*/ 282626 w 466877"/>
              <a:gd name="csY26" fmla="*/ 438760 h 442950"/>
              <a:gd name="csX27" fmla="*/ 147980 w 466877"/>
              <a:gd name="csY27" fmla="*/ 333527 h 442950"/>
              <a:gd name="csX28" fmla="*/ 76810 w 466877"/>
              <a:gd name="csY28" fmla="*/ 296571 h 442950"/>
              <a:gd name="csX29" fmla="*/ 19279 w 466877"/>
              <a:gd name="csY29" fmla="*/ 282169 h 4429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466877" h="442950">
                <a:moveTo>
                  <a:pt x="19279" y="282169"/>
                </a:moveTo>
                <a:lnTo>
                  <a:pt x="0" y="217399"/>
                </a:lnTo>
                <a:lnTo>
                  <a:pt x="105766" y="161544"/>
                </a:lnTo>
                <a:lnTo>
                  <a:pt x="123749" y="96164"/>
                </a:lnTo>
                <a:lnTo>
                  <a:pt x="119253" y="56312"/>
                </a:lnTo>
                <a:lnTo>
                  <a:pt x="145390" y="42824"/>
                </a:lnTo>
                <a:lnTo>
                  <a:pt x="169926" y="8534"/>
                </a:lnTo>
                <a:lnTo>
                  <a:pt x="190424" y="0"/>
                </a:lnTo>
                <a:lnTo>
                  <a:pt x="245974" y="7087"/>
                </a:lnTo>
                <a:lnTo>
                  <a:pt x="262737" y="21107"/>
                </a:lnTo>
                <a:lnTo>
                  <a:pt x="285597" y="11811"/>
                </a:lnTo>
                <a:lnTo>
                  <a:pt x="316535" y="77114"/>
                </a:lnTo>
                <a:lnTo>
                  <a:pt x="347853" y="93497"/>
                </a:lnTo>
                <a:lnTo>
                  <a:pt x="351511" y="125121"/>
                </a:lnTo>
                <a:lnTo>
                  <a:pt x="327431" y="143789"/>
                </a:lnTo>
                <a:lnTo>
                  <a:pt x="316382" y="185775"/>
                </a:lnTo>
                <a:lnTo>
                  <a:pt x="349453" y="236677"/>
                </a:lnTo>
                <a:lnTo>
                  <a:pt x="407975" y="265862"/>
                </a:lnTo>
                <a:lnTo>
                  <a:pt x="432511" y="306096"/>
                </a:lnTo>
                <a:lnTo>
                  <a:pt x="424739" y="344271"/>
                </a:lnTo>
                <a:lnTo>
                  <a:pt x="439979" y="344271"/>
                </a:lnTo>
                <a:lnTo>
                  <a:pt x="440436" y="372237"/>
                </a:lnTo>
                <a:lnTo>
                  <a:pt x="466877" y="399745"/>
                </a:lnTo>
                <a:lnTo>
                  <a:pt x="438531" y="397230"/>
                </a:lnTo>
                <a:lnTo>
                  <a:pt x="406451" y="392887"/>
                </a:lnTo>
                <a:lnTo>
                  <a:pt x="371399" y="442950"/>
                </a:lnTo>
                <a:lnTo>
                  <a:pt x="282626" y="438760"/>
                </a:lnTo>
                <a:lnTo>
                  <a:pt x="147980" y="333527"/>
                </a:lnTo>
                <a:lnTo>
                  <a:pt x="76810" y="296571"/>
                </a:lnTo>
                <a:lnTo>
                  <a:pt x="19279" y="282169"/>
                </a:lnTo>
                <a:close/>
              </a:path>
            </a:pathLst>
          </a:custGeom>
          <a:gradFill>
            <a:gsLst>
              <a:gs pos="0">
                <a:srgbClr val="FFB243"/>
              </a:gs>
              <a:gs pos="50000">
                <a:srgbClr val="FFC14F"/>
              </a:gs>
              <a:gs pos="100000">
                <a:srgbClr val="FFD05B"/>
              </a:gs>
            </a:gsLst>
            <a:lin ang="2700000" scaled="1"/>
          </a:gradFill>
          <a:ln w="9525" cap="rnd">
            <a:solidFill>
              <a:schemeClr val="bg2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16" name="Freeform: Shape 215">
            <a:extLst>
              <a:ext uri="{FF2B5EF4-FFF2-40B4-BE49-F238E27FC236}">
                <a16:creationId xmlns:a16="http://schemas.microsoft.com/office/drawing/2014/main" id="{CBD245BB-BC7C-4FB7-B972-18A8F39CC94D}"/>
              </a:ext>
            </a:extLst>
          </p:cNvPr>
          <p:cNvSpPr/>
          <p:nvPr/>
        </p:nvSpPr>
        <p:spPr>
          <a:xfrm>
            <a:off x="1549676" y="4257561"/>
            <a:ext cx="73885" cy="196276"/>
          </a:xfrm>
          <a:custGeom>
            <a:avLst/>
            <a:gdLst>
              <a:gd name="csX0" fmla="*/ 69418 w 74980"/>
              <a:gd name="csY0" fmla="*/ 30251 h 199186"/>
              <a:gd name="csX1" fmla="*/ 61112 w 74980"/>
              <a:gd name="csY1" fmla="*/ 47015 h 199186"/>
              <a:gd name="csX2" fmla="*/ 43891 w 74980"/>
              <a:gd name="csY2" fmla="*/ 39700 h 199186"/>
              <a:gd name="csX3" fmla="*/ 33833 w 74980"/>
              <a:gd name="csY3" fmla="*/ 74981 h 199186"/>
              <a:gd name="csX4" fmla="*/ 45872 w 74980"/>
              <a:gd name="csY4" fmla="*/ 80924 h 199186"/>
              <a:gd name="csX5" fmla="*/ 33680 w 74980"/>
              <a:gd name="csY5" fmla="*/ 88163 h 199186"/>
              <a:gd name="csX6" fmla="*/ 31623 w 74980"/>
              <a:gd name="csY6" fmla="*/ 102108 h 199186"/>
              <a:gd name="csX7" fmla="*/ 54026 w 74980"/>
              <a:gd name="csY7" fmla="*/ 94945 h 199186"/>
              <a:gd name="csX8" fmla="*/ 55169 w 74980"/>
              <a:gd name="csY8" fmla="*/ 115443 h 199186"/>
              <a:gd name="csX9" fmla="*/ 31394 w 74980"/>
              <a:gd name="csY9" fmla="*/ 199186 h 199186"/>
              <a:gd name="csX10" fmla="*/ 26594 w 74980"/>
              <a:gd name="csY10" fmla="*/ 185623 h 199186"/>
              <a:gd name="csX11" fmla="*/ 0 w 74980"/>
              <a:gd name="csY11" fmla="*/ 109118 h 199186"/>
              <a:gd name="csX12" fmla="*/ 0 w 74980"/>
              <a:gd name="csY12" fmla="*/ 109118 h 199186"/>
              <a:gd name="csX13" fmla="*/ 0 w 74980"/>
              <a:gd name="csY13" fmla="*/ 109118 h 199186"/>
              <a:gd name="csX14" fmla="*/ 13868 w 74980"/>
              <a:gd name="csY14" fmla="*/ 91745 h 199186"/>
              <a:gd name="csX15" fmla="*/ 10592 w 74980"/>
              <a:gd name="csY15" fmla="*/ 88773 h 199186"/>
              <a:gd name="csX16" fmla="*/ 23241 w 74980"/>
              <a:gd name="csY16" fmla="*/ 64084 h 199186"/>
              <a:gd name="csX17" fmla="*/ 32918 w 74980"/>
              <a:gd name="csY17" fmla="*/ 24003 h 199186"/>
              <a:gd name="csX18" fmla="*/ 39776 w 74980"/>
              <a:gd name="csY18" fmla="*/ 10515 h 199186"/>
              <a:gd name="csX19" fmla="*/ 41072 w 74980"/>
              <a:gd name="csY19" fmla="*/ 9906 h 199186"/>
              <a:gd name="csX20" fmla="*/ 57074 w 74980"/>
              <a:gd name="csY20" fmla="*/ 10058 h 199186"/>
              <a:gd name="csX21" fmla="*/ 61493 w 74980"/>
              <a:gd name="csY21" fmla="*/ 686 h 199186"/>
              <a:gd name="csX22" fmla="*/ 74295 w 74980"/>
              <a:gd name="csY22" fmla="*/ 0 h 199186"/>
              <a:gd name="csX23" fmla="*/ 74981 w 74980"/>
              <a:gd name="csY23" fmla="*/ 21793 h 199186"/>
              <a:gd name="csX24" fmla="*/ 68504 w 74980"/>
              <a:gd name="csY24" fmla="*/ 29870 h 199186"/>
              <a:gd name="csX25" fmla="*/ 69418 w 74980"/>
              <a:gd name="csY25" fmla="*/ 30251 h 1991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74980" h="199186">
                <a:moveTo>
                  <a:pt x="69418" y="30251"/>
                </a:moveTo>
                <a:lnTo>
                  <a:pt x="61112" y="47015"/>
                </a:lnTo>
                <a:lnTo>
                  <a:pt x="43891" y="39700"/>
                </a:lnTo>
                <a:lnTo>
                  <a:pt x="33833" y="74981"/>
                </a:lnTo>
                <a:lnTo>
                  <a:pt x="45872" y="80924"/>
                </a:lnTo>
                <a:lnTo>
                  <a:pt x="33680" y="88163"/>
                </a:lnTo>
                <a:lnTo>
                  <a:pt x="31623" y="102108"/>
                </a:lnTo>
                <a:lnTo>
                  <a:pt x="54026" y="94945"/>
                </a:lnTo>
                <a:lnTo>
                  <a:pt x="55169" y="115443"/>
                </a:lnTo>
                <a:lnTo>
                  <a:pt x="31394" y="199186"/>
                </a:lnTo>
                <a:lnTo>
                  <a:pt x="26594" y="185623"/>
                </a:lnTo>
                <a:lnTo>
                  <a:pt x="0" y="109118"/>
                </a:lnTo>
                <a:lnTo>
                  <a:pt x="0" y="109118"/>
                </a:lnTo>
                <a:lnTo>
                  <a:pt x="0" y="109118"/>
                </a:lnTo>
                <a:lnTo>
                  <a:pt x="13868" y="91745"/>
                </a:lnTo>
                <a:lnTo>
                  <a:pt x="10592" y="88773"/>
                </a:lnTo>
                <a:lnTo>
                  <a:pt x="23241" y="64084"/>
                </a:lnTo>
                <a:lnTo>
                  <a:pt x="32918" y="24003"/>
                </a:lnTo>
                <a:lnTo>
                  <a:pt x="39776" y="10515"/>
                </a:lnTo>
                <a:lnTo>
                  <a:pt x="41072" y="9906"/>
                </a:lnTo>
                <a:lnTo>
                  <a:pt x="57074" y="10058"/>
                </a:lnTo>
                <a:lnTo>
                  <a:pt x="61493" y="686"/>
                </a:lnTo>
                <a:lnTo>
                  <a:pt x="74295" y="0"/>
                </a:lnTo>
                <a:lnTo>
                  <a:pt x="74981" y="21793"/>
                </a:lnTo>
                <a:lnTo>
                  <a:pt x="68504" y="29870"/>
                </a:lnTo>
                <a:lnTo>
                  <a:pt x="69418" y="30251"/>
                </a:lnTo>
                <a:close/>
              </a:path>
            </a:pathLst>
          </a:custGeom>
          <a:gradFill>
            <a:gsLst>
              <a:gs pos="0">
                <a:srgbClr val="FFB243"/>
              </a:gs>
              <a:gs pos="50000">
                <a:srgbClr val="FFC14F"/>
              </a:gs>
              <a:gs pos="100000">
                <a:srgbClr val="FFD05B"/>
              </a:gs>
            </a:gsLst>
            <a:lin ang="2700000" scaled="1"/>
          </a:gradFill>
          <a:ln w="9525" cap="rnd">
            <a:solidFill>
              <a:schemeClr val="bg2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17" name="Freeform: Shape 216">
            <a:extLst>
              <a:ext uri="{FF2B5EF4-FFF2-40B4-BE49-F238E27FC236}">
                <a16:creationId xmlns:a16="http://schemas.microsoft.com/office/drawing/2014/main" id="{C0A7F6DC-E42D-32A5-BF72-6C3B75192765}"/>
              </a:ext>
            </a:extLst>
          </p:cNvPr>
          <p:cNvSpPr/>
          <p:nvPr/>
        </p:nvSpPr>
        <p:spPr>
          <a:xfrm>
            <a:off x="1580611" y="4252230"/>
            <a:ext cx="201082" cy="217150"/>
          </a:xfrm>
          <a:custGeom>
            <a:avLst/>
            <a:gdLst>
              <a:gd name="csX0" fmla="*/ 29718 w 204063"/>
              <a:gd name="csY0" fmla="*/ 52426 h 220370"/>
              <a:gd name="csX1" fmla="*/ 38024 w 204063"/>
              <a:gd name="csY1" fmla="*/ 35662 h 220370"/>
              <a:gd name="csX2" fmla="*/ 91287 w 204063"/>
              <a:gd name="csY2" fmla="*/ 56769 h 220370"/>
              <a:gd name="csX3" fmla="*/ 184785 w 204063"/>
              <a:gd name="csY3" fmla="*/ 0 h 220370"/>
              <a:gd name="csX4" fmla="*/ 204064 w 204063"/>
              <a:gd name="csY4" fmla="*/ 64770 h 220370"/>
              <a:gd name="csX5" fmla="*/ 194920 w 204063"/>
              <a:gd name="csY5" fmla="*/ 72771 h 220370"/>
              <a:gd name="csX6" fmla="*/ 99289 w 204063"/>
              <a:gd name="csY6" fmla="*/ 99288 h 220370"/>
              <a:gd name="csX7" fmla="*/ 146914 w 204063"/>
              <a:gd name="csY7" fmla="*/ 151943 h 220370"/>
              <a:gd name="csX8" fmla="*/ 131064 w 204063"/>
              <a:gd name="csY8" fmla="*/ 160858 h 220370"/>
              <a:gd name="csX9" fmla="*/ 123215 w 204063"/>
              <a:gd name="csY9" fmla="*/ 178384 h 220370"/>
              <a:gd name="csX10" fmla="*/ 86792 w 204063"/>
              <a:gd name="csY10" fmla="*/ 185623 h 220370"/>
              <a:gd name="csX11" fmla="*/ 75362 w 204063"/>
              <a:gd name="csY11" fmla="*/ 204368 h 220370"/>
              <a:gd name="csX12" fmla="*/ 54712 w 204063"/>
              <a:gd name="csY12" fmla="*/ 220370 h 220370"/>
              <a:gd name="csX13" fmla="*/ 1600 w 204063"/>
              <a:gd name="csY13" fmla="*/ 212141 h 220370"/>
              <a:gd name="csX14" fmla="*/ 0 w 204063"/>
              <a:gd name="csY14" fmla="*/ 204597 h 220370"/>
              <a:gd name="csX15" fmla="*/ 23774 w 204063"/>
              <a:gd name="csY15" fmla="*/ 120853 h 220370"/>
              <a:gd name="csX16" fmla="*/ 22631 w 204063"/>
              <a:gd name="csY16" fmla="*/ 100355 h 220370"/>
              <a:gd name="csX17" fmla="*/ 29718 w 204063"/>
              <a:gd name="csY17" fmla="*/ 84811 h 220370"/>
              <a:gd name="csX18" fmla="*/ 29718 w 204063"/>
              <a:gd name="csY18" fmla="*/ 52426 h 2203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04063" h="220370">
                <a:moveTo>
                  <a:pt x="29718" y="52426"/>
                </a:moveTo>
                <a:lnTo>
                  <a:pt x="38024" y="35662"/>
                </a:lnTo>
                <a:lnTo>
                  <a:pt x="91287" y="56769"/>
                </a:lnTo>
                <a:lnTo>
                  <a:pt x="184785" y="0"/>
                </a:lnTo>
                <a:lnTo>
                  <a:pt x="204064" y="64770"/>
                </a:lnTo>
                <a:lnTo>
                  <a:pt x="194920" y="72771"/>
                </a:lnTo>
                <a:lnTo>
                  <a:pt x="99289" y="99288"/>
                </a:lnTo>
                <a:lnTo>
                  <a:pt x="146914" y="151943"/>
                </a:lnTo>
                <a:lnTo>
                  <a:pt x="131064" y="160858"/>
                </a:lnTo>
                <a:lnTo>
                  <a:pt x="123215" y="178384"/>
                </a:lnTo>
                <a:lnTo>
                  <a:pt x="86792" y="185623"/>
                </a:lnTo>
                <a:lnTo>
                  <a:pt x="75362" y="204368"/>
                </a:lnTo>
                <a:lnTo>
                  <a:pt x="54712" y="220370"/>
                </a:lnTo>
                <a:lnTo>
                  <a:pt x="1600" y="212141"/>
                </a:lnTo>
                <a:lnTo>
                  <a:pt x="0" y="204597"/>
                </a:lnTo>
                <a:lnTo>
                  <a:pt x="23774" y="120853"/>
                </a:lnTo>
                <a:lnTo>
                  <a:pt x="22631" y="100355"/>
                </a:lnTo>
                <a:lnTo>
                  <a:pt x="29718" y="84811"/>
                </a:lnTo>
                <a:lnTo>
                  <a:pt x="29718" y="52426"/>
                </a:lnTo>
                <a:close/>
              </a:path>
            </a:pathLst>
          </a:custGeom>
          <a:gradFill>
            <a:gsLst>
              <a:gs pos="0">
                <a:srgbClr val="FFB243"/>
              </a:gs>
              <a:gs pos="50000">
                <a:srgbClr val="FFC14F"/>
              </a:gs>
              <a:gs pos="100000">
                <a:srgbClr val="FFD05B"/>
              </a:gs>
            </a:gsLst>
            <a:lin ang="2700000" scaled="1"/>
          </a:gradFill>
          <a:ln w="9525" cap="rnd">
            <a:solidFill>
              <a:schemeClr val="bg2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18" name="Freeform: Shape 217">
            <a:extLst>
              <a:ext uri="{FF2B5EF4-FFF2-40B4-BE49-F238E27FC236}">
                <a16:creationId xmlns:a16="http://schemas.microsoft.com/office/drawing/2014/main" id="{E52DC4C6-4D43-5919-6BE3-04C17FAFBAD9}"/>
              </a:ext>
            </a:extLst>
          </p:cNvPr>
          <p:cNvSpPr/>
          <p:nvPr/>
        </p:nvSpPr>
        <p:spPr>
          <a:xfrm>
            <a:off x="2128669" y="4425155"/>
            <a:ext cx="86950" cy="78615"/>
          </a:xfrm>
          <a:custGeom>
            <a:avLst/>
            <a:gdLst>
              <a:gd name="csX0" fmla="*/ 67132 w 88239"/>
              <a:gd name="csY0" fmla="*/ 4343 h 79781"/>
              <a:gd name="csX1" fmla="*/ 77114 w 88239"/>
              <a:gd name="csY1" fmla="*/ 27356 h 79781"/>
              <a:gd name="csX2" fmla="*/ 72847 w 88239"/>
              <a:gd name="csY2" fmla="*/ 39243 h 79781"/>
              <a:gd name="csX3" fmla="*/ 88240 w 88239"/>
              <a:gd name="csY3" fmla="*/ 78410 h 79781"/>
              <a:gd name="csX4" fmla="*/ 54483 w 88239"/>
              <a:gd name="csY4" fmla="*/ 79782 h 79781"/>
              <a:gd name="csX5" fmla="*/ 42519 w 88239"/>
              <a:gd name="csY5" fmla="*/ 55017 h 79781"/>
              <a:gd name="csX6" fmla="*/ 0 w 88239"/>
              <a:gd name="csY6" fmla="*/ 50063 h 79781"/>
              <a:gd name="csX7" fmla="*/ 35052 w 88239"/>
              <a:gd name="csY7" fmla="*/ 0 h 79781"/>
              <a:gd name="csX8" fmla="*/ 67132 w 88239"/>
              <a:gd name="csY8" fmla="*/ 4343 h 797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88239" h="79781">
                <a:moveTo>
                  <a:pt x="67132" y="4343"/>
                </a:moveTo>
                <a:lnTo>
                  <a:pt x="77114" y="27356"/>
                </a:lnTo>
                <a:lnTo>
                  <a:pt x="72847" y="39243"/>
                </a:lnTo>
                <a:lnTo>
                  <a:pt x="88240" y="78410"/>
                </a:lnTo>
                <a:lnTo>
                  <a:pt x="54483" y="79782"/>
                </a:lnTo>
                <a:lnTo>
                  <a:pt x="42519" y="55017"/>
                </a:lnTo>
                <a:lnTo>
                  <a:pt x="0" y="50063"/>
                </a:lnTo>
                <a:lnTo>
                  <a:pt x="35052" y="0"/>
                </a:lnTo>
                <a:lnTo>
                  <a:pt x="67132" y="4343"/>
                </a:lnTo>
                <a:close/>
              </a:path>
            </a:pathLst>
          </a:custGeom>
          <a:gradFill>
            <a:gsLst>
              <a:gs pos="0">
                <a:srgbClr val="FFB243"/>
              </a:gs>
              <a:gs pos="50000">
                <a:srgbClr val="FFC14F"/>
              </a:gs>
              <a:gs pos="100000">
                <a:srgbClr val="FFD05B"/>
              </a:gs>
            </a:gsLst>
            <a:lin ang="2700000" scaled="1"/>
          </a:gradFill>
          <a:ln w="9525" cap="rnd">
            <a:solidFill>
              <a:schemeClr val="bg2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19" name="Freeform: Shape 218">
            <a:extLst>
              <a:ext uri="{FF2B5EF4-FFF2-40B4-BE49-F238E27FC236}">
                <a16:creationId xmlns:a16="http://schemas.microsoft.com/office/drawing/2014/main" id="{91FB8BCC-AF07-88B8-9945-B99886EC8EBF}"/>
              </a:ext>
            </a:extLst>
          </p:cNvPr>
          <p:cNvSpPr/>
          <p:nvPr/>
        </p:nvSpPr>
        <p:spPr>
          <a:xfrm>
            <a:off x="1590148" y="4185177"/>
            <a:ext cx="69906" cy="82294"/>
          </a:xfrm>
          <a:custGeom>
            <a:avLst/>
            <a:gdLst>
              <a:gd name="csX0" fmla="*/ 33223 w 70942"/>
              <a:gd name="csY0" fmla="*/ 73457 h 83514"/>
              <a:gd name="csX1" fmla="*/ 20422 w 70942"/>
              <a:gd name="csY1" fmla="*/ 74142 h 83514"/>
              <a:gd name="csX2" fmla="*/ 16002 w 70942"/>
              <a:gd name="csY2" fmla="*/ 83515 h 83514"/>
              <a:gd name="csX3" fmla="*/ 0 w 70942"/>
              <a:gd name="csY3" fmla="*/ 83363 h 83514"/>
              <a:gd name="csX4" fmla="*/ 16993 w 70942"/>
              <a:gd name="csY4" fmla="*/ 39776 h 83514"/>
              <a:gd name="csX5" fmla="*/ 40767 w 70942"/>
              <a:gd name="csY5" fmla="*/ 1905 h 83514"/>
              <a:gd name="csX6" fmla="*/ 41681 w 70942"/>
              <a:gd name="csY6" fmla="*/ 0 h 83514"/>
              <a:gd name="csX7" fmla="*/ 63170 w 70942"/>
              <a:gd name="csY7" fmla="*/ 2743 h 83514"/>
              <a:gd name="csX8" fmla="*/ 70942 w 70942"/>
              <a:gd name="csY8" fmla="*/ 23851 h 83514"/>
              <a:gd name="csX9" fmla="*/ 44958 w 70942"/>
              <a:gd name="csY9" fmla="*/ 44120 h 83514"/>
              <a:gd name="csX10" fmla="*/ 33223 w 70942"/>
              <a:gd name="csY10" fmla="*/ 73457 h 835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70942" h="83514">
                <a:moveTo>
                  <a:pt x="33223" y="73457"/>
                </a:moveTo>
                <a:lnTo>
                  <a:pt x="20422" y="74142"/>
                </a:lnTo>
                <a:lnTo>
                  <a:pt x="16002" y="83515"/>
                </a:lnTo>
                <a:lnTo>
                  <a:pt x="0" y="83363"/>
                </a:lnTo>
                <a:lnTo>
                  <a:pt x="16993" y="39776"/>
                </a:lnTo>
                <a:lnTo>
                  <a:pt x="40767" y="1905"/>
                </a:lnTo>
                <a:lnTo>
                  <a:pt x="41681" y="0"/>
                </a:lnTo>
                <a:lnTo>
                  <a:pt x="63170" y="2743"/>
                </a:lnTo>
                <a:lnTo>
                  <a:pt x="70942" y="23851"/>
                </a:lnTo>
                <a:lnTo>
                  <a:pt x="44958" y="44120"/>
                </a:lnTo>
                <a:lnTo>
                  <a:pt x="33223" y="73457"/>
                </a:lnTo>
                <a:close/>
              </a:path>
            </a:pathLst>
          </a:custGeom>
          <a:gradFill>
            <a:gsLst>
              <a:gs pos="0">
                <a:srgbClr val="FFB243"/>
              </a:gs>
              <a:gs pos="50000">
                <a:srgbClr val="FFC14F"/>
              </a:gs>
              <a:gs pos="100000">
                <a:srgbClr val="FFD05B"/>
              </a:gs>
            </a:gsLst>
            <a:lin ang="2700000" scaled="1"/>
          </a:gradFill>
          <a:ln w="9525" cap="rnd">
            <a:solidFill>
              <a:schemeClr val="bg2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20" name="Freeform: Shape 219">
            <a:extLst>
              <a:ext uri="{FF2B5EF4-FFF2-40B4-BE49-F238E27FC236}">
                <a16:creationId xmlns:a16="http://schemas.microsoft.com/office/drawing/2014/main" id="{D18FA8C6-2018-FEE1-D450-9A300C337E51}"/>
              </a:ext>
            </a:extLst>
          </p:cNvPr>
          <p:cNvSpPr/>
          <p:nvPr/>
        </p:nvSpPr>
        <p:spPr>
          <a:xfrm>
            <a:off x="2384265" y="4611896"/>
            <a:ext cx="367474" cy="480555"/>
          </a:xfrm>
          <a:custGeom>
            <a:avLst/>
            <a:gdLst>
              <a:gd name="csX0" fmla="*/ 153238 w 372922"/>
              <a:gd name="csY0" fmla="*/ 186995 h 487680"/>
              <a:gd name="csX1" fmla="*/ 154457 w 372922"/>
              <a:gd name="csY1" fmla="*/ 166726 h 487680"/>
              <a:gd name="csX2" fmla="*/ 168402 w 372922"/>
              <a:gd name="csY2" fmla="*/ 145847 h 487680"/>
              <a:gd name="csX3" fmla="*/ 168554 w 372922"/>
              <a:gd name="csY3" fmla="*/ 125197 h 487680"/>
              <a:gd name="csX4" fmla="*/ 190119 w 372922"/>
              <a:gd name="csY4" fmla="*/ 115291 h 487680"/>
              <a:gd name="csX5" fmla="*/ 181661 w 372922"/>
              <a:gd name="csY5" fmla="*/ 108204 h 487680"/>
              <a:gd name="csX6" fmla="*/ 185623 w 372922"/>
              <a:gd name="csY6" fmla="*/ 75210 h 487680"/>
              <a:gd name="csX7" fmla="*/ 210007 w 372922"/>
              <a:gd name="csY7" fmla="*/ 74981 h 487680"/>
              <a:gd name="csX8" fmla="*/ 231419 w 372922"/>
              <a:gd name="csY8" fmla="*/ 109652 h 487680"/>
              <a:gd name="csX9" fmla="*/ 258089 w 372922"/>
              <a:gd name="csY9" fmla="*/ 128016 h 487680"/>
              <a:gd name="csX10" fmla="*/ 293065 w 372922"/>
              <a:gd name="csY10" fmla="*/ 134646 h 487680"/>
              <a:gd name="csX11" fmla="*/ 321412 w 372922"/>
              <a:gd name="csY11" fmla="*/ 143790 h 487680"/>
              <a:gd name="csX12" fmla="*/ 342900 w 372922"/>
              <a:gd name="csY12" fmla="*/ 172669 h 487680"/>
              <a:gd name="csX13" fmla="*/ 355778 w 372922"/>
              <a:gd name="csY13" fmla="*/ 189434 h 487680"/>
              <a:gd name="csX14" fmla="*/ 372923 w 372922"/>
              <a:gd name="csY14" fmla="*/ 195758 h 487680"/>
              <a:gd name="csX15" fmla="*/ 372847 w 372922"/>
              <a:gd name="csY15" fmla="*/ 206959 h 487680"/>
              <a:gd name="csX16" fmla="*/ 355397 w 372922"/>
              <a:gd name="csY16" fmla="*/ 236830 h 487680"/>
              <a:gd name="csX17" fmla="*/ 347777 w 372922"/>
              <a:gd name="csY17" fmla="*/ 250851 h 487680"/>
              <a:gd name="csX18" fmla="*/ 327660 w 372922"/>
              <a:gd name="csY18" fmla="*/ 266853 h 487680"/>
              <a:gd name="csX19" fmla="*/ 309829 w 372922"/>
              <a:gd name="csY19" fmla="*/ 300990 h 487680"/>
              <a:gd name="csX20" fmla="*/ 288188 w 372922"/>
              <a:gd name="csY20" fmla="*/ 298399 h 487680"/>
              <a:gd name="csX21" fmla="*/ 278282 w 372922"/>
              <a:gd name="csY21" fmla="*/ 310210 h 487680"/>
              <a:gd name="csX22" fmla="*/ 270586 w 372922"/>
              <a:gd name="csY22" fmla="*/ 335433 h 487680"/>
              <a:gd name="csX23" fmla="*/ 276454 w 372922"/>
              <a:gd name="csY23" fmla="*/ 368580 h 487680"/>
              <a:gd name="csX24" fmla="*/ 271958 w 372922"/>
              <a:gd name="csY24" fmla="*/ 374599 h 487680"/>
              <a:gd name="csX25" fmla="*/ 250012 w 372922"/>
              <a:gd name="csY25" fmla="*/ 374447 h 487680"/>
              <a:gd name="csX26" fmla="*/ 220142 w 372922"/>
              <a:gd name="csY26" fmla="*/ 392963 h 487680"/>
              <a:gd name="csX27" fmla="*/ 215494 w 372922"/>
              <a:gd name="csY27" fmla="*/ 416967 h 487680"/>
              <a:gd name="csX28" fmla="*/ 204597 w 372922"/>
              <a:gd name="csY28" fmla="*/ 427406 h 487680"/>
              <a:gd name="csX29" fmla="*/ 174879 w 372922"/>
              <a:gd name="csY29" fmla="*/ 427025 h 487680"/>
              <a:gd name="csX30" fmla="*/ 156134 w 372922"/>
              <a:gd name="csY30" fmla="*/ 439446 h 487680"/>
              <a:gd name="csX31" fmla="*/ 156439 w 372922"/>
              <a:gd name="csY31" fmla="*/ 459258 h 487680"/>
              <a:gd name="csX32" fmla="*/ 133274 w 372922"/>
              <a:gd name="csY32" fmla="*/ 472973 h 487680"/>
              <a:gd name="csX33" fmla="*/ 106909 w 372922"/>
              <a:gd name="csY33" fmla="*/ 468325 h 487680"/>
              <a:gd name="csX34" fmla="*/ 74981 w 372922"/>
              <a:gd name="csY34" fmla="*/ 484861 h 487680"/>
              <a:gd name="csX35" fmla="*/ 52959 w 372922"/>
              <a:gd name="csY35" fmla="*/ 487680 h 487680"/>
              <a:gd name="csX36" fmla="*/ 37338 w 372922"/>
              <a:gd name="csY36" fmla="*/ 453314 h 487680"/>
              <a:gd name="csX37" fmla="*/ 0 w 372922"/>
              <a:gd name="csY37" fmla="*/ 371933 h 487680"/>
              <a:gd name="csX38" fmla="*/ 143256 w 372922"/>
              <a:gd name="csY38" fmla="*/ 322326 h 487680"/>
              <a:gd name="csX39" fmla="*/ 175107 w 372922"/>
              <a:gd name="csY39" fmla="*/ 222504 h 487680"/>
              <a:gd name="csX40" fmla="*/ 153238 w 372922"/>
              <a:gd name="csY40" fmla="*/ 186995 h 487680"/>
              <a:gd name="csX41" fmla="*/ 203530 w 372922"/>
              <a:gd name="csY41" fmla="*/ 34823 h 487680"/>
              <a:gd name="csX42" fmla="*/ 194386 w 372922"/>
              <a:gd name="csY42" fmla="*/ 17374 h 487680"/>
              <a:gd name="csX43" fmla="*/ 208331 w 372922"/>
              <a:gd name="csY43" fmla="*/ 0 h 487680"/>
              <a:gd name="csX44" fmla="*/ 214198 w 372922"/>
              <a:gd name="csY44" fmla="*/ 4420 h 487680"/>
              <a:gd name="csX45" fmla="*/ 209702 w 372922"/>
              <a:gd name="csY45" fmla="*/ 25527 h 487680"/>
              <a:gd name="csX46" fmla="*/ 203530 w 372922"/>
              <a:gd name="csY46" fmla="*/ 34823 h 487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</a:cxnLst>
            <a:rect l="l" t="t" r="r" b="b"/>
            <a:pathLst>
              <a:path w="372922" h="487680">
                <a:moveTo>
                  <a:pt x="153238" y="186995"/>
                </a:moveTo>
                <a:lnTo>
                  <a:pt x="154457" y="166726"/>
                </a:lnTo>
                <a:lnTo>
                  <a:pt x="168402" y="145847"/>
                </a:lnTo>
                <a:lnTo>
                  <a:pt x="168554" y="125197"/>
                </a:lnTo>
                <a:lnTo>
                  <a:pt x="190119" y="115291"/>
                </a:lnTo>
                <a:lnTo>
                  <a:pt x="181661" y="108204"/>
                </a:lnTo>
                <a:lnTo>
                  <a:pt x="185623" y="75210"/>
                </a:lnTo>
                <a:lnTo>
                  <a:pt x="210007" y="74981"/>
                </a:lnTo>
                <a:lnTo>
                  <a:pt x="231419" y="109652"/>
                </a:lnTo>
                <a:lnTo>
                  <a:pt x="258089" y="128016"/>
                </a:lnTo>
                <a:lnTo>
                  <a:pt x="293065" y="134646"/>
                </a:lnTo>
                <a:lnTo>
                  <a:pt x="321412" y="143790"/>
                </a:lnTo>
                <a:lnTo>
                  <a:pt x="342900" y="172669"/>
                </a:lnTo>
                <a:lnTo>
                  <a:pt x="355778" y="189434"/>
                </a:lnTo>
                <a:lnTo>
                  <a:pt x="372923" y="195758"/>
                </a:lnTo>
                <a:lnTo>
                  <a:pt x="372847" y="206959"/>
                </a:lnTo>
                <a:lnTo>
                  <a:pt x="355397" y="236830"/>
                </a:lnTo>
                <a:lnTo>
                  <a:pt x="347777" y="250851"/>
                </a:lnTo>
                <a:lnTo>
                  <a:pt x="327660" y="266853"/>
                </a:lnTo>
                <a:lnTo>
                  <a:pt x="309829" y="300990"/>
                </a:lnTo>
                <a:lnTo>
                  <a:pt x="288188" y="298399"/>
                </a:lnTo>
                <a:lnTo>
                  <a:pt x="278282" y="310210"/>
                </a:lnTo>
                <a:lnTo>
                  <a:pt x="270586" y="335433"/>
                </a:lnTo>
                <a:lnTo>
                  <a:pt x="276454" y="368580"/>
                </a:lnTo>
                <a:lnTo>
                  <a:pt x="271958" y="374599"/>
                </a:lnTo>
                <a:lnTo>
                  <a:pt x="250012" y="374447"/>
                </a:lnTo>
                <a:lnTo>
                  <a:pt x="220142" y="392963"/>
                </a:lnTo>
                <a:lnTo>
                  <a:pt x="215494" y="416967"/>
                </a:lnTo>
                <a:lnTo>
                  <a:pt x="204597" y="427406"/>
                </a:lnTo>
                <a:lnTo>
                  <a:pt x="174879" y="427025"/>
                </a:lnTo>
                <a:lnTo>
                  <a:pt x="156134" y="439446"/>
                </a:lnTo>
                <a:lnTo>
                  <a:pt x="156439" y="459258"/>
                </a:lnTo>
                <a:lnTo>
                  <a:pt x="133274" y="472973"/>
                </a:lnTo>
                <a:lnTo>
                  <a:pt x="106909" y="468325"/>
                </a:lnTo>
                <a:lnTo>
                  <a:pt x="74981" y="484861"/>
                </a:lnTo>
                <a:lnTo>
                  <a:pt x="52959" y="487680"/>
                </a:lnTo>
                <a:lnTo>
                  <a:pt x="37338" y="453314"/>
                </a:lnTo>
                <a:lnTo>
                  <a:pt x="0" y="371933"/>
                </a:lnTo>
                <a:lnTo>
                  <a:pt x="143256" y="322326"/>
                </a:lnTo>
                <a:lnTo>
                  <a:pt x="175107" y="222504"/>
                </a:lnTo>
                <a:lnTo>
                  <a:pt x="153238" y="186995"/>
                </a:lnTo>
                <a:close/>
                <a:moveTo>
                  <a:pt x="203530" y="34823"/>
                </a:moveTo>
                <a:lnTo>
                  <a:pt x="194386" y="17374"/>
                </a:lnTo>
                <a:lnTo>
                  <a:pt x="208331" y="0"/>
                </a:lnTo>
                <a:lnTo>
                  <a:pt x="214198" y="4420"/>
                </a:lnTo>
                <a:lnTo>
                  <a:pt x="209702" y="25527"/>
                </a:lnTo>
                <a:lnTo>
                  <a:pt x="203530" y="34823"/>
                </a:lnTo>
                <a:close/>
              </a:path>
            </a:pathLst>
          </a:custGeom>
          <a:gradFill>
            <a:gsLst>
              <a:gs pos="0">
                <a:srgbClr val="FFB243"/>
              </a:gs>
              <a:gs pos="50000">
                <a:srgbClr val="FFC14F"/>
              </a:gs>
              <a:gs pos="100000">
                <a:srgbClr val="FFD05B"/>
              </a:gs>
            </a:gsLst>
            <a:lin ang="2700000" scaled="1"/>
          </a:gradFill>
          <a:ln w="9525" cap="rnd">
            <a:solidFill>
              <a:schemeClr val="bg2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21" name="Freeform: Shape 220">
            <a:extLst>
              <a:ext uri="{FF2B5EF4-FFF2-40B4-BE49-F238E27FC236}">
                <a16:creationId xmlns:a16="http://schemas.microsoft.com/office/drawing/2014/main" id="{DAB8B5CA-E1A5-4EA2-C65B-A3D92EE12126}"/>
              </a:ext>
            </a:extLst>
          </p:cNvPr>
          <p:cNvSpPr/>
          <p:nvPr/>
        </p:nvSpPr>
        <p:spPr>
          <a:xfrm>
            <a:off x="2325172" y="4626012"/>
            <a:ext cx="40621" cy="78240"/>
          </a:xfrm>
          <a:custGeom>
            <a:avLst/>
            <a:gdLst>
              <a:gd name="csX0" fmla="*/ 3124 w 41223"/>
              <a:gd name="csY0" fmla="*/ 69266 h 79400"/>
              <a:gd name="csX1" fmla="*/ 0 w 41223"/>
              <a:gd name="csY1" fmla="*/ 32309 h 79400"/>
              <a:gd name="csX2" fmla="*/ 12878 w 41223"/>
              <a:gd name="csY2" fmla="*/ 5563 h 79400"/>
              <a:gd name="csX3" fmla="*/ 25908 w 41223"/>
              <a:gd name="csY3" fmla="*/ 0 h 79400"/>
              <a:gd name="csX4" fmla="*/ 40310 w 41223"/>
              <a:gd name="csY4" fmla="*/ 16079 h 79400"/>
              <a:gd name="csX5" fmla="*/ 41224 w 41223"/>
              <a:gd name="csY5" fmla="*/ 45873 h 79400"/>
              <a:gd name="csX6" fmla="*/ 30785 w 41223"/>
              <a:gd name="csY6" fmla="*/ 75743 h 79400"/>
              <a:gd name="csX7" fmla="*/ 17602 w 41223"/>
              <a:gd name="csY7" fmla="*/ 79401 h 79400"/>
              <a:gd name="csX8" fmla="*/ 3124 w 41223"/>
              <a:gd name="csY8" fmla="*/ 69266 h 79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1223" h="79400">
                <a:moveTo>
                  <a:pt x="3124" y="69266"/>
                </a:moveTo>
                <a:lnTo>
                  <a:pt x="0" y="32309"/>
                </a:lnTo>
                <a:lnTo>
                  <a:pt x="12878" y="5563"/>
                </a:lnTo>
                <a:lnTo>
                  <a:pt x="25908" y="0"/>
                </a:lnTo>
                <a:lnTo>
                  <a:pt x="40310" y="16079"/>
                </a:lnTo>
                <a:lnTo>
                  <a:pt x="41224" y="45873"/>
                </a:lnTo>
                <a:lnTo>
                  <a:pt x="30785" y="75743"/>
                </a:lnTo>
                <a:lnTo>
                  <a:pt x="17602" y="79401"/>
                </a:lnTo>
                <a:lnTo>
                  <a:pt x="3124" y="69266"/>
                </a:lnTo>
                <a:close/>
              </a:path>
            </a:pathLst>
          </a:custGeom>
          <a:gradFill>
            <a:gsLst>
              <a:gs pos="0">
                <a:srgbClr val="FFB243"/>
              </a:gs>
              <a:gs pos="50000">
                <a:srgbClr val="FFC14F"/>
              </a:gs>
              <a:gs pos="100000">
                <a:srgbClr val="FFD05B"/>
              </a:gs>
            </a:gsLst>
            <a:lin ang="2700000" scaled="1"/>
          </a:gradFill>
          <a:ln w="9525" cap="rnd">
            <a:solidFill>
              <a:schemeClr val="bg2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22" name="Freeform: Shape 221">
            <a:extLst>
              <a:ext uri="{FF2B5EF4-FFF2-40B4-BE49-F238E27FC236}">
                <a16:creationId xmlns:a16="http://schemas.microsoft.com/office/drawing/2014/main" id="{C8D387E8-25CA-78E3-9B3F-8ACD762C366F}"/>
              </a:ext>
            </a:extLst>
          </p:cNvPr>
          <p:cNvSpPr/>
          <p:nvPr/>
        </p:nvSpPr>
        <p:spPr>
          <a:xfrm>
            <a:off x="1566946" y="4316054"/>
            <a:ext cx="989868" cy="791038"/>
          </a:xfrm>
          <a:custGeom>
            <a:avLst/>
            <a:gdLst>
              <a:gd name="csX0" fmla="*/ 15469 w 1004544"/>
              <a:gd name="csY0" fmla="*/ 147371 h 802766"/>
              <a:gd name="csX1" fmla="*/ 68580 w 1004544"/>
              <a:gd name="csY1" fmla="*/ 155600 h 802766"/>
              <a:gd name="csX2" fmla="*/ 89230 w 1004544"/>
              <a:gd name="csY2" fmla="*/ 139598 h 802766"/>
              <a:gd name="csX3" fmla="*/ 100660 w 1004544"/>
              <a:gd name="csY3" fmla="*/ 120853 h 802766"/>
              <a:gd name="csX4" fmla="*/ 137084 w 1004544"/>
              <a:gd name="csY4" fmla="*/ 113614 h 802766"/>
              <a:gd name="csX5" fmla="*/ 144932 w 1004544"/>
              <a:gd name="csY5" fmla="*/ 96088 h 802766"/>
              <a:gd name="csX6" fmla="*/ 160782 w 1004544"/>
              <a:gd name="csY6" fmla="*/ 87173 h 802766"/>
              <a:gd name="csX7" fmla="*/ 113157 w 1004544"/>
              <a:gd name="csY7" fmla="*/ 34518 h 802766"/>
              <a:gd name="csX8" fmla="*/ 208788 w 1004544"/>
              <a:gd name="csY8" fmla="*/ 8001 h 802766"/>
              <a:gd name="csX9" fmla="*/ 217932 w 1004544"/>
              <a:gd name="csY9" fmla="*/ 0 h 802766"/>
              <a:gd name="csX10" fmla="*/ 275463 w 1004544"/>
              <a:gd name="csY10" fmla="*/ 14402 h 802766"/>
              <a:gd name="csX11" fmla="*/ 346634 w 1004544"/>
              <a:gd name="csY11" fmla="*/ 51359 h 802766"/>
              <a:gd name="csX12" fmla="*/ 481279 w 1004544"/>
              <a:gd name="csY12" fmla="*/ 156591 h 802766"/>
              <a:gd name="csX13" fmla="*/ 570052 w 1004544"/>
              <a:gd name="csY13" fmla="*/ 160782 h 802766"/>
              <a:gd name="csX14" fmla="*/ 612572 w 1004544"/>
              <a:gd name="csY14" fmla="*/ 165735 h 802766"/>
              <a:gd name="csX15" fmla="*/ 624535 w 1004544"/>
              <a:gd name="csY15" fmla="*/ 190500 h 802766"/>
              <a:gd name="csX16" fmla="*/ 658292 w 1004544"/>
              <a:gd name="csY16" fmla="*/ 189128 h 802766"/>
              <a:gd name="csX17" fmla="*/ 676961 w 1004544"/>
              <a:gd name="csY17" fmla="*/ 233705 h 802766"/>
              <a:gd name="csX18" fmla="*/ 700507 w 1004544"/>
              <a:gd name="csY18" fmla="*/ 245516 h 802766"/>
              <a:gd name="csX19" fmla="*/ 708660 w 1004544"/>
              <a:gd name="csY19" fmla="*/ 263576 h 802766"/>
              <a:gd name="csX20" fmla="*/ 741197 w 1004544"/>
              <a:gd name="csY20" fmla="*/ 285140 h 802766"/>
              <a:gd name="csX21" fmla="*/ 744093 w 1004544"/>
              <a:gd name="csY21" fmla="*/ 306248 h 802766"/>
              <a:gd name="csX22" fmla="*/ 739369 w 1004544"/>
              <a:gd name="csY22" fmla="*/ 323317 h 802766"/>
              <a:gd name="csX23" fmla="*/ 745388 w 1004544"/>
              <a:gd name="csY23" fmla="*/ 340462 h 802766"/>
              <a:gd name="csX24" fmla="*/ 759104 w 1004544"/>
              <a:gd name="csY24" fmla="*/ 354711 h 802766"/>
              <a:gd name="csX25" fmla="*/ 765505 w 1004544"/>
              <a:gd name="csY25" fmla="*/ 371399 h 802766"/>
              <a:gd name="csX26" fmla="*/ 772592 w 1004544"/>
              <a:gd name="csY26" fmla="*/ 383819 h 802766"/>
              <a:gd name="csX27" fmla="*/ 787070 w 1004544"/>
              <a:gd name="csY27" fmla="*/ 393954 h 802766"/>
              <a:gd name="csX28" fmla="*/ 800252 w 1004544"/>
              <a:gd name="csY28" fmla="*/ 390296 h 802766"/>
              <a:gd name="csX29" fmla="*/ 809320 w 1004544"/>
              <a:gd name="csY29" fmla="*/ 409651 h 802766"/>
              <a:gd name="csX30" fmla="*/ 811149 w 1004544"/>
              <a:gd name="csY30" fmla="*/ 421386 h 802766"/>
              <a:gd name="csX31" fmla="*/ 829437 w 1004544"/>
              <a:gd name="csY31" fmla="*/ 472516 h 802766"/>
              <a:gd name="csX32" fmla="*/ 973074 w 1004544"/>
              <a:gd name="csY32" fmla="*/ 497815 h 802766"/>
              <a:gd name="csX33" fmla="*/ 982675 w 1004544"/>
              <a:gd name="csY33" fmla="*/ 487223 h 802766"/>
              <a:gd name="csX34" fmla="*/ 1004545 w 1004544"/>
              <a:gd name="csY34" fmla="*/ 522732 h 802766"/>
              <a:gd name="csX35" fmla="*/ 972693 w 1004544"/>
              <a:gd name="csY35" fmla="*/ 622554 h 802766"/>
              <a:gd name="csX36" fmla="*/ 829437 w 1004544"/>
              <a:gd name="csY36" fmla="*/ 672160 h 802766"/>
              <a:gd name="csX37" fmla="*/ 691744 w 1004544"/>
              <a:gd name="csY37" fmla="*/ 691058 h 802766"/>
              <a:gd name="csX38" fmla="*/ 647167 w 1004544"/>
              <a:gd name="csY38" fmla="*/ 713308 h 802766"/>
              <a:gd name="csX39" fmla="*/ 612953 w 1004544"/>
              <a:gd name="csY39" fmla="*/ 765048 h 802766"/>
              <a:gd name="csX40" fmla="*/ 590626 w 1004544"/>
              <a:gd name="csY40" fmla="*/ 773201 h 802766"/>
              <a:gd name="csX41" fmla="*/ 578739 w 1004544"/>
              <a:gd name="csY41" fmla="*/ 756818 h 802766"/>
              <a:gd name="csX42" fmla="*/ 560375 w 1004544"/>
              <a:gd name="csY42" fmla="*/ 759257 h 802766"/>
              <a:gd name="csX43" fmla="*/ 514198 w 1004544"/>
              <a:gd name="csY43" fmla="*/ 754380 h 802766"/>
              <a:gd name="csX44" fmla="*/ 505511 w 1004544"/>
              <a:gd name="csY44" fmla="*/ 749427 h 802766"/>
              <a:gd name="csX45" fmla="*/ 450342 w 1004544"/>
              <a:gd name="csY45" fmla="*/ 750570 h 802766"/>
              <a:gd name="csX46" fmla="*/ 437388 w 1004544"/>
              <a:gd name="csY46" fmla="*/ 754990 h 802766"/>
              <a:gd name="csX47" fmla="*/ 417805 w 1004544"/>
              <a:gd name="csY47" fmla="*/ 742188 h 802766"/>
              <a:gd name="csX48" fmla="*/ 405156 w 1004544"/>
              <a:gd name="csY48" fmla="*/ 766420 h 802766"/>
              <a:gd name="csX49" fmla="*/ 410032 w 1004544"/>
              <a:gd name="csY49" fmla="*/ 787070 h 802766"/>
              <a:gd name="csX50" fmla="*/ 389077 w 1004544"/>
              <a:gd name="csY50" fmla="*/ 802767 h 802766"/>
              <a:gd name="csX51" fmla="*/ 382905 w 1004544"/>
              <a:gd name="csY51" fmla="*/ 781812 h 802766"/>
              <a:gd name="csX52" fmla="*/ 368503 w 1004544"/>
              <a:gd name="csY52" fmla="*/ 767029 h 802766"/>
              <a:gd name="csX53" fmla="*/ 364769 w 1004544"/>
              <a:gd name="csY53" fmla="*/ 747370 h 802766"/>
              <a:gd name="csX54" fmla="*/ 340157 w 1004544"/>
              <a:gd name="csY54" fmla="*/ 729768 h 802766"/>
              <a:gd name="csX55" fmla="*/ 314706 w 1004544"/>
              <a:gd name="csY55" fmla="*/ 688391 h 802766"/>
              <a:gd name="csX56" fmla="*/ 301219 w 1004544"/>
              <a:gd name="csY56" fmla="*/ 648005 h 802766"/>
              <a:gd name="csX57" fmla="*/ 268148 w 1004544"/>
              <a:gd name="csY57" fmla="*/ 613867 h 802766"/>
              <a:gd name="csX58" fmla="*/ 246888 w 1004544"/>
              <a:gd name="csY58" fmla="*/ 605714 h 802766"/>
              <a:gd name="csX59" fmla="*/ 215265 w 1004544"/>
              <a:gd name="csY59" fmla="*/ 558165 h 802766"/>
              <a:gd name="csX60" fmla="*/ 209702 w 1004544"/>
              <a:gd name="csY60" fmla="*/ 523418 h 802766"/>
              <a:gd name="csX61" fmla="*/ 211760 w 1004544"/>
              <a:gd name="csY61" fmla="*/ 493700 h 802766"/>
              <a:gd name="csX62" fmla="*/ 184328 w 1004544"/>
              <a:gd name="csY62" fmla="*/ 437845 h 802766"/>
              <a:gd name="csX63" fmla="*/ 161925 w 1004544"/>
              <a:gd name="csY63" fmla="*/ 418109 h 802766"/>
              <a:gd name="csX64" fmla="*/ 136169 w 1004544"/>
              <a:gd name="csY64" fmla="*/ 407670 h 802766"/>
              <a:gd name="csX65" fmla="*/ 120472 w 1004544"/>
              <a:gd name="csY65" fmla="*/ 378562 h 802766"/>
              <a:gd name="csX66" fmla="*/ 123063 w 1004544"/>
              <a:gd name="csY66" fmla="*/ 367132 h 802766"/>
              <a:gd name="csX67" fmla="*/ 109804 w 1004544"/>
              <a:gd name="csY67" fmla="*/ 340690 h 802766"/>
              <a:gd name="csX68" fmla="*/ 95860 w 1004544"/>
              <a:gd name="csY68" fmla="*/ 329336 h 802766"/>
              <a:gd name="csX69" fmla="*/ 77191 w 1004544"/>
              <a:gd name="csY69" fmla="*/ 291236 h 802766"/>
              <a:gd name="csX70" fmla="*/ 48082 w 1004544"/>
              <a:gd name="csY70" fmla="*/ 249860 h 802766"/>
              <a:gd name="csX71" fmla="*/ 23774 w 1004544"/>
              <a:gd name="csY71" fmla="*/ 214427 h 802766"/>
              <a:gd name="csX72" fmla="*/ 0 w 1004544"/>
              <a:gd name="csY72" fmla="*/ 214655 h 802766"/>
              <a:gd name="csX73" fmla="*/ 7391 w 1004544"/>
              <a:gd name="csY73" fmla="*/ 186309 h 802766"/>
              <a:gd name="csX74" fmla="*/ 9525 w 1004544"/>
              <a:gd name="csY74" fmla="*/ 168097 h 802766"/>
              <a:gd name="csX75" fmla="*/ 15469 w 1004544"/>
              <a:gd name="csY75" fmla="*/ 147371 h 8027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</a:cxnLst>
            <a:rect l="l" t="t" r="r" b="b"/>
            <a:pathLst>
              <a:path w="1004544" h="802766">
                <a:moveTo>
                  <a:pt x="15469" y="147371"/>
                </a:moveTo>
                <a:lnTo>
                  <a:pt x="68580" y="155600"/>
                </a:lnTo>
                <a:lnTo>
                  <a:pt x="89230" y="139598"/>
                </a:lnTo>
                <a:lnTo>
                  <a:pt x="100660" y="120853"/>
                </a:lnTo>
                <a:lnTo>
                  <a:pt x="137084" y="113614"/>
                </a:lnTo>
                <a:lnTo>
                  <a:pt x="144932" y="96088"/>
                </a:lnTo>
                <a:lnTo>
                  <a:pt x="160782" y="87173"/>
                </a:lnTo>
                <a:lnTo>
                  <a:pt x="113157" y="34518"/>
                </a:lnTo>
                <a:lnTo>
                  <a:pt x="208788" y="8001"/>
                </a:lnTo>
                <a:lnTo>
                  <a:pt x="217932" y="0"/>
                </a:lnTo>
                <a:lnTo>
                  <a:pt x="275463" y="14402"/>
                </a:lnTo>
                <a:lnTo>
                  <a:pt x="346634" y="51359"/>
                </a:lnTo>
                <a:lnTo>
                  <a:pt x="481279" y="156591"/>
                </a:lnTo>
                <a:lnTo>
                  <a:pt x="570052" y="160782"/>
                </a:lnTo>
                <a:lnTo>
                  <a:pt x="612572" y="165735"/>
                </a:lnTo>
                <a:lnTo>
                  <a:pt x="624535" y="190500"/>
                </a:lnTo>
                <a:lnTo>
                  <a:pt x="658292" y="189128"/>
                </a:lnTo>
                <a:lnTo>
                  <a:pt x="676961" y="233705"/>
                </a:lnTo>
                <a:lnTo>
                  <a:pt x="700507" y="245516"/>
                </a:lnTo>
                <a:lnTo>
                  <a:pt x="708660" y="263576"/>
                </a:lnTo>
                <a:lnTo>
                  <a:pt x="741197" y="285140"/>
                </a:lnTo>
                <a:lnTo>
                  <a:pt x="744093" y="306248"/>
                </a:lnTo>
                <a:lnTo>
                  <a:pt x="739369" y="323317"/>
                </a:lnTo>
                <a:lnTo>
                  <a:pt x="745388" y="340462"/>
                </a:lnTo>
                <a:lnTo>
                  <a:pt x="759104" y="354711"/>
                </a:lnTo>
                <a:lnTo>
                  <a:pt x="765505" y="371399"/>
                </a:lnTo>
                <a:lnTo>
                  <a:pt x="772592" y="383819"/>
                </a:lnTo>
                <a:lnTo>
                  <a:pt x="787070" y="393954"/>
                </a:lnTo>
                <a:lnTo>
                  <a:pt x="800252" y="390296"/>
                </a:lnTo>
                <a:lnTo>
                  <a:pt x="809320" y="409651"/>
                </a:lnTo>
                <a:lnTo>
                  <a:pt x="811149" y="421386"/>
                </a:lnTo>
                <a:lnTo>
                  <a:pt x="829437" y="472516"/>
                </a:lnTo>
                <a:lnTo>
                  <a:pt x="973074" y="497815"/>
                </a:lnTo>
                <a:lnTo>
                  <a:pt x="982675" y="487223"/>
                </a:lnTo>
                <a:lnTo>
                  <a:pt x="1004545" y="522732"/>
                </a:lnTo>
                <a:lnTo>
                  <a:pt x="972693" y="622554"/>
                </a:lnTo>
                <a:lnTo>
                  <a:pt x="829437" y="672160"/>
                </a:lnTo>
                <a:lnTo>
                  <a:pt x="691744" y="691058"/>
                </a:lnTo>
                <a:lnTo>
                  <a:pt x="647167" y="713308"/>
                </a:lnTo>
                <a:lnTo>
                  <a:pt x="612953" y="765048"/>
                </a:lnTo>
                <a:lnTo>
                  <a:pt x="590626" y="773201"/>
                </a:lnTo>
                <a:lnTo>
                  <a:pt x="578739" y="756818"/>
                </a:lnTo>
                <a:lnTo>
                  <a:pt x="560375" y="759257"/>
                </a:lnTo>
                <a:lnTo>
                  <a:pt x="514198" y="754380"/>
                </a:lnTo>
                <a:lnTo>
                  <a:pt x="505511" y="749427"/>
                </a:lnTo>
                <a:lnTo>
                  <a:pt x="450342" y="750570"/>
                </a:lnTo>
                <a:lnTo>
                  <a:pt x="437388" y="754990"/>
                </a:lnTo>
                <a:lnTo>
                  <a:pt x="417805" y="742188"/>
                </a:lnTo>
                <a:lnTo>
                  <a:pt x="405156" y="766420"/>
                </a:lnTo>
                <a:lnTo>
                  <a:pt x="410032" y="787070"/>
                </a:lnTo>
                <a:lnTo>
                  <a:pt x="389077" y="802767"/>
                </a:lnTo>
                <a:lnTo>
                  <a:pt x="382905" y="781812"/>
                </a:lnTo>
                <a:lnTo>
                  <a:pt x="368503" y="767029"/>
                </a:lnTo>
                <a:lnTo>
                  <a:pt x="364769" y="747370"/>
                </a:lnTo>
                <a:lnTo>
                  <a:pt x="340157" y="729768"/>
                </a:lnTo>
                <a:lnTo>
                  <a:pt x="314706" y="688391"/>
                </a:lnTo>
                <a:lnTo>
                  <a:pt x="301219" y="648005"/>
                </a:lnTo>
                <a:lnTo>
                  <a:pt x="268148" y="613867"/>
                </a:lnTo>
                <a:lnTo>
                  <a:pt x="246888" y="605714"/>
                </a:lnTo>
                <a:lnTo>
                  <a:pt x="215265" y="558165"/>
                </a:lnTo>
                <a:lnTo>
                  <a:pt x="209702" y="523418"/>
                </a:lnTo>
                <a:lnTo>
                  <a:pt x="211760" y="493700"/>
                </a:lnTo>
                <a:lnTo>
                  <a:pt x="184328" y="437845"/>
                </a:lnTo>
                <a:lnTo>
                  <a:pt x="161925" y="418109"/>
                </a:lnTo>
                <a:lnTo>
                  <a:pt x="136169" y="407670"/>
                </a:lnTo>
                <a:lnTo>
                  <a:pt x="120472" y="378562"/>
                </a:lnTo>
                <a:lnTo>
                  <a:pt x="123063" y="367132"/>
                </a:lnTo>
                <a:lnTo>
                  <a:pt x="109804" y="340690"/>
                </a:lnTo>
                <a:lnTo>
                  <a:pt x="95860" y="329336"/>
                </a:lnTo>
                <a:lnTo>
                  <a:pt x="77191" y="291236"/>
                </a:lnTo>
                <a:lnTo>
                  <a:pt x="48082" y="249860"/>
                </a:lnTo>
                <a:lnTo>
                  <a:pt x="23774" y="214427"/>
                </a:lnTo>
                <a:lnTo>
                  <a:pt x="0" y="214655"/>
                </a:lnTo>
                <a:lnTo>
                  <a:pt x="7391" y="186309"/>
                </a:lnTo>
                <a:lnTo>
                  <a:pt x="9525" y="168097"/>
                </a:lnTo>
                <a:lnTo>
                  <a:pt x="15469" y="147371"/>
                </a:lnTo>
                <a:close/>
              </a:path>
            </a:pathLst>
          </a:custGeom>
          <a:gradFill>
            <a:gsLst>
              <a:gs pos="0">
                <a:srgbClr val="FFB243"/>
              </a:gs>
              <a:gs pos="50000">
                <a:srgbClr val="FFC14F"/>
              </a:gs>
              <a:gs pos="100000">
                <a:srgbClr val="FFD05B"/>
              </a:gs>
            </a:gsLst>
            <a:lin ang="2700000" scaled="1"/>
          </a:gradFill>
          <a:ln w="9525" cap="rnd">
            <a:solidFill>
              <a:schemeClr val="bg2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23" name="Freeform: Shape 222">
            <a:extLst>
              <a:ext uri="{FF2B5EF4-FFF2-40B4-BE49-F238E27FC236}">
                <a16:creationId xmlns:a16="http://schemas.microsoft.com/office/drawing/2014/main" id="{85F1E144-2023-8FBB-4331-8A270A258F83}"/>
              </a:ext>
            </a:extLst>
          </p:cNvPr>
          <p:cNvSpPr/>
          <p:nvPr/>
        </p:nvSpPr>
        <p:spPr>
          <a:xfrm>
            <a:off x="1617179" y="4046418"/>
            <a:ext cx="312961" cy="261752"/>
          </a:xfrm>
          <a:custGeom>
            <a:avLst/>
            <a:gdLst>
              <a:gd name="csX0" fmla="*/ 914 w 317601"/>
              <a:gd name="csY0" fmla="*/ 244526 h 265633"/>
              <a:gd name="csX1" fmla="*/ 0 w 317601"/>
              <a:gd name="csY1" fmla="*/ 244145 h 265633"/>
              <a:gd name="csX2" fmla="*/ 6477 w 317601"/>
              <a:gd name="csY2" fmla="*/ 236068 h 265633"/>
              <a:gd name="csX3" fmla="*/ 5791 w 317601"/>
              <a:gd name="csY3" fmla="*/ 214275 h 265633"/>
              <a:gd name="csX4" fmla="*/ 17526 w 317601"/>
              <a:gd name="csY4" fmla="*/ 184937 h 265633"/>
              <a:gd name="csX5" fmla="*/ 43510 w 317601"/>
              <a:gd name="csY5" fmla="*/ 164668 h 265633"/>
              <a:gd name="csX6" fmla="*/ 35738 w 317601"/>
              <a:gd name="csY6" fmla="*/ 143561 h 265633"/>
              <a:gd name="csX7" fmla="*/ 14249 w 317601"/>
              <a:gd name="csY7" fmla="*/ 140818 h 265633"/>
              <a:gd name="csX8" fmla="*/ 9754 w 317601"/>
              <a:gd name="csY8" fmla="*/ 99441 h 265633"/>
              <a:gd name="csX9" fmla="*/ 21488 w 317601"/>
              <a:gd name="csY9" fmla="*/ 77115 h 265633"/>
              <a:gd name="csX10" fmla="*/ 34290 w 317601"/>
              <a:gd name="csY10" fmla="*/ 65151 h 265633"/>
              <a:gd name="csX11" fmla="*/ 47092 w 317601"/>
              <a:gd name="csY11" fmla="*/ 53188 h 265633"/>
              <a:gd name="csX12" fmla="*/ 49606 w 317601"/>
              <a:gd name="csY12" fmla="*/ 22631 h 265633"/>
              <a:gd name="csX13" fmla="*/ 65303 w 317601"/>
              <a:gd name="csY13" fmla="*/ 33300 h 265633"/>
              <a:gd name="csX14" fmla="*/ 117881 w 317601"/>
              <a:gd name="csY14" fmla="*/ 18060 h 265633"/>
              <a:gd name="csX15" fmla="*/ 143256 w 317601"/>
              <a:gd name="csY15" fmla="*/ 28423 h 265633"/>
              <a:gd name="csX16" fmla="*/ 182575 w 317601"/>
              <a:gd name="csY16" fmla="*/ 28194 h 265633"/>
              <a:gd name="csX17" fmla="*/ 237515 w 317601"/>
              <a:gd name="csY17" fmla="*/ 7620 h 265633"/>
              <a:gd name="csX18" fmla="*/ 263271 w 317601"/>
              <a:gd name="csY18" fmla="*/ 8535 h 265633"/>
              <a:gd name="csX19" fmla="*/ 317602 w 317601"/>
              <a:gd name="csY19" fmla="*/ 0 h 265633"/>
              <a:gd name="csX20" fmla="*/ 293065 w 317601"/>
              <a:gd name="csY20" fmla="*/ 34290 h 265633"/>
              <a:gd name="csX21" fmla="*/ 266929 w 317601"/>
              <a:gd name="csY21" fmla="*/ 47777 h 265633"/>
              <a:gd name="csX22" fmla="*/ 271424 w 317601"/>
              <a:gd name="csY22" fmla="*/ 87630 h 265633"/>
              <a:gd name="csX23" fmla="*/ 253441 w 317601"/>
              <a:gd name="csY23" fmla="*/ 153010 h 265633"/>
              <a:gd name="csX24" fmla="*/ 147676 w 317601"/>
              <a:gd name="csY24" fmla="*/ 208864 h 265633"/>
              <a:gd name="csX25" fmla="*/ 54178 w 317601"/>
              <a:gd name="csY25" fmla="*/ 265633 h 265633"/>
              <a:gd name="csX26" fmla="*/ 914 w 317601"/>
              <a:gd name="csY26" fmla="*/ 244526 h 2656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317601" h="265633">
                <a:moveTo>
                  <a:pt x="914" y="244526"/>
                </a:moveTo>
                <a:lnTo>
                  <a:pt x="0" y="244145"/>
                </a:lnTo>
                <a:lnTo>
                  <a:pt x="6477" y="236068"/>
                </a:lnTo>
                <a:lnTo>
                  <a:pt x="5791" y="214275"/>
                </a:lnTo>
                <a:lnTo>
                  <a:pt x="17526" y="184937"/>
                </a:lnTo>
                <a:lnTo>
                  <a:pt x="43510" y="164668"/>
                </a:lnTo>
                <a:lnTo>
                  <a:pt x="35738" y="143561"/>
                </a:lnTo>
                <a:lnTo>
                  <a:pt x="14249" y="140818"/>
                </a:lnTo>
                <a:lnTo>
                  <a:pt x="9754" y="99441"/>
                </a:lnTo>
                <a:lnTo>
                  <a:pt x="21488" y="77115"/>
                </a:lnTo>
                <a:lnTo>
                  <a:pt x="34290" y="65151"/>
                </a:lnTo>
                <a:lnTo>
                  <a:pt x="47092" y="53188"/>
                </a:lnTo>
                <a:lnTo>
                  <a:pt x="49606" y="22631"/>
                </a:lnTo>
                <a:lnTo>
                  <a:pt x="65303" y="33300"/>
                </a:lnTo>
                <a:lnTo>
                  <a:pt x="117881" y="18060"/>
                </a:lnTo>
                <a:lnTo>
                  <a:pt x="143256" y="28423"/>
                </a:lnTo>
                <a:lnTo>
                  <a:pt x="182575" y="28194"/>
                </a:lnTo>
                <a:lnTo>
                  <a:pt x="237515" y="7620"/>
                </a:lnTo>
                <a:lnTo>
                  <a:pt x="263271" y="8535"/>
                </a:lnTo>
                <a:lnTo>
                  <a:pt x="317602" y="0"/>
                </a:lnTo>
                <a:lnTo>
                  <a:pt x="293065" y="34290"/>
                </a:lnTo>
                <a:lnTo>
                  <a:pt x="266929" y="47777"/>
                </a:lnTo>
                <a:lnTo>
                  <a:pt x="271424" y="87630"/>
                </a:lnTo>
                <a:lnTo>
                  <a:pt x="253441" y="153010"/>
                </a:lnTo>
                <a:lnTo>
                  <a:pt x="147676" y="208864"/>
                </a:lnTo>
                <a:lnTo>
                  <a:pt x="54178" y="265633"/>
                </a:lnTo>
                <a:lnTo>
                  <a:pt x="914" y="244526"/>
                </a:lnTo>
                <a:close/>
              </a:path>
            </a:pathLst>
          </a:custGeom>
          <a:gradFill>
            <a:gsLst>
              <a:gs pos="0">
                <a:srgbClr val="FFB243"/>
              </a:gs>
              <a:gs pos="50000">
                <a:srgbClr val="FFC14F"/>
              </a:gs>
              <a:gs pos="100000">
                <a:srgbClr val="FFD05B"/>
              </a:gs>
            </a:gsLst>
            <a:lin ang="2700000" scaled="1"/>
          </a:gradFill>
          <a:ln w="9525" cap="rnd">
            <a:solidFill>
              <a:schemeClr val="bg2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24" name="Freeform: Shape 223">
            <a:extLst>
              <a:ext uri="{FF2B5EF4-FFF2-40B4-BE49-F238E27FC236}">
                <a16:creationId xmlns:a16="http://schemas.microsoft.com/office/drawing/2014/main" id="{2197ED73-87C7-B2CA-AB90-3CB6FDDCFD09}"/>
              </a:ext>
            </a:extLst>
          </p:cNvPr>
          <p:cNvSpPr/>
          <p:nvPr/>
        </p:nvSpPr>
        <p:spPr>
          <a:xfrm>
            <a:off x="1162753" y="3774529"/>
            <a:ext cx="882419" cy="347876"/>
          </a:xfrm>
          <a:custGeom>
            <a:avLst/>
            <a:gdLst>
              <a:gd name="csX0" fmla="*/ 894435 w 895502"/>
              <a:gd name="csY0" fmla="*/ 279197 h 353034"/>
              <a:gd name="csX1" fmla="*/ 871575 w 895502"/>
              <a:gd name="csY1" fmla="*/ 288493 h 353034"/>
              <a:gd name="csX2" fmla="*/ 854812 w 895502"/>
              <a:gd name="csY2" fmla="*/ 274472 h 353034"/>
              <a:gd name="csX3" fmla="*/ 799262 w 895502"/>
              <a:gd name="csY3" fmla="*/ 267386 h 353034"/>
              <a:gd name="csX4" fmla="*/ 778764 w 895502"/>
              <a:gd name="csY4" fmla="*/ 275920 h 353034"/>
              <a:gd name="csX5" fmla="*/ 724433 w 895502"/>
              <a:gd name="csY5" fmla="*/ 284455 h 353034"/>
              <a:gd name="csX6" fmla="*/ 698678 w 895502"/>
              <a:gd name="csY6" fmla="*/ 283540 h 353034"/>
              <a:gd name="csX7" fmla="*/ 643737 w 895502"/>
              <a:gd name="csY7" fmla="*/ 304114 h 353034"/>
              <a:gd name="csX8" fmla="*/ 604418 w 895502"/>
              <a:gd name="csY8" fmla="*/ 304343 h 353034"/>
              <a:gd name="csX9" fmla="*/ 579044 w 895502"/>
              <a:gd name="csY9" fmla="*/ 293980 h 353034"/>
              <a:gd name="csX10" fmla="*/ 526466 w 895502"/>
              <a:gd name="csY10" fmla="*/ 309220 h 353034"/>
              <a:gd name="csX11" fmla="*/ 510769 w 895502"/>
              <a:gd name="csY11" fmla="*/ 298552 h 353034"/>
              <a:gd name="csX12" fmla="*/ 508254 w 895502"/>
              <a:gd name="csY12" fmla="*/ 329108 h 353034"/>
              <a:gd name="csX13" fmla="*/ 495452 w 895502"/>
              <a:gd name="csY13" fmla="*/ 341071 h 353034"/>
              <a:gd name="csX14" fmla="*/ 482651 w 895502"/>
              <a:gd name="csY14" fmla="*/ 353035 h 353034"/>
              <a:gd name="csX15" fmla="*/ 465049 w 895502"/>
              <a:gd name="csY15" fmla="*/ 328270 h 353034"/>
              <a:gd name="csX16" fmla="*/ 483184 w 895502"/>
              <a:gd name="csY16" fmla="*/ 307772 h 353034"/>
              <a:gd name="csX17" fmla="*/ 454076 w 895502"/>
              <a:gd name="csY17" fmla="*/ 312420 h 353034"/>
              <a:gd name="csX18" fmla="*/ 414071 w 895502"/>
              <a:gd name="csY18" fmla="*/ 299771 h 353034"/>
              <a:gd name="csX19" fmla="*/ 381229 w 895502"/>
              <a:gd name="csY19" fmla="*/ 331317 h 353034"/>
              <a:gd name="csX20" fmla="*/ 308762 w 895502"/>
              <a:gd name="csY20" fmla="*/ 337413 h 353034"/>
              <a:gd name="csX21" fmla="*/ 270129 w 895502"/>
              <a:gd name="csY21" fmla="*/ 308077 h 353034"/>
              <a:gd name="csX22" fmla="*/ 218618 w 895502"/>
              <a:gd name="csY22" fmla="*/ 306248 h 353034"/>
              <a:gd name="csX23" fmla="*/ 207645 w 895502"/>
              <a:gd name="csY23" fmla="*/ 328955 h 353034"/>
              <a:gd name="csX24" fmla="*/ 174574 w 895502"/>
              <a:gd name="csY24" fmla="*/ 335432 h 353034"/>
              <a:gd name="csX25" fmla="*/ 128397 w 895502"/>
              <a:gd name="csY25" fmla="*/ 306324 h 353034"/>
              <a:gd name="csX26" fmla="*/ 76276 w 895502"/>
              <a:gd name="csY26" fmla="*/ 307315 h 353034"/>
              <a:gd name="csX27" fmla="*/ 48006 w 895502"/>
              <a:gd name="csY27" fmla="*/ 252603 h 353034"/>
              <a:gd name="csX28" fmla="*/ 13106 w 895502"/>
              <a:gd name="csY28" fmla="*/ 221894 h 353034"/>
              <a:gd name="csX29" fmla="*/ 36347 w 895502"/>
              <a:gd name="csY29" fmla="*/ 178613 h 353034"/>
              <a:gd name="csX30" fmla="*/ 6096 w 895502"/>
              <a:gd name="csY30" fmla="*/ 151867 h 353034"/>
              <a:gd name="csX31" fmla="*/ 59055 w 895502"/>
              <a:gd name="csY31" fmla="*/ 98069 h 353034"/>
              <a:gd name="csX32" fmla="*/ 132588 w 895502"/>
              <a:gd name="csY32" fmla="*/ 95783 h 353034"/>
              <a:gd name="csX33" fmla="*/ 152629 w 895502"/>
              <a:gd name="csY33" fmla="*/ 52654 h 353034"/>
              <a:gd name="csX34" fmla="*/ 243687 w 895502"/>
              <a:gd name="csY34" fmla="*/ 60198 h 353034"/>
              <a:gd name="csX35" fmla="*/ 301066 w 895502"/>
              <a:gd name="csY35" fmla="*/ 23241 h 353034"/>
              <a:gd name="csX36" fmla="*/ 356692 w 895502"/>
              <a:gd name="csY36" fmla="*/ 7010 h 353034"/>
              <a:gd name="csX37" fmla="*/ 435712 w 895502"/>
              <a:gd name="csY37" fmla="*/ 5791 h 353034"/>
              <a:gd name="csX38" fmla="*/ 519074 w 895502"/>
              <a:gd name="csY38" fmla="*/ 46101 h 353034"/>
              <a:gd name="csX39" fmla="*/ 587578 w 895502"/>
              <a:gd name="csY39" fmla="*/ 68123 h 353034"/>
              <a:gd name="csX40" fmla="*/ 643280 w 895502"/>
              <a:gd name="csY40" fmla="*/ 59360 h 353034"/>
              <a:gd name="csX41" fmla="*/ 684352 w 895502"/>
              <a:gd name="csY41" fmla="*/ 64389 h 353034"/>
              <a:gd name="csX42" fmla="*/ 740740 w 895502"/>
              <a:gd name="csY42" fmla="*/ 34671 h 353034"/>
              <a:gd name="csX43" fmla="*/ 791642 w 895502"/>
              <a:gd name="csY43" fmla="*/ 31928 h 353034"/>
              <a:gd name="csX44" fmla="*/ 837590 w 895502"/>
              <a:gd name="csY44" fmla="*/ 59969 h 353034"/>
              <a:gd name="csX45" fmla="*/ 845744 w 895502"/>
              <a:gd name="csY45" fmla="*/ 79934 h 353034"/>
              <a:gd name="csX46" fmla="*/ 841172 w 895502"/>
              <a:gd name="csY46" fmla="*/ 107442 h 353034"/>
              <a:gd name="csX47" fmla="*/ 876681 w 895502"/>
              <a:gd name="csY47" fmla="*/ 121463 h 353034"/>
              <a:gd name="csX48" fmla="*/ 895502 w 895502"/>
              <a:gd name="csY48" fmla="*/ 137922 h 353034"/>
              <a:gd name="csX49" fmla="*/ 862736 w 895502"/>
              <a:gd name="csY49" fmla="*/ 153848 h 353034"/>
              <a:gd name="csX50" fmla="*/ 877672 w 895502"/>
              <a:gd name="csY50" fmla="*/ 217856 h 353034"/>
              <a:gd name="csX51" fmla="*/ 868299 w 895502"/>
              <a:gd name="csY51" fmla="*/ 235001 h 353034"/>
              <a:gd name="csX52" fmla="*/ 894435 w 895502"/>
              <a:gd name="csY52" fmla="*/ 279197 h 353034"/>
              <a:gd name="csX53" fmla="*/ 894435 w 895502"/>
              <a:gd name="csY53" fmla="*/ 279197 h 353034"/>
              <a:gd name="csX54" fmla="*/ 3505 w 895502"/>
              <a:gd name="csY54" fmla="*/ 18059 h 353034"/>
              <a:gd name="csX55" fmla="*/ 52121 w 895502"/>
              <a:gd name="csY55" fmla="*/ 0 h 353034"/>
              <a:gd name="csX56" fmla="*/ 93269 w 895502"/>
              <a:gd name="csY56" fmla="*/ 7696 h 353034"/>
              <a:gd name="csX57" fmla="*/ 98907 w 895502"/>
              <a:gd name="csY57" fmla="*/ 29718 h 353034"/>
              <a:gd name="csX58" fmla="*/ 140589 w 895502"/>
              <a:gd name="csY58" fmla="*/ 48158 h 353034"/>
              <a:gd name="csX59" fmla="*/ 131902 w 895502"/>
              <a:gd name="csY59" fmla="*/ 62027 h 353034"/>
              <a:gd name="csX60" fmla="*/ 75209 w 895502"/>
              <a:gd name="csY60" fmla="*/ 65227 h 353034"/>
              <a:gd name="csX61" fmla="*/ 54864 w 895502"/>
              <a:gd name="csY61" fmla="*/ 82753 h 353034"/>
              <a:gd name="csX62" fmla="*/ 15011 w 895502"/>
              <a:gd name="csY62" fmla="*/ 113157 h 353034"/>
              <a:gd name="csX63" fmla="*/ 0 w 895502"/>
              <a:gd name="csY63" fmla="*/ 86868 h 353034"/>
              <a:gd name="csX64" fmla="*/ 609 w 895502"/>
              <a:gd name="csY64" fmla="*/ 75133 h 353034"/>
              <a:gd name="csX65" fmla="*/ 11963 w 895502"/>
              <a:gd name="csY65" fmla="*/ 68809 h 353034"/>
              <a:gd name="csX66" fmla="*/ 26746 w 895502"/>
              <a:gd name="csY66" fmla="*/ 33147 h 353034"/>
              <a:gd name="csX67" fmla="*/ 3505 w 895502"/>
              <a:gd name="csY67" fmla="*/ 18059 h 3530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</a:cxnLst>
            <a:rect l="l" t="t" r="r" b="b"/>
            <a:pathLst>
              <a:path w="895502" h="353034">
                <a:moveTo>
                  <a:pt x="894435" y="279197"/>
                </a:moveTo>
                <a:lnTo>
                  <a:pt x="871575" y="288493"/>
                </a:lnTo>
                <a:lnTo>
                  <a:pt x="854812" y="274472"/>
                </a:lnTo>
                <a:lnTo>
                  <a:pt x="799262" y="267386"/>
                </a:lnTo>
                <a:lnTo>
                  <a:pt x="778764" y="275920"/>
                </a:lnTo>
                <a:lnTo>
                  <a:pt x="724433" y="284455"/>
                </a:lnTo>
                <a:lnTo>
                  <a:pt x="698678" y="283540"/>
                </a:lnTo>
                <a:lnTo>
                  <a:pt x="643737" y="304114"/>
                </a:lnTo>
                <a:lnTo>
                  <a:pt x="604418" y="304343"/>
                </a:lnTo>
                <a:lnTo>
                  <a:pt x="579044" y="293980"/>
                </a:lnTo>
                <a:lnTo>
                  <a:pt x="526466" y="309220"/>
                </a:lnTo>
                <a:lnTo>
                  <a:pt x="510769" y="298552"/>
                </a:lnTo>
                <a:lnTo>
                  <a:pt x="508254" y="329108"/>
                </a:lnTo>
                <a:lnTo>
                  <a:pt x="495452" y="341071"/>
                </a:lnTo>
                <a:lnTo>
                  <a:pt x="482651" y="353035"/>
                </a:lnTo>
                <a:lnTo>
                  <a:pt x="465049" y="328270"/>
                </a:lnTo>
                <a:lnTo>
                  <a:pt x="483184" y="307772"/>
                </a:lnTo>
                <a:lnTo>
                  <a:pt x="454076" y="312420"/>
                </a:lnTo>
                <a:lnTo>
                  <a:pt x="414071" y="299771"/>
                </a:lnTo>
                <a:lnTo>
                  <a:pt x="381229" y="331317"/>
                </a:lnTo>
                <a:lnTo>
                  <a:pt x="308762" y="337413"/>
                </a:lnTo>
                <a:lnTo>
                  <a:pt x="270129" y="308077"/>
                </a:lnTo>
                <a:lnTo>
                  <a:pt x="218618" y="306248"/>
                </a:lnTo>
                <a:lnTo>
                  <a:pt x="207645" y="328955"/>
                </a:lnTo>
                <a:lnTo>
                  <a:pt x="174574" y="335432"/>
                </a:lnTo>
                <a:lnTo>
                  <a:pt x="128397" y="306324"/>
                </a:lnTo>
                <a:lnTo>
                  <a:pt x="76276" y="307315"/>
                </a:lnTo>
                <a:lnTo>
                  <a:pt x="48006" y="252603"/>
                </a:lnTo>
                <a:lnTo>
                  <a:pt x="13106" y="221894"/>
                </a:lnTo>
                <a:lnTo>
                  <a:pt x="36347" y="178613"/>
                </a:lnTo>
                <a:lnTo>
                  <a:pt x="6096" y="151867"/>
                </a:lnTo>
                <a:lnTo>
                  <a:pt x="59055" y="98069"/>
                </a:lnTo>
                <a:lnTo>
                  <a:pt x="132588" y="95783"/>
                </a:lnTo>
                <a:lnTo>
                  <a:pt x="152629" y="52654"/>
                </a:lnTo>
                <a:lnTo>
                  <a:pt x="243687" y="60198"/>
                </a:lnTo>
                <a:lnTo>
                  <a:pt x="301066" y="23241"/>
                </a:lnTo>
                <a:lnTo>
                  <a:pt x="356692" y="7010"/>
                </a:lnTo>
                <a:lnTo>
                  <a:pt x="435712" y="5791"/>
                </a:lnTo>
                <a:lnTo>
                  <a:pt x="519074" y="46101"/>
                </a:lnTo>
                <a:lnTo>
                  <a:pt x="587578" y="68123"/>
                </a:lnTo>
                <a:lnTo>
                  <a:pt x="643280" y="59360"/>
                </a:lnTo>
                <a:lnTo>
                  <a:pt x="684352" y="64389"/>
                </a:lnTo>
                <a:lnTo>
                  <a:pt x="740740" y="34671"/>
                </a:lnTo>
                <a:lnTo>
                  <a:pt x="791642" y="31928"/>
                </a:lnTo>
                <a:lnTo>
                  <a:pt x="837590" y="59969"/>
                </a:lnTo>
                <a:lnTo>
                  <a:pt x="845744" y="79934"/>
                </a:lnTo>
                <a:lnTo>
                  <a:pt x="841172" y="107442"/>
                </a:lnTo>
                <a:lnTo>
                  <a:pt x="876681" y="121463"/>
                </a:lnTo>
                <a:lnTo>
                  <a:pt x="895502" y="137922"/>
                </a:lnTo>
                <a:lnTo>
                  <a:pt x="862736" y="153848"/>
                </a:lnTo>
                <a:lnTo>
                  <a:pt x="877672" y="217856"/>
                </a:lnTo>
                <a:lnTo>
                  <a:pt x="868299" y="235001"/>
                </a:lnTo>
                <a:lnTo>
                  <a:pt x="894435" y="279197"/>
                </a:lnTo>
                <a:lnTo>
                  <a:pt x="894435" y="279197"/>
                </a:lnTo>
                <a:close/>
                <a:moveTo>
                  <a:pt x="3505" y="18059"/>
                </a:moveTo>
                <a:lnTo>
                  <a:pt x="52121" y="0"/>
                </a:lnTo>
                <a:lnTo>
                  <a:pt x="93269" y="7696"/>
                </a:lnTo>
                <a:lnTo>
                  <a:pt x="98907" y="29718"/>
                </a:lnTo>
                <a:lnTo>
                  <a:pt x="140589" y="48158"/>
                </a:lnTo>
                <a:lnTo>
                  <a:pt x="131902" y="62027"/>
                </a:lnTo>
                <a:lnTo>
                  <a:pt x="75209" y="65227"/>
                </a:lnTo>
                <a:lnTo>
                  <a:pt x="54864" y="82753"/>
                </a:lnTo>
                <a:lnTo>
                  <a:pt x="15011" y="113157"/>
                </a:lnTo>
                <a:lnTo>
                  <a:pt x="0" y="86868"/>
                </a:lnTo>
                <a:lnTo>
                  <a:pt x="609" y="75133"/>
                </a:lnTo>
                <a:lnTo>
                  <a:pt x="11963" y="68809"/>
                </a:lnTo>
                <a:lnTo>
                  <a:pt x="26746" y="33147"/>
                </a:lnTo>
                <a:lnTo>
                  <a:pt x="3505" y="18059"/>
                </a:lnTo>
                <a:close/>
              </a:path>
            </a:pathLst>
          </a:custGeom>
          <a:gradFill>
            <a:gsLst>
              <a:gs pos="0">
                <a:srgbClr val="FFB243"/>
              </a:gs>
              <a:gs pos="50000">
                <a:srgbClr val="FFC14F"/>
              </a:gs>
              <a:gs pos="100000">
                <a:srgbClr val="FFD05B"/>
              </a:gs>
            </a:gsLst>
            <a:lin ang="2700000" scaled="1"/>
          </a:gradFill>
          <a:ln w="9525" cap="rnd">
            <a:solidFill>
              <a:schemeClr val="bg2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25" name="Freeform: Shape 224">
            <a:extLst>
              <a:ext uri="{FF2B5EF4-FFF2-40B4-BE49-F238E27FC236}">
                <a16:creationId xmlns:a16="http://schemas.microsoft.com/office/drawing/2014/main" id="{41E6132E-226C-283C-4F40-F1BCF2775E52}"/>
              </a:ext>
            </a:extLst>
          </p:cNvPr>
          <p:cNvSpPr/>
          <p:nvPr/>
        </p:nvSpPr>
        <p:spPr>
          <a:xfrm>
            <a:off x="2364442" y="4629016"/>
            <a:ext cx="226762" cy="177580"/>
          </a:xfrm>
          <a:custGeom>
            <a:avLst/>
            <a:gdLst>
              <a:gd name="csX0" fmla="*/ 0 w 230124"/>
              <a:gd name="csY0" fmla="*/ 92050 h 180213"/>
              <a:gd name="csX1" fmla="*/ 8534 w 230124"/>
              <a:gd name="csY1" fmla="*/ 89611 h 180213"/>
              <a:gd name="csX2" fmla="*/ 10287 w 230124"/>
              <a:gd name="csY2" fmla="*/ 103480 h 180213"/>
              <a:gd name="csX3" fmla="*/ 47701 w 230124"/>
              <a:gd name="csY3" fmla="*/ 95555 h 180213"/>
              <a:gd name="csX4" fmla="*/ 87173 w 230124"/>
              <a:gd name="csY4" fmla="*/ 96850 h 180213"/>
              <a:gd name="csX5" fmla="*/ 116053 w 230124"/>
              <a:gd name="csY5" fmla="*/ 98298 h 180213"/>
              <a:gd name="csX6" fmla="*/ 148743 w 230124"/>
              <a:gd name="csY6" fmla="*/ 64084 h 180213"/>
              <a:gd name="csX7" fmla="*/ 184328 w 230124"/>
              <a:gd name="csY7" fmla="*/ 31471 h 180213"/>
              <a:gd name="csX8" fmla="*/ 214503 w 230124"/>
              <a:gd name="csY8" fmla="*/ 0 h 180213"/>
              <a:gd name="csX9" fmla="*/ 223647 w 230124"/>
              <a:gd name="csY9" fmla="*/ 17450 h 180213"/>
              <a:gd name="csX10" fmla="*/ 230124 w 230124"/>
              <a:gd name="csY10" fmla="*/ 57607 h 180213"/>
              <a:gd name="csX11" fmla="*/ 205740 w 230124"/>
              <a:gd name="csY11" fmla="*/ 57836 h 180213"/>
              <a:gd name="csX12" fmla="*/ 201778 w 230124"/>
              <a:gd name="csY12" fmla="*/ 90830 h 180213"/>
              <a:gd name="csX13" fmla="*/ 210236 w 230124"/>
              <a:gd name="csY13" fmla="*/ 97917 h 180213"/>
              <a:gd name="csX14" fmla="*/ 188671 w 230124"/>
              <a:gd name="csY14" fmla="*/ 107823 h 180213"/>
              <a:gd name="csX15" fmla="*/ 188519 w 230124"/>
              <a:gd name="csY15" fmla="*/ 128473 h 180213"/>
              <a:gd name="csX16" fmla="*/ 174574 w 230124"/>
              <a:gd name="csY16" fmla="*/ 149352 h 180213"/>
              <a:gd name="csX17" fmla="*/ 173355 w 230124"/>
              <a:gd name="csY17" fmla="*/ 169621 h 180213"/>
              <a:gd name="csX18" fmla="*/ 163754 w 230124"/>
              <a:gd name="csY18" fmla="*/ 180213 h 180213"/>
              <a:gd name="csX19" fmla="*/ 20117 w 230124"/>
              <a:gd name="csY19" fmla="*/ 154915 h 180213"/>
              <a:gd name="csX20" fmla="*/ 1829 w 230124"/>
              <a:gd name="csY20" fmla="*/ 103784 h 180213"/>
              <a:gd name="csX21" fmla="*/ 0 w 230124"/>
              <a:gd name="csY21" fmla="*/ 92050 h 1802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230124" h="180213">
                <a:moveTo>
                  <a:pt x="0" y="92050"/>
                </a:moveTo>
                <a:lnTo>
                  <a:pt x="8534" y="89611"/>
                </a:lnTo>
                <a:lnTo>
                  <a:pt x="10287" y="103480"/>
                </a:lnTo>
                <a:lnTo>
                  <a:pt x="47701" y="95555"/>
                </a:lnTo>
                <a:lnTo>
                  <a:pt x="87173" y="96850"/>
                </a:lnTo>
                <a:lnTo>
                  <a:pt x="116053" y="98298"/>
                </a:lnTo>
                <a:lnTo>
                  <a:pt x="148743" y="64084"/>
                </a:lnTo>
                <a:lnTo>
                  <a:pt x="184328" y="31471"/>
                </a:lnTo>
                <a:lnTo>
                  <a:pt x="214503" y="0"/>
                </a:lnTo>
                <a:lnTo>
                  <a:pt x="223647" y="17450"/>
                </a:lnTo>
                <a:lnTo>
                  <a:pt x="230124" y="57607"/>
                </a:lnTo>
                <a:lnTo>
                  <a:pt x="205740" y="57836"/>
                </a:lnTo>
                <a:lnTo>
                  <a:pt x="201778" y="90830"/>
                </a:lnTo>
                <a:lnTo>
                  <a:pt x="210236" y="97917"/>
                </a:lnTo>
                <a:lnTo>
                  <a:pt x="188671" y="107823"/>
                </a:lnTo>
                <a:lnTo>
                  <a:pt x="188519" y="128473"/>
                </a:lnTo>
                <a:lnTo>
                  <a:pt x="174574" y="149352"/>
                </a:lnTo>
                <a:lnTo>
                  <a:pt x="173355" y="169621"/>
                </a:lnTo>
                <a:lnTo>
                  <a:pt x="163754" y="180213"/>
                </a:lnTo>
                <a:lnTo>
                  <a:pt x="20117" y="154915"/>
                </a:lnTo>
                <a:lnTo>
                  <a:pt x="1829" y="103784"/>
                </a:lnTo>
                <a:lnTo>
                  <a:pt x="0" y="92050"/>
                </a:lnTo>
                <a:close/>
              </a:path>
            </a:pathLst>
          </a:custGeom>
          <a:gradFill>
            <a:gsLst>
              <a:gs pos="0">
                <a:srgbClr val="FFB243"/>
              </a:gs>
              <a:gs pos="50000">
                <a:srgbClr val="FFC14F"/>
              </a:gs>
              <a:gs pos="100000">
                <a:srgbClr val="FFD05B"/>
              </a:gs>
            </a:gsLst>
            <a:lin ang="2700000" scaled="1"/>
          </a:gradFill>
          <a:ln w="9525" cap="rnd">
            <a:solidFill>
              <a:schemeClr val="bg2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26" name="Freeform: Shape 225">
            <a:extLst>
              <a:ext uri="{FF2B5EF4-FFF2-40B4-BE49-F238E27FC236}">
                <a16:creationId xmlns:a16="http://schemas.microsoft.com/office/drawing/2014/main" id="{6A99FCDB-F36C-D360-74E2-180B104295C0}"/>
              </a:ext>
            </a:extLst>
          </p:cNvPr>
          <p:cNvSpPr/>
          <p:nvPr/>
        </p:nvSpPr>
        <p:spPr>
          <a:xfrm>
            <a:off x="1942154" y="4978394"/>
            <a:ext cx="494295" cy="309431"/>
          </a:xfrm>
          <a:custGeom>
            <a:avLst/>
            <a:gdLst>
              <a:gd name="csX0" fmla="*/ 448666 w 501624"/>
              <a:gd name="csY0" fmla="*/ 0 h 314019"/>
              <a:gd name="csX1" fmla="*/ 486004 w 501624"/>
              <a:gd name="csY1" fmla="*/ 81382 h 314019"/>
              <a:gd name="csX2" fmla="*/ 501625 w 501624"/>
              <a:gd name="csY2" fmla="*/ 115747 h 314019"/>
              <a:gd name="csX3" fmla="*/ 467030 w 501624"/>
              <a:gd name="csY3" fmla="*/ 128930 h 314019"/>
              <a:gd name="csX4" fmla="*/ 457810 w 501624"/>
              <a:gd name="csY4" fmla="*/ 150647 h 314019"/>
              <a:gd name="csX5" fmla="*/ 456667 w 501624"/>
              <a:gd name="csY5" fmla="*/ 167335 h 314019"/>
              <a:gd name="csX6" fmla="*/ 409118 w 501624"/>
              <a:gd name="csY6" fmla="*/ 187985 h 314019"/>
              <a:gd name="csX7" fmla="*/ 332842 w 501624"/>
              <a:gd name="csY7" fmla="*/ 210769 h 314019"/>
              <a:gd name="csX8" fmla="*/ 290093 w 501624"/>
              <a:gd name="csY8" fmla="*/ 245135 h 314019"/>
              <a:gd name="csX9" fmla="*/ 269062 w 501624"/>
              <a:gd name="csY9" fmla="*/ 247802 h 314019"/>
              <a:gd name="csX10" fmla="*/ 254737 w 501624"/>
              <a:gd name="csY10" fmla="*/ 244906 h 314019"/>
              <a:gd name="csX11" fmla="*/ 226771 w 501624"/>
              <a:gd name="csY11" fmla="*/ 265176 h 314019"/>
              <a:gd name="csX12" fmla="*/ 196367 w 501624"/>
              <a:gd name="csY12" fmla="*/ 274472 h 314019"/>
              <a:gd name="csX13" fmla="*/ 156286 w 501624"/>
              <a:gd name="csY13" fmla="*/ 276987 h 314019"/>
              <a:gd name="csX14" fmla="*/ 144247 w 501624"/>
              <a:gd name="csY14" fmla="*/ 279806 h 314019"/>
              <a:gd name="csX15" fmla="*/ 133807 w 501624"/>
              <a:gd name="csY15" fmla="*/ 292608 h 314019"/>
              <a:gd name="csX16" fmla="*/ 121234 w 501624"/>
              <a:gd name="csY16" fmla="*/ 296189 h 314019"/>
              <a:gd name="csX17" fmla="*/ 113843 w 501624"/>
              <a:gd name="csY17" fmla="*/ 308534 h 314019"/>
              <a:gd name="csX18" fmla="*/ 90221 w 501624"/>
              <a:gd name="csY18" fmla="*/ 307391 h 314019"/>
              <a:gd name="csX19" fmla="*/ 74981 w 501624"/>
              <a:gd name="csY19" fmla="*/ 314020 h 314019"/>
              <a:gd name="csX20" fmla="*/ 41910 w 501624"/>
              <a:gd name="csY20" fmla="*/ 311581 h 314019"/>
              <a:gd name="csX21" fmla="*/ 29489 w 501624"/>
              <a:gd name="csY21" fmla="*/ 283159 h 314019"/>
              <a:gd name="csX22" fmla="*/ 30861 w 501624"/>
              <a:gd name="csY22" fmla="*/ 256642 h 314019"/>
              <a:gd name="csX23" fmla="*/ 23012 w 501624"/>
              <a:gd name="csY23" fmla="*/ 242240 h 314019"/>
              <a:gd name="csX24" fmla="*/ 13716 w 501624"/>
              <a:gd name="csY24" fmla="*/ 206197 h 314019"/>
              <a:gd name="csX25" fmla="*/ 0 w 501624"/>
              <a:gd name="csY25" fmla="*/ 186157 h 314019"/>
              <a:gd name="csX26" fmla="*/ 9525 w 501624"/>
              <a:gd name="csY26" fmla="*/ 183718 h 314019"/>
              <a:gd name="csX27" fmla="*/ 4648 w 501624"/>
              <a:gd name="csY27" fmla="*/ 161392 h 314019"/>
              <a:gd name="csX28" fmla="*/ 10439 w 501624"/>
              <a:gd name="csY28" fmla="*/ 151942 h 314019"/>
              <a:gd name="csX29" fmla="*/ 8306 w 501624"/>
              <a:gd name="csY29" fmla="*/ 130606 h 314019"/>
              <a:gd name="csX30" fmla="*/ 29261 w 501624"/>
              <a:gd name="csY30" fmla="*/ 114909 h 314019"/>
              <a:gd name="csX31" fmla="*/ 24384 w 501624"/>
              <a:gd name="csY31" fmla="*/ 94259 h 314019"/>
              <a:gd name="csX32" fmla="*/ 37033 w 501624"/>
              <a:gd name="csY32" fmla="*/ 70027 h 314019"/>
              <a:gd name="csX33" fmla="*/ 56617 w 501624"/>
              <a:gd name="csY33" fmla="*/ 82829 h 314019"/>
              <a:gd name="csX34" fmla="*/ 69571 w 501624"/>
              <a:gd name="csY34" fmla="*/ 78410 h 314019"/>
              <a:gd name="csX35" fmla="*/ 124739 w 501624"/>
              <a:gd name="csY35" fmla="*/ 77266 h 314019"/>
              <a:gd name="csX36" fmla="*/ 133426 w 501624"/>
              <a:gd name="csY36" fmla="*/ 82220 h 314019"/>
              <a:gd name="csX37" fmla="*/ 179603 w 501624"/>
              <a:gd name="csY37" fmla="*/ 87097 h 314019"/>
              <a:gd name="csX38" fmla="*/ 197968 w 501624"/>
              <a:gd name="csY38" fmla="*/ 84658 h 314019"/>
              <a:gd name="csX39" fmla="*/ 209855 w 501624"/>
              <a:gd name="csY39" fmla="*/ 101041 h 314019"/>
              <a:gd name="csX40" fmla="*/ 232181 w 501624"/>
              <a:gd name="csY40" fmla="*/ 92887 h 314019"/>
              <a:gd name="csX41" fmla="*/ 266395 w 501624"/>
              <a:gd name="csY41" fmla="*/ 41148 h 314019"/>
              <a:gd name="csX42" fmla="*/ 310972 w 501624"/>
              <a:gd name="csY42" fmla="*/ 18897 h 314019"/>
              <a:gd name="csX43" fmla="*/ 448666 w 501624"/>
              <a:gd name="csY43" fmla="*/ 0 h 3140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</a:cxnLst>
            <a:rect l="l" t="t" r="r" b="b"/>
            <a:pathLst>
              <a:path w="501624" h="314019">
                <a:moveTo>
                  <a:pt x="448666" y="0"/>
                </a:moveTo>
                <a:lnTo>
                  <a:pt x="486004" y="81382"/>
                </a:lnTo>
                <a:lnTo>
                  <a:pt x="501625" y="115747"/>
                </a:lnTo>
                <a:lnTo>
                  <a:pt x="467030" y="128930"/>
                </a:lnTo>
                <a:lnTo>
                  <a:pt x="457810" y="150647"/>
                </a:lnTo>
                <a:lnTo>
                  <a:pt x="456667" y="167335"/>
                </a:lnTo>
                <a:lnTo>
                  <a:pt x="409118" y="187985"/>
                </a:lnTo>
                <a:lnTo>
                  <a:pt x="332842" y="210769"/>
                </a:lnTo>
                <a:lnTo>
                  <a:pt x="290093" y="245135"/>
                </a:lnTo>
                <a:lnTo>
                  <a:pt x="269062" y="247802"/>
                </a:lnTo>
                <a:lnTo>
                  <a:pt x="254737" y="244906"/>
                </a:lnTo>
                <a:lnTo>
                  <a:pt x="226771" y="265176"/>
                </a:lnTo>
                <a:lnTo>
                  <a:pt x="196367" y="274472"/>
                </a:lnTo>
                <a:lnTo>
                  <a:pt x="156286" y="276987"/>
                </a:lnTo>
                <a:lnTo>
                  <a:pt x="144247" y="279806"/>
                </a:lnTo>
                <a:lnTo>
                  <a:pt x="133807" y="292608"/>
                </a:lnTo>
                <a:lnTo>
                  <a:pt x="121234" y="296189"/>
                </a:lnTo>
                <a:lnTo>
                  <a:pt x="113843" y="308534"/>
                </a:lnTo>
                <a:lnTo>
                  <a:pt x="90221" y="307391"/>
                </a:lnTo>
                <a:lnTo>
                  <a:pt x="74981" y="314020"/>
                </a:lnTo>
                <a:lnTo>
                  <a:pt x="41910" y="311581"/>
                </a:lnTo>
                <a:lnTo>
                  <a:pt x="29489" y="283159"/>
                </a:lnTo>
                <a:lnTo>
                  <a:pt x="30861" y="256642"/>
                </a:lnTo>
                <a:lnTo>
                  <a:pt x="23012" y="242240"/>
                </a:lnTo>
                <a:lnTo>
                  <a:pt x="13716" y="206197"/>
                </a:lnTo>
                <a:lnTo>
                  <a:pt x="0" y="186157"/>
                </a:lnTo>
                <a:lnTo>
                  <a:pt x="9525" y="183718"/>
                </a:lnTo>
                <a:lnTo>
                  <a:pt x="4648" y="161392"/>
                </a:lnTo>
                <a:lnTo>
                  <a:pt x="10439" y="151942"/>
                </a:lnTo>
                <a:lnTo>
                  <a:pt x="8306" y="130606"/>
                </a:lnTo>
                <a:lnTo>
                  <a:pt x="29261" y="114909"/>
                </a:lnTo>
                <a:lnTo>
                  <a:pt x="24384" y="94259"/>
                </a:lnTo>
                <a:lnTo>
                  <a:pt x="37033" y="70027"/>
                </a:lnTo>
                <a:lnTo>
                  <a:pt x="56617" y="82829"/>
                </a:lnTo>
                <a:lnTo>
                  <a:pt x="69571" y="78410"/>
                </a:lnTo>
                <a:lnTo>
                  <a:pt x="124739" y="77266"/>
                </a:lnTo>
                <a:lnTo>
                  <a:pt x="133426" y="82220"/>
                </a:lnTo>
                <a:lnTo>
                  <a:pt x="179603" y="87097"/>
                </a:lnTo>
                <a:lnTo>
                  <a:pt x="197968" y="84658"/>
                </a:lnTo>
                <a:lnTo>
                  <a:pt x="209855" y="101041"/>
                </a:lnTo>
                <a:lnTo>
                  <a:pt x="232181" y="92887"/>
                </a:lnTo>
                <a:lnTo>
                  <a:pt x="266395" y="41148"/>
                </a:lnTo>
                <a:lnTo>
                  <a:pt x="310972" y="18897"/>
                </a:lnTo>
                <a:lnTo>
                  <a:pt x="448666" y="0"/>
                </a:lnTo>
                <a:close/>
              </a:path>
            </a:pathLst>
          </a:custGeom>
          <a:gradFill>
            <a:gsLst>
              <a:gs pos="0">
                <a:srgbClr val="FFB243"/>
              </a:gs>
              <a:gs pos="50000">
                <a:srgbClr val="FFC14F"/>
              </a:gs>
              <a:gs pos="100000">
                <a:srgbClr val="FFD05B"/>
              </a:gs>
            </a:gsLst>
            <a:lin ang="2700000" scaled="1"/>
          </a:gradFill>
          <a:ln w="9525" cap="rnd">
            <a:solidFill>
              <a:schemeClr val="bg2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27" name="Freeform: Shape 226">
            <a:extLst>
              <a:ext uri="{FF2B5EF4-FFF2-40B4-BE49-F238E27FC236}">
                <a16:creationId xmlns:a16="http://schemas.microsoft.com/office/drawing/2014/main" id="{85290ED0-A22B-9C8C-AC66-99306CD73D2E}"/>
              </a:ext>
            </a:extLst>
          </p:cNvPr>
          <p:cNvSpPr/>
          <p:nvPr/>
        </p:nvSpPr>
        <p:spPr>
          <a:xfrm>
            <a:off x="862331" y="805674"/>
            <a:ext cx="8021065" cy="3024569"/>
          </a:xfrm>
          <a:custGeom>
            <a:avLst/>
            <a:gdLst>
              <a:gd name="csX0" fmla="*/ 7596683 w 8139988"/>
              <a:gd name="csY0" fmla="*/ 1004468 h 3069412"/>
              <a:gd name="csX1" fmla="*/ 7657567 w 8139988"/>
              <a:gd name="csY1" fmla="*/ 967892 h 3069412"/>
              <a:gd name="csX2" fmla="*/ 7657567 w 8139988"/>
              <a:gd name="csY2" fmla="*/ 1027709 h 3069412"/>
              <a:gd name="csX3" fmla="*/ 7605217 w 8139988"/>
              <a:gd name="csY3" fmla="*/ 1032129 h 3069412"/>
              <a:gd name="csX4" fmla="*/ 7596683 w 8139988"/>
              <a:gd name="csY4" fmla="*/ 1004468 h 3069412"/>
              <a:gd name="csX5" fmla="*/ 1406042 w 8139988"/>
              <a:gd name="csY5" fmla="*/ 2763241 h 3069412"/>
              <a:gd name="csX6" fmla="*/ 1384325 w 8139988"/>
              <a:gd name="csY6" fmla="*/ 2798674 h 3069412"/>
              <a:gd name="csX7" fmla="*/ 1337996 w 8139988"/>
              <a:gd name="csY7" fmla="*/ 2808504 h 3069412"/>
              <a:gd name="csX8" fmla="*/ 1290523 w 8139988"/>
              <a:gd name="csY8" fmla="*/ 2869464 h 3069412"/>
              <a:gd name="csX9" fmla="*/ 1333957 w 8139988"/>
              <a:gd name="csY9" fmla="*/ 2925013 h 3069412"/>
              <a:gd name="csX10" fmla="*/ 1329233 w 8139988"/>
              <a:gd name="csY10" fmla="*/ 2964180 h 3069412"/>
              <a:gd name="csX11" fmla="*/ 1381354 w 8139988"/>
              <a:gd name="csY11" fmla="*/ 3031922 h 3069412"/>
              <a:gd name="csX12" fmla="*/ 1381354 w 8139988"/>
              <a:gd name="csY12" fmla="*/ 3031922 h 3069412"/>
              <a:gd name="csX13" fmla="*/ 1352855 w 8139988"/>
              <a:gd name="csY13" fmla="*/ 3054934 h 3069412"/>
              <a:gd name="csX14" fmla="*/ 1344625 w 8139988"/>
              <a:gd name="csY14" fmla="*/ 3069412 h 3069412"/>
              <a:gd name="csX15" fmla="*/ 1323518 w 8139988"/>
              <a:gd name="csY15" fmla="*/ 3065526 h 3069412"/>
              <a:gd name="csX16" fmla="*/ 1290752 w 8139988"/>
              <a:gd name="csY16" fmla="*/ 3030855 h 3069412"/>
              <a:gd name="csX17" fmla="*/ 1277264 w 8139988"/>
              <a:gd name="csY17" fmla="*/ 3028950 h 3069412"/>
              <a:gd name="csX18" fmla="*/ 1247242 w 8139988"/>
              <a:gd name="csY18" fmla="*/ 3015691 h 3069412"/>
              <a:gd name="csX19" fmla="*/ 1232687 w 8139988"/>
              <a:gd name="csY19" fmla="*/ 2992069 h 3069412"/>
              <a:gd name="csX20" fmla="*/ 1188110 w 8139988"/>
              <a:gd name="csY20" fmla="*/ 2980030 h 3069412"/>
              <a:gd name="csX21" fmla="*/ 1159154 w 8139988"/>
              <a:gd name="csY21" fmla="*/ 2989097 h 3069412"/>
              <a:gd name="csX22" fmla="*/ 1150772 w 8139988"/>
              <a:gd name="csY22" fmla="*/ 2978353 h 3069412"/>
              <a:gd name="csX23" fmla="*/ 1085774 w 8139988"/>
              <a:gd name="csY23" fmla="*/ 2950617 h 3069412"/>
              <a:gd name="csX24" fmla="*/ 1015441 w 8139988"/>
              <a:gd name="csY24" fmla="*/ 2941244 h 3069412"/>
              <a:gd name="csX25" fmla="*/ 975055 w 8139988"/>
              <a:gd name="csY25" fmla="*/ 2931262 h 3069412"/>
              <a:gd name="csX26" fmla="*/ 969264 w 8139988"/>
              <a:gd name="csY26" fmla="*/ 2938120 h 3069412"/>
              <a:gd name="csX27" fmla="*/ 908380 w 8139988"/>
              <a:gd name="csY27" fmla="*/ 2888818 h 3069412"/>
              <a:gd name="csX28" fmla="*/ 853897 w 8139988"/>
              <a:gd name="csY28" fmla="*/ 2866644 h 3069412"/>
              <a:gd name="csX29" fmla="*/ 812597 w 8139988"/>
              <a:gd name="csY29" fmla="*/ 2832049 h 3069412"/>
              <a:gd name="csX30" fmla="*/ 847344 w 8139988"/>
              <a:gd name="csY30" fmla="*/ 2822524 h 3069412"/>
              <a:gd name="csX31" fmla="*/ 886968 w 8139988"/>
              <a:gd name="csY31" fmla="*/ 2772766 h 3069412"/>
              <a:gd name="csX32" fmla="*/ 860298 w 8139988"/>
              <a:gd name="csY32" fmla="*/ 2749067 h 3069412"/>
              <a:gd name="csX33" fmla="*/ 930707 w 8139988"/>
              <a:gd name="csY33" fmla="*/ 2724455 h 3069412"/>
              <a:gd name="csX34" fmla="*/ 929411 w 8139988"/>
              <a:gd name="csY34" fmla="*/ 2711272 h 3069412"/>
              <a:gd name="csX35" fmla="*/ 886587 w 8139988"/>
              <a:gd name="csY35" fmla="*/ 2721026 h 3069412"/>
              <a:gd name="csX36" fmla="*/ 888035 w 8139988"/>
              <a:gd name="csY36" fmla="*/ 2694127 h 3069412"/>
              <a:gd name="csX37" fmla="*/ 912647 w 8139988"/>
              <a:gd name="csY37" fmla="*/ 2677211 h 3069412"/>
              <a:gd name="csX38" fmla="*/ 958901 w 8139988"/>
              <a:gd name="csY38" fmla="*/ 2672715 h 3069412"/>
              <a:gd name="csX39" fmla="*/ 966445 w 8139988"/>
              <a:gd name="csY39" fmla="*/ 2652370 h 3069412"/>
              <a:gd name="csX40" fmla="*/ 955853 w 8139988"/>
              <a:gd name="csY40" fmla="*/ 2618613 h 3069412"/>
              <a:gd name="csX41" fmla="*/ 975284 w 8139988"/>
              <a:gd name="csY41" fmla="*/ 2586304 h 3069412"/>
              <a:gd name="csX42" fmla="*/ 974674 w 8139988"/>
              <a:gd name="csY42" fmla="*/ 2568092 h 3069412"/>
              <a:gd name="csX43" fmla="*/ 904265 w 8139988"/>
              <a:gd name="csY43" fmla="*/ 2547899 h 3069412"/>
              <a:gd name="csX44" fmla="*/ 876376 w 8139988"/>
              <a:gd name="csY44" fmla="*/ 2548585 h 3069412"/>
              <a:gd name="csX45" fmla="*/ 846887 w 8139988"/>
              <a:gd name="csY45" fmla="*/ 2519324 h 3069412"/>
              <a:gd name="csX46" fmla="*/ 810235 w 8139988"/>
              <a:gd name="csY46" fmla="*/ 2529231 h 3069412"/>
              <a:gd name="csX47" fmla="*/ 749579 w 8139988"/>
              <a:gd name="csY47" fmla="*/ 2507209 h 3069412"/>
              <a:gd name="csX48" fmla="*/ 750646 w 8139988"/>
              <a:gd name="csY48" fmla="*/ 2494864 h 3069412"/>
              <a:gd name="csX49" fmla="*/ 733654 w 8139988"/>
              <a:gd name="csY49" fmla="*/ 2467509 h 3069412"/>
              <a:gd name="csX50" fmla="*/ 695554 w 8139988"/>
              <a:gd name="csY50" fmla="*/ 2464384 h 3069412"/>
              <a:gd name="csX51" fmla="*/ 691591 w 8139988"/>
              <a:gd name="csY51" fmla="*/ 2444725 h 3069412"/>
              <a:gd name="csX52" fmla="*/ 703555 w 8139988"/>
              <a:gd name="csY52" fmla="*/ 2431847 h 3069412"/>
              <a:gd name="csX53" fmla="*/ 672998 w 8139988"/>
              <a:gd name="csY53" fmla="*/ 2395652 h 3069412"/>
              <a:gd name="csX54" fmla="*/ 623545 w 8139988"/>
              <a:gd name="csY54" fmla="*/ 2401900 h 3069412"/>
              <a:gd name="csX55" fmla="*/ 608990 w 8139988"/>
              <a:gd name="csY55" fmla="*/ 2398624 h 3069412"/>
              <a:gd name="csX56" fmla="*/ 596951 w 8139988"/>
              <a:gd name="csY56" fmla="*/ 2413178 h 3069412"/>
              <a:gd name="csX57" fmla="*/ 579120 w 8139988"/>
              <a:gd name="csY57" fmla="*/ 2410587 h 3069412"/>
              <a:gd name="csX58" fmla="*/ 579120 w 8139988"/>
              <a:gd name="csY58" fmla="*/ 2410587 h 3069412"/>
              <a:gd name="csX59" fmla="*/ 567385 w 8139988"/>
              <a:gd name="csY59" fmla="*/ 2369515 h 3069412"/>
              <a:gd name="csX60" fmla="*/ 556184 w 8139988"/>
              <a:gd name="csY60" fmla="*/ 2348027 h 3069412"/>
              <a:gd name="csX61" fmla="*/ 565328 w 8139988"/>
              <a:gd name="csY61" fmla="*/ 2342007 h 3069412"/>
              <a:gd name="csX62" fmla="*/ 603885 w 8139988"/>
              <a:gd name="csY62" fmla="*/ 2344293 h 3069412"/>
              <a:gd name="csX63" fmla="*/ 622478 w 8139988"/>
              <a:gd name="csY63" fmla="*/ 2330044 h 3069412"/>
              <a:gd name="csX64" fmla="*/ 608686 w 8139988"/>
              <a:gd name="csY64" fmla="*/ 2312746 h 3069412"/>
              <a:gd name="csX65" fmla="*/ 576529 w 8139988"/>
              <a:gd name="csY65" fmla="*/ 2301240 h 3069412"/>
              <a:gd name="csX66" fmla="*/ 579349 w 8139988"/>
              <a:gd name="csY66" fmla="*/ 2289429 h 3069412"/>
              <a:gd name="csX67" fmla="*/ 559917 w 8139988"/>
              <a:gd name="csY67" fmla="*/ 2277466 h 3069412"/>
              <a:gd name="csX68" fmla="*/ 529971 w 8139988"/>
              <a:gd name="csY68" fmla="*/ 2234260 h 3069412"/>
              <a:gd name="csX69" fmla="*/ 540258 w 8139988"/>
              <a:gd name="csY69" fmla="*/ 2216353 h 3069412"/>
              <a:gd name="csX70" fmla="*/ 535534 w 8139988"/>
              <a:gd name="csY70" fmla="*/ 2185111 h 3069412"/>
              <a:gd name="csX71" fmla="*/ 488823 w 8139988"/>
              <a:gd name="csY71" fmla="*/ 2169109 h 3069412"/>
              <a:gd name="csX72" fmla="*/ 463829 w 8139988"/>
              <a:gd name="csY72" fmla="*/ 2177110 h 3069412"/>
              <a:gd name="csX73" fmla="*/ 457047 w 8139988"/>
              <a:gd name="csY73" fmla="*/ 2160422 h 3069412"/>
              <a:gd name="csX74" fmla="*/ 406756 w 8139988"/>
              <a:gd name="csY74" fmla="*/ 2143582 h 3069412"/>
              <a:gd name="csX75" fmla="*/ 391363 w 8139988"/>
              <a:gd name="csY75" fmla="*/ 2103577 h 3069412"/>
              <a:gd name="csX76" fmla="*/ 387325 w 8139988"/>
              <a:gd name="csY76" fmla="*/ 2070506 h 3069412"/>
              <a:gd name="csX77" fmla="*/ 364312 w 8139988"/>
              <a:gd name="csY77" fmla="*/ 2054657 h 3069412"/>
              <a:gd name="csX78" fmla="*/ 384734 w 8139988"/>
              <a:gd name="csY78" fmla="*/ 2032787 h 3069412"/>
              <a:gd name="csX79" fmla="*/ 370637 w 8139988"/>
              <a:gd name="csY79" fmla="*/ 1968017 h 3069412"/>
              <a:gd name="csX80" fmla="*/ 404622 w 8139988"/>
              <a:gd name="csY80" fmla="*/ 1927479 h 3069412"/>
              <a:gd name="csX81" fmla="*/ 397383 w 8139988"/>
              <a:gd name="csY81" fmla="*/ 1915135 h 3069412"/>
              <a:gd name="csX82" fmla="*/ 397383 w 8139988"/>
              <a:gd name="csY82" fmla="*/ 1915135 h 3069412"/>
              <a:gd name="csX83" fmla="*/ 451637 w 8139988"/>
              <a:gd name="csY83" fmla="*/ 1875816 h 3069412"/>
              <a:gd name="csX84" fmla="*/ 401650 w 8139988"/>
              <a:gd name="csY84" fmla="*/ 1841754 h 3069412"/>
              <a:gd name="csX85" fmla="*/ 401650 w 8139988"/>
              <a:gd name="csY85" fmla="*/ 1841754 h 3069412"/>
              <a:gd name="csX86" fmla="*/ 503911 w 8139988"/>
              <a:gd name="csY86" fmla="*/ 1749019 h 3069412"/>
              <a:gd name="csX87" fmla="*/ 548259 w 8139988"/>
              <a:gd name="csY87" fmla="*/ 1706347 h 3069412"/>
              <a:gd name="csX88" fmla="*/ 566242 w 8139988"/>
              <a:gd name="csY88" fmla="*/ 1668399 h 3069412"/>
              <a:gd name="csX89" fmla="*/ 495529 w 8139988"/>
              <a:gd name="csY89" fmla="*/ 1616888 h 3069412"/>
              <a:gd name="csX90" fmla="*/ 515036 w 8139988"/>
              <a:gd name="csY90" fmla="*/ 1567358 h 3069412"/>
              <a:gd name="csX91" fmla="*/ 472059 w 8139988"/>
              <a:gd name="csY91" fmla="*/ 1510056 h 3069412"/>
              <a:gd name="csX92" fmla="*/ 504215 w 8139988"/>
              <a:gd name="csY92" fmla="*/ 1443076 h 3069412"/>
              <a:gd name="csX93" fmla="*/ 448666 w 8139988"/>
              <a:gd name="csY93" fmla="*/ 1352550 h 3069412"/>
              <a:gd name="csX94" fmla="*/ 492709 w 8139988"/>
              <a:gd name="csY94" fmla="*/ 1291438 h 3069412"/>
              <a:gd name="csX95" fmla="*/ 419557 w 8139988"/>
              <a:gd name="csY95" fmla="*/ 1236802 h 3069412"/>
              <a:gd name="csX96" fmla="*/ 426567 w 8139988"/>
              <a:gd name="csY96" fmla="*/ 1178509 h 3069412"/>
              <a:gd name="csX97" fmla="*/ 465125 w 8139988"/>
              <a:gd name="csY97" fmla="*/ 1170813 h 3069412"/>
              <a:gd name="csX98" fmla="*/ 546430 w 8139988"/>
              <a:gd name="csY98" fmla="*/ 1136980 h 3069412"/>
              <a:gd name="csX99" fmla="*/ 546430 w 8139988"/>
              <a:gd name="csY99" fmla="*/ 1136980 h 3069412"/>
              <a:gd name="csX100" fmla="*/ 595655 w 8139988"/>
              <a:gd name="csY100" fmla="*/ 1107415 h 3069412"/>
              <a:gd name="csX101" fmla="*/ 674141 w 8139988"/>
              <a:gd name="csY101" fmla="*/ 1158621 h 3069412"/>
              <a:gd name="csX102" fmla="*/ 804901 w 8139988"/>
              <a:gd name="csY102" fmla="*/ 1178585 h 3069412"/>
              <a:gd name="csX103" fmla="*/ 985342 w 8139988"/>
              <a:gd name="csY103" fmla="*/ 1272311 h 3069412"/>
              <a:gd name="csX104" fmla="*/ 1021994 w 8139988"/>
              <a:gd name="csY104" fmla="*/ 1311097 h 3069412"/>
              <a:gd name="csX105" fmla="*/ 1025195 w 8139988"/>
              <a:gd name="csY105" fmla="*/ 1364818 h 3069412"/>
              <a:gd name="csX106" fmla="*/ 972160 w 8139988"/>
              <a:gd name="csY106" fmla="*/ 1406728 h 3069412"/>
              <a:gd name="csX107" fmla="*/ 894207 w 8139988"/>
              <a:gd name="csY107" fmla="*/ 1427836 h 3069412"/>
              <a:gd name="csX108" fmla="*/ 680999 w 8139988"/>
              <a:gd name="csY108" fmla="*/ 1367333 h 3069412"/>
              <a:gd name="csX109" fmla="*/ 645871 w 8139988"/>
              <a:gd name="csY109" fmla="*/ 1377544 h 3069412"/>
              <a:gd name="csX110" fmla="*/ 723747 w 8139988"/>
              <a:gd name="csY110" fmla="*/ 1435684 h 3069412"/>
              <a:gd name="csX111" fmla="*/ 726796 w 8139988"/>
              <a:gd name="csY111" fmla="*/ 1472108 h 3069412"/>
              <a:gd name="csX112" fmla="*/ 729920 w 8139988"/>
              <a:gd name="csY112" fmla="*/ 1551204 h 3069412"/>
              <a:gd name="csX113" fmla="*/ 791413 w 8139988"/>
              <a:gd name="csY113" fmla="*/ 1574597 h 3069412"/>
              <a:gd name="csX114" fmla="*/ 828751 w 8139988"/>
              <a:gd name="csY114" fmla="*/ 1594333 h 3069412"/>
              <a:gd name="csX115" fmla="*/ 834923 w 8139988"/>
              <a:gd name="csY115" fmla="*/ 1557376 h 3069412"/>
              <a:gd name="csX116" fmla="*/ 806120 w 8139988"/>
              <a:gd name="csY116" fmla="*/ 1524305 h 3069412"/>
              <a:gd name="csX117" fmla="*/ 836524 w 8139988"/>
              <a:gd name="csY117" fmla="*/ 1494892 h 3069412"/>
              <a:gd name="csX118" fmla="*/ 951967 w 8139988"/>
              <a:gd name="csY118" fmla="*/ 1543050 h 3069412"/>
              <a:gd name="csX119" fmla="*/ 992200 w 8139988"/>
              <a:gd name="csY119" fmla="*/ 1524305 h 3069412"/>
              <a:gd name="csX120" fmla="*/ 960044 w 8139988"/>
              <a:gd name="csY120" fmla="*/ 1467307 h 3069412"/>
              <a:gd name="csX121" fmla="*/ 1071372 w 8139988"/>
              <a:gd name="csY121" fmla="*/ 1389964 h 3069412"/>
              <a:gd name="csX122" fmla="*/ 1115416 w 8139988"/>
              <a:gd name="csY122" fmla="*/ 1394612 h 3069412"/>
              <a:gd name="csX123" fmla="*/ 1160069 w 8139988"/>
              <a:gd name="csY123" fmla="*/ 1422273 h 3069412"/>
              <a:gd name="csX124" fmla="*/ 1187882 w 8139988"/>
              <a:gd name="csY124" fmla="*/ 1367638 h 3069412"/>
              <a:gd name="csX125" fmla="*/ 1148029 w 8139988"/>
              <a:gd name="csY125" fmla="*/ 1319555 h 3069412"/>
              <a:gd name="csX126" fmla="*/ 1171423 w 8139988"/>
              <a:gd name="csY126" fmla="*/ 1270864 h 3069412"/>
              <a:gd name="csX127" fmla="*/ 1136294 w 8139988"/>
              <a:gd name="csY127" fmla="*/ 1219657 h 3069412"/>
              <a:gd name="csX128" fmla="*/ 1269873 w 8139988"/>
              <a:gd name="csY128" fmla="*/ 1246251 h 3069412"/>
              <a:gd name="csX129" fmla="*/ 1297153 w 8139988"/>
              <a:gd name="csY129" fmla="*/ 1292124 h 3069412"/>
              <a:gd name="csX130" fmla="*/ 1236726 w 8139988"/>
              <a:gd name="csY130" fmla="*/ 1302182 h 3069412"/>
              <a:gd name="csX131" fmla="*/ 1237031 w 8139988"/>
              <a:gd name="csY131" fmla="*/ 1347216 h 3069412"/>
              <a:gd name="csX132" fmla="*/ 1274597 w 8139988"/>
              <a:gd name="csY132" fmla="*/ 1374724 h 3069412"/>
              <a:gd name="csX133" fmla="*/ 1348435 w 8139988"/>
              <a:gd name="csY133" fmla="*/ 1357351 h 3069412"/>
              <a:gd name="csX134" fmla="*/ 1360094 w 8139988"/>
              <a:gd name="csY134" fmla="*/ 1305763 h 3069412"/>
              <a:gd name="csX135" fmla="*/ 1459840 w 8139988"/>
              <a:gd name="csY135" fmla="*/ 1266901 h 3069412"/>
              <a:gd name="csX136" fmla="*/ 1626489 w 8139988"/>
              <a:gd name="csY136" fmla="*/ 1195883 h 3069412"/>
              <a:gd name="csX137" fmla="*/ 1662532 w 8139988"/>
              <a:gd name="csY137" fmla="*/ 1199921 h 3069412"/>
              <a:gd name="csX138" fmla="*/ 1615440 w 8139988"/>
              <a:gd name="csY138" fmla="*/ 1250214 h 3069412"/>
              <a:gd name="csX139" fmla="*/ 1674724 w 8139988"/>
              <a:gd name="csY139" fmla="*/ 1258824 h 3069412"/>
              <a:gd name="csX140" fmla="*/ 1708937 w 8139988"/>
              <a:gd name="csY140" fmla="*/ 1230630 h 3069412"/>
              <a:gd name="csX141" fmla="*/ 1798396 w 8139988"/>
              <a:gd name="csY141" fmla="*/ 1228344 h 3069412"/>
              <a:gd name="csX142" fmla="*/ 1869339 w 8139988"/>
              <a:gd name="csY142" fmla="*/ 1193902 h 3069412"/>
              <a:gd name="csX143" fmla="*/ 1923745 w 8139988"/>
              <a:gd name="csY143" fmla="*/ 1243889 h 3069412"/>
              <a:gd name="csX144" fmla="*/ 1978076 w 8139988"/>
              <a:gd name="csY144" fmla="*/ 1188872 h 3069412"/>
              <a:gd name="csX145" fmla="*/ 1928013 w 8139988"/>
              <a:gd name="csY145" fmla="*/ 1140181 h 3069412"/>
              <a:gd name="csX146" fmla="*/ 1952853 w 8139988"/>
              <a:gd name="csY146" fmla="*/ 1112215 h 3069412"/>
              <a:gd name="csX147" fmla="*/ 2093900 w 8139988"/>
              <a:gd name="csY147" fmla="*/ 1137895 h 3069412"/>
              <a:gd name="csX148" fmla="*/ 2160041 w 8139988"/>
              <a:gd name="csY148" fmla="*/ 1164260 h 3069412"/>
              <a:gd name="csX149" fmla="*/ 2333092 w 8139988"/>
              <a:gd name="csY149" fmla="*/ 1259205 h 3069412"/>
              <a:gd name="csX150" fmla="*/ 2365019 w 8139988"/>
              <a:gd name="csY150" fmla="*/ 1216000 h 3069412"/>
              <a:gd name="csX151" fmla="*/ 2316480 w 8139988"/>
              <a:gd name="csY151" fmla="*/ 1171804 h 3069412"/>
              <a:gd name="csX152" fmla="*/ 2315109 w 8139988"/>
              <a:gd name="csY152" fmla="*/ 1153973 h 3069412"/>
              <a:gd name="csX153" fmla="*/ 2257501 w 8139988"/>
              <a:gd name="csY153" fmla="*/ 1145743 h 3069412"/>
              <a:gd name="csX154" fmla="*/ 2273275 w 8139988"/>
              <a:gd name="csY154" fmla="*/ 1105510 h 3069412"/>
              <a:gd name="csX155" fmla="*/ 2247748 w 8139988"/>
              <a:gd name="csY155" fmla="*/ 1038377 h 3069412"/>
              <a:gd name="csX156" fmla="*/ 2246300 w 8139988"/>
              <a:gd name="csY156" fmla="*/ 1010564 h 3069412"/>
              <a:gd name="csX157" fmla="*/ 2334463 w 8139988"/>
              <a:gd name="csY157" fmla="*/ 930783 h 3069412"/>
              <a:gd name="csX158" fmla="*/ 2365781 w 8139988"/>
              <a:gd name="csY158" fmla="*/ 849020 h 3069412"/>
              <a:gd name="csX159" fmla="*/ 2401291 w 8139988"/>
              <a:gd name="csY159" fmla="*/ 831113 h 3069412"/>
              <a:gd name="csX160" fmla="*/ 2527706 w 8139988"/>
              <a:gd name="csY160" fmla="*/ 855116 h 3069412"/>
              <a:gd name="csX161" fmla="*/ 2537688 w 8139988"/>
              <a:gd name="csY161" fmla="*/ 905256 h 3069412"/>
              <a:gd name="csX162" fmla="*/ 2492426 w 8139988"/>
              <a:gd name="csY162" fmla="*/ 977265 h 3069412"/>
              <a:gd name="csX163" fmla="*/ 2522144 w 8139988"/>
              <a:gd name="csY163" fmla="*/ 1005230 h 3069412"/>
              <a:gd name="csX164" fmla="*/ 2537460 w 8139988"/>
              <a:gd name="csY164" fmla="*/ 1065886 h 3069412"/>
              <a:gd name="csX165" fmla="*/ 2526640 w 8139988"/>
              <a:gd name="csY165" fmla="*/ 1182167 h 3069412"/>
              <a:gd name="csX166" fmla="*/ 2579294 w 8139988"/>
              <a:gd name="csY166" fmla="*/ 1233221 h 3069412"/>
              <a:gd name="csX167" fmla="*/ 2558796 w 8139988"/>
              <a:gd name="csY167" fmla="*/ 1288009 h 3069412"/>
              <a:gd name="csX168" fmla="*/ 2465298 w 8139988"/>
              <a:gd name="csY168" fmla="*/ 1402385 h 3069412"/>
              <a:gd name="csX169" fmla="*/ 2519858 w 8139988"/>
              <a:gd name="csY169" fmla="*/ 1414120 h 3069412"/>
              <a:gd name="csX170" fmla="*/ 2538832 w 8139988"/>
              <a:gd name="csY170" fmla="*/ 1385469 h 3069412"/>
              <a:gd name="csX171" fmla="*/ 2591410 w 8139988"/>
              <a:gd name="csY171" fmla="*/ 1364971 h 3069412"/>
              <a:gd name="csX172" fmla="*/ 2604059 w 8139988"/>
              <a:gd name="csY172" fmla="*/ 1325118 h 3069412"/>
              <a:gd name="csX173" fmla="*/ 2645435 w 8139988"/>
              <a:gd name="csY173" fmla="*/ 1286409 h 3069412"/>
              <a:gd name="csX174" fmla="*/ 2617623 w 8139988"/>
              <a:gd name="csY174" fmla="*/ 1239698 h 3069412"/>
              <a:gd name="csX175" fmla="*/ 2639873 w 8139988"/>
              <a:gd name="csY175" fmla="*/ 1184834 h 3069412"/>
              <a:gd name="csX176" fmla="*/ 2587676 w 8139988"/>
              <a:gd name="csY176" fmla="*/ 1177976 h 3069412"/>
              <a:gd name="csX177" fmla="*/ 2576170 w 8139988"/>
              <a:gd name="csY177" fmla="*/ 1131037 h 3069412"/>
              <a:gd name="csX178" fmla="*/ 2614270 w 8139988"/>
              <a:gd name="csY178" fmla="*/ 1045083 h 3069412"/>
              <a:gd name="csX179" fmla="*/ 2552243 w 8139988"/>
              <a:gd name="csY179" fmla="*/ 973912 h 3069412"/>
              <a:gd name="csX180" fmla="*/ 2637739 w 8139988"/>
              <a:gd name="csY180" fmla="*/ 914095 h 3069412"/>
              <a:gd name="csX181" fmla="*/ 2626690 w 8139988"/>
              <a:gd name="csY181" fmla="*/ 850087 h 3069412"/>
              <a:gd name="csX182" fmla="*/ 2650465 w 8139988"/>
              <a:gd name="csY182" fmla="*/ 847954 h 3069412"/>
              <a:gd name="csX183" fmla="*/ 2675611 w 8139988"/>
              <a:gd name="csY183" fmla="*/ 898017 h 3069412"/>
              <a:gd name="csX184" fmla="*/ 2656713 w 8139988"/>
              <a:gd name="csY184" fmla="*/ 983742 h 3069412"/>
              <a:gd name="csX185" fmla="*/ 2707843 w 8139988"/>
              <a:gd name="csY185" fmla="*/ 999744 h 3069412"/>
              <a:gd name="csX186" fmla="*/ 2686050 w 8139988"/>
              <a:gd name="csY186" fmla="*/ 936117 h 3069412"/>
              <a:gd name="csX187" fmla="*/ 2765984 w 8139988"/>
              <a:gd name="csY187" fmla="*/ 901065 h 3069412"/>
              <a:gd name="csX188" fmla="*/ 2865120 w 8139988"/>
              <a:gd name="csY188" fmla="*/ 896264 h 3069412"/>
              <a:gd name="csX189" fmla="*/ 2953360 w 8139988"/>
              <a:gd name="csY189" fmla="*/ 947166 h 3069412"/>
              <a:gd name="csX190" fmla="*/ 2910916 w 8139988"/>
              <a:gd name="csY190" fmla="*/ 872642 h 3069412"/>
              <a:gd name="csX191" fmla="*/ 2906116 w 8139988"/>
              <a:gd name="csY191" fmla="*/ 775259 h 3069412"/>
              <a:gd name="csX192" fmla="*/ 2989173 w 8139988"/>
              <a:gd name="csY192" fmla="*/ 756590 h 3069412"/>
              <a:gd name="csX193" fmla="*/ 3104083 w 8139988"/>
              <a:gd name="csY193" fmla="*/ 760628 h 3069412"/>
              <a:gd name="csX194" fmla="*/ 3207563 w 8139988"/>
              <a:gd name="csY194" fmla="*/ 748513 h 3069412"/>
              <a:gd name="csX195" fmla="*/ 3168777 w 8139988"/>
              <a:gd name="csY195" fmla="*/ 699516 h 3069412"/>
              <a:gd name="csX196" fmla="*/ 3224022 w 8139988"/>
              <a:gd name="csY196" fmla="*/ 637108 h 3069412"/>
              <a:gd name="csX197" fmla="*/ 3278886 w 8139988"/>
              <a:gd name="csY197" fmla="*/ 634441 h 3069412"/>
              <a:gd name="csX198" fmla="*/ 3371774 w 8139988"/>
              <a:gd name="csY198" fmla="*/ 586588 h 3069412"/>
              <a:gd name="csX199" fmla="*/ 3497885 w 8139988"/>
              <a:gd name="csY199" fmla="*/ 573634 h 3069412"/>
              <a:gd name="csX200" fmla="*/ 3513811 w 8139988"/>
              <a:gd name="csY200" fmla="*/ 546887 h 3069412"/>
              <a:gd name="csX201" fmla="*/ 3639160 w 8139988"/>
              <a:gd name="csY201" fmla="*/ 537820 h 3069412"/>
              <a:gd name="csX202" fmla="*/ 3678250 w 8139988"/>
              <a:gd name="csY202" fmla="*/ 559765 h 3069412"/>
              <a:gd name="csX203" fmla="*/ 3785463 w 8139988"/>
              <a:gd name="csY203" fmla="*/ 507492 h 3069412"/>
              <a:gd name="csX204" fmla="*/ 3873170 w 8139988"/>
              <a:gd name="csY204" fmla="*/ 509168 h 3069412"/>
              <a:gd name="csX205" fmla="*/ 3886353 w 8139988"/>
              <a:gd name="csY205" fmla="*/ 466192 h 3069412"/>
              <a:gd name="csX206" fmla="*/ 3931996 w 8139988"/>
              <a:gd name="csY206" fmla="*/ 423367 h 3069412"/>
              <a:gd name="csX207" fmla="*/ 4044696 w 8139988"/>
              <a:gd name="csY207" fmla="*/ 381686 h 3069412"/>
              <a:gd name="csX208" fmla="*/ 4126611 w 8139988"/>
              <a:gd name="csY208" fmla="*/ 414680 h 3069412"/>
              <a:gd name="csX209" fmla="*/ 4061613 w 8139988"/>
              <a:gd name="csY209" fmla="*/ 439598 h 3069412"/>
              <a:gd name="csX210" fmla="*/ 4169816 w 8139988"/>
              <a:gd name="csY210" fmla="*/ 454990 h 3069412"/>
              <a:gd name="csX211" fmla="*/ 4182694 w 8139988"/>
              <a:gd name="csY211" fmla="*/ 504215 h 3069412"/>
              <a:gd name="csX212" fmla="*/ 4226357 w 8139988"/>
              <a:gd name="csY212" fmla="*/ 480060 h 3069412"/>
              <a:gd name="csX213" fmla="*/ 4365956 w 8139988"/>
              <a:gd name="csY213" fmla="*/ 481355 h 3069412"/>
              <a:gd name="csX214" fmla="*/ 4473626 w 8139988"/>
              <a:gd name="csY214" fmla="*/ 529666 h 3069412"/>
              <a:gd name="csX215" fmla="*/ 4511955 w 8139988"/>
              <a:gd name="csY215" fmla="*/ 566395 h 3069412"/>
              <a:gd name="csX216" fmla="*/ 4500067 w 8139988"/>
              <a:gd name="csY216" fmla="*/ 616763 h 3069412"/>
              <a:gd name="csX217" fmla="*/ 4447185 w 8139988"/>
              <a:gd name="csY217" fmla="*/ 645185 h 3069412"/>
              <a:gd name="csX218" fmla="*/ 4321683 w 8139988"/>
              <a:gd name="csY218" fmla="*/ 697916 h 3069412"/>
              <a:gd name="csX219" fmla="*/ 4285869 w 8139988"/>
              <a:gd name="csY219" fmla="*/ 725805 h 3069412"/>
              <a:gd name="csX220" fmla="*/ 4345076 w 8139988"/>
              <a:gd name="csY220" fmla="*/ 738835 h 3069412"/>
              <a:gd name="csX221" fmla="*/ 4415714 w 8139988"/>
              <a:gd name="csY221" fmla="*/ 762305 h 3069412"/>
              <a:gd name="csX222" fmla="*/ 4458691 w 8139988"/>
              <a:gd name="csY222" fmla="*/ 744779 h 3069412"/>
              <a:gd name="csX223" fmla="*/ 4483075 w 8139988"/>
              <a:gd name="csY223" fmla="*/ 804139 h 3069412"/>
              <a:gd name="csX224" fmla="*/ 4504030 w 8139988"/>
              <a:gd name="csY224" fmla="*/ 780212 h 3069412"/>
              <a:gd name="csX225" fmla="*/ 4580382 w 8139988"/>
              <a:gd name="csY225" fmla="*/ 765581 h 3069412"/>
              <a:gd name="csX226" fmla="*/ 4733621 w 8139988"/>
              <a:gd name="csY226" fmla="*/ 780898 h 3069412"/>
              <a:gd name="csX227" fmla="*/ 4745279 w 8139988"/>
              <a:gd name="csY227" fmla="*/ 823874 h 3069412"/>
              <a:gd name="csX228" fmla="*/ 4944923 w 8139988"/>
              <a:gd name="csY228" fmla="*/ 837438 h 3069412"/>
              <a:gd name="csX229" fmla="*/ 4947666 w 8139988"/>
              <a:gd name="csY229" fmla="*/ 767258 h 3069412"/>
              <a:gd name="csX230" fmla="*/ 5049012 w 8139988"/>
              <a:gd name="csY230" fmla="*/ 783412 h 3069412"/>
              <a:gd name="csX231" fmla="*/ 5125288 w 8139988"/>
              <a:gd name="csY231" fmla="*/ 782879 h 3069412"/>
              <a:gd name="csX232" fmla="*/ 5202403 w 8139988"/>
              <a:gd name="csY232" fmla="*/ 831266 h 3069412"/>
              <a:gd name="csX233" fmla="*/ 5224348 w 8139988"/>
              <a:gd name="csY233" fmla="*/ 889254 h 3069412"/>
              <a:gd name="csX234" fmla="*/ 5196078 w 8139988"/>
              <a:gd name="csY234" fmla="*/ 926668 h 3069412"/>
              <a:gd name="csX235" fmla="*/ 5256124 w 8139988"/>
              <a:gd name="csY235" fmla="*/ 996239 h 3069412"/>
              <a:gd name="csX236" fmla="*/ 5331181 w 8139988"/>
              <a:gd name="csY236" fmla="*/ 1031596 h 3069412"/>
              <a:gd name="csX237" fmla="*/ 5377282 w 8139988"/>
              <a:gd name="csY237" fmla="*/ 939470 h 3069412"/>
              <a:gd name="csX238" fmla="*/ 5453863 w 8139988"/>
              <a:gd name="csY238" fmla="*/ 979246 h 3069412"/>
              <a:gd name="csX239" fmla="*/ 5535321 w 8139988"/>
              <a:gd name="csY239" fmla="*/ 955548 h 3069412"/>
              <a:gd name="csX240" fmla="*/ 5627751 w 8139988"/>
              <a:gd name="csY240" fmla="*/ 982675 h 3069412"/>
              <a:gd name="csX241" fmla="*/ 5662879 w 8139988"/>
              <a:gd name="csY241" fmla="*/ 957910 h 3069412"/>
              <a:gd name="csX242" fmla="*/ 5741061 w 8139988"/>
              <a:gd name="csY242" fmla="*/ 970331 h 3069412"/>
              <a:gd name="csX243" fmla="*/ 5706542 w 8139988"/>
              <a:gd name="csY243" fmla="*/ 887654 h 3069412"/>
              <a:gd name="csX244" fmla="*/ 5769636 w 8139988"/>
              <a:gd name="csY244" fmla="*/ 848487 h 3069412"/>
              <a:gd name="csX245" fmla="*/ 6200928 w 8139988"/>
              <a:gd name="csY245" fmla="*/ 907085 h 3069412"/>
              <a:gd name="csX246" fmla="*/ 6241618 w 8139988"/>
              <a:gd name="csY246" fmla="*/ 959815 h 3069412"/>
              <a:gd name="csX247" fmla="*/ 6366587 w 8139988"/>
              <a:gd name="csY247" fmla="*/ 1026795 h 3069412"/>
              <a:gd name="csX248" fmla="*/ 6559448 w 8139988"/>
              <a:gd name="csY248" fmla="*/ 1010336 h 3069412"/>
              <a:gd name="csX249" fmla="*/ 6654547 w 8139988"/>
              <a:gd name="csY249" fmla="*/ 1024661 h 3069412"/>
              <a:gd name="csX250" fmla="*/ 6694323 w 8139988"/>
              <a:gd name="csY250" fmla="*/ 1060475 h 3069412"/>
              <a:gd name="csX251" fmla="*/ 6688532 w 8139988"/>
              <a:gd name="csY251" fmla="*/ 1123036 h 3069412"/>
              <a:gd name="csX252" fmla="*/ 6747358 w 8139988"/>
              <a:gd name="csY252" fmla="*/ 1147191 h 3069412"/>
              <a:gd name="csX253" fmla="*/ 6811290 w 8139988"/>
              <a:gd name="csY253" fmla="*/ 1129817 h 3069412"/>
              <a:gd name="csX254" fmla="*/ 6895948 w 8139988"/>
              <a:gd name="csY254" fmla="*/ 1127608 h 3069412"/>
              <a:gd name="csX255" fmla="*/ 6986092 w 8139988"/>
              <a:gd name="csY255" fmla="*/ 1144219 h 3069412"/>
              <a:gd name="csX256" fmla="*/ 7076618 w 8139988"/>
              <a:gd name="csY256" fmla="*/ 1134847 h 3069412"/>
              <a:gd name="csX257" fmla="*/ 7159828 w 8139988"/>
              <a:gd name="csY257" fmla="*/ 1209446 h 3069412"/>
              <a:gd name="csX258" fmla="*/ 7219036 w 8139988"/>
              <a:gd name="csY258" fmla="*/ 1182776 h 3069412"/>
              <a:gd name="csX259" fmla="*/ 7180402 w 8139988"/>
              <a:gd name="csY259" fmla="*/ 1128979 h 3069412"/>
              <a:gd name="csX260" fmla="*/ 7201662 w 8139988"/>
              <a:gd name="csY260" fmla="*/ 1091108 h 3069412"/>
              <a:gd name="csX261" fmla="*/ 7354062 w 8139988"/>
              <a:gd name="csY261" fmla="*/ 1114959 h 3069412"/>
              <a:gd name="csX262" fmla="*/ 7453351 w 8139988"/>
              <a:gd name="csY262" fmla="*/ 1109853 h 3069412"/>
              <a:gd name="csX263" fmla="*/ 7590740 w 8139988"/>
              <a:gd name="csY263" fmla="*/ 1150315 h 3069412"/>
              <a:gd name="csX264" fmla="*/ 7657567 w 8139988"/>
              <a:gd name="csY264" fmla="*/ 1186967 h 3069412"/>
              <a:gd name="csX265" fmla="*/ 7657567 w 8139988"/>
              <a:gd name="csY265" fmla="*/ 1507617 h 3069412"/>
              <a:gd name="csX266" fmla="*/ 7657262 w 8139988"/>
              <a:gd name="csY266" fmla="*/ 1508074 h 3069412"/>
              <a:gd name="csX267" fmla="*/ 7595845 w 8139988"/>
              <a:gd name="csY267" fmla="*/ 1541983 h 3069412"/>
              <a:gd name="csX268" fmla="*/ 7533970 w 8139988"/>
              <a:gd name="csY268" fmla="*/ 1536344 h 3069412"/>
              <a:gd name="csX269" fmla="*/ 7577023 w 8139988"/>
              <a:gd name="csY269" fmla="*/ 1577111 h 3069412"/>
              <a:gd name="csX270" fmla="*/ 7605446 w 8139988"/>
              <a:gd name="csY270" fmla="*/ 1639596 h 3069412"/>
              <a:gd name="csX271" fmla="*/ 7627544 w 8139988"/>
              <a:gd name="csY271" fmla="*/ 1659789 h 3069412"/>
              <a:gd name="csX272" fmla="*/ 7633030 w 8139988"/>
              <a:gd name="csY272" fmla="*/ 1690649 h 3069412"/>
              <a:gd name="csX273" fmla="*/ 7620762 w 8139988"/>
              <a:gd name="csY273" fmla="*/ 1710309 h 3069412"/>
              <a:gd name="csX274" fmla="*/ 7531685 w 8139988"/>
              <a:gd name="csY274" fmla="*/ 1694155 h 3069412"/>
              <a:gd name="csX275" fmla="*/ 7398258 w 8139988"/>
              <a:gd name="csY275" fmla="*/ 1749781 h 3069412"/>
              <a:gd name="csX276" fmla="*/ 7355738 w 8139988"/>
              <a:gd name="csY276" fmla="*/ 1758315 h 3069412"/>
              <a:gd name="csX277" fmla="*/ 7282663 w 8139988"/>
              <a:gd name="csY277" fmla="*/ 1809521 h 3069412"/>
              <a:gd name="csX278" fmla="*/ 7213397 w 8139988"/>
              <a:gd name="csY278" fmla="*/ 1853794 h 3069412"/>
              <a:gd name="csX279" fmla="*/ 7195795 w 8139988"/>
              <a:gd name="csY279" fmla="*/ 1886255 h 3069412"/>
              <a:gd name="csX280" fmla="*/ 7127520 w 8139988"/>
              <a:gd name="csY280" fmla="*/ 1836725 h 3069412"/>
              <a:gd name="csX281" fmla="*/ 7003085 w 8139988"/>
              <a:gd name="csY281" fmla="*/ 1892884 h 3069412"/>
              <a:gd name="csX282" fmla="*/ 6981292 w 8139988"/>
              <a:gd name="csY282" fmla="*/ 1866367 h 3069412"/>
              <a:gd name="csX283" fmla="*/ 6935343 w 8139988"/>
              <a:gd name="csY283" fmla="*/ 1896923 h 3069412"/>
              <a:gd name="csX284" fmla="*/ 6871412 w 8139988"/>
              <a:gd name="csY284" fmla="*/ 1887169 h 3069412"/>
              <a:gd name="csX285" fmla="*/ 6856095 w 8139988"/>
              <a:gd name="csY285" fmla="*/ 1933804 h 3069412"/>
              <a:gd name="csX286" fmla="*/ 6798793 w 8139988"/>
              <a:gd name="csY286" fmla="*/ 2001546 h 3069412"/>
              <a:gd name="csX287" fmla="*/ 6800469 w 8139988"/>
              <a:gd name="csY287" fmla="*/ 2029587 h 3069412"/>
              <a:gd name="csX288" fmla="*/ 6854876 w 8139988"/>
              <a:gd name="csY288" fmla="*/ 2044979 h 3069412"/>
              <a:gd name="csX289" fmla="*/ 6848475 w 8139988"/>
              <a:gd name="csY289" fmla="*/ 2144268 h 3069412"/>
              <a:gd name="csX290" fmla="*/ 6804127 w 8139988"/>
              <a:gd name="csY290" fmla="*/ 2146707 h 3069412"/>
              <a:gd name="csX291" fmla="*/ 6783705 w 8139988"/>
              <a:gd name="csY291" fmla="*/ 2202790 h 3069412"/>
              <a:gd name="csX292" fmla="*/ 6803517 w 8139988"/>
              <a:gd name="csY292" fmla="*/ 2231441 h 3069412"/>
              <a:gd name="csX293" fmla="*/ 6720002 w 8139988"/>
              <a:gd name="csY293" fmla="*/ 2265121 h 3069412"/>
              <a:gd name="csX294" fmla="*/ 6703466 w 8139988"/>
              <a:gd name="csY294" fmla="*/ 2339721 h 3069412"/>
              <a:gd name="csX295" fmla="*/ 6632296 w 8139988"/>
              <a:gd name="csY295" fmla="*/ 2355494 h 3069412"/>
              <a:gd name="csX296" fmla="*/ 6617970 w 8139988"/>
              <a:gd name="csY296" fmla="*/ 2420798 h 3069412"/>
              <a:gd name="csX297" fmla="*/ 6549085 w 8139988"/>
              <a:gd name="csY297" fmla="*/ 2479929 h 3069412"/>
              <a:gd name="csX298" fmla="*/ 6531407 w 8139988"/>
              <a:gd name="csY298" fmla="*/ 2436267 h 3069412"/>
              <a:gd name="csX299" fmla="*/ 6510985 w 8139988"/>
              <a:gd name="csY299" fmla="*/ 2342541 h 3069412"/>
              <a:gd name="csX300" fmla="*/ 6484315 w 8139988"/>
              <a:gd name="csY300" fmla="*/ 2196465 h 3069412"/>
              <a:gd name="csX301" fmla="*/ 6507328 w 8139988"/>
              <a:gd name="csY301" fmla="*/ 2102968 h 3069412"/>
              <a:gd name="csX302" fmla="*/ 6547562 w 8139988"/>
              <a:gd name="csY302" fmla="*/ 2062201 h 3069412"/>
              <a:gd name="csX303" fmla="*/ 6550076 w 8139988"/>
              <a:gd name="csY303" fmla="*/ 2030044 h 3069412"/>
              <a:gd name="csX304" fmla="*/ 6624295 w 8139988"/>
              <a:gd name="csY304" fmla="*/ 2014576 h 3069412"/>
              <a:gd name="csX305" fmla="*/ 6709639 w 8139988"/>
              <a:gd name="csY305" fmla="*/ 1926489 h 3069412"/>
              <a:gd name="csX306" fmla="*/ 6791858 w 8139988"/>
              <a:gd name="csY306" fmla="*/ 1853260 h 3069412"/>
              <a:gd name="csX307" fmla="*/ 6877660 w 8139988"/>
              <a:gd name="csY307" fmla="*/ 1795653 h 3069412"/>
              <a:gd name="csX308" fmla="*/ 6916065 w 8139988"/>
              <a:gd name="csY308" fmla="*/ 1692021 h 3069412"/>
              <a:gd name="csX309" fmla="*/ 6858000 w 8139988"/>
              <a:gd name="csY309" fmla="*/ 1698346 h 3069412"/>
              <a:gd name="csX310" fmla="*/ 6829349 w 8139988"/>
              <a:gd name="csY310" fmla="*/ 1759077 h 3069412"/>
              <a:gd name="csX311" fmla="*/ 6708191 w 8139988"/>
              <a:gd name="csY311" fmla="*/ 1838859 h 3069412"/>
              <a:gd name="csX312" fmla="*/ 6669100 w 8139988"/>
              <a:gd name="csY312" fmla="*/ 1749400 h 3069412"/>
              <a:gd name="csX313" fmla="*/ 6545809 w 8139988"/>
              <a:gd name="csY313" fmla="*/ 1774317 h 3069412"/>
              <a:gd name="csX314" fmla="*/ 6426251 w 8139988"/>
              <a:gd name="csY314" fmla="*/ 1895094 h 3069412"/>
              <a:gd name="csX315" fmla="*/ 6465723 w 8139988"/>
              <a:gd name="csY315" fmla="*/ 1938452 h 3069412"/>
              <a:gd name="csX316" fmla="*/ 6359119 w 8139988"/>
              <a:gd name="csY316" fmla="*/ 1956816 h 3069412"/>
              <a:gd name="csX317" fmla="*/ 6285281 w 8139988"/>
              <a:gd name="csY317" fmla="*/ 1964055 h 3069412"/>
              <a:gd name="csX318" fmla="*/ 6288710 w 8139988"/>
              <a:gd name="csY318" fmla="*/ 1913077 h 3069412"/>
              <a:gd name="csX319" fmla="*/ 6214492 w 8139988"/>
              <a:gd name="csY319" fmla="*/ 1902333 h 3069412"/>
              <a:gd name="csX320" fmla="*/ 6155360 w 8139988"/>
              <a:gd name="csY320" fmla="*/ 1937080 h 3069412"/>
              <a:gd name="csX321" fmla="*/ 6009285 w 8139988"/>
              <a:gd name="csY321" fmla="*/ 1924964 h 3069412"/>
              <a:gd name="csX322" fmla="*/ 5852237 w 8139988"/>
              <a:gd name="csY322" fmla="*/ 1945843 h 3069412"/>
              <a:gd name="csX323" fmla="*/ 5697474 w 8139988"/>
              <a:gd name="csY323" fmla="*/ 2081174 h 3069412"/>
              <a:gd name="csX324" fmla="*/ 5514518 w 8139988"/>
              <a:gd name="csY324" fmla="*/ 2239747 h 3069412"/>
              <a:gd name="csX325" fmla="*/ 5589727 w 8139988"/>
              <a:gd name="csY325" fmla="*/ 2248052 h 3069412"/>
              <a:gd name="csX326" fmla="*/ 5613197 w 8139988"/>
              <a:gd name="csY326" fmla="*/ 2289277 h 3069412"/>
              <a:gd name="csX327" fmla="*/ 5659603 w 8139988"/>
              <a:gd name="csY327" fmla="*/ 2303755 h 3069412"/>
              <a:gd name="csX328" fmla="*/ 5690159 w 8139988"/>
              <a:gd name="csY328" fmla="*/ 2271065 h 3069412"/>
              <a:gd name="csX329" fmla="*/ 5742508 w 8139988"/>
              <a:gd name="csY329" fmla="*/ 2275332 h 3069412"/>
              <a:gd name="csX330" fmla="*/ 5811470 w 8139988"/>
              <a:gd name="csY330" fmla="*/ 2347036 h 3069412"/>
              <a:gd name="csX331" fmla="*/ 5813146 w 8139988"/>
              <a:gd name="csY331" fmla="*/ 2401824 h 3069412"/>
              <a:gd name="csX332" fmla="*/ 5775808 w 8139988"/>
              <a:gd name="csY332" fmla="*/ 2465451 h 3069412"/>
              <a:gd name="csX333" fmla="*/ 5771769 w 8139988"/>
              <a:gd name="csY333" fmla="*/ 2540432 h 3069412"/>
              <a:gd name="csX334" fmla="*/ 5750205 w 8139988"/>
              <a:gd name="csY334" fmla="*/ 2639263 h 3069412"/>
              <a:gd name="csX335" fmla="*/ 5678196 w 8139988"/>
              <a:gd name="csY335" fmla="*/ 2727198 h 3069412"/>
              <a:gd name="csX336" fmla="*/ 5662194 w 8139988"/>
              <a:gd name="csY336" fmla="*/ 2768727 h 3069412"/>
              <a:gd name="csX337" fmla="*/ 5597424 w 8139988"/>
              <a:gd name="csY337" fmla="*/ 2837993 h 3069412"/>
              <a:gd name="csX338" fmla="*/ 5533035 w 8139988"/>
              <a:gd name="csY338" fmla="*/ 2905887 h 3069412"/>
              <a:gd name="csX339" fmla="*/ 5502250 w 8139988"/>
              <a:gd name="csY339" fmla="*/ 2940253 h 3069412"/>
              <a:gd name="csX340" fmla="*/ 5438546 w 8139988"/>
              <a:gd name="csY340" fmla="*/ 2974239 h 3069412"/>
              <a:gd name="csX341" fmla="*/ 5408448 w 8139988"/>
              <a:gd name="csY341" fmla="*/ 2975001 h 3069412"/>
              <a:gd name="csX342" fmla="*/ 5378425 w 8139988"/>
              <a:gd name="csY342" fmla="*/ 2946883 h 3069412"/>
              <a:gd name="csX343" fmla="*/ 5314341 w 8139988"/>
              <a:gd name="csY343" fmla="*/ 2989174 h 3069412"/>
              <a:gd name="csX344" fmla="*/ 5306949 w 8139988"/>
              <a:gd name="csY344" fmla="*/ 3008376 h 3069412"/>
              <a:gd name="csX345" fmla="*/ 5306949 w 8139988"/>
              <a:gd name="csY345" fmla="*/ 3008376 h 3069412"/>
              <a:gd name="csX346" fmla="*/ 5306949 w 8139988"/>
              <a:gd name="csY346" fmla="*/ 3008376 h 3069412"/>
              <a:gd name="csX347" fmla="*/ 5306949 w 8139988"/>
              <a:gd name="csY347" fmla="*/ 3008376 h 3069412"/>
              <a:gd name="csX348" fmla="*/ 5300244 w 8139988"/>
              <a:gd name="csY348" fmla="*/ 2998318 h 3069412"/>
              <a:gd name="csX349" fmla="*/ 5300244 w 8139988"/>
              <a:gd name="csY349" fmla="*/ 2998318 h 3069412"/>
              <a:gd name="csX350" fmla="*/ 5299939 w 8139988"/>
              <a:gd name="csY350" fmla="*/ 2968981 h 3069412"/>
              <a:gd name="csX351" fmla="*/ 5324323 w 8139988"/>
              <a:gd name="csY351" fmla="*/ 2967457 h 3069412"/>
              <a:gd name="csX352" fmla="*/ 5331181 w 8139988"/>
              <a:gd name="csY352" fmla="*/ 2898724 h 3069412"/>
              <a:gd name="csX353" fmla="*/ 5318608 w 8139988"/>
              <a:gd name="csY353" fmla="*/ 2848356 h 3069412"/>
              <a:gd name="csX354" fmla="*/ 5359603 w 8139988"/>
              <a:gd name="csY354" fmla="*/ 2827477 h 3069412"/>
              <a:gd name="csX355" fmla="*/ 5417591 w 8139988"/>
              <a:gd name="csY355" fmla="*/ 2837993 h 3069412"/>
              <a:gd name="csX356" fmla="*/ 5449672 w 8139988"/>
              <a:gd name="csY356" fmla="*/ 2780157 h 3069412"/>
              <a:gd name="csX357" fmla="*/ 5466055 w 8139988"/>
              <a:gd name="csY357" fmla="*/ 2714320 h 3069412"/>
              <a:gd name="csX358" fmla="*/ 5484648 w 8139988"/>
              <a:gd name="csY358" fmla="*/ 2692222 h 3069412"/>
              <a:gd name="csX359" fmla="*/ 5509717 w 8139988"/>
              <a:gd name="csY359" fmla="*/ 2637358 h 3069412"/>
              <a:gd name="csX360" fmla="*/ 5430774 w 8139988"/>
              <a:gd name="csY360" fmla="*/ 2655418 h 3069412"/>
              <a:gd name="csX361" fmla="*/ 5389398 w 8139988"/>
              <a:gd name="csY361" fmla="*/ 2679421 h 3069412"/>
              <a:gd name="csX362" fmla="*/ 5316779 w 8139988"/>
              <a:gd name="csY362" fmla="*/ 2679344 h 3069412"/>
              <a:gd name="csX363" fmla="*/ 5297501 w 8139988"/>
              <a:gd name="csY363" fmla="*/ 2621890 h 3069412"/>
              <a:gd name="csX364" fmla="*/ 5240884 w 8139988"/>
              <a:gd name="csY364" fmla="*/ 2578075 h 3069412"/>
              <a:gd name="csX365" fmla="*/ 5157750 w 8139988"/>
              <a:gd name="csY365" fmla="*/ 2558263 h 3069412"/>
              <a:gd name="csX366" fmla="*/ 5140147 w 8139988"/>
              <a:gd name="csY366" fmla="*/ 2496998 h 3069412"/>
              <a:gd name="csX367" fmla="*/ 5123460 w 8139988"/>
              <a:gd name="csY367" fmla="*/ 2458212 h 3069412"/>
              <a:gd name="csX368" fmla="*/ 5105553 w 8139988"/>
              <a:gd name="csY368" fmla="*/ 2430856 h 3069412"/>
              <a:gd name="csX369" fmla="*/ 5076063 w 8139988"/>
              <a:gd name="csY369" fmla="*/ 2366239 h 3069412"/>
              <a:gd name="csX370" fmla="*/ 5034153 w 8139988"/>
              <a:gd name="csY370" fmla="*/ 2342388 h 3069412"/>
              <a:gd name="csX371" fmla="*/ 4962678 w 8139988"/>
              <a:gd name="csY371" fmla="*/ 2323109 h 3069412"/>
              <a:gd name="csX372" fmla="*/ 4899356 w 8139988"/>
              <a:gd name="csY372" fmla="*/ 2324862 h 3069412"/>
              <a:gd name="csX373" fmla="*/ 4839996 w 8139988"/>
              <a:gd name="csY373" fmla="*/ 2336597 h 3069412"/>
              <a:gd name="csX374" fmla="*/ 4800524 w 8139988"/>
              <a:gd name="csY374" fmla="*/ 2368753 h 3069412"/>
              <a:gd name="csX375" fmla="*/ 4826737 w 8139988"/>
              <a:gd name="csY375" fmla="*/ 2384069 h 3069412"/>
              <a:gd name="csX376" fmla="*/ 4827347 w 8139988"/>
              <a:gd name="csY376" fmla="*/ 2419426 h 3069412"/>
              <a:gd name="csX377" fmla="*/ 4800753 w 8139988"/>
              <a:gd name="csY377" fmla="*/ 2439848 h 3069412"/>
              <a:gd name="csX378" fmla="*/ 4757700 w 8139988"/>
              <a:gd name="csY378" fmla="*/ 2506828 h 3069412"/>
              <a:gd name="csX379" fmla="*/ 4758081 w 8139988"/>
              <a:gd name="csY379" fmla="*/ 2534412 h 3069412"/>
              <a:gd name="csX380" fmla="*/ 4690796 w 8139988"/>
              <a:gd name="csY380" fmla="*/ 2573731 h 3069412"/>
              <a:gd name="csX381" fmla="*/ 4633494 w 8139988"/>
              <a:gd name="csY381" fmla="*/ 2550262 h 3069412"/>
              <a:gd name="csX382" fmla="*/ 4576496 w 8139988"/>
              <a:gd name="csY382" fmla="*/ 2555443 h 3069412"/>
              <a:gd name="csX383" fmla="*/ 4551502 w 8139988"/>
              <a:gd name="csY383" fmla="*/ 2534564 h 3069412"/>
              <a:gd name="csX384" fmla="*/ 4522851 w 8139988"/>
              <a:gd name="csY384" fmla="*/ 2527783 h 3069412"/>
              <a:gd name="csX385" fmla="*/ 4452900 w 8139988"/>
              <a:gd name="csY385" fmla="*/ 2571674 h 3069412"/>
              <a:gd name="csX386" fmla="*/ 4390035 w 8139988"/>
              <a:gd name="csY386" fmla="*/ 2581961 h 3069412"/>
              <a:gd name="csX387" fmla="*/ 4346143 w 8139988"/>
              <a:gd name="csY387" fmla="*/ 2597277 h 3069412"/>
              <a:gd name="csX388" fmla="*/ 4285946 w 8139988"/>
              <a:gd name="csY388" fmla="*/ 2587219 h 3069412"/>
              <a:gd name="csX389" fmla="*/ 4241673 w 8139988"/>
              <a:gd name="csY389" fmla="*/ 2587828 h 3069412"/>
              <a:gd name="csX390" fmla="*/ 4212717 w 8139988"/>
              <a:gd name="csY390" fmla="*/ 2556129 h 3069412"/>
              <a:gd name="csX391" fmla="*/ 4165930 w 8139988"/>
              <a:gd name="csY391" fmla="*/ 2526182 h 3069412"/>
              <a:gd name="csX392" fmla="*/ 4118077 w 8139988"/>
              <a:gd name="csY392" fmla="*/ 2517953 h 3069412"/>
              <a:gd name="csX393" fmla="*/ 4057650 w 8139988"/>
              <a:gd name="csY393" fmla="*/ 2526106 h 3069412"/>
              <a:gd name="csX394" fmla="*/ 4012464 w 8139988"/>
              <a:gd name="csY394" fmla="*/ 2537689 h 3069412"/>
              <a:gd name="csX395" fmla="*/ 3944645 w 8139988"/>
              <a:gd name="csY395" fmla="*/ 2511400 h 3069412"/>
              <a:gd name="csX396" fmla="*/ 3935501 w 8139988"/>
              <a:gd name="csY396" fmla="*/ 2464156 h 3069412"/>
              <a:gd name="csX397" fmla="*/ 3879418 w 8139988"/>
              <a:gd name="csY397" fmla="*/ 2447849 h 3069412"/>
              <a:gd name="csX398" fmla="*/ 3836060 w 8139988"/>
              <a:gd name="csY398" fmla="*/ 2440457 h 3069412"/>
              <a:gd name="csX399" fmla="*/ 3782568 w 8139988"/>
              <a:gd name="csY399" fmla="*/ 2414092 h 3069412"/>
              <a:gd name="csX400" fmla="*/ 3733038 w 8139988"/>
              <a:gd name="csY400" fmla="*/ 2479929 h 3069412"/>
              <a:gd name="csX401" fmla="*/ 3752469 w 8139988"/>
              <a:gd name="csY401" fmla="*/ 2516886 h 3069412"/>
              <a:gd name="csX402" fmla="*/ 3706063 w 8139988"/>
              <a:gd name="csY402" fmla="*/ 2560320 h 3069412"/>
              <a:gd name="csX403" fmla="*/ 3637026 w 8139988"/>
              <a:gd name="csY403" fmla="*/ 2544699 h 3069412"/>
              <a:gd name="csX404" fmla="*/ 3589325 w 8139988"/>
              <a:gd name="csY404" fmla="*/ 2542489 h 3069412"/>
              <a:gd name="csX405" fmla="*/ 3557397 w 8139988"/>
              <a:gd name="csY405" fmla="*/ 2513229 h 3069412"/>
              <a:gd name="csX406" fmla="*/ 3507562 w 8139988"/>
              <a:gd name="csY406" fmla="*/ 2512314 h 3069412"/>
              <a:gd name="csX407" fmla="*/ 3466033 w 8139988"/>
              <a:gd name="csY407" fmla="*/ 2493036 h 3069412"/>
              <a:gd name="csX408" fmla="*/ 3393415 w 8139988"/>
              <a:gd name="csY408" fmla="*/ 2522601 h 3069412"/>
              <a:gd name="csX409" fmla="*/ 3302279 w 8139988"/>
              <a:gd name="csY409" fmla="*/ 2576246 h 3069412"/>
              <a:gd name="csX410" fmla="*/ 3251911 w 8139988"/>
              <a:gd name="csY410" fmla="*/ 2586914 h 3069412"/>
              <a:gd name="csX411" fmla="*/ 3233242 w 8139988"/>
              <a:gd name="csY411" fmla="*/ 2592019 h 3069412"/>
              <a:gd name="csX412" fmla="*/ 3207868 w 8139988"/>
              <a:gd name="csY412" fmla="*/ 2554072 h 3069412"/>
              <a:gd name="csX413" fmla="*/ 3146374 w 8139988"/>
              <a:gd name="csY413" fmla="*/ 2562454 h 3069412"/>
              <a:gd name="csX414" fmla="*/ 3126029 w 8139988"/>
              <a:gd name="csY414" fmla="*/ 2536012 h 3069412"/>
              <a:gd name="csX415" fmla="*/ 3092653 w 8139988"/>
              <a:gd name="csY415" fmla="*/ 2523820 h 3069412"/>
              <a:gd name="csX416" fmla="*/ 3069641 w 8139988"/>
              <a:gd name="csY416" fmla="*/ 2487549 h 3069412"/>
              <a:gd name="csX417" fmla="*/ 3043276 w 8139988"/>
              <a:gd name="csY417" fmla="*/ 2476195 h 3069412"/>
              <a:gd name="csX418" fmla="*/ 2974696 w 8139988"/>
              <a:gd name="csY418" fmla="*/ 2492426 h 3069412"/>
              <a:gd name="csX419" fmla="*/ 2908859 w 8139988"/>
              <a:gd name="csY419" fmla="*/ 2456002 h 3069412"/>
              <a:gd name="csX420" fmla="*/ 2883408 w 8139988"/>
              <a:gd name="csY420" fmla="*/ 2489149 h 3069412"/>
              <a:gd name="csX421" fmla="*/ 2776728 w 8139988"/>
              <a:gd name="csY421" fmla="*/ 2326615 h 3069412"/>
              <a:gd name="csX422" fmla="*/ 2715768 w 8139988"/>
              <a:gd name="csY422" fmla="*/ 2276170 h 3069412"/>
              <a:gd name="csX423" fmla="*/ 2733294 w 8139988"/>
              <a:gd name="csY423" fmla="*/ 2255520 h 3069412"/>
              <a:gd name="csX424" fmla="*/ 2613584 w 8139988"/>
              <a:gd name="csY424" fmla="*/ 2317394 h 3069412"/>
              <a:gd name="csX425" fmla="*/ 2567788 w 8139988"/>
              <a:gd name="csY425" fmla="*/ 2321052 h 3069412"/>
              <a:gd name="csX426" fmla="*/ 2571750 w 8139988"/>
              <a:gd name="csY426" fmla="*/ 2285391 h 3069412"/>
              <a:gd name="csX427" fmla="*/ 2510409 w 8139988"/>
              <a:gd name="csY427" fmla="*/ 2262988 h 3069412"/>
              <a:gd name="csX428" fmla="*/ 2460498 w 8139988"/>
              <a:gd name="csY428" fmla="*/ 2278990 h 3069412"/>
              <a:gd name="csX429" fmla="*/ 2445487 w 8139988"/>
              <a:gd name="csY429" fmla="*/ 2210562 h 3069412"/>
              <a:gd name="csX430" fmla="*/ 2359685 w 8139988"/>
              <a:gd name="csY430" fmla="*/ 2196160 h 3069412"/>
              <a:gd name="csX431" fmla="*/ 2316708 w 8139988"/>
              <a:gd name="csY431" fmla="*/ 2223745 h 3069412"/>
              <a:gd name="csX432" fmla="*/ 2197227 w 8139988"/>
              <a:gd name="csY432" fmla="*/ 2248205 h 3069412"/>
              <a:gd name="csX433" fmla="*/ 2173910 w 8139988"/>
              <a:gd name="csY433" fmla="*/ 2264512 h 3069412"/>
              <a:gd name="csX434" fmla="*/ 1995145 w 8139988"/>
              <a:gd name="csY434" fmla="*/ 2287372 h 3069412"/>
              <a:gd name="csX435" fmla="*/ 1973275 w 8139988"/>
              <a:gd name="csY435" fmla="*/ 2309622 h 3069412"/>
              <a:gd name="csX436" fmla="*/ 2007794 w 8139988"/>
              <a:gd name="csY436" fmla="*/ 2354123 h 3069412"/>
              <a:gd name="csX437" fmla="*/ 1961921 w 8139988"/>
              <a:gd name="csY437" fmla="*/ 2370963 h 3069412"/>
              <a:gd name="csX438" fmla="*/ 1970837 w 8139988"/>
              <a:gd name="csY438" fmla="*/ 2388489 h 3069412"/>
              <a:gd name="csX439" fmla="*/ 1925041 w 8139988"/>
              <a:gd name="csY439" fmla="*/ 2419655 h 3069412"/>
              <a:gd name="csX440" fmla="*/ 2002383 w 8139988"/>
              <a:gd name="csY440" fmla="*/ 2463394 h 3069412"/>
              <a:gd name="csX441" fmla="*/ 1990420 w 8139988"/>
              <a:gd name="csY441" fmla="*/ 2493264 h 3069412"/>
              <a:gd name="csX442" fmla="*/ 1923364 w 8139988"/>
              <a:gd name="csY442" fmla="*/ 2490521 h 3069412"/>
              <a:gd name="csX443" fmla="*/ 1909496 w 8139988"/>
              <a:gd name="csY443" fmla="*/ 2509190 h 3069412"/>
              <a:gd name="csX444" fmla="*/ 1848384 w 8139988"/>
              <a:gd name="csY444" fmla="*/ 2476576 h 3069412"/>
              <a:gd name="csX445" fmla="*/ 1772717 w 8139988"/>
              <a:gd name="csY445" fmla="*/ 2477872 h 3069412"/>
              <a:gd name="csX446" fmla="*/ 1722044 w 8139988"/>
              <a:gd name="csY446" fmla="*/ 2504389 h 3069412"/>
              <a:gd name="csX447" fmla="*/ 1665504 w 8139988"/>
              <a:gd name="csY447" fmla="*/ 2478939 h 3069412"/>
              <a:gd name="csX448" fmla="*/ 1560195 w 8139988"/>
              <a:gd name="csY448" fmla="*/ 2435047 h 3069412"/>
              <a:gd name="csX449" fmla="*/ 1485595 w 8139988"/>
              <a:gd name="csY449" fmla="*/ 2436724 h 3069412"/>
              <a:gd name="csX450" fmla="*/ 1386992 w 8139988"/>
              <a:gd name="csY450" fmla="*/ 2505456 h 3069412"/>
              <a:gd name="csX451" fmla="*/ 1381049 w 8139988"/>
              <a:gd name="csY451" fmla="*/ 2551100 h 3069412"/>
              <a:gd name="csX452" fmla="*/ 1331976 w 8139988"/>
              <a:gd name="csY452" fmla="*/ 2514905 h 3069412"/>
              <a:gd name="csX453" fmla="*/ 1293876 w 8139988"/>
              <a:gd name="csY453" fmla="*/ 2583332 h 3069412"/>
              <a:gd name="csX454" fmla="*/ 1307821 w 8139988"/>
              <a:gd name="csY454" fmla="*/ 2595906 h 3069412"/>
              <a:gd name="csX455" fmla="*/ 1280236 w 8139988"/>
              <a:gd name="csY455" fmla="*/ 2642464 h 3069412"/>
              <a:gd name="csX456" fmla="*/ 1320775 w 8139988"/>
              <a:gd name="csY456" fmla="*/ 2683840 h 3069412"/>
              <a:gd name="csX457" fmla="*/ 1356208 w 8139988"/>
              <a:gd name="csY457" fmla="*/ 2682164 h 3069412"/>
              <a:gd name="csX458" fmla="*/ 1386611 w 8139988"/>
              <a:gd name="csY458" fmla="*/ 2722626 h 3069412"/>
              <a:gd name="csX459" fmla="*/ 1381811 w 8139988"/>
              <a:gd name="csY459" fmla="*/ 2753563 h 3069412"/>
              <a:gd name="csX460" fmla="*/ 1406042 w 8139988"/>
              <a:gd name="csY460" fmla="*/ 2763241 h 3069412"/>
              <a:gd name="csX461" fmla="*/ 3539718 w 8139988"/>
              <a:gd name="csY461" fmla="*/ 25451 h 3069412"/>
              <a:gd name="csX462" fmla="*/ 3643046 w 8139988"/>
              <a:gd name="csY462" fmla="*/ 0 h 3069412"/>
              <a:gd name="csX463" fmla="*/ 3735858 w 8139988"/>
              <a:gd name="csY463" fmla="*/ 56464 h 3069412"/>
              <a:gd name="csX464" fmla="*/ 3845814 w 8139988"/>
              <a:gd name="csY464" fmla="*/ 162611 h 3069412"/>
              <a:gd name="csX465" fmla="*/ 3834003 w 8139988"/>
              <a:gd name="csY465" fmla="*/ 258775 h 3069412"/>
              <a:gd name="csX466" fmla="*/ 3729838 w 8139988"/>
              <a:gd name="csY466" fmla="*/ 271882 h 3069412"/>
              <a:gd name="csX467" fmla="*/ 3596793 w 8139988"/>
              <a:gd name="csY467" fmla="*/ 241402 h 3069412"/>
              <a:gd name="csX468" fmla="*/ 3517544 w 8139988"/>
              <a:gd name="csY468" fmla="*/ 200711 h 3069412"/>
              <a:gd name="csX469" fmla="*/ 3480892 w 8139988"/>
              <a:gd name="csY469" fmla="*/ 123063 h 3069412"/>
              <a:gd name="csX470" fmla="*/ 3415741 w 8139988"/>
              <a:gd name="csY470" fmla="*/ 101346 h 3069412"/>
              <a:gd name="csX471" fmla="*/ 3539718 w 8139988"/>
              <a:gd name="csY471" fmla="*/ 25451 h 3069412"/>
              <a:gd name="csX472" fmla="*/ 3972459 w 8139988"/>
              <a:gd name="csY472" fmla="*/ 216256 h 3069412"/>
              <a:gd name="csX473" fmla="*/ 4093464 w 8139988"/>
              <a:gd name="csY473" fmla="*/ 276377 h 3069412"/>
              <a:gd name="csX474" fmla="*/ 4079291 w 8139988"/>
              <a:gd name="csY474" fmla="*/ 318897 h 3069412"/>
              <a:gd name="csX475" fmla="*/ 3810076 w 8139988"/>
              <a:gd name="csY475" fmla="*/ 358750 h 3069412"/>
              <a:gd name="csX476" fmla="*/ 3897325 w 8139988"/>
              <a:gd name="csY476" fmla="*/ 221285 h 3069412"/>
              <a:gd name="csX477" fmla="*/ 3936568 w 8139988"/>
              <a:gd name="csY477" fmla="*/ 209245 h 3069412"/>
              <a:gd name="csX478" fmla="*/ 3972459 w 8139988"/>
              <a:gd name="csY478" fmla="*/ 216256 h 3069412"/>
              <a:gd name="csX479" fmla="*/ 5691454 w 8139988"/>
              <a:gd name="csY479" fmla="*/ 538124 h 3069412"/>
              <a:gd name="csX480" fmla="*/ 5817565 w 8139988"/>
              <a:gd name="csY480" fmla="*/ 542392 h 3069412"/>
              <a:gd name="csX481" fmla="*/ 5990158 w 8139988"/>
              <a:gd name="csY481" fmla="*/ 594131 h 3069412"/>
              <a:gd name="csX482" fmla="*/ 5952592 w 8139988"/>
              <a:gd name="csY482" fmla="*/ 665378 h 3069412"/>
              <a:gd name="csX483" fmla="*/ 5776570 w 8139988"/>
              <a:gd name="csY483" fmla="*/ 662711 h 3069412"/>
              <a:gd name="csX484" fmla="*/ 5697398 w 8139988"/>
              <a:gd name="csY484" fmla="*/ 685114 h 3069412"/>
              <a:gd name="csX485" fmla="*/ 5602758 w 8139988"/>
              <a:gd name="csY485" fmla="*/ 623164 h 3069412"/>
              <a:gd name="csX486" fmla="*/ 5628437 w 8139988"/>
              <a:gd name="csY486" fmla="*/ 556489 h 3069412"/>
              <a:gd name="csX487" fmla="*/ 5691454 w 8139988"/>
              <a:gd name="csY487" fmla="*/ 538124 h 3069412"/>
              <a:gd name="csX488" fmla="*/ 6139892 w 8139988"/>
              <a:gd name="csY488" fmla="*/ 615010 h 3069412"/>
              <a:gd name="csX489" fmla="*/ 6259754 w 8139988"/>
              <a:gd name="csY489" fmla="*/ 640156 h 3069412"/>
              <a:gd name="csX490" fmla="*/ 6204585 w 8139988"/>
              <a:gd name="csY490" fmla="*/ 677799 h 3069412"/>
              <a:gd name="csX491" fmla="*/ 6128233 w 8139988"/>
              <a:gd name="csY491" fmla="*/ 669341 h 3069412"/>
              <a:gd name="csX492" fmla="*/ 6039460 w 8139988"/>
              <a:gd name="csY492" fmla="*/ 631622 h 3069412"/>
              <a:gd name="csX493" fmla="*/ 6050890 w 8139988"/>
              <a:gd name="csY493" fmla="*/ 600456 h 3069412"/>
              <a:gd name="csX494" fmla="*/ 6139892 w 8139988"/>
              <a:gd name="csY494" fmla="*/ 615010 h 3069412"/>
              <a:gd name="csX495" fmla="*/ 5740680 w 8139988"/>
              <a:gd name="csY495" fmla="*/ 800938 h 3069412"/>
              <a:gd name="csX496" fmla="*/ 5786018 w 8139988"/>
              <a:gd name="csY496" fmla="*/ 764438 h 3069412"/>
              <a:gd name="csX497" fmla="*/ 5845760 w 8139988"/>
              <a:gd name="csY497" fmla="*/ 755828 h 3069412"/>
              <a:gd name="csX498" fmla="*/ 5913577 w 8139988"/>
              <a:gd name="csY498" fmla="*/ 791261 h 3069412"/>
              <a:gd name="csX499" fmla="*/ 5919368 w 8139988"/>
              <a:gd name="csY499" fmla="*/ 815416 h 3069412"/>
              <a:gd name="csX500" fmla="*/ 5846978 w 8139988"/>
              <a:gd name="csY500" fmla="*/ 816026 h 3069412"/>
              <a:gd name="csX501" fmla="*/ 5749061 w 8139988"/>
              <a:gd name="csY501" fmla="*/ 805815 h 3069412"/>
              <a:gd name="csX502" fmla="*/ 5740680 w 8139988"/>
              <a:gd name="csY502" fmla="*/ 800938 h 3069412"/>
              <a:gd name="csX503" fmla="*/ 1202893 w 8139988"/>
              <a:gd name="csY503" fmla="*/ 73914 h 3069412"/>
              <a:gd name="csX504" fmla="*/ 1296086 w 8139988"/>
              <a:gd name="csY504" fmla="*/ 53721 h 3069412"/>
              <a:gd name="csX505" fmla="*/ 1368704 w 8139988"/>
              <a:gd name="csY505" fmla="*/ 52349 h 3069412"/>
              <a:gd name="csX506" fmla="*/ 1378458 w 8139988"/>
              <a:gd name="csY506" fmla="*/ 82220 h 3069412"/>
              <a:gd name="csX507" fmla="*/ 1405890 w 8139988"/>
              <a:gd name="csY507" fmla="*/ 55702 h 3069412"/>
              <a:gd name="csX508" fmla="*/ 1450848 w 8139988"/>
              <a:gd name="csY508" fmla="*/ 37262 h 3069412"/>
              <a:gd name="csX509" fmla="*/ 1521714 w 8139988"/>
              <a:gd name="csY509" fmla="*/ 61722 h 3069412"/>
              <a:gd name="csX510" fmla="*/ 1503274 w 8139988"/>
              <a:gd name="csY510" fmla="*/ 78638 h 3069412"/>
              <a:gd name="csX511" fmla="*/ 1439113 w 8139988"/>
              <a:gd name="csY511" fmla="*/ 93193 h 3069412"/>
              <a:gd name="csX512" fmla="*/ 1396213 w 8139988"/>
              <a:gd name="csY512" fmla="*/ 101575 h 3069412"/>
              <a:gd name="csX513" fmla="*/ 1389507 w 8139988"/>
              <a:gd name="csY513" fmla="*/ 119558 h 3069412"/>
              <a:gd name="csX514" fmla="*/ 1333729 w 8139988"/>
              <a:gd name="csY514" fmla="*/ 137617 h 3069412"/>
              <a:gd name="csX515" fmla="*/ 1281989 w 8139988"/>
              <a:gd name="csY515" fmla="*/ 111709 h 3069412"/>
              <a:gd name="csX516" fmla="*/ 1309192 w 8139988"/>
              <a:gd name="csY516" fmla="*/ 77267 h 3069412"/>
              <a:gd name="csX517" fmla="*/ 1202893 w 8139988"/>
              <a:gd name="csY517" fmla="*/ 73914 h 3069412"/>
              <a:gd name="csX518" fmla="*/ 146685 w 8139988"/>
              <a:gd name="csY518" fmla="*/ 2266264 h 3069412"/>
              <a:gd name="csX519" fmla="*/ 58826 w 8139988"/>
              <a:gd name="csY519" fmla="*/ 2267255 h 3069412"/>
              <a:gd name="csX520" fmla="*/ 0 w 8139988"/>
              <a:gd name="csY520" fmla="*/ 2259787 h 3069412"/>
              <a:gd name="csX521" fmla="*/ 10897 w 8139988"/>
              <a:gd name="csY521" fmla="*/ 2230679 h 3069412"/>
              <a:gd name="csX522" fmla="*/ 76810 w 8139988"/>
              <a:gd name="csY522" fmla="*/ 2209114 h 3069412"/>
              <a:gd name="csX523" fmla="*/ 126797 w 8139988"/>
              <a:gd name="csY523" fmla="*/ 2220773 h 3069412"/>
              <a:gd name="csX524" fmla="*/ 147904 w 8139988"/>
              <a:gd name="csY524" fmla="*/ 2231289 h 3069412"/>
              <a:gd name="csX525" fmla="*/ 142875 w 8139988"/>
              <a:gd name="csY525" fmla="*/ 2249424 h 3069412"/>
              <a:gd name="csX526" fmla="*/ 146685 w 8139988"/>
              <a:gd name="csY526" fmla="*/ 2266264 h 3069412"/>
              <a:gd name="csX527" fmla="*/ 1616507 w 8139988"/>
              <a:gd name="csY527" fmla="*/ 765886 h 3069412"/>
              <a:gd name="csX528" fmla="*/ 1730883 w 8139988"/>
              <a:gd name="csY528" fmla="*/ 683666 h 3069412"/>
              <a:gd name="csX529" fmla="*/ 1717929 w 8139988"/>
              <a:gd name="csY529" fmla="*/ 640461 h 3069412"/>
              <a:gd name="csX530" fmla="*/ 1824761 w 8139988"/>
              <a:gd name="csY530" fmla="*/ 589559 h 3069412"/>
              <a:gd name="csX531" fmla="*/ 1982419 w 8139988"/>
              <a:gd name="csY531" fmla="*/ 526771 h 3069412"/>
              <a:gd name="csX532" fmla="*/ 2141373 w 8139988"/>
              <a:gd name="csY532" fmla="*/ 508330 h 3069412"/>
              <a:gd name="csX533" fmla="*/ 2223211 w 8139988"/>
              <a:gd name="csY533" fmla="*/ 471449 h 3069412"/>
              <a:gd name="csX534" fmla="*/ 2316099 w 8139988"/>
              <a:gd name="csY534" fmla="*/ 458419 h 3069412"/>
              <a:gd name="csX535" fmla="*/ 2349322 w 8139988"/>
              <a:gd name="csY535" fmla="*/ 497815 h 3069412"/>
              <a:gd name="csX536" fmla="*/ 2317242 w 8139988"/>
              <a:gd name="csY536" fmla="*/ 528599 h 3069412"/>
              <a:gd name="csX537" fmla="*/ 2148002 w 8139988"/>
              <a:gd name="csY537" fmla="*/ 577139 h 3069412"/>
              <a:gd name="csX538" fmla="*/ 2002231 w 8139988"/>
              <a:gd name="csY538" fmla="*/ 623240 h 3069412"/>
              <a:gd name="csX539" fmla="*/ 1853870 w 8139988"/>
              <a:gd name="csY539" fmla="*/ 713689 h 3069412"/>
              <a:gd name="csX540" fmla="*/ 1782623 w 8139988"/>
              <a:gd name="csY540" fmla="*/ 804291 h 3069412"/>
              <a:gd name="csX541" fmla="*/ 1707794 w 8139988"/>
              <a:gd name="csY541" fmla="*/ 891692 h 3069412"/>
              <a:gd name="csX542" fmla="*/ 1717548 w 8139988"/>
              <a:gd name="csY542" fmla="*/ 965683 h 3069412"/>
              <a:gd name="csX543" fmla="*/ 1808912 w 8139988"/>
              <a:gd name="csY543" fmla="*/ 1037387 h 3069412"/>
              <a:gd name="csX544" fmla="*/ 1780642 w 8139988"/>
              <a:gd name="csY544" fmla="*/ 1045007 h 3069412"/>
              <a:gd name="csX545" fmla="*/ 1624584 w 8139988"/>
              <a:gd name="csY545" fmla="*/ 1033729 h 3069412"/>
              <a:gd name="csX546" fmla="*/ 1611935 w 8139988"/>
              <a:gd name="csY546" fmla="*/ 995020 h 3069412"/>
              <a:gd name="csX547" fmla="*/ 1525524 w 8139988"/>
              <a:gd name="csY547" fmla="*/ 971474 h 3069412"/>
              <a:gd name="csX548" fmla="*/ 1518514 w 8139988"/>
              <a:gd name="csY548" fmla="*/ 923620 h 3069412"/>
              <a:gd name="csX549" fmla="*/ 1567358 w 8139988"/>
              <a:gd name="csY549" fmla="*/ 904418 h 3069412"/>
              <a:gd name="csX550" fmla="*/ 1565681 w 8139988"/>
              <a:gd name="csY550" fmla="*/ 855269 h 3069412"/>
              <a:gd name="csX551" fmla="*/ 1660474 w 8139988"/>
              <a:gd name="csY551" fmla="*/ 777164 h 3069412"/>
              <a:gd name="csX552" fmla="*/ 1616507 w 8139988"/>
              <a:gd name="csY552" fmla="*/ 765886 h 3069412"/>
              <a:gd name="csX553" fmla="*/ 5886450 w 8139988"/>
              <a:gd name="csY553" fmla="*/ 2307107 h 3069412"/>
              <a:gd name="csX554" fmla="*/ 5902986 w 8139988"/>
              <a:gd name="csY554" fmla="*/ 2369592 h 3069412"/>
              <a:gd name="csX555" fmla="*/ 5901767 w 8139988"/>
              <a:gd name="csY555" fmla="*/ 2432609 h 3069412"/>
              <a:gd name="csX556" fmla="*/ 5921502 w 8139988"/>
              <a:gd name="csY556" fmla="*/ 2496464 h 3069412"/>
              <a:gd name="csX557" fmla="*/ 5969508 w 8139988"/>
              <a:gd name="csY557" fmla="*/ 2606726 h 3069412"/>
              <a:gd name="csX558" fmla="*/ 5898795 w 8139988"/>
              <a:gd name="csY558" fmla="*/ 2586381 h 3069412"/>
              <a:gd name="csX559" fmla="*/ 5869458 w 8139988"/>
              <a:gd name="csY559" fmla="*/ 2675001 h 3069412"/>
              <a:gd name="csX560" fmla="*/ 5916016 w 8139988"/>
              <a:gd name="csY560" fmla="*/ 2737028 h 3069412"/>
              <a:gd name="csX561" fmla="*/ 5914644 w 8139988"/>
              <a:gd name="csY561" fmla="*/ 2778938 h 3069412"/>
              <a:gd name="csX562" fmla="*/ 5878449 w 8139988"/>
              <a:gd name="csY562" fmla="*/ 2742819 h 3069412"/>
              <a:gd name="csX563" fmla="*/ 5847131 w 8139988"/>
              <a:gd name="csY563" fmla="*/ 2789149 h 3069412"/>
              <a:gd name="csX564" fmla="*/ 5838292 w 8139988"/>
              <a:gd name="csY564" fmla="*/ 2738857 h 3069412"/>
              <a:gd name="csX565" fmla="*/ 5843626 w 8139988"/>
              <a:gd name="csY565" fmla="*/ 2679954 h 3069412"/>
              <a:gd name="csX566" fmla="*/ 5838216 w 8139988"/>
              <a:gd name="csY566" fmla="*/ 2613965 h 3069412"/>
              <a:gd name="csX567" fmla="*/ 5849265 w 8139988"/>
              <a:gd name="csY567" fmla="*/ 2567254 h 3069412"/>
              <a:gd name="csX568" fmla="*/ 5851398 w 8139988"/>
              <a:gd name="csY568" fmla="*/ 2483587 h 3069412"/>
              <a:gd name="csX569" fmla="*/ 5823356 w 8139988"/>
              <a:gd name="csY569" fmla="*/ 2421255 h 3069412"/>
              <a:gd name="csX570" fmla="*/ 5827624 w 8139988"/>
              <a:gd name="csY570" fmla="*/ 2333320 h 3069412"/>
              <a:gd name="csX571" fmla="*/ 5871743 w 8139988"/>
              <a:gd name="csY571" fmla="*/ 2303297 h 3069412"/>
              <a:gd name="csX572" fmla="*/ 5852770 w 8139988"/>
              <a:gd name="csY572" fmla="*/ 2272970 h 3069412"/>
              <a:gd name="csX573" fmla="*/ 5874030 w 8139988"/>
              <a:gd name="csY573" fmla="*/ 2263750 h 3069412"/>
              <a:gd name="csX574" fmla="*/ 5886450 w 8139988"/>
              <a:gd name="csY574" fmla="*/ 2307107 h 3069412"/>
              <a:gd name="csX575" fmla="*/ 7899806 w 8139988"/>
              <a:gd name="csY575" fmla="*/ 1331443 h 3069412"/>
              <a:gd name="csX576" fmla="*/ 7895692 w 8139988"/>
              <a:gd name="csY576" fmla="*/ 1381354 h 3069412"/>
              <a:gd name="csX577" fmla="*/ 7927925 w 8139988"/>
              <a:gd name="csY577" fmla="*/ 1401166 h 3069412"/>
              <a:gd name="csX578" fmla="*/ 7916799 w 8139988"/>
              <a:gd name="csY578" fmla="*/ 1343025 h 3069412"/>
              <a:gd name="csX579" fmla="*/ 8046491 w 8139988"/>
              <a:gd name="csY579" fmla="*/ 1355065 h 3069412"/>
              <a:gd name="csX580" fmla="*/ 8139989 w 8139988"/>
              <a:gd name="csY580" fmla="*/ 1429588 h 3069412"/>
              <a:gd name="csX581" fmla="*/ 8092593 w 8139988"/>
              <a:gd name="csY581" fmla="*/ 1463878 h 3069412"/>
              <a:gd name="csX582" fmla="*/ 8014335 w 8139988"/>
              <a:gd name="csY582" fmla="*/ 1471956 h 3069412"/>
              <a:gd name="csX583" fmla="*/ 8013116 w 8139988"/>
              <a:gd name="csY583" fmla="*/ 1547698 h 3069412"/>
              <a:gd name="csX584" fmla="*/ 7994066 w 8139988"/>
              <a:gd name="csY584" fmla="*/ 1563624 h 3069412"/>
              <a:gd name="csX585" fmla="*/ 7949336 w 8139988"/>
              <a:gd name="csY585" fmla="*/ 1561338 h 3069412"/>
              <a:gd name="csX586" fmla="*/ 7912913 w 8139988"/>
              <a:gd name="csY586" fmla="*/ 1534592 h 3069412"/>
              <a:gd name="csX587" fmla="*/ 7849438 w 8139988"/>
              <a:gd name="csY587" fmla="*/ 1512037 h 3069412"/>
              <a:gd name="csX588" fmla="*/ 7838694 w 8139988"/>
              <a:gd name="csY588" fmla="*/ 1478280 h 3069412"/>
              <a:gd name="csX589" fmla="*/ 7790231 w 8139988"/>
              <a:gd name="csY589" fmla="*/ 1465479 h 3069412"/>
              <a:gd name="csX590" fmla="*/ 7735900 w 8139988"/>
              <a:gd name="csY590" fmla="*/ 1475613 h 3069412"/>
              <a:gd name="csX591" fmla="*/ 7709992 w 8139988"/>
              <a:gd name="csY591" fmla="*/ 1448257 h 3069412"/>
              <a:gd name="csX592" fmla="*/ 7720356 w 8139988"/>
              <a:gd name="csY592" fmla="*/ 1418920 h 3069412"/>
              <a:gd name="csX593" fmla="*/ 7663130 w 8139988"/>
              <a:gd name="csY593" fmla="*/ 1437666 h 3069412"/>
              <a:gd name="csX594" fmla="*/ 7684694 w 8139988"/>
              <a:gd name="csY594" fmla="*/ 1474622 h 3069412"/>
              <a:gd name="csX595" fmla="*/ 7657567 w 8139988"/>
              <a:gd name="csY595" fmla="*/ 1507617 h 3069412"/>
              <a:gd name="csX596" fmla="*/ 7657567 w 8139988"/>
              <a:gd name="csY596" fmla="*/ 1186967 h 3069412"/>
              <a:gd name="csX597" fmla="*/ 7774610 w 8139988"/>
              <a:gd name="csY597" fmla="*/ 1250366 h 3069412"/>
              <a:gd name="csX598" fmla="*/ 7899806 w 8139988"/>
              <a:gd name="csY598" fmla="*/ 1331443 h 3069412"/>
              <a:gd name="csX599" fmla="*/ 7719975 w 8139988"/>
              <a:gd name="csY599" fmla="*/ 1022375 h 3069412"/>
              <a:gd name="csX600" fmla="*/ 7657567 w 8139988"/>
              <a:gd name="csY600" fmla="*/ 1027709 h 3069412"/>
              <a:gd name="csX601" fmla="*/ 7657567 w 8139988"/>
              <a:gd name="csY601" fmla="*/ 967892 h 3069412"/>
              <a:gd name="csX602" fmla="*/ 7663739 w 8139988"/>
              <a:gd name="csY602" fmla="*/ 964159 h 3069412"/>
              <a:gd name="csX603" fmla="*/ 7704202 w 8139988"/>
              <a:gd name="csY603" fmla="*/ 964311 h 3069412"/>
              <a:gd name="csX604" fmla="*/ 7773238 w 8139988"/>
              <a:gd name="csY604" fmla="*/ 989533 h 3069412"/>
              <a:gd name="csX605" fmla="*/ 7769200 w 8139988"/>
              <a:gd name="csY605" fmla="*/ 1001497 h 3069412"/>
              <a:gd name="csX606" fmla="*/ 7719975 w 8139988"/>
              <a:gd name="csY606" fmla="*/ 1022375 h 3069412"/>
              <a:gd name="csX607" fmla="*/ 657911 w 8139988"/>
              <a:gd name="csY607" fmla="*/ 2788844 h 3069412"/>
              <a:gd name="csX608" fmla="*/ 670484 w 8139988"/>
              <a:gd name="csY608" fmla="*/ 2774061 h 3069412"/>
              <a:gd name="csX609" fmla="*/ 704469 w 8139988"/>
              <a:gd name="csY609" fmla="*/ 2786863 h 3069412"/>
              <a:gd name="csX610" fmla="*/ 719785 w 8139988"/>
              <a:gd name="csY610" fmla="*/ 2789149 h 3069412"/>
              <a:gd name="csX611" fmla="*/ 726034 w 8139988"/>
              <a:gd name="csY611" fmla="*/ 2800960 h 3069412"/>
              <a:gd name="csX612" fmla="*/ 733196 w 8139988"/>
              <a:gd name="csY612" fmla="*/ 2802789 h 3069412"/>
              <a:gd name="csX613" fmla="*/ 733577 w 8139988"/>
              <a:gd name="csY613" fmla="*/ 2807894 h 3069412"/>
              <a:gd name="csX614" fmla="*/ 756971 w 8139988"/>
              <a:gd name="csY614" fmla="*/ 2822219 h 3069412"/>
              <a:gd name="csX615" fmla="*/ 805662 w 8139988"/>
              <a:gd name="csY615" fmla="*/ 2818638 h 3069412"/>
              <a:gd name="csX616" fmla="*/ 796366 w 8139988"/>
              <a:gd name="csY616" fmla="*/ 2839822 h 3069412"/>
              <a:gd name="csX617" fmla="*/ 744093 w 8139988"/>
              <a:gd name="csY617" fmla="*/ 2850032 h 3069412"/>
              <a:gd name="csX618" fmla="*/ 679247 w 8139988"/>
              <a:gd name="csY618" fmla="*/ 2884018 h 3069412"/>
              <a:gd name="csX619" fmla="*/ 652653 w 8139988"/>
              <a:gd name="csY619" fmla="*/ 2872131 h 3069412"/>
              <a:gd name="csX620" fmla="*/ 663245 w 8139988"/>
              <a:gd name="csY620" fmla="*/ 2844394 h 3069412"/>
              <a:gd name="csX621" fmla="*/ 611048 w 8139988"/>
              <a:gd name="csY621" fmla="*/ 2827096 h 3069412"/>
              <a:gd name="csX622" fmla="*/ 619430 w 8139988"/>
              <a:gd name="csY622" fmla="*/ 2815742 h 3069412"/>
              <a:gd name="csX623" fmla="*/ 665150 w 8139988"/>
              <a:gd name="csY623" fmla="*/ 2796007 h 3069412"/>
              <a:gd name="csX624" fmla="*/ 657911 w 8139988"/>
              <a:gd name="csY624" fmla="*/ 2788844 h 30694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  <a:cxn ang="0">
                <a:pos x="csX260" y="csY260"/>
              </a:cxn>
              <a:cxn ang="0">
                <a:pos x="csX261" y="csY261"/>
              </a:cxn>
              <a:cxn ang="0">
                <a:pos x="csX262" y="csY262"/>
              </a:cxn>
              <a:cxn ang="0">
                <a:pos x="csX263" y="csY263"/>
              </a:cxn>
              <a:cxn ang="0">
                <a:pos x="csX264" y="csY264"/>
              </a:cxn>
              <a:cxn ang="0">
                <a:pos x="csX265" y="csY265"/>
              </a:cxn>
              <a:cxn ang="0">
                <a:pos x="csX266" y="csY266"/>
              </a:cxn>
              <a:cxn ang="0">
                <a:pos x="csX267" y="csY267"/>
              </a:cxn>
              <a:cxn ang="0">
                <a:pos x="csX268" y="csY268"/>
              </a:cxn>
              <a:cxn ang="0">
                <a:pos x="csX269" y="csY269"/>
              </a:cxn>
              <a:cxn ang="0">
                <a:pos x="csX270" y="csY270"/>
              </a:cxn>
              <a:cxn ang="0">
                <a:pos x="csX271" y="csY271"/>
              </a:cxn>
              <a:cxn ang="0">
                <a:pos x="csX272" y="csY272"/>
              </a:cxn>
              <a:cxn ang="0">
                <a:pos x="csX273" y="csY273"/>
              </a:cxn>
              <a:cxn ang="0">
                <a:pos x="csX274" y="csY274"/>
              </a:cxn>
              <a:cxn ang="0">
                <a:pos x="csX275" y="csY275"/>
              </a:cxn>
              <a:cxn ang="0">
                <a:pos x="csX276" y="csY276"/>
              </a:cxn>
              <a:cxn ang="0">
                <a:pos x="csX277" y="csY277"/>
              </a:cxn>
              <a:cxn ang="0">
                <a:pos x="csX278" y="csY278"/>
              </a:cxn>
              <a:cxn ang="0">
                <a:pos x="csX279" y="csY279"/>
              </a:cxn>
              <a:cxn ang="0">
                <a:pos x="csX280" y="csY280"/>
              </a:cxn>
              <a:cxn ang="0">
                <a:pos x="csX281" y="csY281"/>
              </a:cxn>
              <a:cxn ang="0">
                <a:pos x="csX282" y="csY282"/>
              </a:cxn>
              <a:cxn ang="0">
                <a:pos x="csX283" y="csY283"/>
              </a:cxn>
              <a:cxn ang="0">
                <a:pos x="csX284" y="csY284"/>
              </a:cxn>
              <a:cxn ang="0">
                <a:pos x="csX285" y="csY285"/>
              </a:cxn>
              <a:cxn ang="0">
                <a:pos x="csX286" y="csY286"/>
              </a:cxn>
              <a:cxn ang="0">
                <a:pos x="csX287" y="csY287"/>
              </a:cxn>
              <a:cxn ang="0">
                <a:pos x="csX288" y="csY288"/>
              </a:cxn>
              <a:cxn ang="0">
                <a:pos x="csX289" y="csY289"/>
              </a:cxn>
              <a:cxn ang="0">
                <a:pos x="csX290" y="csY290"/>
              </a:cxn>
              <a:cxn ang="0">
                <a:pos x="csX291" y="csY291"/>
              </a:cxn>
              <a:cxn ang="0">
                <a:pos x="csX292" y="csY292"/>
              </a:cxn>
              <a:cxn ang="0">
                <a:pos x="csX293" y="csY293"/>
              </a:cxn>
              <a:cxn ang="0">
                <a:pos x="csX294" y="csY294"/>
              </a:cxn>
              <a:cxn ang="0">
                <a:pos x="csX295" y="csY295"/>
              </a:cxn>
              <a:cxn ang="0">
                <a:pos x="csX296" y="csY296"/>
              </a:cxn>
              <a:cxn ang="0">
                <a:pos x="csX297" y="csY297"/>
              </a:cxn>
              <a:cxn ang="0">
                <a:pos x="csX298" y="csY298"/>
              </a:cxn>
              <a:cxn ang="0">
                <a:pos x="csX299" y="csY299"/>
              </a:cxn>
              <a:cxn ang="0">
                <a:pos x="csX300" y="csY300"/>
              </a:cxn>
              <a:cxn ang="0">
                <a:pos x="csX301" y="csY301"/>
              </a:cxn>
              <a:cxn ang="0">
                <a:pos x="csX302" y="csY302"/>
              </a:cxn>
              <a:cxn ang="0">
                <a:pos x="csX303" y="csY303"/>
              </a:cxn>
              <a:cxn ang="0">
                <a:pos x="csX304" y="csY304"/>
              </a:cxn>
              <a:cxn ang="0">
                <a:pos x="csX305" y="csY305"/>
              </a:cxn>
              <a:cxn ang="0">
                <a:pos x="csX306" y="csY306"/>
              </a:cxn>
              <a:cxn ang="0">
                <a:pos x="csX307" y="csY307"/>
              </a:cxn>
              <a:cxn ang="0">
                <a:pos x="csX308" y="csY308"/>
              </a:cxn>
              <a:cxn ang="0">
                <a:pos x="csX309" y="csY309"/>
              </a:cxn>
              <a:cxn ang="0">
                <a:pos x="csX310" y="csY310"/>
              </a:cxn>
              <a:cxn ang="0">
                <a:pos x="csX311" y="csY311"/>
              </a:cxn>
              <a:cxn ang="0">
                <a:pos x="csX312" y="csY312"/>
              </a:cxn>
              <a:cxn ang="0">
                <a:pos x="csX313" y="csY313"/>
              </a:cxn>
              <a:cxn ang="0">
                <a:pos x="csX314" y="csY314"/>
              </a:cxn>
              <a:cxn ang="0">
                <a:pos x="csX315" y="csY315"/>
              </a:cxn>
              <a:cxn ang="0">
                <a:pos x="csX316" y="csY316"/>
              </a:cxn>
              <a:cxn ang="0">
                <a:pos x="csX317" y="csY317"/>
              </a:cxn>
              <a:cxn ang="0">
                <a:pos x="csX318" y="csY318"/>
              </a:cxn>
              <a:cxn ang="0">
                <a:pos x="csX319" y="csY319"/>
              </a:cxn>
              <a:cxn ang="0">
                <a:pos x="csX320" y="csY320"/>
              </a:cxn>
              <a:cxn ang="0">
                <a:pos x="csX321" y="csY321"/>
              </a:cxn>
              <a:cxn ang="0">
                <a:pos x="csX322" y="csY322"/>
              </a:cxn>
              <a:cxn ang="0">
                <a:pos x="csX323" y="csY323"/>
              </a:cxn>
              <a:cxn ang="0">
                <a:pos x="csX324" y="csY324"/>
              </a:cxn>
              <a:cxn ang="0">
                <a:pos x="csX325" y="csY325"/>
              </a:cxn>
              <a:cxn ang="0">
                <a:pos x="csX326" y="csY326"/>
              </a:cxn>
              <a:cxn ang="0">
                <a:pos x="csX327" y="csY327"/>
              </a:cxn>
              <a:cxn ang="0">
                <a:pos x="csX328" y="csY328"/>
              </a:cxn>
              <a:cxn ang="0">
                <a:pos x="csX329" y="csY329"/>
              </a:cxn>
              <a:cxn ang="0">
                <a:pos x="csX330" y="csY330"/>
              </a:cxn>
              <a:cxn ang="0">
                <a:pos x="csX331" y="csY331"/>
              </a:cxn>
              <a:cxn ang="0">
                <a:pos x="csX332" y="csY332"/>
              </a:cxn>
              <a:cxn ang="0">
                <a:pos x="csX333" y="csY333"/>
              </a:cxn>
              <a:cxn ang="0">
                <a:pos x="csX334" y="csY334"/>
              </a:cxn>
              <a:cxn ang="0">
                <a:pos x="csX335" y="csY335"/>
              </a:cxn>
              <a:cxn ang="0">
                <a:pos x="csX336" y="csY336"/>
              </a:cxn>
              <a:cxn ang="0">
                <a:pos x="csX337" y="csY337"/>
              </a:cxn>
              <a:cxn ang="0">
                <a:pos x="csX338" y="csY338"/>
              </a:cxn>
              <a:cxn ang="0">
                <a:pos x="csX339" y="csY339"/>
              </a:cxn>
              <a:cxn ang="0">
                <a:pos x="csX340" y="csY340"/>
              </a:cxn>
              <a:cxn ang="0">
                <a:pos x="csX341" y="csY341"/>
              </a:cxn>
              <a:cxn ang="0">
                <a:pos x="csX342" y="csY342"/>
              </a:cxn>
              <a:cxn ang="0">
                <a:pos x="csX343" y="csY343"/>
              </a:cxn>
              <a:cxn ang="0">
                <a:pos x="csX344" y="csY344"/>
              </a:cxn>
              <a:cxn ang="0">
                <a:pos x="csX345" y="csY345"/>
              </a:cxn>
              <a:cxn ang="0">
                <a:pos x="csX346" y="csY346"/>
              </a:cxn>
              <a:cxn ang="0">
                <a:pos x="csX347" y="csY347"/>
              </a:cxn>
              <a:cxn ang="0">
                <a:pos x="csX348" y="csY348"/>
              </a:cxn>
              <a:cxn ang="0">
                <a:pos x="csX349" y="csY349"/>
              </a:cxn>
              <a:cxn ang="0">
                <a:pos x="csX350" y="csY350"/>
              </a:cxn>
              <a:cxn ang="0">
                <a:pos x="csX351" y="csY351"/>
              </a:cxn>
              <a:cxn ang="0">
                <a:pos x="csX352" y="csY352"/>
              </a:cxn>
              <a:cxn ang="0">
                <a:pos x="csX353" y="csY353"/>
              </a:cxn>
              <a:cxn ang="0">
                <a:pos x="csX354" y="csY354"/>
              </a:cxn>
              <a:cxn ang="0">
                <a:pos x="csX355" y="csY355"/>
              </a:cxn>
              <a:cxn ang="0">
                <a:pos x="csX356" y="csY356"/>
              </a:cxn>
              <a:cxn ang="0">
                <a:pos x="csX357" y="csY357"/>
              </a:cxn>
              <a:cxn ang="0">
                <a:pos x="csX358" y="csY358"/>
              </a:cxn>
              <a:cxn ang="0">
                <a:pos x="csX359" y="csY359"/>
              </a:cxn>
              <a:cxn ang="0">
                <a:pos x="csX360" y="csY360"/>
              </a:cxn>
              <a:cxn ang="0">
                <a:pos x="csX361" y="csY361"/>
              </a:cxn>
              <a:cxn ang="0">
                <a:pos x="csX362" y="csY362"/>
              </a:cxn>
              <a:cxn ang="0">
                <a:pos x="csX363" y="csY363"/>
              </a:cxn>
              <a:cxn ang="0">
                <a:pos x="csX364" y="csY364"/>
              </a:cxn>
              <a:cxn ang="0">
                <a:pos x="csX365" y="csY365"/>
              </a:cxn>
              <a:cxn ang="0">
                <a:pos x="csX366" y="csY366"/>
              </a:cxn>
              <a:cxn ang="0">
                <a:pos x="csX367" y="csY367"/>
              </a:cxn>
              <a:cxn ang="0">
                <a:pos x="csX368" y="csY368"/>
              </a:cxn>
              <a:cxn ang="0">
                <a:pos x="csX369" y="csY369"/>
              </a:cxn>
              <a:cxn ang="0">
                <a:pos x="csX370" y="csY370"/>
              </a:cxn>
              <a:cxn ang="0">
                <a:pos x="csX371" y="csY371"/>
              </a:cxn>
              <a:cxn ang="0">
                <a:pos x="csX372" y="csY372"/>
              </a:cxn>
              <a:cxn ang="0">
                <a:pos x="csX373" y="csY373"/>
              </a:cxn>
              <a:cxn ang="0">
                <a:pos x="csX374" y="csY374"/>
              </a:cxn>
              <a:cxn ang="0">
                <a:pos x="csX375" y="csY375"/>
              </a:cxn>
              <a:cxn ang="0">
                <a:pos x="csX376" y="csY376"/>
              </a:cxn>
              <a:cxn ang="0">
                <a:pos x="csX377" y="csY377"/>
              </a:cxn>
              <a:cxn ang="0">
                <a:pos x="csX378" y="csY378"/>
              </a:cxn>
              <a:cxn ang="0">
                <a:pos x="csX379" y="csY379"/>
              </a:cxn>
              <a:cxn ang="0">
                <a:pos x="csX380" y="csY380"/>
              </a:cxn>
              <a:cxn ang="0">
                <a:pos x="csX381" y="csY381"/>
              </a:cxn>
              <a:cxn ang="0">
                <a:pos x="csX382" y="csY382"/>
              </a:cxn>
              <a:cxn ang="0">
                <a:pos x="csX383" y="csY383"/>
              </a:cxn>
              <a:cxn ang="0">
                <a:pos x="csX384" y="csY384"/>
              </a:cxn>
              <a:cxn ang="0">
                <a:pos x="csX385" y="csY385"/>
              </a:cxn>
              <a:cxn ang="0">
                <a:pos x="csX386" y="csY386"/>
              </a:cxn>
              <a:cxn ang="0">
                <a:pos x="csX387" y="csY387"/>
              </a:cxn>
              <a:cxn ang="0">
                <a:pos x="csX388" y="csY388"/>
              </a:cxn>
              <a:cxn ang="0">
                <a:pos x="csX389" y="csY389"/>
              </a:cxn>
              <a:cxn ang="0">
                <a:pos x="csX390" y="csY390"/>
              </a:cxn>
              <a:cxn ang="0">
                <a:pos x="csX391" y="csY391"/>
              </a:cxn>
              <a:cxn ang="0">
                <a:pos x="csX392" y="csY392"/>
              </a:cxn>
              <a:cxn ang="0">
                <a:pos x="csX393" y="csY393"/>
              </a:cxn>
              <a:cxn ang="0">
                <a:pos x="csX394" y="csY394"/>
              </a:cxn>
              <a:cxn ang="0">
                <a:pos x="csX395" y="csY395"/>
              </a:cxn>
              <a:cxn ang="0">
                <a:pos x="csX396" y="csY396"/>
              </a:cxn>
              <a:cxn ang="0">
                <a:pos x="csX397" y="csY397"/>
              </a:cxn>
              <a:cxn ang="0">
                <a:pos x="csX398" y="csY398"/>
              </a:cxn>
              <a:cxn ang="0">
                <a:pos x="csX399" y="csY399"/>
              </a:cxn>
              <a:cxn ang="0">
                <a:pos x="csX400" y="csY400"/>
              </a:cxn>
              <a:cxn ang="0">
                <a:pos x="csX401" y="csY401"/>
              </a:cxn>
              <a:cxn ang="0">
                <a:pos x="csX402" y="csY402"/>
              </a:cxn>
              <a:cxn ang="0">
                <a:pos x="csX403" y="csY403"/>
              </a:cxn>
              <a:cxn ang="0">
                <a:pos x="csX404" y="csY404"/>
              </a:cxn>
              <a:cxn ang="0">
                <a:pos x="csX405" y="csY405"/>
              </a:cxn>
              <a:cxn ang="0">
                <a:pos x="csX406" y="csY406"/>
              </a:cxn>
              <a:cxn ang="0">
                <a:pos x="csX407" y="csY407"/>
              </a:cxn>
              <a:cxn ang="0">
                <a:pos x="csX408" y="csY408"/>
              </a:cxn>
              <a:cxn ang="0">
                <a:pos x="csX409" y="csY409"/>
              </a:cxn>
              <a:cxn ang="0">
                <a:pos x="csX410" y="csY410"/>
              </a:cxn>
              <a:cxn ang="0">
                <a:pos x="csX411" y="csY411"/>
              </a:cxn>
              <a:cxn ang="0">
                <a:pos x="csX412" y="csY412"/>
              </a:cxn>
              <a:cxn ang="0">
                <a:pos x="csX413" y="csY413"/>
              </a:cxn>
              <a:cxn ang="0">
                <a:pos x="csX414" y="csY414"/>
              </a:cxn>
              <a:cxn ang="0">
                <a:pos x="csX415" y="csY415"/>
              </a:cxn>
              <a:cxn ang="0">
                <a:pos x="csX416" y="csY416"/>
              </a:cxn>
              <a:cxn ang="0">
                <a:pos x="csX417" y="csY417"/>
              </a:cxn>
              <a:cxn ang="0">
                <a:pos x="csX418" y="csY418"/>
              </a:cxn>
              <a:cxn ang="0">
                <a:pos x="csX419" y="csY419"/>
              </a:cxn>
              <a:cxn ang="0">
                <a:pos x="csX420" y="csY420"/>
              </a:cxn>
              <a:cxn ang="0">
                <a:pos x="csX421" y="csY421"/>
              </a:cxn>
              <a:cxn ang="0">
                <a:pos x="csX422" y="csY422"/>
              </a:cxn>
              <a:cxn ang="0">
                <a:pos x="csX423" y="csY423"/>
              </a:cxn>
              <a:cxn ang="0">
                <a:pos x="csX424" y="csY424"/>
              </a:cxn>
              <a:cxn ang="0">
                <a:pos x="csX425" y="csY425"/>
              </a:cxn>
              <a:cxn ang="0">
                <a:pos x="csX426" y="csY426"/>
              </a:cxn>
              <a:cxn ang="0">
                <a:pos x="csX427" y="csY427"/>
              </a:cxn>
              <a:cxn ang="0">
                <a:pos x="csX428" y="csY428"/>
              </a:cxn>
              <a:cxn ang="0">
                <a:pos x="csX429" y="csY429"/>
              </a:cxn>
              <a:cxn ang="0">
                <a:pos x="csX430" y="csY430"/>
              </a:cxn>
              <a:cxn ang="0">
                <a:pos x="csX431" y="csY431"/>
              </a:cxn>
              <a:cxn ang="0">
                <a:pos x="csX432" y="csY432"/>
              </a:cxn>
              <a:cxn ang="0">
                <a:pos x="csX433" y="csY433"/>
              </a:cxn>
              <a:cxn ang="0">
                <a:pos x="csX434" y="csY434"/>
              </a:cxn>
              <a:cxn ang="0">
                <a:pos x="csX435" y="csY435"/>
              </a:cxn>
              <a:cxn ang="0">
                <a:pos x="csX436" y="csY436"/>
              </a:cxn>
              <a:cxn ang="0">
                <a:pos x="csX437" y="csY437"/>
              </a:cxn>
              <a:cxn ang="0">
                <a:pos x="csX438" y="csY438"/>
              </a:cxn>
              <a:cxn ang="0">
                <a:pos x="csX439" y="csY439"/>
              </a:cxn>
              <a:cxn ang="0">
                <a:pos x="csX440" y="csY440"/>
              </a:cxn>
              <a:cxn ang="0">
                <a:pos x="csX441" y="csY441"/>
              </a:cxn>
              <a:cxn ang="0">
                <a:pos x="csX442" y="csY442"/>
              </a:cxn>
              <a:cxn ang="0">
                <a:pos x="csX443" y="csY443"/>
              </a:cxn>
              <a:cxn ang="0">
                <a:pos x="csX444" y="csY444"/>
              </a:cxn>
              <a:cxn ang="0">
                <a:pos x="csX445" y="csY445"/>
              </a:cxn>
              <a:cxn ang="0">
                <a:pos x="csX446" y="csY446"/>
              </a:cxn>
              <a:cxn ang="0">
                <a:pos x="csX447" y="csY447"/>
              </a:cxn>
              <a:cxn ang="0">
                <a:pos x="csX448" y="csY448"/>
              </a:cxn>
              <a:cxn ang="0">
                <a:pos x="csX449" y="csY449"/>
              </a:cxn>
              <a:cxn ang="0">
                <a:pos x="csX450" y="csY450"/>
              </a:cxn>
              <a:cxn ang="0">
                <a:pos x="csX451" y="csY451"/>
              </a:cxn>
              <a:cxn ang="0">
                <a:pos x="csX452" y="csY452"/>
              </a:cxn>
              <a:cxn ang="0">
                <a:pos x="csX453" y="csY453"/>
              </a:cxn>
              <a:cxn ang="0">
                <a:pos x="csX454" y="csY454"/>
              </a:cxn>
              <a:cxn ang="0">
                <a:pos x="csX455" y="csY455"/>
              </a:cxn>
              <a:cxn ang="0">
                <a:pos x="csX456" y="csY456"/>
              </a:cxn>
              <a:cxn ang="0">
                <a:pos x="csX457" y="csY457"/>
              </a:cxn>
              <a:cxn ang="0">
                <a:pos x="csX458" y="csY458"/>
              </a:cxn>
              <a:cxn ang="0">
                <a:pos x="csX459" y="csY459"/>
              </a:cxn>
              <a:cxn ang="0">
                <a:pos x="csX460" y="csY460"/>
              </a:cxn>
              <a:cxn ang="0">
                <a:pos x="csX461" y="csY461"/>
              </a:cxn>
              <a:cxn ang="0">
                <a:pos x="csX462" y="csY462"/>
              </a:cxn>
              <a:cxn ang="0">
                <a:pos x="csX463" y="csY463"/>
              </a:cxn>
              <a:cxn ang="0">
                <a:pos x="csX464" y="csY464"/>
              </a:cxn>
              <a:cxn ang="0">
                <a:pos x="csX465" y="csY465"/>
              </a:cxn>
              <a:cxn ang="0">
                <a:pos x="csX466" y="csY466"/>
              </a:cxn>
              <a:cxn ang="0">
                <a:pos x="csX467" y="csY467"/>
              </a:cxn>
              <a:cxn ang="0">
                <a:pos x="csX468" y="csY468"/>
              </a:cxn>
              <a:cxn ang="0">
                <a:pos x="csX469" y="csY469"/>
              </a:cxn>
              <a:cxn ang="0">
                <a:pos x="csX470" y="csY470"/>
              </a:cxn>
              <a:cxn ang="0">
                <a:pos x="csX471" y="csY471"/>
              </a:cxn>
              <a:cxn ang="0">
                <a:pos x="csX472" y="csY472"/>
              </a:cxn>
              <a:cxn ang="0">
                <a:pos x="csX473" y="csY473"/>
              </a:cxn>
              <a:cxn ang="0">
                <a:pos x="csX474" y="csY474"/>
              </a:cxn>
              <a:cxn ang="0">
                <a:pos x="csX475" y="csY475"/>
              </a:cxn>
              <a:cxn ang="0">
                <a:pos x="csX476" y="csY476"/>
              </a:cxn>
              <a:cxn ang="0">
                <a:pos x="csX477" y="csY477"/>
              </a:cxn>
              <a:cxn ang="0">
                <a:pos x="csX478" y="csY478"/>
              </a:cxn>
              <a:cxn ang="0">
                <a:pos x="csX479" y="csY479"/>
              </a:cxn>
              <a:cxn ang="0">
                <a:pos x="csX480" y="csY480"/>
              </a:cxn>
              <a:cxn ang="0">
                <a:pos x="csX481" y="csY481"/>
              </a:cxn>
              <a:cxn ang="0">
                <a:pos x="csX482" y="csY482"/>
              </a:cxn>
              <a:cxn ang="0">
                <a:pos x="csX483" y="csY483"/>
              </a:cxn>
              <a:cxn ang="0">
                <a:pos x="csX484" y="csY484"/>
              </a:cxn>
              <a:cxn ang="0">
                <a:pos x="csX485" y="csY485"/>
              </a:cxn>
              <a:cxn ang="0">
                <a:pos x="csX486" y="csY486"/>
              </a:cxn>
              <a:cxn ang="0">
                <a:pos x="csX487" y="csY487"/>
              </a:cxn>
              <a:cxn ang="0">
                <a:pos x="csX488" y="csY488"/>
              </a:cxn>
              <a:cxn ang="0">
                <a:pos x="csX489" y="csY489"/>
              </a:cxn>
              <a:cxn ang="0">
                <a:pos x="csX490" y="csY490"/>
              </a:cxn>
              <a:cxn ang="0">
                <a:pos x="csX491" y="csY491"/>
              </a:cxn>
              <a:cxn ang="0">
                <a:pos x="csX492" y="csY492"/>
              </a:cxn>
              <a:cxn ang="0">
                <a:pos x="csX493" y="csY493"/>
              </a:cxn>
              <a:cxn ang="0">
                <a:pos x="csX494" y="csY494"/>
              </a:cxn>
              <a:cxn ang="0">
                <a:pos x="csX495" y="csY495"/>
              </a:cxn>
              <a:cxn ang="0">
                <a:pos x="csX496" y="csY496"/>
              </a:cxn>
              <a:cxn ang="0">
                <a:pos x="csX497" y="csY497"/>
              </a:cxn>
              <a:cxn ang="0">
                <a:pos x="csX498" y="csY498"/>
              </a:cxn>
              <a:cxn ang="0">
                <a:pos x="csX499" y="csY499"/>
              </a:cxn>
              <a:cxn ang="0">
                <a:pos x="csX500" y="csY500"/>
              </a:cxn>
              <a:cxn ang="0">
                <a:pos x="csX501" y="csY501"/>
              </a:cxn>
              <a:cxn ang="0">
                <a:pos x="csX502" y="csY502"/>
              </a:cxn>
              <a:cxn ang="0">
                <a:pos x="csX503" y="csY503"/>
              </a:cxn>
              <a:cxn ang="0">
                <a:pos x="csX504" y="csY504"/>
              </a:cxn>
              <a:cxn ang="0">
                <a:pos x="csX505" y="csY505"/>
              </a:cxn>
              <a:cxn ang="0">
                <a:pos x="csX506" y="csY506"/>
              </a:cxn>
              <a:cxn ang="0">
                <a:pos x="csX507" y="csY507"/>
              </a:cxn>
              <a:cxn ang="0">
                <a:pos x="csX508" y="csY508"/>
              </a:cxn>
              <a:cxn ang="0">
                <a:pos x="csX509" y="csY509"/>
              </a:cxn>
              <a:cxn ang="0">
                <a:pos x="csX510" y="csY510"/>
              </a:cxn>
              <a:cxn ang="0">
                <a:pos x="csX511" y="csY511"/>
              </a:cxn>
              <a:cxn ang="0">
                <a:pos x="csX512" y="csY512"/>
              </a:cxn>
              <a:cxn ang="0">
                <a:pos x="csX513" y="csY513"/>
              </a:cxn>
              <a:cxn ang="0">
                <a:pos x="csX514" y="csY514"/>
              </a:cxn>
              <a:cxn ang="0">
                <a:pos x="csX515" y="csY515"/>
              </a:cxn>
              <a:cxn ang="0">
                <a:pos x="csX516" y="csY516"/>
              </a:cxn>
              <a:cxn ang="0">
                <a:pos x="csX517" y="csY517"/>
              </a:cxn>
              <a:cxn ang="0">
                <a:pos x="csX518" y="csY518"/>
              </a:cxn>
              <a:cxn ang="0">
                <a:pos x="csX519" y="csY519"/>
              </a:cxn>
              <a:cxn ang="0">
                <a:pos x="csX520" y="csY520"/>
              </a:cxn>
              <a:cxn ang="0">
                <a:pos x="csX521" y="csY521"/>
              </a:cxn>
              <a:cxn ang="0">
                <a:pos x="csX522" y="csY522"/>
              </a:cxn>
              <a:cxn ang="0">
                <a:pos x="csX523" y="csY523"/>
              </a:cxn>
              <a:cxn ang="0">
                <a:pos x="csX524" y="csY524"/>
              </a:cxn>
              <a:cxn ang="0">
                <a:pos x="csX525" y="csY525"/>
              </a:cxn>
              <a:cxn ang="0">
                <a:pos x="csX526" y="csY526"/>
              </a:cxn>
              <a:cxn ang="0">
                <a:pos x="csX527" y="csY527"/>
              </a:cxn>
              <a:cxn ang="0">
                <a:pos x="csX528" y="csY528"/>
              </a:cxn>
              <a:cxn ang="0">
                <a:pos x="csX529" y="csY529"/>
              </a:cxn>
              <a:cxn ang="0">
                <a:pos x="csX530" y="csY530"/>
              </a:cxn>
              <a:cxn ang="0">
                <a:pos x="csX531" y="csY531"/>
              </a:cxn>
              <a:cxn ang="0">
                <a:pos x="csX532" y="csY532"/>
              </a:cxn>
              <a:cxn ang="0">
                <a:pos x="csX533" y="csY533"/>
              </a:cxn>
              <a:cxn ang="0">
                <a:pos x="csX534" y="csY534"/>
              </a:cxn>
              <a:cxn ang="0">
                <a:pos x="csX535" y="csY535"/>
              </a:cxn>
              <a:cxn ang="0">
                <a:pos x="csX536" y="csY536"/>
              </a:cxn>
              <a:cxn ang="0">
                <a:pos x="csX537" y="csY537"/>
              </a:cxn>
              <a:cxn ang="0">
                <a:pos x="csX538" y="csY538"/>
              </a:cxn>
              <a:cxn ang="0">
                <a:pos x="csX539" y="csY539"/>
              </a:cxn>
              <a:cxn ang="0">
                <a:pos x="csX540" y="csY540"/>
              </a:cxn>
              <a:cxn ang="0">
                <a:pos x="csX541" y="csY541"/>
              </a:cxn>
              <a:cxn ang="0">
                <a:pos x="csX542" y="csY542"/>
              </a:cxn>
              <a:cxn ang="0">
                <a:pos x="csX543" y="csY543"/>
              </a:cxn>
              <a:cxn ang="0">
                <a:pos x="csX544" y="csY544"/>
              </a:cxn>
              <a:cxn ang="0">
                <a:pos x="csX545" y="csY545"/>
              </a:cxn>
              <a:cxn ang="0">
                <a:pos x="csX546" y="csY546"/>
              </a:cxn>
              <a:cxn ang="0">
                <a:pos x="csX547" y="csY547"/>
              </a:cxn>
              <a:cxn ang="0">
                <a:pos x="csX548" y="csY548"/>
              </a:cxn>
              <a:cxn ang="0">
                <a:pos x="csX549" y="csY549"/>
              </a:cxn>
              <a:cxn ang="0">
                <a:pos x="csX550" y="csY550"/>
              </a:cxn>
              <a:cxn ang="0">
                <a:pos x="csX551" y="csY551"/>
              </a:cxn>
              <a:cxn ang="0">
                <a:pos x="csX552" y="csY552"/>
              </a:cxn>
              <a:cxn ang="0">
                <a:pos x="csX553" y="csY553"/>
              </a:cxn>
              <a:cxn ang="0">
                <a:pos x="csX554" y="csY554"/>
              </a:cxn>
              <a:cxn ang="0">
                <a:pos x="csX555" y="csY555"/>
              </a:cxn>
              <a:cxn ang="0">
                <a:pos x="csX556" y="csY556"/>
              </a:cxn>
              <a:cxn ang="0">
                <a:pos x="csX557" y="csY557"/>
              </a:cxn>
              <a:cxn ang="0">
                <a:pos x="csX558" y="csY558"/>
              </a:cxn>
              <a:cxn ang="0">
                <a:pos x="csX559" y="csY559"/>
              </a:cxn>
              <a:cxn ang="0">
                <a:pos x="csX560" y="csY560"/>
              </a:cxn>
              <a:cxn ang="0">
                <a:pos x="csX561" y="csY561"/>
              </a:cxn>
              <a:cxn ang="0">
                <a:pos x="csX562" y="csY562"/>
              </a:cxn>
              <a:cxn ang="0">
                <a:pos x="csX563" y="csY563"/>
              </a:cxn>
              <a:cxn ang="0">
                <a:pos x="csX564" y="csY564"/>
              </a:cxn>
              <a:cxn ang="0">
                <a:pos x="csX565" y="csY565"/>
              </a:cxn>
              <a:cxn ang="0">
                <a:pos x="csX566" y="csY566"/>
              </a:cxn>
              <a:cxn ang="0">
                <a:pos x="csX567" y="csY567"/>
              </a:cxn>
              <a:cxn ang="0">
                <a:pos x="csX568" y="csY568"/>
              </a:cxn>
              <a:cxn ang="0">
                <a:pos x="csX569" y="csY569"/>
              </a:cxn>
              <a:cxn ang="0">
                <a:pos x="csX570" y="csY570"/>
              </a:cxn>
              <a:cxn ang="0">
                <a:pos x="csX571" y="csY571"/>
              </a:cxn>
              <a:cxn ang="0">
                <a:pos x="csX572" y="csY572"/>
              </a:cxn>
              <a:cxn ang="0">
                <a:pos x="csX573" y="csY573"/>
              </a:cxn>
              <a:cxn ang="0">
                <a:pos x="csX574" y="csY574"/>
              </a:cxn>
              <a:cxn ang="0">
                <a:pos x="csX575" y="csY575"/>
              </a:cxn>
              <a:cxn ang="0">
                <a:pos x="csX576" y="csY576"/>
              </a:cxn>
              <a:cxn ang="0">
                <a:pos x="csX577" y="csY577"/>
              </a:cxn>
              <a:cxn ang="0">
                <a:pos x="csX578" y="csY578"/>
              </a:cxn>
              <a:cxn ang="0">
                <a:pos x="csX579" y="csY579"/>
              </a:cxn>
              <a:cxn ang="0">
                <a:pos x="csX580" y="csY580"/>
              </a:cxn>
              <a:cxn ang="0">
                <a:pos x="csX581" y="csY581"/>
              </a:cxn>
              <a:cxn ang="0">
                <a:pos x="csX582" y="csY582"/>
              </a:cxn>
              <a:cxn ang="0">
                <a:pos x="csX583" y="csY583"/>
              </a:cxn>
              <a:cxn ang="0">
                <a:pos x="csX584" y="csY584"/>
              </a:cxn>
              <a:cxn ang="0">
                <a:pos x="csX585" y="csY585"/>
              </a:cxn>
              <a:cxn ang="0">
                <a:pos x="csX586" y="csY586"/>
              </a:cxn>
              <a:cxn ang="0">
                <a:pos x="csX587" y="csY587"/>
              </a:cxn>
              <a:cxn ang="0">
                <a:pos x="csX588" y="csY588"/>
              </a:cxn>
              <a:cxn ang="0">
                <a:pos x="csX589" y="csY589"/>
              </a:cxn>
              <a:cxn ang="0">
                <a:pos x="csX590" y="csY590"/>
              </a:cxn>
              <a:cxn ang="0">
                <a:pos x="csX591" y="csY591"/>
              </a:cxn>
              <a:cxn ang="0">
                <a:pos x="csX592" y="csY592"/>
              </a:cxn>
              <a:cxn ang="0">
                <a:pos x="csX593" y="csY593"/>
              </a:cxn>
              <a:cxn ang="0">
                <a:pos x="csX594" y="csY594"/>
              </a:cxn>
              <a:cxn ang="0">
                <a:pos x="csX595" y="csY595"/>
              </a:cxn>
              <a:cxn ang="0">
                <a:pos x="csX596" y="csY596"/>
              </a:cxn>
              <a:cxn ang="0">
                <a:pos x="csX597" y="csY597"/>
              </a:cxn>
              <a:cxn ang="0">
                <a:pos x="csX598" y="csY598"/>
              </a:cxn>
              <a:cxn ang="0">
                <a:pos x="csX599" y="csY599"/>
              </a:cxn>
              <a:cxn ang="0">
                <a:pos x="csX600" y="csY600"/>
              </a:cxn>
              <a:cxn ang="0">
                <a:pos x="csX601" y="csY601"/>
              </a:cxn>
              <a:cxn ang="0">
                <a:pos x="csX602" y="csY602"/>
              </a:cxn>
              <a:cxn ang="0">
                <a:pos x="csX603" y="csY603"/>
              </a:cxn>
              <a:cxn ang="0">
                <a:pos x="csX604" y="csY604"/>
              </a:cxn>
              <a:cxn ang="0">
                <a:pos x="csX605" y="csY605"/>
              </a:cxn>
              <a:cxn ang="0">
                <a:pos x="csX606" y="csY606"/>
              </a:cxn>
              <a:cxn ang="0">
                <a:pos x="csX607" y="csY607"/>
              </a:cxn>
              <a:cxn ang="0">
                <a:pos x="csX608" y="csY608"/>
              </a:cxn>
              <a:cxn ang="0">
                <a:pos x="csX609" y="csY609"/>
              </a:cxn>
              <a:cxn ang="0">
                <a:pos x="csX610" y="csY610"/>
              </a:cxn>
              <a:cxn ang="0">
                <a:pos x="csX611" y="csY611"/>
              </a:cxn>
              <a:cxn ang="0">
                <a:pos x="csX612" y="csY612"/>
              </a:cxn>
              <a:cxn ang="0">
                <a:pos x="csX613" y="csY613"/>
              </a:cxn>
              <a:cxn ang="0">
                <a:pos x="csX614" y="csY614"/>
              </a:cxn>
              <a:cxn ang="0">
                <a:pos x="csX615" y="csY615"/>
              </a:cxn>
              <a:cxn ang="0">
                <a:pos x="csX616" y="csY616"/>
              </a:cxn>
              <a:cxn ang="0">
                <a:pos x="csX617" y="csY617"/>
              </a:cxn>
              <a:cxn ang="0">
                <a:pos x="csX618" y="csY618"/>
              </a:cxn>
              <a:cxn ang="0">
                <a:pos x="csX619" y="csY619"/>
              </a:cxn>
              <a:cxn ang="0">
                <a:pos x="csX620" y="csY620"/>
              </a:cxn>
              <a:cxn ang="0">
                <a:pos x="csX621" y="csY621"/>
              </a:cxn>
              <a:cxn ang="0">
                <a:pos x="csX622" y="csY622"/>
              </a:cxn>
              <a:cxn ang="0">
                <a:pos x="csX623" y="csY623"/>
              </a:cxn>
              <a:cxn ang="0">
                <a:pos x="csX624" y="csY624"/>
              </a:cxn>
            </a:cxnLst>
            <a:rect l="l" t="t" r="r" b="b"/>
            <a:pathLst>
              <a:path w="8139988" h="3069412">
                <a:moveTo>
                  <a:pt x="7596683" y="1004468"/>
                </a:moveTo>
                <a:lnTo>
                  <a:pt x="7657567" y="967892"/>
                </a:lnTo>
                <a:lnTo>
                  <a:pt x="7657567" y="1027709"/>
                </a:lnTo>
                <a:lnTo>
                  <a:pt x="7605217" y="1032129"/>
                </a:lnTo>
                <a:lnTo>
                  <a:pt x="7596683" y="1004468"/>
                </a:lnTo>
                <a:close/>
                <a:moveTo>
                  <a:pt x="1406042" y="2763241"/>
                </a:moveTo>
                <a:lnTo>
                  <a:pt x="1384325" y="2798674"/>
                </a:lnTo>
                <a:lnTo>
                  <a:pt x="1337996" y="2808504"/>
                </a:lnTo>
                <a:lnTo>
                  <a:pt x="1290523" y="2869464"/>
                </a:lnTo>
                <a:lnTo>
                  <a:pt x="1333957" y="2925013"/>
                </a:lnTo>
                <a:lnTo>
                  <a:pt x="1329233" y="2964180"/>
                </a:lnTo>
                <a:lnTo>
                  <a:pt x="1381354" y="3031922"/>
                </a:lnTo>
                <a:lnTo>
                  <a:pt x="1381354" y="3031922"/>
                </a:lnTo>
                <a:lnTo>
                  <a:pt x="1352855" y="3054934"/>
                </a:lnTo>
                <a:lnTo>
                  <a:pt x="1344625" y="3069412"/>
                </a:lnTo>
                <a:lnTo>
                  <a:pt x="1323518" y="3065526"/>
                </a:lnTo>
                <a:lnTo>
                  <a:pt x="1290752" y="3030855"/>
                </a:lnTo>
                <a:lnTo>
                  <a:pt x="1277264" y="3028950"/>
                </a:lnTo>
                <a:lnTo>
                  <a:pt x="1247242" y="3015691"/>
                </a:lnTo>
                <a:lnTo>
                  <a:pt x="1232687" y="2992069"/>
                </a:lnTo>
                <a:lnTo>
                  <a:pt x="1188110" y="2980030"/>
                </a:lnTo>
                <a:lnTo>
                  <a:pt x="1159154" y="2989097"/>
                </a:lnTo>
                <a:lnTo>
                  <a:pt x="1150772" y="2978353"/>
                </a:lnTo>
                <a:lnTo>
                  <a:pt x="1085774" y="2950617"/>
                </a:lnTo>
                <a:lnTo>
                  <a:pt x="1015441" y="2941244"/>
                </a:lnTo>
                <a:lnTo>
                  <a:pt x="975055" y="2931262"/>
                </a:lnTo>
                <a:lnTo>
                  <a:pt x="969264" y="2938120"/>
                </a:lnTo>
                <a:lnTo>
                  <a:pt x="908380" y="2888818"/>
                </a:lnTo>
                <a:lnTo>
                  <a:pt x="853897" y="2866644"/>
                </a:lnTo>
                <a:lnTo>
                  <a:pt x="812597" y="2832049"/>
                </a:lnTo>
                <a:lnTo>
                  <a:pt x="847344" y="2822524"/>
                </a:lnTo>
                <a:lnTo>
                  <a:pt x="886968" y="2772766"/>
                </a:lnTo>
                <a:lnTo>
                  <a:pt x="860298" y="2749067"/>
                </a:lnTo>
                <a:lnTo>
                  <a:pt x="930707" y="2724455"/>
                </a:lnTo>
                <a:lnTo>
                  <a:pt x="929411" y="2711272"/>
                </a:lnTo>
                <a:lnTo>
                  <a:pt x="886587" y="2721026"/>
                </a:lnTo>
                <a:lnTo>
                  <a:pt x="888035" y="2694127"/>
                </a:lnTo>
                <a:lnTo>
                  <a:pt x="912647" y="2677211"/>
                </a:lnTo>
                <a:lnTo>
                  <a:pt x="958901" y="2672715"/>
                </a:lnTo>
                <a:lnTo>
                  <a:pt x="966445" y="2652370"/>
                </a:lnTo>
                <a:lnTo>
                  <a:pt x="955853" y="2618613"/>
                </a:lnTo>
                <a:lnTo>
                  <a:pt x="975284" y="2586304"/>
                </a:lnTo>
                <a:lnTo>
                  <a:pt x="974674" y="2568092"/>
                </a:lnTo>
                <a:lnTo>
                  <a:pt x="904265" y="2547899"/>
                </a:lnTo>
                <a:lnTo>
                  <a:pt x="876376" y="2548585"/>
                </a:lnTo>
                <a:lnTo>
                  <a:pt x="846887" y="2519324"/>
                </a:lnTo>
                <a:lnTo>
                  <a:pt x="810235" y="2529231"/>
                </a:lnTo>
                <a:lnTo>
                  <a:pt x="749579" y="2507209"/>
                </a:lnTo>
                <a:lnTo>
                  <a:pt x="750646" y="2494864"/>
                </a:lnTo>
                <a:lnTo>
                  <a:pt x="733654" y="2467509"/>
                </a:lnTo>
                <a:lnTo>
                  <a:pt x="695554" y="2464384"/>
                </a:lnTo>
                <a:lnTo>
                  <a:pt x="691591" y="2444725"/>
                </a:lnTo>
                <a:lnTo>
                  <a:pt x="703555" y="2431847"/>
                </a:lnTo>
                <a:lnTo>
                  <a:pt x="672998" y="2395652"/>
                </a:lnTo>
                <a:lnTo>
                  <a:pt x="623545" y="2401900"/>
                </a:lnTo>
                <a:lnTo>
                  <a:pt x="608990" y="2398624"/>
                </a:lnTo>
                <a:lnTo>
                  <a:pt x="596951" y="2413178"/>
                </a:lnTo>
                <a:lnTo>
                  <a:pt x="579120" y="2410587"/>
                </a:lnTo>
                <a:lnTo>
                  <a:pt x="579120" y="2410587"/>
                </a:lnTo>
                <a:lnTo>
                  <a:pt x="567385" y="2369515"/>
                </a:lnTo>
                <a:lnTo>
                  <a:pt x="556184" y="2348027"/>
                </a:lnTo>
                <a:lnTo>
                  <a:pt x="565328" y="2342007"/>
                </a:lnTo>
                <a:lnTo>
                  <a:pt x="603885" y="2344293"/>
                </a:lnTo>
                <a:lnTo>
                  <a:pt x="622478" y="2330044"/>
                </a:lnTo>
                <a:lnTo>
                  <a:pt x="608686" y="2312746"/>
                </a:lnTo>
                <a:lnTo>
                  <a:pt x="576529" y="2301240"/>
                </a:lnTo>
                <a:lnTo>
                  <a:pt x="579349" y="2289429"/>
                </a:lnTo>
                <a:lnTo>
                  <a:pt x="559917" y="2277466"/>
                </a:lnTo>
                <a:lnTo>
                  <a:pt x="529971" y="2234260"/>
                </a:lnTo>
                <a:lnTo>
                  <a:pt x="540258" y="2216353"/>
                </a:lnTo>
                <a:lnTo>
                  <a:pt x="535534" y="2185111"/>
                </a:lnTo>
                <a:lnTo>
                  <a:pt x="488823" y="2169109"/>
                </a:lnTo>
                <a:lnTo>
                  <a:pt x="463829" y="2177110"/>
                </a:lnTo>
                <a:lnTo>
                  <a:pt x="457047" y="2160422"/>
                </a:lnTo>
                <a:lnTo>
                  <a:pt x="406756" y="2143582"/>
                </a:lnTo>
                <a:lnTo>
                  <a:pt x="391363" y="2103577"/>
                </a:lnTo>
                <a:lnTo>
                  <a:pt x="387325" y="2070506"/>
                </a:lnTo>
                <a:lnTo>
                  <a:pt x="364312" y="2054657"/>
                </a:lnTo>
                <a:lnTo>
                  <a:pt x="384734" y="2032787"/>
                </a:lnTo>
                <a:lnTo>
                  <a:pt x="370637" y="1968017"/>
                </a:lnTo>
                <a:lnTo>
                  <a:pt x="404622" y="1927479"/>
                </a:lnTo>
                <a:lnTo>
                  <a:pt x="397383" y="1915135"/>
                </a:lnTo>
                <a:lnTo>
                  <a:pt x="397383" y="1915135"/>
                </a:lnTo>
                <a:lnTo>
                  <a:pt x="451637" y="1875816"/>
                </a:lnTo>
                <a:lnTo>
                  <a:pt x="401650" y="1841754"/>
                </a:lnTo>
                <a:lnTo>
                  <a:pt x="401650" y="1841754"/>
                </a:lnTo>
                <a:lnTo>
                  <a:pt x="503911" y="1749019"/>
                </a:lnTo>
                <a:lnTo>
                  <a:pt x="548259" y="1706347"/>
                </a:lnTo>
                <a:lnTo>
                  <a:pt x="566242" y="1668399"/>
                </a:lnTo>
                <a:lnTo>
                  <a:pt x="495529" y="1616888"/>
                </a:lnTo>
                <a:lnTo>
                  <a:pt x="515036" y="1567358"/>
                </a:lnTo>
                <a:lnTo>
                  <a:pt x="472059" y="1510056"/>
                </a:lnTo>
                <a:lnTo>
                  <a:pt x="504215" y="1443076"/>
                </a:lnTo>
                <a:lnTo>
                  <a:pt x="448666" y="1352550"/>
                </a:lnTo>
                <a:lnTo>
                  <a:pt x="492709" y="1291438"/>
                </a:lnTo>
                <a:lnTo>
                  <a:pt x="419557" y="1236802"/>
                </a:lnTo>
                <a:lnTo>
                  <a:pt x="426567" y="1178509"/>
                </a:lnTo>
                <a:lnTo>
                  <a:pt x="465125" y="1170813"/>
                </a:lnTo>
                <a:lnTo>
                  <a:pt x="546430" y="1136980"/>
                </a:lnTo>
                <a:lnTo>
                  <a:pt x="546430" y="1136980"/>
                </a:lnTo>
                <a:lnTo>
                  <a:pt x="595655" y="1107415"/>
                </a:lnTo>
                <a:lnTo>
                  <a:pt x="674141" y="1158621"/>
                </a:lnTo>
                <a:lnTo>
                  <a:pt x="804901" y="1178585"/>
                </a:lnTo>
                <a:lnTo>
                  <a:pt x="985342" y="1272311"/>
                </a:lnTo>
                <a:lnTo>
                  <a:pt x="1021994" y="1311097"/>
                </a:lnTo>
                <a:lnTo>
                  <a:pt x="1025195" y="1364818"/>
                </a:lnTo>
                <a:lnTo>
                  <a:pt x="972160" y="1406728"/>
                </a:lnTo>
                <a:lnTo>
                  <a:pt x="894207" y="1427836"/>
                </a:lnTo>
                <a:lnTo>
                  <a:pt x="680999" y="1367333"/>
                </a:lnTo>
                <a:lnTo>
                  <a:pt x="645871" y="1377544"/>
                </a:lnTo>
                <a:lnTo>
                  <a:pt x="723747" y="1435684"/>
                </a:lnTo>
                <a:lnTo>
                  <a:pt x="726796" y="1472108"/>
                </a:lnTo>
                <a:lnTo>
                  <a:pt x="729920" y="1551204"/>
                </a:lnTo>
                <a:lnTo>
                  <a:pt x="791413" y="1574597"/>
                </a:lnTo>
                <a:lnTo>
                  <a:pt x="828751" y="1594333"/>
                </a:lnTo>
                <a:lnTo>
                  <a:pt x="834923" y="1557376"/>
                </a:lnTo>
                <a:lnTo>
                  <a:pt x="806120" y="1524305"/>
                </a:lnTo>
                <a:lnTo>
                  <a:pt x="836524" y="1494892"/>
                </a:lnTo>
                <a:lnTo>
                  <a:pt x="951967" y="1543050"/>
                </a:lnTo>
                <a:lnTo>
                  <a:pt x="992200" y="1524305"/>
                </a:lnTo>
                <a:lnTo>
                  <a:pt x="960044" y="1467307"/>
                </a:lnTo>
                <a:lnTo>
                  <a:pt x="1071372" y="1389964"/>
                </a:lnTo>
                <a:lnTo>
                  <a:pt x="1115416" y="1394612"/>
                </a:lnTo>
                <a:lnTo>
                  <a:pt x="1160069" y="1422273"/>
                </a:lnTo>
                <a:lnTo>
                  <a:pt x="1187882" y="1367638"/>
                </a:lnTo>
                <a:lnTo>
                  <a:pt x="1148029" y="1319555"/>
                </a:lnTo>
                <a:lnTo>
                  <a:pt x="1171423" y="1270864"/>
                </a:lnTo>
                <a:lnTo>
                  <a:pt x="1136294" y="1219657"/>
                </a:lnTo>
                <a:lnTo>
                  <a:pt x="1269873" y="1246251"/>
                </a:lnTo>
                <a:lnTo>
                  <a:pt x="1297153" y="1292124"/>
                </a:lnTo>
                <a:lnTo>
                  <a:pt x="1236726" y="1302182"/>
                </a:lnTo>
                <a:lnTo>
                  <a:pt x="1237031" y="1347216"/>
                </a:lnTo>
                <a:lnTo>
                  <a:pt x="1274597" y="1374724"/>
                </a:lnTo>
                <a:lnTo>
                  <a:pt x="1348435" y="1357351"/>
                </a:lnTo>
                <a:lnTo>
                  <a:pt x="1360094" y="1305763"/>
                </a:lnTo>
                <a:lnTo>
                  <a:pt x="1459840" y="1266901"/>
                </a:lnTo>
                <a:lnTo>
                  <a:pt x="1626489" y="1195883"/>
                </a:lnTo>
                <a:lnTo>
                  <a:pt x="1662532" y="1199921"/>
                </a:lnTo>
                <a:lnTo>
                  <a:pt x="1615440" y="1250214"/>
                </a:lnTo>
                <a:lnTo>
                  <a:pt x="1674724" y="1258824"/>
                </a:lnTo>
                <a:lnTo>
                  <a:pt x="1708937" y="1230630"/>
                </a:lnTo>
                <a:lnTo>
                  <a:pt x="1798396" y="1228344"/>
                </a:lnTo>
                <a:lnTo>
                  <a:pt x="1869339" y="1193902"/>
                </a:lnTo>
                <a:lnTo>
                  <a:pt x="1923745" y="1243889"/>
                </a:lnTo>
                <a:lnTo>
                  <a:pt x="1978076" y="1188872"/>
                </a:lnTo>
                <a:lnTo>
                  <a:pt x="1928013" y="1140181"/>
                </a:lnTo>
                <a:lnTo>
                  <a:pt x="1952853" y="1112215"/>
                </a:lnTo>
                <a:lnTo>
                  <a:pt x="2093900" y="1137895"/>
                </a:lnTo>
                <a:lnTo>
                  <a:pt x="2160041" y="1164260"/>
                </a:lnTo>
                <a:lnTo>
                  <a:pt x="2333092" y="1259205"/>
                </a:lnTo>
                <a:lnTo>
                  <a:pt x="2365019" y="1216000"/>
                </a:lnTo>
                <a:lnTo>
                  <a:pt x="2316480" y="1171804"/>
                </a:lnTo>
                <a:lnTo>
                  <a:pt x="2315109" y="1153973"/>
                </a:lnTo>
                <a:lnTo>
                  <a:pt x="2257501" y="1145743"/>
                </a:lnTo>
                <a:lnTo>
                  <a:pt x="2273275" y="1105510"/>
                </a:lnTo>
                <a:lnTo>
                  <a:pt x="2247748" y="1038377"/>
                </a:lnTo>
                <a:lnTo>
                  <a:pt x="2246300" y="1010564"/>
                </a:lnTo>
                <a:lnTo>
                  <a:pt x="2334463" y="930783"/>
                </a:lnTo>
                <a:lnTo>
                  <a:pt x="2365781" y="849020"/>
                </a:lnTo>
                <a:lnTo>
                  <a:pt x="2401291" y="831113"/>
                </a:lnTo>
                <a:lnTo>
                  <a:pt x="2527706" y="855116"/>
                </a:lnTo>
                <a:lnTo>
                  <a:pt x="2537688" y="905256"/>
                </a:lnTo>
                <a:lnTo>
                  <a:pt x="2492426" y="977265"/>
                </a:lnTo>
                <a:lnTo>
                  <a:pt x="2522144" y="1005230"/>
                </a:lnTo>
                <a:lnTo>
                  <a:pt x="2537460" y="1065886"/>
                </a:lnTo>
                <a:lnTo>
                  <a:pt x="2526640" y="1182167"/>
                </a:lnTo>
                <a:lnTo>
                  <a:pt x="2579294" y="1233221"/>
                </a:lnTo>
                <a:lnTo>
                  <a:pt x="2558796" y="1288009"/>
                </a:lnTo>
                <a:lnTo>
                  <a:pt x="2465298" y="1402385"/>
                </a:lnTo>
                <a:lnTo>
                  <a:pt x="2519858" y="1414120"/>
                </a:lnTo>
                <a:lnTo>
                  <a:pt x="2538832" y="1385469"/>
                </a:lnTo>
                <a:lnTo>
                  <a:pt x="2591410" y="1364971"/>
                </a:lnTo>
                <a:lnTo>
                  <a:pt x="2604059" y="1325118"/>
                </a:lnTo>
                <a:lnTo>
                  <a:pt x="2645435" y="1286409"/>
                </a:lnTo>
                <a:lnTo>
                  <a:pt x="2617623" y="1239698"/>
                </a:lnTo>
                <a:lnTo>
                  <a:pt x="2639873" y="1184834"/>
                </a:lnTo>
                <a:lnTo>
                  <a:pt x="2587676" y="1177976"/>
                </a:lnTo>
                <a:lnTo>
                  <a:pt x="2576170" y="1131037"/>
                </a:lnTo>
                <a:lnTo>
                  <a:pt x="2614270" y="1045083"/>
                </a:lnTo>
                <a:lnTo>
                  <a:pt x="2552243" y="973912"/>
                </a:lnTo>
                <a:lnTo>
                  <a:pt x="2637739" y="914095"/>
                </a:lnTo>
                <a:lnTo>
                  <a:pt x="2626690" y="850087"/>
                </a:lnTo>
                <a:lnTo>
                  <a:pt x="2650465" y="847954"/>
                </a:lnTo>
                <a:lnTo>
                  <a:pt x="2675611" y="898017"/>
                </a:lnTo>
                <a:lnTo>
                  <a:pt x="2656713" y="983742"/>
                </a:lnTo>
                <a:lnTo>
                  <a:pt x="2707843" y="999744"/>
                </a:lnTo>
                <a:lnTo>
                  <a:pt x="2686050" y="936117"/>
                </a:lnTo>
                <a:lnTo>
                  <a:pt x="2765984" y="901065"/>
                </a:lnTo>
                <a:lnTo>
                  <a:pt x="2865120" y="896264"/>
                </a:lnTo>
                <a:lnTo>
                  <a:pt x="2953360" y="947166"/>
                </a:lnTo>
                <a:lnTo>
                  <a:pt x="2910916" y="872642"/>
                </a:lnTo>
                <a:lnTo>
                  <a:pt x="2906116" y="775259"/>
                </a:lnTo>
                <a:lnTo>
                  <a:pt x="2989173" y="756590"/>
                </a:lnTo>
                <a:lnTo>
                  <a:pt x="3104083" y="760628"/>
                </a:lnTo>
                <a:lnTo>
                  <a:pt x="3207563" y="748513"/>
                </a:lnTo>
                <a:lnTo>
                  <a:pt x="3168777" y="699516"/>
                </a:lnTo>
                <a:lnTo>
                  <a:pt x="3224022" y="637108"/>
                </a:lnTo>
                <a:lnTo>
                  <a:pt x="3278886" y="634441"/>
                </a:lnTo>
                <a:lnTo>
                  <a:pt x="3371774" y="586588"/>
                </a:lnTo>
                <a:lnTo>
                  <a:pt x="3497885" y="573634"/>
                </a:lnTo>
                <a:lnTo>
                  <a:pt x="3513811" y="546887"/>
                </a:lnTo>
                <a:lnTo>
                  <a:pt x="3639160" y="537820"/>
                </a:lnTo>
                <a:lnTo>
                  <a:pt x="3678250" y="559765"/>
                </a:lnTo>
                <a:lnTo>
                  <a:pt x="3785463" y="507492"/>
                </a:lnTo>
                <a:lnTo>
                  <a:pt x="3873170" y="509168"/>
                </a:lnTo>
                <a:lnTo>
                  <a:pt x="3886353" y="466192"/>
                </a:lnTo>
                <a:lnTo>
                  <a:pt x="3931996" y="423367"/>
                </a:lnTo>
                <a:lnTo>
                  <a:pt x="4044696" y="381686"/>
                </a:lnTo>
                <a:lnTo>
                  <a:pt x="4126611" y="414680"/>
                </a:lnTo>
                <a:lnTo>
                  <a:pt x="4061613" y="439598"/>
                </a:lnTo>
                <a:lnTo>
                  <a:pt x="4169816" y="454990"/>
                </a:lnTo>
                <a:lnTo>
                  <a:pt x="4182694" y="504215"/>
                </a:lnTo>
                <a:lnTo>
                  <a:pt x="4226357" y="480060"/>
                </a:lnTo>
                <a:lnTo>
                  <a:pt x="4365956" y="481355"/>
                </a:lnTo>
                <a:lnTo>
                  <a:pt x="4473626" y="529666"/>
                </a:lnTo>
                <a:lnTo>
                  <a:pt x="4511955" y="566395"/>
                </a:lnTo>
                <a:lnTo>
                  <a:pt x="4500067" y="616763"/>
                </a:lnTo>
                <a:lnTo>
                  <a:pt x="4447185" y="645185"/>
                </a:lnTo>
                <a:lnTo>
                  <a:pt x="4321683" y="697916"/>
                </a:lnTo>
                <a:lnTo>
                  <a:pt x="4285869" y="725805"/>
                </a:lnTo>
                <a:lnTo>
                  <a:pt x="4345076" y="738835"/>
                </a:lnTo>
                <a:lnTo>
                  <a:pt x="4415714" y="762305"/>
                </a:lnTo>
                <a:lnTo>
                  <a:pt x="4458691" y="744779"/>
                </a:lnTo>
                <a:lnTo>
                  <a:pt x="4483075" y="804139"/>
                </a:lnTo>
                <a:lnTo>
                  <a:pt x="4504030" y="780212"/>
                </a:lnTo>
                <a:lnTo>
                  <a:pt x="4580382" y="765581"/>
                </a:lnTo>
                <a:lnTo>
                  <a:pt x="4733621" y="780898"/>
                </a:lnTo>
                <a:lnTo>
                  <a:pt x="4745279" y="823874"/>
                </a:lnTo>
                <a:lnTo>
                  <a:pt x="4944923" y="837438"/>
                </a:lnTo>
                <a:lnTo>
                  <a:pt x="4947666" y="767258"/>
                </a:lnTo>
                <a:lnTo>
                  <a:pt x="5049012" y="783412"/>
                </a:lnTo>
                <a:lnTo>
                  <a:pt x="5125288" y="782879"/>
                </a:lnTo>
                <a:lnTo>
                  <a:pt x="5202403" y="831266"/>
                </a:lnTo>
                <a:lnTo>
                  <a:pt x="5224348" y="889254"/>
                </a:lnTo>
                <a:lnTo>
                  <a:pt x="5196078" y="926668"/>
                </a:lnTo>
                <a:lnTo>
                  <a:pt x="5256124" y="996239"/>
                </a:lnTo>
                <a:lnTo>
                  <a:pt x="5331181" y="1031596"/>
                </a:lnTo>
                <a:lnTo>
                  <a:pt x="5377282" y="939470"/>
                </a:lnTo>
                <a:lnTo>
                  <a:pt x="5453863" y="979246"/>
                </a:lnTo>
                <a:lnTo>
                  <a:pt x="5535321" y="955548"/>
                </a:lnTo>
                <a:lnTo>
                  <a:pt x="5627751" y="982675"/>
                </a:lnTo>
                <a:lnTo>
                  <a:pt x="5662879" y="957910"/>
                </a:lnTo>
                <a:lnTo>
                  <a:pt x="5741061" y="970331"/>
                </a:lnTo>
                <a:lnTo>
                  <a:pt x="5706542" y="887654"/>
                </a:lnTo>
                <a:lnTo>
                  <a:pt x="5769636" y="848487"/>
                </a:lnTo>
                <a:lnTo>
                  <a:pt x="6200928" y="907085"/>
                </a:lnTo>
                <a:lnTo>
                  <a:pt x="6241618" y="959815"/>
                </a:lnTo>
                <a:lnTo>
                  <a:pt x="6366587" y="1026795"/>
                </a:lnTo>
                <a:lnTo>
                  <a:pt x="6559448" y="1010336"/>
                </a:lnTo>
                <a:lnTo>
                  <a:pt x="6654547" y="1024661"/>
                </a:lnTo>
                <a:lnTo>
                  <a:pt x="6694323" y="1060475"/>
                </a:lnTo>
                <a:lnTo>
                  <a:pt x="6688532" y="1123036"/>
                </a:lnTo>
                <a:lnTo>
                  <a:pt x="6747358" y="1147191"/>
                </a:lnTo>
                <a:lnTo>
                  <a:pt x="6811290" y="1129817"/>
                </a:lnTo>
                <a:lnTo>
                  <a:pt x="6895948" y="1127608"/>
                </a:lnTo>
                <a:lnTo>
                  <a:pt x="6986092" y="1144219"/>
                </a:lnTo>
                <a:lnTo>
                  <a:pt x="7076618" y="1134847"/>
                </a:lnTo>
                <a:lnTo>
                  <a:pt x="7159828" y="1209446"/>
                </a:lnTo>
                <a:lnTo>
                  <a:pt x="7219036" y="1182776"/>
                </a:lnTo>
                <a:lnTo>
                  <a:pt x="7180402" y="1128979"/>
                </a:lnTo>
                <a:lnTo>
                  <a:pt x="7201662" y="1091108"/>
                </a:lnTo>
                <a:lnTo>
                  <a:pt x="7354062" y="1114959"/>
                </a:lnTo>
                <a:lnTo>
                  <a:pt x="7453351" y="1109853"/>
                </a:lnTo>
                <a:lnTo>
                  <a:pt x="7590740" y="1150315"/>
                </a:lnTo>
                <a:lnTo>
                  <a:pt x="7657567" y="1186967"/>
                </a:lnTo>
                <a:lnTo>
                  <a:pt x="7657567" y="1507617"/>
                </a:lnTo>
                <a:lnTo>
                  <a:pt x="7657262" y="1508074"/>
                </a:lnTo>
                <a:lnTo>
                  <a:pt x="7595845" y="1541983"/>
                </a:lnTo>
                <a:lnTo>
                  <a:pt x="7533970" y="1536344"/>
                </a:lnTo>
                <a:lnTo>
                  <a:pt x="7577023" y="1577111"/>
                </a:lnTo>
                <a:lnTo>
                  <a:pt x="7605446" y="1639596"/>
                </a:lnTo>
                <a:lnTo>
                  <a:pt x="7627544" y="1659789"/>
                </a:lnTo>
                <a:lnTo>
                  <a:pt x="7633030" y="1690649"/>
                </a:lnTo>
                <a:lnTo>
                  <a:pt x="7620762" y="1710309"/>
                </a:lnTo>
                <a:lnTo>
                  <a:pt x="7531685" y="1694155"/>
                </a:lnTo>
                <a:lnTo>
                  <a:pt x="7398258" y="1749781"/>
                </a:lnTo>
                <a:lnTo>
                  <a:pt x="7355738" y="1758315"/>
                </a:lnTo>
                <a:lnTo>
                  <a:pt x="7282663" y="1809521"/>
                </a:lnTo>
                <a:lnTo>
                  <a:pt x="7213397" y="1853794"/>
                </a:lnTo>
                <a:lnTo>
                  <a:pt x="7195795" y="1886255"/>
                </a:lnTo>
                <a:lnTo>
                  <a:pt x="7127520" y="1836725"/>
                </a:lnTo>
                <a:lnTo>
                  <a:pt x="7003085" y="1892884"/>
                </a:lnTo>
                <a:lnTo>
                  <a:pt x="6981292" y="1866367"/>
                </a:lnTo>
                <a:lnTo>
                  <a:pt x="6935343" y="1896923"/>
                </a:lnTo>
                <a:lnTo>
                  <a:pt x="6871412" y="1887169"/>
                </a:lnTo>
                <a:lnTo>
                  <a:pt x="6856095" y="1933804"/>
                </a:lnTo>
                <a:lnTo>
                  <a:pt x="6798793" y="2001546"/>
                </a:lnTo>
                <a:lnTo>
                  <a:pt x="6800469" y="2029587"/>
                </a:lnTo>
                <a:lnTo>
                  <a:pt x="6854876" y="2044979"/>
                </a:lnTo>
                <a:lnTo>
                  <a:pt x="6848475" y="2144268"/>
                </a:lnTo>
                <a:lnTo>
                  <a:pt x="6804127" y="2146707"/>
                </a:lnTo>
                <a:lnTo>
                  <a:pt x="6783705" y="2202790"/>
                </a:lnTo>
                <a:lnTo>
                  <a:pt x="6803517" y="2231441"/>
                </a:lnTo>
                <a:lnTo>
                  <a:pt x="6720002" y="2265121"/>
                </a:lnTo>
                <a:lnTo>
                  <a:pt x="6703466" y="2339721"/>
                </a:lnTo>
                <a:lnTo>
                  <a:pt x="6632296" y="2355494"/>
                </a:lnTo>
                <a:lnTo>
                  <a:pt x="6617970" y="2420798"/>
                </a:lnTo>
                <a:lnTo>
                  <a:pt x="6549085" y="2479929"/>
                </a:lnTo>
                <a:lnTo>
                  <a:pt x="6531407" y="2436267"/>
                </a:lnTo>
                <a:lnTo>
                  <a:pt x="6510985" y="2342541"/>
                </a:lnTo>
                <a:lnTo>
                  <a:pt x="6484315" y="2196465"/>
                </a:lnTo>
                <a:lnTo>
                  <a:pt x="6507328" y="2102968"/>
                </a:lnTo>
                <a:lnTo>
                  <a:pt x="6547562" y="2062201"/>
                </a:lnTo>
                <a:lnTo>
                  <a:pt x="6550076" y="2030044"/>
                </a:lnTo>
                <a:lnTo>
                  <a:pt x="6624295" y="2014576"/>
                </a:lnTo>
                <a:lnTo>
                  <a:pt x="6709639" y="1926489"/>
                </a:lnTo>
                <a:lnTo>
                  <a:pt x="6791858" y="1853260"/>
                </a:lnTo>
                <a:lnTo>
                  <a:pt x="6877660" y="1795653"/>
                </a:lnTo>
                <a:lnTo>
                  <a:pt x="6916065" y="1692021"/>
                </a:lnTo>
                <a:lnTo>
                  <a:pt x="6858000" y="1698346"/>
                </a:lnTo>
                <a:lnTo>
                  <a:pt x="6829349" y="1759077"/>
                </a:lnTo>
                <a:lnTo>
                  <a:pt x="6708191" y="1838859"/>
                </a:lnTo>
                <a:lnTo>
                  <a:pt x="6669100" y="1749400"/>
                </a:lnTo>
                <a:lnTo>
                  <a:pt x="6545809" y="1774317"/>
                </a:lnTo>
                <a:lnTo>
                  <a:pt x="6426251" y="1895094"/>
                </a:lnTo>
                <a:lnTo>
                  <a:pt x="6465723" y="1938452"/>
                </a:lnTo>
                <a:lnTo>
                  <a:pt x="6359119" y="1956816"/>
                </a:lnTo>
                <a:lnTo>
                  <a:pt x="6285281" y="1964055"/>
                </a:lnTo>
                <a:lnTo>
                  <a:pt x="6288710" y="1913077"/>
                </a:lnTo>
                <a:lnTo>
                  <a:pt x="6214492" y="1902333"/>
                </a:lnTo>
                <a:lnTo>
                  <a:pt x="6155360" y="1937080"/>
                </a:lnTo>
                <a:lnTo>
                  <a:pt x="6009285" y="1924964"/>
                </a:lnTo>
                <a:lnTo>
                  <a:pt x="5852237" y="1945843"/>
                </a:lnTo>
                <a:lnTo>
                  <a:pt x="5697474" y="2081174"/>
                </a:lnTo>
                <a:lnTo>
                  <a:pt x="5514518" y="2239747"/>
                </a:lnTo>
                <a:lnTo>
                  <a:pt x="5589727" y="2248052"/>
                </a:lnTo>
                <a:lnTo>
                  <a:pt x="5613197" y="2289277"/>
                </a:lnTo>
                <a:lnTo>
                  <a:pt x="5659603" y="2303755"/>
                </a:lnTo>
                <a:lnTo>
                  <a:pt x="5690159" y="2271065"/>
                </a:lnTo>
                <a:lnTo>
                  <a:pt x="5742508" y="2275332"/>
                </a:lnTo>
                <a:lnTo>
                  <a:pt x="5811470" y="2347036"/>
                </a:lnTo>
                <a:lnTo>
                  <a:pt x="5813146" y="2401824"/>
                </a:lnTo>
                <a:lnTo>
                  <a:pt x="5775808" y="2465451"/>
                </a:lnTo>
                <a:lnTo>
                  <a:pt x="5771769" y="2540432"/>
                </a:lnTo>
                <a:lnTo>
                  <a:pt x="5750205" y="2639263"/>
                </a:lnTo>
                <a:lnTo>
                  <a:pt x="5678196" y="2727198"/>
                </a:lnTo>
                <a:lnTo>
                  <a:pt x="5662194" y="2768727"/>
                </a:lnTo>
                <a:lnTo>
                  <a:pt x="5597424" y="2837993"/>
                </a:lnTo>
                <a:lnTo>
                  <a:pt x="5533035" y="2905887"/>
                </a:lnTo>
                <a:lnTo>
                  <a:pt x="5502250" y="2940253"/>
                </a:lnTo>
                <a:lnTo>
                  <a:pt x="5438546" y="2974239"/>
                </a:lnTo>
                <a:lnTo>
                  <a:pt x="5408448" y="2975001"/>
                </a:lnTo>
                <a:lnTo>
                  <a:pt x="5378425" y="2946883"/>
                </a:lnTo>
                <a:lnTo>
                  <a:pt x="5314341" y="2989174"/>
                </a:lnTo>
                <a:lnTo>
                  <a:pt x="5306949" y="3008376"/>
                </a:lnTo>
                <a:lnTo>
                  <a:pt x="5306949" y="3008376"/>
                </a:lnTo>
                <a:lnTo>
                  <a:pt x="5306949" y="3008376"/>
                </a:lnTo>
                <a:lnTo>
                  <a:pt x="5306949" y="3008376"/>
                </a:lnTo>
                <a:lnTo>
                  <a:pt x="5300244" y="2998318"/>
                </a:lnTo>
                <a:lnTo>
                  <a:pt x="5300244" y="2998318"/>
                </a:lnTo>
                <a:lnTo>
                  <a:pt x="5299939" y="2968981"/>
                </a:lnTo>
                <a:lnTo>
                  <a:pt x="5324323" y="2967457"/>
                </a:lnTo>
                <a:lnTo>
                  <a:pt x="5331181" y="2898724"/>
                </a:lnTo>
                <a:lnTo>
                  <a:pt x="5318608" y="2848356"/>
                </a:lnTo>
                <a:lnTo>
                  <a:pt x="5359603" y="2827477"/>
                </a:lnTo>
                <a:lnTo>
                  <a:pt x="5417591" y="2837993"/>
                </a:lnTo>
                <a:lnTo>
                  <a:pt x="5449672" y="2780157"/>
                </a:lnTo>
                <a:lnTo>
                  <a:pt x="5466055" y="2714320"/>
                </a:lnTo>
                <a:lnTo>
                  <a:pt x="5484648" y="2692222"/>
                </a:lnTo>
                <a:lnTo>
                  <a:pt x="5509717" y="2637358"/>
                </a:lnTo>
                <a:lnTo>
                  <a:pt x="5430774" y="2655418"/>
                </a:lnTo>
                <a:lnTo>
                  <a:pt x="5389398" y="2679421"/>
                </a:lnTo>
                <a:lnTo>
                  <a:pt x="5316779" y="2679344"/>
                </a:lnTo>
                <a:lnTo>
                  <a:pt x="5297501" y="2621890"/>
                </a:lnTo>
                <a:lnTo>
                  <a:pt x="5240884" y="2578075"/>
                </a:lnTo>
                <a:lnTo>
                  <a:pt x="5157750" y="2558263"/>
                </a:lnTo>
                <a:lnTo>
                  <a:pt x="5140147" y="2496998"/>
                </a:lnTo>
                <a:lnTo>
                  <a:pt x="5123460" y="2458212"/>
                </a:lnTo>
                <a:lnTo>
                  <a:pt x="5105553" y="2430856"/>
                </a:lnTo>
                <a:lnTo>
                  <a:pt x="5076063" y="2366239"/>
                </a:lnTo>
                <a:lnTo>
                  <a:pt x="5034153" y="2342388"/>
                </a:lnTo>
                <a:lnTo>
                  <a:pt x="4962678" y="2323109"/>
                </a:lnTo>
                <a:lnTo>
                  <a:pt x="4899356" y="2324862"/>
                </a:lnTo>
                <a:lnTo>
                  <a:pt x="4839996" y="2336597"/>
                </a:lnTo>
                <a:lnTo>
                  <a:pt x="4800524" y="2368753"/>
                </a:lnTo>
                <a:lnTo>
                  <a:pt x="4826737" y="2384069"/>
                </a:lnTo>
                <a:lnTo>
                  <a:pt x="4827347" y="2419426"/>
                </a:lnTo>
                <a:lnTo>
                  <a:pt x="4800753" y="2439848"/>
                </a:lnTo>
                <a:lnTo>
                  <a:pt x="4757700" y="2506828"/>
                </a:lnTo>
                <a:lnTo>
                  <a:pt x="4758081" y="2534412"/>
                </a:lnTo>
                <a:lnTo>
                  <a:pt x="4690796" y="2573731"/>
                </a:lnTo>
                <a:lnTo>
                  <a:pt x="4633494" y="2550262"/>
                </a:lnTo>
                <a:lnTo>
                  <a:pt x="4576496" y="2555443"/>
                </a:lnTo>
                <a:lnTo>
                  <a:pt x="4551502" y="2534564"/>
                </a:lnTo>
                <a:lnTo>
                  <a:pt x="4522851" y="2527783"/>
                </a:lnTo>
                <a:lnTo>
                  <a:pt x="4452900" y="2571674"/>
                </a:lnTo>
                <a:lnTo>
                  <a:pt x="4390035" y="2581961"/>
                </a:lnTo>
                <a:lnTo>
                  <a:pt x="4346143" y="2597277"/>
                </a:lnTo>
                <a:lnTo>
                  <a:pt x="4285946" y="2587219"/>
                </a:lnTo>
                <a:lnTo>
                  <a:pt x="4241673" y="2587828"/>
                </a:lnTo>
                <a:lnTo>
                  <a:pt x="4212717" y="2556129"/>
                </a:lnTo>
                <a:lnTo>
                  <a:pt x="4165930" y="2526182"/>
                </a:lnTo>
                <a:lnTo>
                  <a:pt x="4118077" y="2517953"/>
                </a:lnTo>
                <a:lnTo>
                  <a:pt x="4057650" y="2526106"/>
                </a:lnTo>
                <a:lnTo>
                  <a:pt x="4012464" y="2537689"/>
                </a:lnTo>
                <a:lnTo>
                  <a:pt x="3944645" y="2511400"/>
                </a:lnTo>
                <a:lnTo>
                  <a:pt x="3935501" y="2464156"/>
                </a:lnTo>
                <a:lnTo>
                  <a:pt x="3879418" y="2447849"/>
                </a:lnTo>
                <a:lnTo>
                  <a:pt x="3836060" y="2440457"/>
                </a:lnTo>
                <a:lnTo>
                  <a:pt x="3782568" y="2414092"/>
                </a:lnTo>
                <a:lnTo>
                  <a:pt x="3733038" y="2479929"/>
                </a:lnTo>
                <a:lnTo>
                  <a:pt x="3752469" y="2516886"/>
                </a:lnTo>
                <a:lnTo>
                  <a:pt x="3706063" y="2560320"/>
                </a:lnTo>
                <a:lnTo>
                  <a:pt x="3637026" y="2544699"/>
                </a:lnTo>
                <a:lnTo>
                  <a:pt x="3589325" y="2542489"/>
                </a:lnTo>
                <a:lnTo>
                  <a:pt x="3557397" y="2513229"/>
                </a:lnTo>
                <a:lnTo>
                  <a:pt x="3507562" y="2512314"/>
                </a:lnTo>
                <a:lnTo>
                  <a:pt x="3466033" y="2493036"/>
                </a:lnTo>
                <a:lnTo>
                  <a:pt x="3393415" y="2522601"/>
                </a:lnTo>
                <a:lnTo>
                  <a:pt x="3302279" y="2576246"/>
                </a:lnTo>
                <a:lnTo>
                  <a:pt x="3251911" y="2586914"/>
                </a:lnTo>
                <a:lnTo>
                  <a:pt x="3233242" y="2592019"/>
                </a:lnTo>
                <a:lnTo>
                  <a:pt x="3207868" y="2554072"/>
                </a:lnTo>
                <a:lnTo>
                  <a:pt x="3146374" y="2562454"/>
                </a:lnTo>
                <a:lnTo>
                  <a:pt x="3126029" y="2536012"/>
                </a:lnTo>
                <a:lnTo>
                  <a:pt x="3092653" y="2523820"/>
                </a:lnTo>
                <a:lnTo>
                  <a:pt x="3069641" y="2487549"/>
                </a:lnTo>
                <a:lnTo>
                  <a:pt x="3043276" y="2476195"/>
                </a:lnTo>
                <a:lnTo>
                  <a:pt x="2974696" y="2492426"/>
                </a:lnTo>
                <a:lnTo>
                  <a:pt x="2908859" y="2456002"/>
                </a:lnTo>
                <a:lnTo>
                  <a:pt x="2883408" y="2489149"/>
                </a:lnTo>
                <a:lnTo>
                  <a:pt x="2776728" y="2326615"/>
                </a:lnTo>
                <a:lnTo>
                  <a:pt x="2715768" y="2276170"/>
                </a:lnTo>
                <a:lnTo>
                  <a:pt x="2733294" y="2255520"/>
                </a:lnTo>
                <a:lnTo>
                  <a:pt x="2613584" y="2317394"/>
                </a:lnTo>
                <a:lnTo>
                  <a:pt x="2567788" y="2321052"/>
                </a:lnTo>
                <a:lnTo>
                  <a:pt x="2571750" y="2285391"/>
                </a:lnTo>
                <a:lnTo>
                  <a:pt x="2510409" y="2262988"/>
                </a:lnTo>
                <a:lnTo>
                  <a:pt x="2460498" y="2278990"/>
                </a:lnTo>
                <a:lnTo>
                  <a:pt x="2445487" y="2210562"/>
                </a:lnTo>
                <a:lnTo>
                  <a:pt x="2359685" y="2196160"/>
                </a:lnTo>
                <a:lnTo>
                  <a:pt x="2316708" y="2223745"/>
                </a:lnTo>
                <a:lnTo>
                  <a:pt x="2197227" y="2248205"/>
                </a:lnTo>
                <a:lnTo>
                  <a:pt x="2173910" y="2264512"/>
                </a:lnTo>
                <a:lnTo>
                  <a:pt x="1995145" y="2287372"/>
                </a:lnTo>
                <a:lnTo>
                  <a:pt x="1973275" y="2309622"/>
                </a:lnTo>
                <a:lnTo>
                  <a:pt x="2007794" y="2354123"/>
                </a:lnTo>
                <a:lnTo>
                  <a:pt x="1961921" y="2370963"/>
                </a:lnTo>
                <a:lnTo>
                  <a:pt x="1970837" y="2388489"/>
                </a:lnTo>
                <a:lnTo>
                  <a:pt x="1925041" y="2419655"/>
                </a:lnTo>
                <a:lnTo>
                  <a:pt x="2002383" y="2463394"/>
                </a:lnTo>
                <a:lnTo>
                  <a:pt x="1990420" y="2493264"/>
                </a:lnTo>
                <a:lnTo>
                  <a:pt x="1923364" y="2490521"/>
                </a:lnTo>
                <a:lnTo>
                  <a:pt x="1909496" y="2509190"/>
                </a:lnTo>
                <a:lnTo>
                  <a:pt x="1848384" y="2476576"/>
                </a:lnTo>
                <a:lnTo>
                  <a:pt x="1772717" y="2477872"/>
                </a:lnTo>
                <a:lnTo>
                  <a:pt x="1722044" y="2504389"/>
                </a:lnTo>
                <a:lnTo>
                  <a:pt x="1665504" y="2478939"/>
                </a:lnTo>
                <a:lnTo>
                  <a:pt x="1560195" y="2435047"/>
                </a:lnTo>
                <a:lnTo>
                  <a:pt x="1485595" y="2436724"/>
                </a:lnTo>
                <a:lnTo>
                  <a:pt x="1386992" y="2505456"/>
                </a:lnTo>
                <a:lnTo>
                  <a:pt x="1381049" y="2551100"/>
                </a:lnTo>
                <a:lnTo>
                  <a:pt x="1331976" y="2514905"/>
                </a:lnTo>
                <a:lnTo>
                  <a:pt x="1293876" y="2583332"/>
                </a:lnTo>
                <a:lnTo>
                  <a:pt x="1307821" y="2595906"/>
                </a:lnTo>
                <a:lnTo>
                  <a:pt x="1280236" y="2642464"/>
                </a:lnTo>
                <a:lnTo>
                  <a:pt x="1320775" y="2683840"/>
                </a:lnTo>
                <a:lnTo>
                  <a:pt x="1356208" y="2682164"/>
                </a:lnTo>
                <a:lnTo>
                  <a:pt x="1386611" y="2722626"/>
                </a:lnTo>
                <a:lnTo>
                  <a:pt x="1381811" y="2753563"/>
                </a:lnTo>
                <a:lnTo>
                  <a:pt x="1406042" y="2763241"/>
                </a:lnTo>
                <a:close/>
                <a:moveTo>
                  <a:pt x="3539718" y="25451"/>
                </a:moveTo>
                <a:lnTo>
                  <a:pt x="3643046" y="0"/>
                </a:lnTo>
                <a:lnTo>
                  <a:pt x="3735858" y="56464"/>
                </a:lnTo>
                <a:lnTo>
                  <a:pt x="3845814" y="162611"/>
                </a:lnTo>
                <a:lnTo>
                  <a:pt x="3834003" y="258775"/>
                </a:lnTo>
                <a:lnTo>
                  <a:pt x="3729838" y="271882"/>
                </a:lnTo>
                <a:lnTo>
                  <a:pt x="3596793" y="241402"/>
                </a:lnTo>
                <a:lnTo>
                  <a:pt x="3517544" y="200711"/>
                </a:lnTo>
                <a:lnTo>
                  <a:pt x="3480892" y="123063"/>
                </a:lnTo>
                <a:lnTo>
                  <a:pt x="3415741" y="101346"/>
                </a:lnTo>
                <a:lnTo>
                  <a:pt x="3539718" y="25451"/>
                </a:lnTo>
                <a:close/>
                <a:moveTo>
                  <a:pt x="3972459" y="216256"/>
                </a:moveTo>
                <a:lnTo>
                  <a:pt x="4093464" y="276377"/>
                </a:lnTo>
                <a:lnTo>
                  <a:pt x="4079291" y="318897"/>
                </a:lnTo>
                <a:lnTo>
                  <a:pt x="3810076" y="358750"/>
                </a:lnTo>
                <a:lnTo>
                  <a:pt x="3897325" y="221285"/>
                </a:lnTo>
                <a:lnTo>
                  <a:pt x="3936568" y="209245"/>
                </a:lnTo>
                <a:lnTo>
                  <a:pt x="3972459" y="216256"/>
                </a:lnTo>
                <a:close/>
                <a:moveTo>
                  <a:pt x="5691454" y="538124"/>
                </a:moveTo>
                <a:lnTo>
                  <a:pt x="5817565" y="542392"/>
                </a:lnTo>
                <a:lnTo>
                  <a:pt x="5990158" y="594131"/>
                </a:lnTo>
                <a:lnTo>
                  <a:pt x="5952592" y="665378"/>
                </a:lnTo>
                <a:lnTo>
                  <a:pt x="5776570" y="662711"/>
                </a:lnTo>
                <a:lnTo>
                  <a:pt x="5697398" y="685114"/>
                </a:lnTo>
                <a:lnTo>
                  <a:pt x="5602758" y="623164"/>
                </a:lnTo>
                <a:lnTo>
                  <a:pt x="5628437" y="556489"/>
                </a:lnTo>
                <a:lnTo>
                  <a:pt x="5691454" y="538124"/>
                </a:lnTo>
                <a:close/>
                <a:moveTo>
                  <a:pt x="6139892" y="615010"/>
                </a:moveTo>
                <a:lnTo>
                  <a:pt x="6259754" y="640156"/>
                </a:lnTo>
                <a:lnTo>
                  <a:pt x="6204585" y="677799"/>
                </a:lnTo>
                <a:lnTo>
                  <a:pt x="6128233" y="669341"/>
                </a:lnTo>
                <a:lnTo>
                  <a:pt x="6039460" y="631622"/>
                </a:lnTo>
                <a:lnTo>
                  <a:pt x="6050890" y="600456"/>
                </a:lnTo>
                <a:lnTo>
                  <a:pt x="6139892" y="615010"/>
                </a:lnTo>
                <a:close/>
                <a:moveTo>
                  <a:pt x="5740680" y="800938"/>
                </a:moveTo>
                <a:lnTo>
                  <a:pt x="5786018" y="764438"/>
                </a:lnTo>
                <a:lnTo>
                  <a:pt x="5845760" y="755828"/>
                </a:lnTo>
                <a:lnTo>
                  <a:pt x="5913577" y="791261"/>
                </a:lnTo>
                <a:lnTo>
                  <a:pt x="5919368" y="815416"/>
                </a:lnTo>
                <a:lnTo>
                  <a:pt x="5846978" y="816026"/>
                </a:lnTo>
                <a:lnTo>
                  <a:pt x="5749061" y="805815"/>
                </a:lnTo>
                <a:lnTo>
                  <a:pt x="5740680" y="800938"/>
                </a:lnTo>
                <a:close/>
                <a:moveTo>
                  <a:pt x="1202893" y="73914"/>
                </a:moveTo>
                <a:lnTo>
                  <a:pt x="1296086" y="53721"/>
                </a:lnTo>
                <a:lnTo>
                  <a:pt x="1368704" y="52349"/>
                </a:lnTo>
                <a:lnTo>
                  <a:pt x="1378458" y="82220"/>
                </a:lnTo>
                <a:lnTo>
                  <a:pt x="1405890" y="55702"/>
                </a:lnTo>
                <a:lnTo>
                  <a:pt x="1450848" y="37262"/>
                </a:lnTo>
                <a:lnTo>
                  <a:pt x="1521714" y="61722"/>
                </a:lnTo>
                <a:lnTo>
                  <a:pt x="1503274" y="78638"/>
                </a:lnTo>
                <a:lnTo>
                  <a:pt x="1439113" y="93193"/>
                </a:lnTo>
                <a:lnTo>
                  <a:pt x="1396213" y="101575"/>
                </a:lnTo>
                <a:lnTo>
                  <a:pt x="1389507" y="119558"/>
                </a:lnTo>
                <a:lnTo>
                  <a:pt x="1333729" y="137617"/>
                </a:lnTo>
                <a:lnTo>
                  <a:pt x="1281989" y="111709"/>
                </a:lnTo>
                <a:lnTo>
                  <a:pt x="1309192" y="77267"/>
                </a:lnTo>
                <a:lnTo>
                  <a:pt x="1202893" y="73914"/>
                </a:lnTo>
                <a:close/>
                <a:moveTo>
                  <a:pt x="146685" y="2266264"/>
                </a:moveTo>
                <a:lnTo>
                  <a:pt x="58826" y="2267255"/>
                </a:lnTo>
                <a:lnTo>
                  <a:pt x="0" y="2259787"/>
                </a:lnTo>
                <a:lnTo>
                  <a:pt x="10897" y="2230679"/>
                </a:lnTo>
                <a:lnTo>
                  <a:pt x="76810" y="2209114"/>
                </a:lnTo>
                <a:lnTo>
                  <a:pt x="126797" y="2220773"/>
                </a:lnTo>
                <a:lnTo>
                  <a:pt x="147904" y="2231289"/>
                </a:lnTo>
                <a:lnTo>
                  <a:pt x="142875" y="2249424"/>
                </a:lnTo>
                <a:lnTo>
                  <a:pt x="146685" y="2266264"/>
                </a:lnTo>
                <a:close/>
                <a:moveTo>
                  <a:pt x="1616507" y="765886"/>
                </a:moveTo>
                <a:lnTo>
                  <a:pt x="1730883" y="683666"/>
                </a:lnTo>
                <a:lnTo>
                  <a:pt x="1717929" y="640461"/>
                </a:lnTo>
                <a:lnTo>
                  <a:pt x="1824761" y="589559"/>
                </a:lnTo>
                <a:lnTo>
                  <a:pt x="1982419" y="526771"/>
                </a:lnTo>
                <a:lnTo>
                  <a:pt x="2141373" y="508330"/>
                </a:lnTo>
                <a:lnTo>
                  <a:pt x="2223211" y="471449"/>
                </a:lnTo>
                <a:lnTo>
                  <a:pt x="2316099" y="458419"/>
                </a:lnTo>
                <a:lnTo>
                  <a:pt x="2349322" y="497815"/>
                </a:lnTo>
                <a:lnTo>
                  <a:pt x="2317242" y="528599"/>
                </a:lnTo>
                <a:lnTo>
                  <a:pt x="2148002" y="577139"/>
                </a:lnTo>
                <a:lnTo>
                  <a:pt x="2002231" y="623240"/>
                </a:lnTo>
                <a:lnTo>
                  <a:pt x="1853870" y="713689"/>
                </a:lnTo>
                <a:lnTo>
                  <a:pt x="1782623" y="804291"/>
                </a:lnTo>
                <a:lnTo>
                  <a:pt x="1707794" y="891692"/>
                </a:lnTo>
                <a:lnTo>
                  <a:pt x="1717548" y="965683"/>
                </a:lnTo>
                <a:lnTo>
                  <a:pt x="1808912" y="1037387"/>
                </a:lnTo>
                <a:lnTo>
                  <a:pt x="1780642" y="1045007"/>
                </a:lnTo>
                <a:lnTo>
                  <a:pt x="1624584" y="1033729"/>
                </a:lnTo>
                <a:lnTo>
                  <a:pt x="1611935" y="995020"/>
                </a:lnTo>
                <a:lnTo>
                  <a:pt x="1525524" y="971474"/>
                </a:lnTo>
                <a:lnTo>
                  <a:pt x="1518514" y="923620"/>
                </a:lnTo>
                <a:lnTo>
                  <a:pt x="1567358" y="904418"/>
                </a:lnTo>
                <a:lnTo>
                  <a:pt x="1565681" y="855269"/>
                </a:lnTo>
                <a:lnTo>
                  <a:pt x="1660474" y="777164"/>
                </a:lnTo>
                <a:lnTo>
                  <a:pt x="1616507" y="765886"/>
                </a:lnTo>
                <a:close/>
                <a:moveTo>
                  <a:pt x="5886450" y="2307107"/>
                </a:moveTo>
                <a:lnTo>
                  <a:pt x="5902986" y="2369592"/>
                </a:lnTo>
                <a:lnTo>
                  <a:pt x="5901767" y="2432609"/>
                </a:lnTo>
                <a:lnTo>
                  <a:pt x="5921502" y="2496464"/>
                </a:lnTo>
                <a:lnTo>
                  <a:pt x="5969508" y="2606726"/>
                </a:lnTo>
                <a:lnTo>
                  <a:pt x="5898795" y="2586381"/>
                </a:lnTo>
                <a:lnTo>
                  <a:pt x="5869458" y="2675001"/>
                </a:lnTo>
                <a:lnTo>
                  <a:pt x="5916016" y="2737028"/>
                </a:lnTo>
                <a:lnTo>
                  <a:pt x="5914644" y="2778938"/>
                </a:lnTo>
                <a:lnTo>
                  <a:pt x="5878449" y="2742819"/>
                </a:lnTo>
                <a:lnTo>
                  <a:pt x="5847131" y="2789149"/>
                </a:lnTo>
                <a:lnTo>
                  <a:pt x="5838292" y="2738857"/>
                </a:lnTo>
                <a:lnTo>
                  <a:pt x="5843626" y="2679954"/>
                </a:lnTo>
                <a:lnTo>
                  <a:pt x="5838216" y="2613965"/>
                </a:lnTo>
                <a:lnTo>
                  <a:pt x="5849265" y="2567254"/>
                </a:lnTo>
                <a:lnTo>
                  <a:pt x="5851398" y="2483587"/>
                </a:lnTo>
                <a:lnTo>
                  <a:pt x="5823356" y="2421255"/>
                </a:lnTo>
                <a:lnTo>
                  <a:pt x="5827624" y="2333320"/>
                </a:lnTo>
                <a:lnTo>
                  <a:pt x="5871743" y="2303297"/>
                </a:lnTo>
                <a:lnTo>
                  <a:pt x="5852770" y="2272970"/>
                </a:lnTo>
                <a:lnTo>
                  <a:pt x="5874030" y="2263750"/>
                </a:lnTo>
                <a:lnTo>
                  <a:pt x="5886450" y="2307107"/>
                </a:lnTo>
                <a:close/>
                <a:moveTo>
                  <a:pt x="7899806" y="1331443"/>
                </a:moveTo>
                <a:lnTo>
                  <a:pt x="7895692" y="1381354"/>
                </a:lnTo>
                <a:lnTo>
                  <a:pt x="7927925" y="1401166"/>
                </a:lnTo>
                <a:lnTo>
                  <a:pt x="7916799" y="1343025"/>
                </a:lnTo>
                <a:lnTo>
                  <a:pt x="8046491" y="1355065"/>
                </a:lnTo>
                <a:lnTo>
                  <a:pt x="8139989" y="1429588"/>
                </a:lnTo>
                <a:lnTo>
                  <a:pt x="8092593" y="1463878"/>
                </a:lnTo>
                <a:lnTo>
                  <a:pt x="8014335" y="1471956"/>
                </a:lnTo>
                <a:lnTo>
                  <a:pt x="8013116" y="1547698"/>
                </a:lnTo>
                <a:lnTo>
                  <a:pt x="7994066" y="1563624"/>
                </a:lnTo>
                <a:lnTo>
                  <a:pt x="7949336" y="1561338"/>
                </a:lnTo>
                <a:lnTo>
                  <a:pt x="7912913" y="1534592"/>
                </a:lnTo>
                <a:lnTo>
                  <a:pt x="7849438" y="1512037"/>
                </a:lnTo>
                <a:lnTo>
                  <a:pt x="7838694" y="1478280"/>
                </a:lnTo>
                <a:lnTo>
                  <a:pt x="7790231" y="1465479"/>
                </a:lnTo>
                <a:lnTo>
                  <a:pt x="7735900" y="1475613"/>
                </a:lnTo>
                <a:lnTo>
                  <a:pt x="7709992" y="1448257"/>
                </a:lnTo>
                <a:lnTo>
                  <a:pt x="7720356" y="1418920"/>
                </a:lnTo>
                <a:lnTo>
                  <a:pt x="7663130" y="1437666"/>
                </a:lnTo>
                <a:lnTo>
                  <a:pt x="7684694" y="1474622"/>
                </a:lnTo>
                <a:lnTo>
                  <a:pt x="7657567" y="1507617"/>
                </a:lnTo>
                <a:lnTo>
                  <a:pt x="7657567" y="1186967"/>
                </a:lnTo>
                <a:lnTo>
                  <a:pt x="7774610" y="1250366"/>
                </a:lnTo>
                <a:lnTo>
                  <a:pt x="7899806" y="1331443"/>
                </a:lnTo>
                <a:close/>
                <a:moveTo>
                  <a:pt x="7719975" y="1022375"/>
                </a:moveTo>
                <a:lnTo>
                  <a:pt x="7657567" y="1027709"/>
                </a:lnTo>
                <a:lnTo>
                  <a:pt x="7657567" y="967892"/>
                </a:lnTo>
                <a:lnTo>
                  <a:pt x="7663739" y="964159"/>
                </a:lnTo>
                <a:lnTo>
                  <a:pt x="7704202" y="964311"/>
                </a:lnTo>
                <a:lnTo>
                  <a:pt x="7773238" y="989533"/>
                </a:lnTo>
                <a:lnTo>
                  <a:pt x="7769200" y="1001497"/>
                </a:lnTo>
                <a:lnTo>
                  <a:pt x="7719975" y="1022375"/>
                </a:lnTo>
                <a:close/>
                <a:moveTo>
                  <a:pt x="657911" y="2788844"/>
                </a:moveTo>
                <a:lnTo>
                  <a:pt x="670484" y="2774061"/>
                </a:lnTo>
                <a:lnTo>
                  <a:pt x="704469" y="2786863"/>
                </a:lnTo>
                <a:lnTo>
                  <a:pt x="719785" y="2789149"/>
                </a:lnTo>
                <a:lnTo>
                  <a:pt x="726034" y="2800960"/>
                </a:lnTo>
                <a:lnTo>
                  <a:pt x="733196" y="2802789"/>
                </a:lnTo>
                <a:lnTo>
                  <a:pt x="733577" y="2807894"/>
                </a:lnTo>
                <a:lnTo>
                  <a:pt x="756971" y="2822219"/>
                </a:lnTo>
                <a:lnTo>
                  <a:pt x="805662" y="2818638"/>
                </a:lnTo>
                <a:lnTo>
                  <a:pt x="796366" y="2839822"/>
                </a:lnTo>
                <a:lnTo>
                  <a:pt x="744093" y="2850032"/>
                </a:lnTo>
                <a:lnTo>
                  <a:pt x="679247" y="2884018"/>
                </a:lnTo>
                <a:lnTo>
                  <a:pt x="652653" y="2872131"/>
                </a:lnTo>
                <a:lnTo>
                  <a:pt x="663245" y="2844394"/>
                </a:lnTo>
                <a:lnTo>
                  <a:pt x="611048" y="2827096"/>
                </a:lnTo>
                <a:lnTo>
                  <a:pt x="619430" y="2815742"/>
                </a:lnTo>
                <a:lnTo>
                  <a:pt x="665150" y="2796007"/>
                </a:lnTo>
                <a:lnTo>
                  <a:pt x="657911" y="2788844"/>
                </a:lnTo>
                <a:close/>
              </a:path>
            </a:pathLst>
          </a:custGeom>
          <a:gradFill>
            <a:gsLst>
              <a:gs pos="0">
                <a:srgbClr val="1E90FF"/>
              </a:gs>
              <a:gs pos="50000">
                <a:srgbClr val="35ACF7"/>
              </a:gs>
              <a:gs pos="100000">
                <a:srgbClr val="4CC9F0"/>
              </a:gs>
            </a:gsLst>
            <a:lin ang="2700000" scaled="1"/>
          </a:gradFill>
          <a:ln w="9525" cap="rnd">
            <a:solidFill>
              <a:schemeClr val="bg2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28" name="Freeform: Shape 227">
            <a:extLst>
              <a:ext uri="{FF2B5EF4-FFF2-40B4-BE49-F238E27FC236}">
                <a16:creationId xmlns:a16="http://schemas.microsoft.com/office/drawing/2014/main" id="{9569D7A3-0D39-0E86-1280-9FBC3D3FA442}"/>
              </a:ext>
            </a:extLst>
          </p:cNvPr>
          <p:cNvSpPr/>
          <p:nvPr/>
        </p:nvSpPr>
        <p:spPr>
          <a:xfrm>
            <a:off x="5589417" y="4667235"/>
            <a:ext cx="86800" cy="165416"/>
          </a:xfrm>
          <a:custGeom>
            <a:avLst/>
            <a:gdLst>
              <a:gd name="csX0" fmla="*/ 79782 w 88087"/>
              <a:gd name="csY0" fmla="*/ 45720 h 167868"/>
              <a:gd name="csX1" fmla="*/ 51054 w 88087"/>
              <a:gd name="csY1" fmla="*/ 126644 h 167868"/>
              <a:gd name="csX2" fmla="*/ 30556 w 88087"/>
              <a:gd name="csY2" fmla="*/ 167868 h 167868"/>
              <a:gd name="csX3" fmla="*/ 5410 w 88087"/>
              <a:gd name="csY3" fmla="*/ 125501 h 167868"/>
              <a:gd name="csX4" fmla="*/ 0 w 88087"/>
              <a:gd name="csY4" fmla="*/ 88087 h 167868"/>
              <a:gd name="csX5" fmla="*/ 28118 w 88087"/>
              <a:gd name="csY5" fmla="*/ 38405 h 167868"/>
              <a:gd name="csX6" fmla="*/ 66294 w 88087"/>
              <a:gd name="csY6" fmla="*/ 0 h 167868"/>
              <a:gd name="csX7" fmla="*/ 88087 w 88087"/>
              <a:gd name="csY7" fmla="*/ 15164 h 167868"/>
              <a:gd name="csX8" fmla="*/ 79782 w 88087"/>
              <a:gd name="csY8" fmla="*/ 45720 h 1678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88087" h="167868">
                <a:moveTo>
                  <a:pt x="79782" y="45720"/>
                </a:moveTo>
                <a:lnTo>
                  <a:pt x="51054" y="126644"/>
                </a:lnTo>
                <a:lnTo>
                  <a:pt x="30556" y="167868"/>
                </a:lnTo>
                <a:lnTo>
                  <a:pt x="5410" y="125501"/>
                </a:lnTo>
                <a:lnTo>
                  <a:pt x="0" y="88087"/>
                </a:lnTo>
                <a:lnTo>
                  <a:pt x="28118" y="38405"/>
                </a:lnTo>
                <a:lnTo>
                  <a:pt x="66294" y="0"/>
                </a:lnTo>
                <a:lnTo>
                  <a:pt x="88087" y="15164"/>
                </a:lnTo>
                <a:lnTo>
                  <a:pt x="79782" y="45720"/>
                </a:lnTo>
                <a:close/>
              </a:path>
            </a:pathLst>
          </a:custGeom>
          <a:gradFill>
            <a:gsLst>
              <a:gs pos="0">
                <a:srgbClr val="A08CFF"/>
              </a:gs>
              <a:gs pos="50000">
                <a:srgbClr val="BAA2FF"/>
              </a:gs>
              <a:gs pos="100000">
                <a:srgbClr val="D5B8FF"/>
              </a:gs>
            </a:gsLst>
            <a:lin ang="2700000" scaled="1"/>
          </a:gradFill>
          <a:ln w="9525" cap="rnd">
            <a:solidFill>
              <a:schemeClr val="bg2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29" name="Freeform: Shape 228">
            <a:extLst>
              <a:ext uri="{FF2B5EF4-FFF2-40B4-BE49-F238E27FC236}">
                <a16:creationId xmlns:a16="http://schemas.microsoft.com/office/drawing/2014/main" id="{36C78CE7-D79F-B647-EB45-398D1E4786EF}"/>
              </a:ext>
            </a:extLst>
          </p:cNvPr>
          <p:cNvSpPr/>
          <p:nvPr/>
        </p:nvSpPr>
        <p:spPr>
          <a:xfrm>
            <a:off x="1580837" y="4296681"/>
            <a:ext cx="29058" cy="61495"/>
          </a:xfrm>
          <a:custGeom>
            <a:avLst/>
            <a:gdLst>
              <a:gd name="csX0" fmla="*/ 22403 w 29489"/>
              <a:gd name="csY0" fmla="*/ 55245 h 62407"/>
              <a:gd name="csX1" fmla="*/ 0 w 29489"/>
              <a:gd name="csY1" fmla="*/ 62408 h 62407"/>
              <a:gd name="csX2" fmla="*/ 2057 w 29489"/>
              <a:gd name="csY2" fmla="*/ 48463 h 62407"/>
              <a:gd name="csX3" fmla="*/ 14249 w 29489"/>
              <a:gd name="csY3" fmla="*/ 41224 h 62407"/>
              <a:gd name="csX4" fmla="*/ 2210 w 29489"/>
              <a:gd name="csY4" fmla="*/ 35281 h 62407"/>
              <a:gd name="csX5" fmla="*/ 12268 w 29489"/>
              <a:gd name="csY5" fmla="*/ 0 h 62407"/>
              <a:gd name="csX6" fmla="*/ 29489 w 29489"/>
              <a:gd name="csY6" fmla="*/ 7315 h 62407"/>
              <a:gd name="csX7" fmla="*/ 29489 w 29489"/>
              <a:gd name="csY7" fmla="*/ 39700 h 62407"/>
              <a:gd name="csX8" fmla="*/ 22403 w 29489"/>
              <a:gd name="csY8" fmla="*/ 55245 h 624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9489" h="62407">
                <a:moveTo>
                  <a:pt x="22403" y="55245"/>
                </a:moveTo>
                <a:lnTo>
                  <a:pt x="0" y="62408"/>
                </a:lnTo>
                <a:lnTo>
                  <a:pt x="2057" y="48463"/>
                </a:lnTo>
                <a:lnTo>
                  <a:pt x="14249" y="41224"/>
                </a:lnTo>
                <a:lnTo>
                  <a:pt x="2210" y="35281"/>
                </a:lnTo>
                <a:lnTo>
                  <a:pt x="12268" y="0"/>
                </a:lnTo>
                <a:lnTo>
                  <a:pt x="29489" y="7315"/>
                </a:lnTo>
                <a:lnTo>
                  <a:pt x="29489" y="39700"/>
                </a:lnTo>
                <a:lnTo>
                  <a:pt x="22403" y="55245"/>
                </a:lnTo>
                <a:close/>
              </a:path>
            </a:pathLst>
          </a:custGeom>
          <a:gradFill>
            <a:gsLst>
              <a:gs pos="0">
                <a:srgbClr val="FFB243"/>
              </a:gs>
              <a:gs pos="50000">
                <a:srgbClr val="FFC14F"/>
              </a:gs>
              <a:gs pos="100000">
                <a:srgbClr val="FFD05B"/>
              </a:gs>
            </a:gsLst>
            <a:lin ang="2700000" scaled="1"/>
          </a:gradFill>
          <a:ln w="9525" cap="rnd">
            <a:solidFill>
              <a:schemeClr val="bg2"/>
            </a:solidFill>
            <a:prstDash val="solid"/>
            <a:round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30" name="Oval 229">
            <a:extLst>
              <a:ext uri="{FF2B5EF4-FFF2-40B4-BE49-F238E27FC236}">
                <a16:creationId xmlns:a16="http://schemas.microsoft.com/office/drawing/2014/main" id="{B069F00F-DC7F-7FCF-0C22-E12E75173C2B}"/>
              </a:ext>
            </a:extLst>
          </p:cNvPr>
          <p:cNvSpPr/>
          <p:nvPr/>
        </p:nvSpPr>
        <p:spPr>
          <a:xfrm>
            <a:off x="2270959" y="4583213"/>
            <a:ext cx="90104" cy="90104"/>
          </a:xfrm>
          <a:prstGeom prst="ellipse">
            <a:avLst/>
          </a:prstGeom>
          <a:gradFill>
            <a:gsLst>
              <a:gs pos="0">
                <a:srgbClr val="FFB243"/>
              </a:gs>
              <a:gs pos="50000">
                <a:srgbClr val="FFC14F"/>
              </a:gs>
              <a:gs pos="100000">
                <a:srgbClr val="FFD05B"/>
              </a:gs>
            </a:gsLst>
            <a:lin ang="2700000" scaled="1"/>
          </a:gradFill>
          <a:ln w="9525" cap="flat">
            <a:solidFill>
              <a:schemeClr val="bg2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en-US" sz="1600"/>
          </a:p>
        </p:txBody>
      </p:sp>
      <p:grpSp>
        <p:nvGrpSpPr>
          <p:cNvPr id="231" name="Graphic 180">
            <a:extLst>
              <a:ext uri="{FF2B5EF4-FFF2-40B4-BE49-F238E27FC236}">
                <a16:creationId xmlns:a16="http://schemas.microsoft.com/office/drawing/2014/main" id="{CBB94811-294C-72A3-20D4-462CA71DF3C1}"/>
              </a:ext>
            </a:extLst>
          </p:cNvPr>
          <p:cNvGrpSpPr/>
          <p:nvPr/>
        </p:nvGrpSpPr>
        <p:grpSpPr>
          <a:xfrm>
            <a:off x="3314364" y="5702531"/>
            <a:ext cx="142665" cy="240278"/>
            <a:chOff x="4514392" y="5573801"/>
            <a:chExt cx="144780" cy="243840"/>
          </a:xfrm>
        </p:grpSpPr>
        <p:sp>
          <p:nvSpPr>
            <p:cNvPr id="232" name="Oval 231">
              <a:extLst>
                <a:ext uri="{FF2B5EF4-FFF2-40B4-BE49-F238E27FC236}">
                  <a16:creationId xmlns:a16="http://schemas.microsoft.com/office/drawing/2014/main" id="{161BA1AF-003B-DC40-5A26-849DA31E7DD8}"/>
                </a:ext>
              </a:extLst>
            </p:cNvPr>
            <p:cNvSpPr/>
            <p:nvPr/>
          </p:nvSpPr>
          <p:spPr>
            <a:xfrm>
              <a:off x="4552492" y="5573801"/>
              <a:ext cx="60960" cy="60960"/>
            </a:xfrm>
            <a:prstGeom prst="ellipse">
              <a:avLst/>
            </a:prstGeom>
            <a:gradFill>
              <a:gsLst>
                <a:gs pos="0">
                  <a:srgbClr val="12D6C8"/>
                </a:gs>
                <a:gs pos="50000">
                  <a:srgbClr val="33DBC0"/>
                </a:gs>
                <a:gs pos="100000">
                  <a:srgbClr val="54E0B9"/>
                </a:gs>
              </a:gsLst>
              <a:lin ang="2700000" scaled="1"/>
            </a:gradFill>
            <a:ln w="11430" cap="flat">
              <a:solidFill>
                <a:srgbClr val="FFFFFF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7EA293D2-3EB0-D37D-135E-BA11FD215888}"/>
                </a:ext>
              </a:extLst>
            </p:cNvPr>
            <p:cNvSpPr/>
            <p:nvPr/>
          </p:nvSpPr>
          <p:spPr>
            <a:xfrm>
              <a:off x="4598212" y="5665241"/>
              <a:ext cx="60960" cy="60960"/>
            </a:xfrm>
            <a:prstGeom prst="ellipse">
              <a:avLst/>
            </a:prstGeom>
            <a:gradFill>
              <a:gsLst>
                <a:gs pos="0">
                  <a:srgbClr val="12D6C8"/>
                </a:gs>
                <a:gs pos="50000">
                  <a:srgbClr val="33DBC0"/>
                </a:gs>
                <a:gs pos="100000">
                  <a:srgbClr val="54E0B9"/>
                </a:gs>
              </a:gsLst>
              <a:lin ang="2700000" scaled="1"/>
            </a:gradFill>
            <a:ln w="11430" cap="flat">
              <a:solidFill>
                <a:srgbClr val="FFFFFF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  <p:sp>
          <p:nvSpPr>
            <p:cNvPr id="234" name="Oval 233">
              <a:extLst>
                <a:ext uri="{FF2B5EF4-FFF2-40B4-BE49-F238E27FC236}">
                  <a16:creationId xmlns:a16="http://schemas.microsoft.com/office/drawing/2014/main" id="{888A1A2C-6D1C-307B-010E-063BAEA2E8D4}"/>
                </a:ext>
              </a:extLst>
            </p:cNvPr>
            <p:cNvSpPr/>
            <p:nvPr/>
          </p:nvSpPr>
          <p:spPr>
            <a:xfrm>
              <a:off x="4514392" y="5756681"/>
              <a:ext cx="60960" cy="60960"/>
            </a:xfrm>
            <a:prstGeom prst="ellipse">
              <a:avLst/>
            </a:prstGeom>
            <a:gradFill>
              <a:gsLst>
                <a:gs pos="0">
                  <a:srgbClr val="12D6C8"/>
                </a:gs>
                <a:gs pos="50000">
                  <a:srgbClr val="33DBC0"/>
                </a:gs>
                <a:gs pos="100000">
                  <a:srgbClr val="54E0B9"/>
                </a:gs>
              </a:gsLst>
              <a:lin ang="2700000" scaled="1"/>
            </a:gradFill>
            <a:ln w="11430" cap="flat">
              <a:solidFill>
                <a:srgbClr val="FFFFFF"/>
              </a:solidFill>
              <a:prstDash val="solid"/>
              <a:miter/>
            </a:ln>
          </p:spPr>
          <p:txBody>
            <a:bodyPr anchor="ctr"/>
            <a:lstStyle/>
            <a:p>
              <a:pPr algn="ctr"/>
              <a:endParaRPr lang="en-US" sz="1600"/>
            </a:p>
          </p:txBody>
        </p:sp>
      </p:grpSp>
      <p:sp>
        <p:nvSpPr>
          <p:cNvPr id="235" name="Oval 234">
            <a:extLst>
              <a:ext uri="{FF2B5EF4-FFF2-40B4-BE49-F238E27FC236}">
                <a16:creationId xmlns:a16="http://schemas.microsoft.com/office/drawing/2014/main" id="{5B68BB49-4068-2066-DFF4-5E66FFDEDF6D}"/>
              </a:ext>
            </a:extLst>
          </p:cNvPr>
          <p:cNvSpPr/>
          <p:nvPr/>
        </p:nvSpPr>
        <p:spPr>
          <a:xfrm>
            <a:off x="4777880" y="5774614"/>
            <a:ext cx="90104" cy="90104"/>
          </a:xfrm>
          <a:prstGeom prst="ellipse">
            <a:avLst/>
          </a:prstGeom>
          <a:gradFill>
            <a:gsLst>
              <a:gs pos="0">
                <a:srgbClr val="12D6C8"/>
              </a:gs>
              <a:gs pos="50000">
                <a:srgbClr val="33DBC0"/>
              </a:gs>
              <a:gs pos="100000">
                <a:srgbClr val="54E0B9"/>
              </a:gs>
            </a:gsLst>
            <a:lin ang="2700000" scaled="1"/>
          </a:gradFill>
          <a:ln w="11430" cap="flat">
            <a:solidFill>
              <a:srgbClr val="FFFFFF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36" name="Oval 235">
            <a:extLst>
              <a:ext uri="{FF2B5EF4-FFF2-40B4-BE49-F238E27FC236}">
                <a16:creationId xmlns:a16="http://schemas.microsoft.com/office/drawing/2014/main" id="{4B1DBF96-F699-37C2-7409-D78044D417A3}"/>
              </a:ext>
            </a:extLst>
          </p:cNvPr>
          <p:cNvSpPr/>
          <p:nvPr/>
        </p:nvSpPr>
        <p:spPr>
          <a:xfrm>
            <a:off x="5264967" y="4770329"/>
            <a:ext cx="90104" cy="90104"/>
          </a:xfrm>
          <a:prstGeom prst="ellipse">
            <a:avLst/>
          </a:prstGeom>
          <a:gradFill>
            <a:gsLst>
              <a:gs pos="0">
                <a:srgbClr val="FF8F70"/>
              </a:gs>
              <a:gs pos="50000">
                <a:srgbClr val="FFA26D"/>
              </a:gs>
              <a:gs pos="100000">
                <a:srgbClr val="FFB66A"/>
              </a:gs>
            </a:gsLst>
            <a:lin ang="2700000" scaled="1"/>
          </a:gradFill>
          <a:ln w="11430" cap="flat">
            <a:solidFill>
              <a:srgbClr val="FFFFFF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37" name="Oval 236">
            <a:extLst>
              <a:ext uri="{FF2B5EF4-FFF2-40B4-BE49-F238E27FC236}">
                <a16:creationId xmlns:a16="http://schemas.microsoft.com/office/drawing/2014/main" id="{B7B8ABC1-DC56-8F3D-75E1-0FFCFA5F6814}"/>
              </a:ext>
            </a:extLst>
          </p:cNvPr>
          <p:cNvSpPr/>
          <p:nvPr/>
        </p:nvSpPr>
        <p:spPr>
          <a:xfrm>
            <a:off x="5235308" y="4776261"/>
            <a:ext cx="90104" cy="90104"/>
          </a:xfrm>
          <a:prstGeom prst="ellipse">
            <a:avLst/>
          </a:prstGeom>
          <a:gradFill>
            <a:gsLst>
              <a:gs pos="0">
                <a:srgbClr val="FF8F70"/>
              </a:gs>
              <a:gs pos="50000">
                <a:srgbClr val="FFA26D"/>
              </a:gs>
              <a:gs pos="100000">
                <a:srgbClr val="FFB66A"/>
              </a:gs>
            </a:gsLst>
            <a:lin ang="2700000" scaled="1"/>
          </a:gradFill>
          <a:ln w="11430" cap="flat">
            <a:solidFill>
              <a:srgbClr val="FFFFFF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EB10C3EB-0823-6C71-5E34-8747EF96920D}"/>
              </a:ext>
            </a:extLst>
          </p:cNvPr>
          <p:cNvSpPr txBox="1"/>
          <p:nvPr/>
        </p:nvSpPr>
        <p:spPr>
          <a:xfrm>
            <a:off x="4435090" y="4081741"/>
            <a:ext cx="418905" cy="2122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 b="1" spc="0" baseline="0" dirty="0">
                <a:ln/>
                <a:solidFill>
                  <a:srgbClr val="13223F"/>
                </a:solidFill>
                <a:cs typeface="Arial"/>
                <a:sym typeface="Arial"/>
                <a:rtl val="0"/>
              </a:rPr>
              <a:t>China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B721C3FC-DAFA-3271-5176-031DD56F6964}"/>
              </a:ext>
            </a:extLst>
          </p:cNvPr>
          <p:cNvSpPr txBox="1"/>
          <p:nvPr/>
        </p:nvSpPr>
        <p:spPr>
          <a:xfrm>
            <a:off x="6254169" y="3894868"/>
            <a:ext cx="429926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 b="1" spc="0" baseline="0" dirty="0">
                <a:ln/>
                <a:solidFill>
                  <a:schemeClr val="tx2">
                    <a:lumMod val="20000"/>
                    <a:lumOff val="80000"/>
                  </a:schemeClr>
                </a:solidFill>
                <a:cs typeface="Arial"/>
                <a:sym typeface="Arial"/>
                <a:rtl val="0"/>
              </a:rPr>
              <a:t>Japan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12B7B4BF-D872-D716-C8FB-41C3F46AB285}"/>
              </a:ext>
            </a:extLst>
          </p:cNvPr>
          <p:cNvSpPr txBox="1"/>
          <p:nvPr/>
        </p:nvSpPr>
        <p:spPr>
          <a:xfrm>
            <a:off x="4603802" y="3375866"/>
            <a:ext cx="580024" cy="2122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 b="1" spc="0" baseline="0">
                <a:ln/>
                <a:solidFill>
                  <a:srgbClr val="13223F"/>
                </a:solidFill>
                <a:cs typeface="Arial"/>
                <a:sym typeface="Arial"/>
                <a:rtl val="0"/>
              </a:rPr>
              <a:t>Mongolia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64184E51-7264-6B67-F112-2B84699B5DEF}"/>
              </a:ext>
            </a:extLst>
          </p:cNvPr>
          <p:cNvSpPr txBox="1"/>
          <p:nvPr/>
        </p:nvSpPr>
        <p:spPr>
          <a:xfrm>
            <a:off x="5617513" y="3719225"/>
            <a:ext cx="705642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 b="1" spc="0" baseline="0">
                <a:ln/>
                <a:solidFill>
                  <a:schemeClr val="tx2">
                    <a:lumMod val="20000"/>
                    <a:lumOff val="80000"/>
                  </a:schemeClr>
                </a:solidFill>
                <a:cs typeface="Arial"/>
                <a:sym typeface="Arial"/>
                <a:rtl val="0"/>
              </a:rPr>
              <a:t>North Korea</a:t>
            </a: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F8F2F26F-CC9B-F3BF-E1D6-22CFA3046428}"/>
              </a:ext>
            </a:extLst>
          </p:cNvPr>
          <p:cNvSpPr txBox="1"/>
          <p:nvPr/>
        </p:nvSpPr>
        <p:spPr>
          <a:xfrm>
            <a:off x="5594736" y="3982555"/>
            <a:ext cx="704040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 b="1" spc="0" baseline="0">
                <a:ln/>
                <a:solidFill>
                  <a:schemeClr val="tx2">
                    <a:lumMod val="20000"/>
                    <a:lumOff val="80000"/>
                  </a:schemeClr>
                </a:solidFill>
                <a:cs typeface="Arial"/>
                <a:sym typeface="Arial"/>
                <a:rtl val="0"/>
              </a:rPr>
              <a:t>South Korea</a:t>
            </a:r>
          </a:p>
        </p:txBody>
      </p:sp>
      <p:sp>
        <p:nvSpPr>
          <p:cNvPr id="243" name="Freeform: Shape 242">
            <a:extLst>
              <a:ext uri="{FF2B5EF4-FFF2-40B4-BE49-F238E27FC236}">
                <a16:creationId xmlns:a16="http://schemas.microsoft.com/office/drawing/2014/main" id="{8AE94153-6C54-8E56-D760-87C26DFECFC1}"/>
              </a:ext>
            </a:extLst>
          </p:cNvPr>
          <p:cNvSpPr/>
          <p:nvPr/>
        </p:nvSpPr>
        <p:spPr>
          <a:xfrm>
            <a:off x="5334948" y="5594105"/>
            <a:ext cx="332334" cy="67728"/>
          </a:xfrm>
          <a:custGeom>
            <a:avLst/>
            <a:gdLst>
              <a:gd name="csX0" fmla="*/ 0 w 337261"/>
              <a:gd name="csY0" fmla="*/ 68732 h 68732"/>
              <a:gd name="csX1" fmla="*/ 337261 w 337261"/>
              <a:gd name="csY1" fmla="*/ 0 h 68732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337261" h="68732">
                <a:moveTo>
                  <a:pt x="0" y="68732"/>
                </a:moveTo>
                <a:lnTo>
                  <a:pt x="337261" y="0"/>
                </a:lnTo>
              </a:path>
            </a:pathLst>
          </a:custGeom>
          <a:noFill/>
          <a:ln w="9144" cap="flat">
            <a:solidFill>
              <a:srgbClr val="8395B0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7BAA6E40-59D7-CB94-9A66-0CB8BC7A605A}"/>
              </a:ext>
            </a:extLst>
          </p:cNvPr>
          <p:cNvSpPr txBox="1"/>
          <p:nvPr/>
        </p:nvSpPr>
        <p:spPr>
          <a:xfrm>
            <a:off x="5595510" y="5504638"/>
            <a:ext cx="465192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 b="1" spc="0" baseline="0">
                <a:ln/>
                <a:solidFill>
                  <a:schemeClr val="tx2">
                    <a:lumMod val="60000"/>
                    <a:lumOff val="40000"/>
                  </a:schemeClr>
                </a:solidFill>
                <a:cs typeface="Arial"/>
                <a:sym typeface="Arial"/>
                <a:rtl val="0"/>
              </a:rPr>
              <a:t>Brunei</a:t>
            </a:r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4EB73FD6-D53E-0727-EF24-4898047EA095}"/>
              </a:ext>
            </a:extLst>
          </p:cNvPr>
          <p:cNvSpPr txBox="1"/>
          <p:nvPr/>
        </p:nvSpPr>
        <p:spPr>
          <a:xfrm>
            <a:off x="4571286" y="5153772"/>
            <a:ext cx="614272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 b="1" spc="0" baseline="0">
                <a:ln/>
                <a:solidFill>
                  <a:schemeClr val="tx2">
                    <a:lumMod val="20000"/>
                    <a:lumOff val="80000"/>
                  </a:schemeClr>
                </a:solidFill>
                <a:cs typeface="Arial"/>
                <a:sym typeface="Arial"/>
                <a:rtl val="0"/>
              </a:rPr>
              <a:t>Cambodia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050B91F5-8DE8-50F0-43D6-BC91E9793352}"/>
              </a:ext>
            </a:extLst>
          </p:cNvPr>
          <p:cNvSpPr txBox="1"/>
          <p:nvPr/>
        </p:nvSpPr>
        <p:spPr>
          <a:xfrm>
            <a:off x="4971426" y="5815166"/>
            <a:ext cx="599844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 b="1" spc="0" baseline="0" dirty="0">
                <a:ln/>
                <a:solidFill>
                  <a:schemeClr val="tx2">
                    <a:lumMod val="20000"/>
                    <a:lumOff val="80000"/>
                  </a:schemeClr>
                </a:solidFill>
                <a:cs typeface="Arial"/>
                <a:sym typeface="Arial"/>
                <a:rtl val="0"/>
              </a:rPr>
              <a:t>Indonesia</a:t>
            </a:r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9A83F1E7-0C62-3394-5880-DBDFB2B0ECEA}"/>
              </a:ext>
            </a:extLst>
          </p:cNvPr>
          <p:cNvSpPr txBox="1"/>
          <p:nvPr/>
        </p:nvSpPr>
        <p:spPr>
          <a:xfrm>
            <a:off x="4584525" y="4826864"/>
            <a:ext cx="375424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 b="1" spc="0" baseline="0" dirty="0">
                <a:ln/>
                <a:solidFill>
                  <a:schemeClr val="tx2">
                    <a:lumMod val="20000"/>
                    <a:lumOff val="80000"/>
                  </a:schemeClr>
                </a:solidFill>
                <a:cs typeface="Arial"/>
                <a:sym typeface="Arial"/>
                <a:rtl val="0"/>
              </a:rPr>
              <a:t>Laos</a:t>
            </a: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FB22663C-592C-F4FD-E925-968B02879038}"/>
              </a:ext>
            </a:extLst>
          </p:cNvPr>
          <p:cNvSpPr txBox="1"/>
          <p:nvPr/>
        </p:nvSpPr>
        <p:spPr>
          <a:xfrm>
            <a:off x="4462025" y="5545951"/>
            <a:ext cx="569388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 b="1" spc="0" baseline="0">
                <a:ln/>
                <a:solidFill>
                  <a:schemeClr val="tx2">
                    <a:lumMod val="60000"/>
                    <a:lumOff val="40000"/>
                  </a:schemeClr>
                </a:solidFill>
                <a:cs typeface="Arial"/>
                <a:sym typeface="Arial"/>
                <a:rtl val="0"/>
              </a:rPr>
              <a:t>Malaysia</a:t>
            </a:r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BDB2579A-AA47-364B-B0D9-0D9A9F2CE05A}"/>
              </a:ext>
            </a:extLst>
          </p:cNvPr>
          <p:cNvSpPr txBox="1"/>
          <p:nvPr/>
        </p:nvSpPr>
        <p:spPr>
          <a:xfrm>
            <a:off x="4149077" y="4857856"/>
            <a:ext cx="599844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 b="1" spc="0" baseline="0" dirty="0">
                <a:ln/>
                <a:solidFill>
                  <a:schemeClr val="tx2">
                    <a:lumMod val="20000"/>
                    <a:lumOff val="80000"/>
                  </a:schemeClr>
                </a:solidFill>
                <a:cs typeface="Arial"/>
                <a:sym typeface="Arial"/>
                <a:rtl val="0"/>
              </a:rPr>
              <a:t>Myanmar</a:t>
            </a:r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7B57A612-BBCB-25B9-3D60-995361B2C5F9}"/>
              </a:ext>
            </a:extLst>
          </p:cNvPr>
          <p:cNvSpPr txBox="1"/>
          <p:nvPr/>
        </p:nvSpPr>
        <p:spPr>
          <a:xfrm>
            <a:off x="5530956" y="5110207"/>
            <a:ext cx="652744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 b="1" spc="0" baseline="0">
                <a:ln/>
                <a:solidFill>
                  <a:schemeClr val="tx2">
                    <a:lumMod val="60000"/>
                    <a:lumOff val="40000"/>
                  </a:schemeClr>
                </a:solidFill>
                <a:cs typeface="Arial"/>
                <a:sym typeface="Arial"/>
                <a:rtl val="0"/>
              </a:rPr>
              <a:t>Philippines</a:t>
            </a:r>
          </a:p>
        </p:txBody>
      </p:sp>
      <p:sp>
        <p:nvSpPr>
          <p:cNvPr id="252" name="TextBox 251">
            <a:extLst>
              <a:ext uri="{FF2B5EF4-FFF2-40B4-BE49-F238E27FC236}">
                <a16:creationId xmlns:a16="http://schemas.microsoft.com/office/drawing/2014/main" id="{BB76CB4C-8D1E-AE90-96DF-9D181F824183}"/>
              </a:ext>
            </a:extLst>
          </p:cNvPr>
          <p:cNvSpPr txBox="1"/>
          <p:nvPr/>
        </p:nvSpPr>
        <p:spPr>
          <a:xfrm>
            <a:off x="4445251" y="5015837"/>
            <a:ext cx="553358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 b="1" spc="0" baseline="0" dirty="0">
                <a:ln/>
                <a:solidFill>
                  <a:schemeClr val="tx2">
                    <a:lumMod val="20000"/>
                    <a:lumOff val="80000"/>
                  </a:schemeClr>
                </a:solidFill>
                <a:cs typeface="Arial"/>
                <a:sym typeface="Arial"/>
                <a:rtl val="0"/>
              </a:rPr>
              <a:t>Thailand</a:t>
            </a:r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4BA69191-9030-D8B2-FC3F-12858F9B4700}"/>
              </a:ext>
            </a:extLst>
          </p:cNvPr>
          <p:cNvSpPr txBox="1"/>
          <p:nvPr/>
        </p:nvSpPr>
        <p:spPr>
          <a:xfrm>
            <a:off x="4820517" y="4971742"/>
            <a:ext cx="546946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 b="1" spc="0" baseline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cs typeface="Arial"/>
                <a:sym typeface="Arial"/>
                <a:rtl val="0"/>
              </a:rPr>
              <a:t>Vietnam</a:t>
            </a:r>
          </a:p>
        </p:txBody>
      </p:sp>
      <p:sp>
        <p:nvSpPr>
          <p:cNvPr id="254" name="TextBox 253">
            <a:extLst>
              <a:ext uri="{FF2B5EF4-FFF2-40B4-BE49-F238E27FC236}">
                <a16:creationId xmlns:a16="http://schemas.microsoft.com/office/drawing/2014/main" id="{E2E01670-1D30-1AC9-B67A-065AC50E7497}"/>
              </a:ext>
            </a:extLst>
          </p:cNvPr>
          <p:cNvSpPr txBox="1"/>
          <p:nvPr/>
        </p:nvSpPr>
        <p:spPr>
          <a:xfrm>
            <a:off x="2698737" y="4119042"/>
            <a:ext cx="624252" cy="1971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700" b="1" spc="0" baseline="0">
                <a:ln/>
                <a:solidFill>
                  <a:srgbClr val="13223F"/>
                </a:solidFill>
                <a:cs typeface="Arial"/>
                <a:sym typeface="Arial"/>
                <a:rtl val="0"/>
              </a:rPr>
              <a:t>Afghanistan</a:t>
            </a:r>
          </a:p>
        </p:txBody>
      </p:sp>
      <p:sp>
        <p:nvSpPr>
          <p:cNvPr id="255" name="TextBox 254">
            <a:extLst>
              <a:ext uri="{FF2B5EF4-FFF2-40B4-BE49-F238E27FC236}">
                <a16:creationId xmlns:a16="http://schemas.microsoft.com/office/drawing/2014/main" id="{C788AA3C-D461-6AA9-D29E-7540649304F8}"/>
              </a:ext>
            </a:extLst>
          </p:cNvPr>
          <p:cNvSpPr txBox="1"/>
          <p:nvPr/>
        </p:nvSpPr>
        <p:spPr>
          <a:xfrm>
            <a:off x="3884072" y="4622724"/>
            <a:ext cx="605298" cy="1971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700" b="1" spc="0" baseline="0">
                <a:ln/>
                <a:solidFill>
                  <a:srgbClr val="13223F"/>
                </a:solidFill>
                <a:cs typeface="Arial"/>
                <a:sym typeface="Arial"/>
                <a:rtl val="0"/>
              </a:rPr>
              <a:t>Bangladesh</a:t>
            </a:r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3DA1DBF6-A47F-1EA6-1546-3DEC65FEBA72}"/>
              </a:ext>
            </a:extLst>
          </p:cNvPr>
          <p:cNvSpPr txBox="1"/>
          <p:nvPr/>
        </p:nvSpPr>
        <p:spPr>
          <a:xfrm>
            <a:off x="3465913" y="4703025"/>
            <a:ext cx="392053" cy="2122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 b="1" spc="0" baseline="0">
                <a:ln/>
                <a:solidFill>
                  <a:srgbClr val="13223F"/>
                </a:solidFill>
                <a:cs typeface="Arial"/>
                <a:sym typeface="Arial"/>
                <a:rtl val="0"/>
              </a:rPr>
              <a:t>India</a:t>
            </a:r>
          </a:p>
        </p:txBody>
      </p:sp>
      <p:sp>
        <p:nvSpPr>
          <p:cNvPr id="259" name="TextBox 258">
            <a:extLst>
              <a:ext uri="{FF2B5EF4-FFF2-40B4-BE49-F238E27FC236}">
                <a16:creationId xmlns:a16="http://schemas.microsoft.com/office/drawing/2014/main" id="{5D2E6BF9-00C0-6616-4302-DD65829BF2A9}"/>
              </a:ext>
            </a:extLst>
          </p:cNvPr>
          <p:cNvSpPr txBox="1"/>
          <p:nvPr/>
        </p:nvSpPr>
        <p:spPr>
          <a:xfrm>
            <a:off x="2965481" y="4290648"/>
            <a:ext cx="540534" cy="2122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 b="1" spc="0" baseline="0">
                <a:ln/>
                <a:solidFill>
                  <a:srgbClr val="13223F"/>
                </a:solidFill>
                <a:cs typeface="Arial"/>
                <a:sym typeface="Arial"/>
                <a:rtl val="0"/>
              </a:rPr>
              <a:t>Pakistan</a:t>
            </a:r>
          </a:p>
        </p:txBody>
      </p:sp>
      <p:sp>
        <p:nvSpPr>
          <p:cNvPr id="260" name="TextBox 259">
            <a:extLst>
              <a:ext uri="{FF2B5EF4-FFF2-40B4-BE49-F238E27FC236}">
                <a16:creationId xmlns:a16="http://schemas.microsoft.com/office/drawing/2014/main" id="{C8CE5154-0C01-205D-BE50-3B12485B16E7}"/>
              </a:ext>
            </a:extLst>
          </p:cNvPr>
          <p:cNvSpPr txBox="1"/>
          <p:nvPr/>
        </p:nvSpPr>
        <p:spPr>
          <a:xfrm>
            <a:off x="3455689" y="5414835"/>
            <a:ext cx="567784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 b="1" spc="0" baseline="0">
                <a:ln/>
                <a:solidFill>
                  <a:schemeClr val="tx2">
                    <a:lumMod val="20000"/>
                    <a:lumOff val="80000"/>
                  </a:schemeClr>
                </a:solidFill>
                <a:cs typeface="Arial"/>
                <a:sym typeface="Arial"/>
                <a:rtl val="0"/>
              </a:rPr>
              <a:t>Sri Lanka</a:t>
            </a:r>
          </a:p>
        </p:txBody>
      </p:sp>
      <p:sp>
        <p:nvSpPr>
          <p:cNvPr id="261" name="TextBox 260">
            <a:extLst>
              <a:ext uri="{FF2B5EF4-FFF2-40B4-BE49-F238E27FC236}">
                <a16:creationId xmlns:a16="http://schemas.microsoft.com/office/drawing/2014/main" id="{82CDAA16-1FEC-22E8-1689-66271E1E5483}"/>
              </a:ext>
            </a:extLst>
          </p:cNvPr>
          <p:cNvSpPr txBox="1"/>
          <p:nvPr/>
        </p:nvSpPr>
        <p:spPr>
          <a:xfrm>
            <a:off x="2727501" y="3310090"/>
            <a:ext cx="660582" cy="2122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 b="1" spc="0" baseline="0">
                <a:ln/>
                <a:solidFill>
                  <a:srgbClr val="13223F"/>
                </a:solidFill>
                <a:cs typeface="Arial"/>
                <a:sym typeface="Arial"/>
                <a:rtl val="0"/>
              </a:rPr>
              <a:t>Kazakhstan</a:t>
            </a:r>
          </a:p>
        </p:txBody>
      </p:sp>
      <p:sp>
        <p:nvSpPr>
          <p:cNvPr id="263" name="TextBox 262">
            <a:extLst>
              <a:ext uri="{FF2B5EF4-FFF2-40B4-BE49-F238E27FC236}">
                <a16:creationId xmlns:a16="http://schemas.microsoft.com/office/drawing/2014/main" id="{3FF86788-83A0-91C2-D0BF-C131CC09BDC1}"/>
              </a:ext>
            </a:extLst>
          </p:cNvPr>
          <p:cNvSpPr txBox="1"/>
          <p:nvPr/>
        </p:nvSpPr>
        <p:spPr>
          <a:xfrm>
            <a:off x="3012378" y="3854061"/>
            <a:ext cx="535795" cy="1971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700" b="1" spc="0" baseline="0" dirty="0">
                <a:ln/>
                <a:solidFill>
                  <a:srgbClr val="13223F"/>
                </a:solidFill>
                <a:cs typeface="Arial"/>
                <a:sym typeface="Arial"/>
                <a:rtl val="0"/>
              </a:rPr>
              <a:t>Tajikistan</a:t>
            </a:r>
          </a:p>
        </p:txBody>
      </p:sp>
      <p:sp>
        <p:nvSpPr>
          <p:cNvPr id="264" name="TextBox 263">
            <a:extLst>
              <a:ext uri="{FF2B5EF4-FFF2-40B4-BE49-F238E27FC236}">
                <a16:creationId xmlns:a16="http://schemas.microsoft.com/office/drawing/2014/main" id="{716C6269-520B-E063-94A6-454E5B6308D2}"/>
              </a:ext>
            </a:extLst>
          </p:cNvPr>
          <p:cNvSpPr txBox="1"/>
          <p:nvPr/>
        </p:nvSpPr>
        <p:spPr>
          <a:xfrm>
            <a:off x="2339912" y="3817145"/>
            <a:ext cx="690595" cy="1971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700" b="1" spc="0" baseline="0" dirty="0">
                <a:ln/>
                <a:solidFill>
                  <a:srgbClr val="13223F"/>
                </a:solidFill>
                <a:cs typeface="Arial"/>
                <a:sym typeface="Arial"/>
                <a:rtl val="0"/>
              </a:rPr>
              <a:t>Turkmenistan</a:t>
            </a: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7B122620-A105-D8F4-6696-22E57CDD9FF5}"/>
              </a:ext>
            </a:extLst>
          </p:cNvPr>
          <p:cNvSpPr txBox="1"/>
          <p:nvPr/>
        </p:nvSpPr>
        <p:spPr>
          <a:xfrm>
            <a:off x="2624846" y="3702987"/>
            <a:ext cx="587921" cy="1971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700" b="1" spc="0" baseline="0" dirty="0">
                <a:ln/>
                <a:solidFill>
                  <a:srgbClr val="13223F"/>
                </a:solidFill>
                <a:cs typeface="Arial"/>
                <a:sym typeface="Arial"/>
                <a:rtl val="0"/>
              </a:rPr>
              <a:t>Uzbekistan</a:t>
            </a:r>
          </a:p>
        </p:txBody>
      </p:sp>
      <p:sp>
        <p:nvSpPr>
          <p:cNvPr id="268" name="Freeform: Shape 267">
            <a:extLst>
              <a:ext uri="{FF2B5EF4-FFF2-40B4-BE49-F238E27FC236}">
                <a16:creationId xmlns:a16="http://schemas.microsoft.com/office/drawing/2014/main" id="{4CA88640-3363-E7B5-A530-C8254D8DB4A1}"/>
              </a:ext>
            </a:extLst>
          </p:cNvPr>
          <p:cNvSpPr/>
          <p:nvPr/>
        </p:nvSpPr>
        <p:spPr>
          <a:xfrm>
            <a:off x="1332975" y="4120227"/>
            <a:ext cx="157156" cy="46102"/>
          </a:xfrm>
          <a:custGeom>
            <a:avLst/>
            <a:gdLst>
              <a:gd name="csX0" fmla="*/ 159487 w 159486"/>
              <a:gd name="csY0" fmla="*/ 46787 h 46786"/>
              <a:gd name="csX1" fmla="*/ 0 w 159486"/>
              <a:gd name="csY1" fmla="*/ 0 h 46786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59486" h="46786">
                <a:moveTo>
                  <a:pt x="159487" y="46787"/>
                </a:moveTo>
                <a:lnTo>
                  <a:pt x="0" y="0"/>
                </a:lnTo>
              </a:path>
            </a:pathLst>
          </a:custGeom>
          <a:noFill/>
          <a:ln w="9144" cap="flat">
            <a:solidFill>
              <a:srgbClr val="8395B0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69" name="TextBox 268">
            <a:extLst>
              <a:ext uri="{FF2B5EF4-FFF2-40B4-BE49-F238E27FC236}">
                <a16:creationId xmlns:a16="http://schemas.microsoft.com/office/drawing/2014/main" id="{3D616D4E-FA8E-0CC9-8D02-D54ACDA35330}"/>
              </a:ext>
            </a:extLst>
          </p:cNvPr>
          <p:cNvSpPr txBox="1"/>
          <p:nvPr/>
        </p:nvSpPr>
        <p:spPr>
          <a:xfrm>
            <a:off x="888829" y="4003610"/>
            <a:ext cx="474810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 b="1" spc="0" baseline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cs typeface="Arial"/>
                <a:sym typeface="Arial"/>
                <a:rtl val="0"/>
              </a:rPr>
              <a:t>Cyprus</a:t>
            </a:r>
          </a:p>
        </p:txBody>
      </p:sp>
      <p:sp>
        <p:nvSpPr>
          <p:cNvPr id="271" name="TextBox 270">
            <a:extLst>
              <a:ext uri="{FF2B5EF4-FFF2-40B4-BE49-F238E27FC236}">
                <a16:creationId xmlns:a16="http://schemas.microsoft.com/office/drawing/2014/main" id="{EA5AC19F-0EFB-A68E-FE58-00B871BAE702}"/>
              </a:ext>
            </a:extLst>
          </p:cNvPr>
          <p:cNvSpPr txBox="1"/>
          <p:nvPr/>
        </p:nvSpPr>
        <p:spPr>
          <a:xfrm>
            <a:off x="2289679" y="4167505"/>
            <a:ext cx="349405" cy="2122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 b="1" spc="0" baseline="0">
                <a:ln/>
                <a:solidFill>
                  <a:srgbClr val="13223F"/>
                </a:solidFill>
                <a:cs typeface="Arial"/>
                <a:sym typeface="Arial"/>
                <a:rtl val="0"/>
              </a:rPr>
              <a:t>Iran</a:t>
            </a:r>
          </a:p>
        </p:txBody>
      </p:sp>
      <p:sp>
        <p:nvSpPr>
          <p:cNvPr id="272" name="TextBox 271">
            <a:extLst>
              <a:ext uri="{FF2B5EF4-FFF2-40B4-BE49-F238E27FC236}">
                <a16:creationId xmlns:a16="http://schemas.microsoft.com/office/drawing/2014/main" id="{02A6D20F-8CEB-8D92-A35F-39A4ED20ADD4}"/>
              </a:ext>
            </a:extLst>
          </p:cNvPr>
          <p:cNvSpPr txBox="1"/>
          <p:nvPr/>
        </p:nvSpPr>
        <p:spPr>
          <a:xfrm>
            <a:off x="1758516" y="4142652"/>
            <a:ext cx="349405" cy="2122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 b="1" spc="0" baseline="0">
                <a:ln/>
                <a:solidFill>
                  <a:srgbClr val="13223F"/>
                </a:solidFill>
                <a:cs typeface="Arial"/>
                <a:sym typeface="Arial"/>
                <a:rtl val="0"/>
              </a:rPr>
              <a:t>Iraq</a:t>
            </a:r>
          </a:p>
        </p:txBody>
      </p:sp>
      <p:sp>
        <p:nvSpPr>
          <p:cNvPr id="273" name="Freeform: Shape 272">
            <a:extLst>
              <a:ext uri="{FF2B5EF4-FFF2-40B4-BE49-F238E27FC236}">
                <a16:creationId xmlns:a16="http://schemas.microsoft.com/office/drawing/2014/main" id="{14718D87-2F8E-0E1D-FE43-FB1D2B95728B}"/>
              </a:ext>
            </a:extLst>
          </p:cNvPr>
          <p:cNvSpPr/>
          <p:nvPr/>
        </p:nvSpPr>
        <p:spPr>
          <a:xfrm>
            <a:off x="1262394" y="4350518"/>
            <a:ext cx="321822" cy="37318"/>
          </a:xfrm>
          <a:custGeom>
            <a:avLst/>
            <a:gdLst>
              <a:gd name="csX0" fmla="*/ 326593 w 326593"/>
              <a:gd name="csY0" fmla="*/ 0 h 37871"/>
              <a:gd name="csX1" fmla="*/ 0 w 326593"/>
              <a:gd name="csY1" fmla="*/ 37872 h 37871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326593" h="37871">
                <a:moveTo>
                  <a:pt x="326593" y="0"/>
                </a:moveTo>
                <a:lnTo>
                  <a:pt x="0" y="37872"/>
                </a:lnTo>
              </a:path>
            </a:pathLst>
          </a:custGeom>
          <a:noFill/>
          <a:ln w="9144" cap="flat">
            <a:solidFill>
              <a:srgbClr val="8395B0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FD91C53D-6510-7167-0C45-DD16D4F15DA8}"/>
              </a:ext>
            </a:extLst>
          </p:cNvPr>
          <p:cNvSpPr txBox="1"/>
          <p:nvPr/>
        </p:nvSpPr>
        <p:spPr>
          <a:xfrm>
            <a:off x="895274" y="4308569"/>
            <a:ext cx="418705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 b="1" spc="0" baseline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cs typeface="Arial"/>
                <a:sym typeface="Arial"/>
                <a:rtl val="0"/>
              </a:rPr>
              <a:t>Israel</a:t>
            </a:r>
          </a:p>
        </p:txBody>
      </p:sp>
      <p:sp>
        <p:nvSpPr>
          <p:cNvPr id="275" name="Freeform: Shape 274">
            <a:extLst>
              <a:ext uri="{FF2B5EF4-FFF2-40B4-BE49-F238E27FC236}">
                <a16:creationId xmlns:a16="http://schemas.microsoft.com/office/drawing/2014/main" id="{783200DB-C152-1D0F-EB26-5F76CB4CA7A9}"/>
              </a:ext>
            </a:extLst>
          </p:cNvPr>
          <p:cNvSpPr/>
          <p:nvPr/>
        </p:nvSpPr>
        <p:spPr>
          <a:xfrm>
            <a:off x="1389515" y="4371318"/>
            <a:ext cx="251165" cy="42273"/>
          </a:xfrm>
          <a:custGeom>
            <a:avLst/>
            <a:gdLst>
              <a:gd name="csX0" fmla="*/ 254889 w 254889"/>
              <a:gd name="csY0" fmla="*/ 0 h 42900"/>
              <a:gd name="csX1" fmla="*/ 0 w 254889"/>
              <a:gd name="csY1" fmla="*/ 42901 h 4290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254889" h="42900">
                <a:moveTo>
                  <a:pt x="254889" y="0"/>
                </a:moveTo>
                <a:lnTo>
                  <a:pt x="0" y="42901"/>
                </a:lnTo>
              </a:path>
            </a:pathLst>
          </a:custGeom>
          <a:noFill/>
          <a:ln w="9144" cap="flat">
            <a:solidFill>
              <a:srgbClr val="8395B0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76" name="TextBox 275">
            <a:extLst>
              <a:ext uri="{FF2B5EF4-FFF2-40B4-BE49-F238E27FC236}">
                <a16:creationId xmlns:a16="http://schemas.microsoft.com/office/drawing/2014/main" id="{14CD6EBE-8A03-734A-4B23-8D06965B5E65}"/>
              </a:ext>
            </a:extLst>
          </p:cNvPr>
          <p:cNvSpPr txBox="1"/>
          <p:nvPr/>
        </p:nvSpPr>
        <p:spPr>
          <a:xfrm>
            <a:off x="1135031" y="4377417"/>
            <a:ext cx="470001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 b="1" spc="0" baseline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cs typeface="Arial"/>
                <a:sym typeface="Arial"/>
                <a:rtl val="0"/>
              </a:rPr>
              <a:t>Jordan</a:t>
            </a:r>
          </a:p>
        </p:txBody>
      </p:sp>
      <p:sp>
        <p:nvSpPr>
          <p:cNvPr id="277" name="Freeform: Shape 276">
            <a:extLst>
              <a:ext uri="{FF2B5EF4-FFF2-40B4-BE49-F238E27FC236}">
                <a16:creationId xmlns:a16="http://schemas.microsoft.com/office/drawing/2014/main" id="{FEB056F4-1315-A6E3-038A-13F27C7D147B}"/>
              </a:ext>
            </a:extLst>
          </p:cNvPr>
          <p:cNvSpPr/>
          <p:nvPr/>
        </p:nvSpPr>
        <p:spPr>
          <a:xfrm>
            <a:off x="1692687" y="4464125"/>
            <a:ext cx="484489" cy="339918"/>
          </a:xfrm>
          <a:custGeom>
            <a:avLst/>
            <a:gdLst>
              <a:gd name="csX0" fmla="*/ 312267 w 312267"/>
              <a:gd name="csY0" fmla="*/ 0 h 221132"/>
              <a:gd name="csX1" fmla="*/ 0 w 312267"/>
              <a:gd name="csY1" fmla="*/ 221133 h 221132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312267" h="221132">
                <a:moveTo>
                  <a:pt x="312267" y="0"/>
                </a:moveTo>
                <a:lnTo>
                  <a:pt x="0" y="221133"/>
                </a:lnTo>
              </a:path>
            </a:pathLst>
          </a:custGeom>
          <a:noFill/>
          <a:ln w="9144" cap="flat">
            <a:solidFill>
              <a:srgbClr val="8395B0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78" name="TextBox 277">
            <a:extLst>
              <a:ext uri="{FF2B5EF4-FFF2-40B4-BE49-F238E27FC236}">
                <a16:creationId xmlns:a16="http://schemas.microsoft.com/office/drawing/2014/main" id="{1EDE7353-2F96-95AB-B762-077DC69CC39D}"/>
              </a:ext>
            </a:extLst>
          </p:cNvPr>
          <p:cNvSpPr txBox="1"/>
          <p:nvPr/>
        </p:nvSpPr>
        <p:spPr>
          <a:xfrm>
            <a:off x="1235752" y="4724930"/>
            <a:ext cx="484428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 b="1" spc="0" baseline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cs typeface="Arial"/>
                <a:sym typeface="Arial"/>
                <a:rtl val="0"/>
              </a:rPr>
              <a:t>Kuwait</a:t>
            </a:r>
          </a:p>
        </p:txBody>
      </p:sp>
      <p:sp>
        <p:nvSpPr>
          <p:cNvPr id="279" name="Freeform: Shape 278">
            <a:extLst>
              <a:ext uri="{FF2B5EF4-FFF2-40B4-BE49-F238E27FC236}">
                <a16:creationId xmlns:a16="http://schemas.microsoft.com/office/drawing/2014/main" id="{E46FA3B5-0703-4738-DCA8-0BA13465FF21}"/>
              </a:ext>
            </a:extLst>
          </p:cNvPr>
          <p:cNvSpPr/>
          <p:nvPr/>
        </p:nvSpPr>
        <p:spPr>
          <a:xfrm>
            <a:off x="1267124" y="4224674"/>
            <a:ext cx="354785" cy="38369"/>
          </a:xfrm>
          <a:custGeom>
            <a:avLst/>
            <a:gdLst>
              <a:gd name="csX0" fmla="*/ 360045 w 360045"/>
              <a:gd name="csY0" fmla="*/ 0 h 38938"/>
              <a:gd name="csX1" fmla="*/ 0 w 360045"/>
              <a:gd name="csY1" fmla="*/ 38938 h 38938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360045" h="38938">
                <a:moveTo>
                  <a:pt x="360045" y="0"/>
                </a:moveTo>
                <a:lnTo>
                  <a:pt x="0" y="38938"/>
                </a:lnTo>
              </a:path>
            </a:pathLst>
          </a:custGeom>
          <a:noFill/>
          <a:ln w="9144" cap="flat">
            <a:solidFill>
              <a:srgbClr val="8395B0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87C809DC-4004-2058-2276-B66A85FF0B48}"/>
              </a:ext>
            </a:extLst>
          </p:cNvPr>
          <p:cNvSpPr txBox="1"/>
          <p:nvPr/>
        </p:nvSpPr>
        <p:spPr>
          <a:xfrm>
            <a:off x="798963" y="4119216"/>
            <a:ext cx="548548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 b="1" spc="0" baseline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cs typeface="Arial"/>
                <a:sym typeface="Arial"/>
                <a:rtl val="0"/>
              </a:rPr>
              <a:t>Lebanon</a:t>
            </a: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7D662A4D-3ACD-AAC4-96E4-22A8F38248E7}"/>
              </a:ext>
            </a:extLst>
          </p:cNvPr>
          <p:cNvSpPr txBox="1"/>
          <p:nvPr/>
        </p:nvSpPr>
        <p:spPr>
          <a:xfrm>
            <a:off x="2397086" y="4769779"/>
            <a:ext cx="442750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 b="1" spc="0" baseline="0">
                <a:ln/>
                <a:solidFill>
                  <a:schemeClr val="tx2">
                    <a:lumMod val="20000"/>
                    <a:lumOff val="80000"/>
                  </a:schemeClr>
                </a:solidFill>
                <a:cs typeface="Arial"/>
                <a:sym typeface="Arial"/>
                <a:rtl val="0"/>
              </a:rPr>
              <a:t>Oman</a:t>
            </a:r>
          </a:p>
        </p:txBody>
      </p:sp>
      <p:sp>
        <p:nvSpPr>
          <p:cNvPr id="282" name="Freeform: Shape 281">
            <a:extLst>
              <a:ext uri="{FF2B5EF4-FFF2-40B4-BE49-F238E27FC236}">
                <a16:creationId xmlns:a16="http://schemas.microsoft.com/office/drawing/2014/main" id="{3141575B-D945-8524-7102-E975F8A42F11}"/>
              </a:ext>
            </a:extLst>
          </p:cNvPr>
          <p:cNvSpPr/>
          <p:nvPr/>
        </p:nvSpPr>
        <p:spPr>
          <a:xfrm>
            <a:off x="1817435" y="4667010"/>
            <a:ext cx="529211" cy="422065"/>
          </a:xfrm>
          <a:custGeom>
            <a:avLst/>
            <a:gdLst>
              <a:gd name="csX0" fmla="*/ 269291 w 269290"/>
              <a:gd name="csY0" fmla="*/ 0 h 225933"/>
              <a:gd name="csX1" fmla="*/ 0 w 269290"/>
              <a:gd name="csY1" fmla="*/ 225933 h 225933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269290" h="225933">
                <a:moveTo>
                  <a:pt x="269291" y="0"/>
                </a:moveTo>
                <a:lnTo>
                  <a:pt x="0" y="225933"/>
                </a:lnTo>
              </a:path>
            </a:pathLst>
          </a:custGeom>
          <a:noFill/>
          <a:ln w="9144" cap="flat">
            <a:solidFill>
              <a:srgbClr val="8395B0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83" name="TextBox 282">
            <a:extLst>
              <a:ext uri="{FF2B5EF4-FFF2-40B4-BE49-F238E27FC236}">
                <a16:creationId xmlns:a16="http://schemas.microsoft.com/office/drawing/2014/main" id="{43B31FA5-F4F6-2888-B392-8848AC195652}"/>
              </a:ext>
            </a:extLst>
          </p:cNvPr>
          <p:cNvSpPr txBox="1"/>
          <p:nvPr/>
        </p:nvSpPr>
        <p:spPr>
          <a:xfrm>
            <a:off x="1488977" y="5034682"/>
            <a:ext cx="429926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 b="1" spc="0" baseline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cs typeface="Arial"/>
                <a:sym typeface="Arial"/>
                <a:rtl val="0"/>
              </a:rPr>
              <a:t>Qatar</a:t>
            </a:r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A6461575-1762-4F7B-BE31-4F489568B057}"/>
              </a:ext>
            </a:extLst>
          </p:cNvPr>
          <p:cNvSpPr txBox="1"/>
          <p:nvPr/>
        </p:nvSpPr>
        <p:spPr>
          <a:xfrm>
            <a:off x="1704133" y="4569421"/>
            <a:ext cx="712708" cy="2122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 b="1" spc="0" baseline="0" dirty="0">
                <a:ln/>
                <a:solidFill>
                  <a:srgbClr val="13223F"/>
                </a:solidFill>
                <a:cs typeface="Arial"/>
                <a:sym typeface="Arial"/>
                <a:rtl val="0"/>
              </a:rPr>
              <a:t>Saudi Arabia</a:t>
            </a:r>
          </a:p>
        </p:txBody>
      </p:sp>
      <p:sp>
        <p:nvSpPr>
          <p:cNvPr id="285" name="TextBox 284">
            <a:extLst>
              <a:ext uri="{FF2B5EF4-FFF2-40B4-BE49-F238E27FC236}">
                <a16:creationId xmlns:a16="http://schemas.microsoft.com/office/drawing/2014/main" id="{DCED88DD-0A46-6EDF-FBD1-96C45E61B76C}"/>
              </a:ext>
            </a:extLst>
          </p:cNvPr>
          <p:cNvSpPr txBox="1"/>
          <p:nvPr/>
        </p:nvSpPr>
        <p:spPr>
          <a:xfrm>
            <a:off x="1557961" y="4045790"/>
            <a:ext cx="388894" cy="2122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 b="1" spc="0" baseline="0">
                <a:ln/>
                <a:solidFill>
                  <a:srgbClr val="13223F"/>
                </a:solidFill>
                <a:cs typeface="Arial"/>
                <a:sym typeface="Arial"/>
                <a:rtl val="0"/>
              </a:rPr>
              <a:t>Syria</a:t>
            </a:r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41E734AC-5669-CBA5-2EF7-C9211D23EAE6}"/>
              </a:ext>
            </a:extLst>
          </p:cNvPr>
          <p:cNvSpPr txBox="1"/>
          <p:nvPr/>
        </p:nvSpPr>
        <p:spPr>
          <a:xfrm>
            <a:off x="1370888" y="3850789"/>
            <a:ext cx="469452" cy="2122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 b="1" spc="0" baseline="0">
                <a:ln/>
                <a:solidFill>
                  <a:srgbClr val="13223F"/>
                </a:solidFill>
                <a:cs typeface="Arial"/>
                <a:sym typeface="Arial"/>
                <a:rtl val="0"/>
              </a:rPr>
              <a:t>Turkey</a:t>
            </a:r>
          </a:p>
        </p:txBody>
      </p:sp>
      <p:sp>
        <p:nvSpPr>
          <p:cNvPr id="287" name="Freeform: Shape 286">
            <a:extLst>
              <a:ext uri="{FF2B5EF4-FFF2-40B4-BE49-F238E27FC236}">
                <a16:creationId xmlns:a16="http://schemas.microsoft.com/office/drawing/2014/main" id="{9AD93E6C-3941-CBA6-25E7-2A32C70EEEBC}"/>
              </a:ext>
            </a:extLst>
          </p:cNvPr>
          <p:cNvSpPr/>
          <p:nvPr/>
        </p:nvSpPr>
        <p:spPr>
          <a:xfrm>
            <a:off x="2317887" y="4722048"/>
            <a:ext cx="179308" cy="556842"/>
          </a:xfrm>
          <a:custGeom>
            <a:avLst/>
            <a:gdLst>
              <a:gd name="csX0" fmla="*/ 297942 w 297941"/>
              <a:gd name="csY0" fmla="*/ 0 h 254355"/>
              <a:gd name="csX1" fmla="*/ 0 w 297941"/>
              <a:gd name="csY1" fmla="*/ 254356 h 254355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297941" h="254355">
                <a:moveTo>
                  <a:pt x="297942" y="0"/>
                </a:moveTo>
                <a:lnTo>
                  <a:pt x="0" y="254356"/>
                </a:lnTo>
              </a:path>
            </a:pathLst>
          </a:custGeom>
          <a:noFill/>
          <a:ln w="9144" cap="flat">
            <a:solidFill>
              <a:srgbClr val="8395B0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88" name="TextBox 287">
            <a:extLst>
              <a:ext uri="{FF2B5EF4-FFF2-40B4-BE49-F238E27FC236}">
                <a16:creationId xmlns:a16="http://schemas.microsoft.com/office/drawing/2014/main" id="{66BF020E-621F-BA8F-CDED-63C5FE171BE0}"/>
              </a:ext>
            </a:extLst>
          </p:cNvPr>
          <p:cNvSpPr txBox="1"/>
          <p:nvPr/>
        </p:nvSpPr>
        <p:spPr>
          <a:xfrm>
            <a:off x="1822331" y="5257498"/>
            <a:ext cx="986167" cy="20005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700" b="1" spc="0" baseline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cs typeface="Arial"/>
                <a:sym typeface="Arial"/>
                <a:rtl val="0"/>
              </a:rPr>
              <a:t>United Arab Emirates</a:t>
            </a:r>
          </a:p>
        </p:txBody>
      </p:sp>
      <p:sp>
        <p:nvSpPr>
          <p:cNvPr id="289" name="TextBox 288">
            <a:extLst>
              <a:ext uri="{FF2B5EF4-FFF2-40B4-BE49-F238E27FC236}">
                <a16:creationId xmlns:a16="http://schemas.microsoft.com/office/drawing/2014/main" id="{FF5062A8-2F41-0E2F-AB6E-D1BD6CE5F6DC}"/>
              </a:ext>
            </a:extLst>
          </p:cNvPr>
          <p:cNvSpPr txBox="1"/>
          <p:nvPr/>
        </p:nvSpPr>
        <p:spPr>
          <a:xfrm>
            <a:off x="1935727" y="5013733"/>
            <a:ext cx="471032" cy="2122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 b="1" spc="0" baseline="0">
                <a:ln/>
                <a:solidFill>
                  <a:srgbClr val="13223F"/>
                </a:solidFill>
                <a:cs typeface="Arial"/>
                <a:sym typeface="Arial"/>
                <a:rtl val="0"/>
              </a:rPr>
              <a:t>Yemen</a:t>
            </a:r>
          </a:p>
        </p:txBody>
      </p:sp>
      <p:sp>
        <p:nvSpPr>
          <p:cNvPr id="290" name="TextBox 289">
            <a:extLst>
              <a:ext uri="{FF2B5EF4-FFF2-40B4-BE49-F238E27FC236}">
                <a16:creationId xmlns:a16="http://schemas.microsoft.com/office/drawing/2014/main" id="{A3A5797F-C11E-223E-E320-C8B62CF62743}"/>
              </a:ext>
            </a:extLst>
          </p:cNvPr>
          <p:cNvSpPr txBox="1"/>
          <p:nvPr/>
        </p:nvSpPr>
        <p:spPr>
          <a:xfrm>
            <a:off x="4266925" y="2391028"/>
            <a:ext cx="450497" cy="2122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 b="1" spc="0" baseline="0" dirty="0">
                <a:ln/>
                <a:solidFill>
                  <a:srgbClr val="13223F"/>
                </a:solidFill>
                <a:cs typeface="Arial"/>
                <a:sym typeface="Arial"/>
                <a:rtl val="0"/>
              </a:rPr>
              <a:t>Russia</a:t>
            </a:r>
          </a:p>
        </p:txBody>
      </p:sp>
      <p:sp>
        <p:nvSpPr>
          <p:cNvPr id="291" name="Freeform: Shape 290">
            <a:extLst>
              <a:ext uri="{FF2B5EF4-FFF2-40B4-BE49-F238E27FC236}">
                <a16:creationId xmlns:a16="http://schemas.microsoft.com/office/drawing/2014/main" id="{C7E8DC6E-2607-AB55-E020-6F4524B3DB79}"/>
              </a:ext>
            </a:extLst>
          </p:cNvPr>
          <p:cNvSpPr/>
          <p:nvPr/>
        </p:nvSpPr>
        <p:spPr>
          <a:xfrm>
            <a:off x="5631465" y="4676996"/>
            <a:ext cx="144091" cy="64949"/>
          </a:xfrm>
          <a:custGeom>
            <a:avLst/>
            <a:gdLst>
              <a:gd name="csX0" fmla="*/ 0 w 146227"/>
              <a:gd name="csY0" fmla="*/ 65913 h 65912"/>
              <a:gd name="csX1" fmla="*/ 146227 w 146227"/>
              <a:gd name="csY1" fmla="*/ 0 h 65912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46227" h="65912">
                <a:moveTo>
                  <a:pt x="0" y="65913"/>
                </a:moveTo>
                <a:lnTo>
                  <a:pt x="146227" y="0"/>
                </a:lnTo>
              </a:path>
            </a:pathLst>
          </a:custGeom>
          <a:noFill/>
          <a:ln w="9144" cap="flat">
            <a:solidFill>
              <a:srgbClr val="8395B0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92" name="TextBox 291">
            <a:extLst>
              <a:ext uri="{FF2B5EF4-FFF2-40B4-BE49-F238E27FC236}">
                <a16:creationId xmlns:a16="http://schemas.microsoft.com/office/drawing/2014/main" id="{52E43667-1F95-8F93-A26D-0A87C0A98AB7}"/>
              </a:ext>
            </a:extLst>
          </p:cNvPr>
          <p:cNvSpPr txBox="1"/>
          <p:nvPr/>
        </p:nvSpPr>
        <p:spPr>
          <a:xfrm>
            <a:off x="5707133" y="4586417"/>
            <a:ext cx="495650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 b="1" spc="0" baseline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cs typeface="Arial"/>
                <a:sym typeface="Arial"/>
                <a:rtl val="0"/>
              </a:rPr>
              <a:t>Taiwan</a:t>
            </a:r>
          </a:p>
        </p:txBody>
      </p:sp>
      <p:sp>
        <p:nvSpPr>
          <p:cNvPr id="293" name="Freeform: Shape 292">
            <a:extLst>
              <a:ext uri="{FF2B5EF4-FFF2-40B4-BE49-F238E27FC236}">
                <a16:creationId xmlns:a16="http://schemas.microsoft.com/office/drawing/2014/main" id="{3C28BB5F-5822-80B6-B4EC-102B1CE0C671}"/>
              </a:ext>
            </a:extLst>
          </p:cNvPr>
          <p:cNvSpPr/>
          <p:nvPr/>
        </p:nvSpPr>
        <p:spPr>
          <a:xfrm>
            <a:off x="1262394" y="4329719"/>
            <a:ext cx="331282" cy="1200"/>
          </a:xfrm>
          <a:custGeom>
            <a:avLst/>
            <a:gdLst>
              <a:gd name="csX0" fmla="*/ 336194 w 336194"/>
              <a:gd name="csY0" fmla="*/ 0 h 1218"/>
              <a:gd name="csX1" fmla="*/ 0 w 336194"/>
              <a:gd name="csY1" fmla="*/ 1219 h 1218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336194" h="1218">
                <a:moveTo>
                  <a:pt x="336194" y="0"/>
                </a:moveTo>
                <a:lnTo>
                  <a:pt x="0" y="1219"/>
                </a:lnTo>
              </a:path>
            </a:pathLst>
          </a:custGeom>
          <a:noFill/>
          <a:ln w="9144" cap="flat">
            <a:solidFill>
              <a:srgbClr val="8395B0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94" name="TextBox 293">
            <a:extLst>
              <a:ext uri="{FF2B5EF4-FFF2-40B4-BE49-F238E27FC236}">
                <a16:creationId xmlns:a16="http://schemas.microsoft.com/office/drawing/2014/main" id="{1AFF12DB-DE4D-3A0B-CFCC-A69B444A4C7C}"/>
              </a:ext>
            </a:extLst>
          </p:cNvPr>
          <p:cNvSpPr txBox="1"/>
          <p:nvPr/>
        </p:nvSpPr>
        <p:spPr>
          <a:xfrm>
            <a:off x="770297" y="4241382"/>
            <a:ext cx="526106" cy="20005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700" b="1" spc="0" baseline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cs typeface="Arial"/>
                <a:sym typeface="Arial"/>
                <a:rtl val="0"/>
              </a:rPr>
              <a:t>Palestine</a:t>
            </a:r>
          </a:p>
        </p:txBody>
      </p:sp>
      <p:sp>
        <p:nvSpPr>
          <p:cNvPr id="295" name="Freeform: Shape 294">
            <a:extLst>
              <a:ext uri="{FF2B5EF4-FFF2-40B4-BE49-F238E27FC236}">
                <a16:creationId xmlns:a16="http://schemas.microsoft.com/office/drawing/2014/main" id="{EACD664C-0DA3-DE03-DD27-429638E8ADC5}"/>
              </a:ext>
            </a:extLst>
          </p:cNvPr>
          <p:cNvSpPr/>
          <p:nvPr/>
        </p:nvSpPr>
        <p:spPr>
          <a:xfrm>
            <a:off x="1758943" y="4628264"/>
            <a:ext cx="557069" cy="309431"/>
          </a:xfrm>
          <a:custGeom>
            <a:avLst/>
            <a:gdLst>
              <a:gd name="csX0" fmla="*/ 309829 w 309829"/>
              <a:gd name="csY0" fmla="*/ 0 h 185470"/>
              <a:gd name="csX1" fmla="*/ 0 w 309829"/>
              <a:gd name="csY1" fmla="*/ 185471 h 18547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309829" h="185470">
                <a:moveTo>
                  <a:pt x="309829" y="0"/>
                </a:moveTo>
                <a:lnTo>
                  <a:pt x="0" y="185471"/>
                </a:lnTo>
              </a:path>
            </a:pathLst>
          </a:custGeom>
          <a:noFill/>
          <a:ln w="9144" cap="flat">
            <a:solidFill>
              <a:srgbClr val="8395B0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96" name="TextBox 295">
            <a:extLst>
              <a:ext uri="{FF2B5EF4-FFF2-40B4-BE49-F238E27FC236}">
                <a16:creationId xmlns:a16="http://schemas.microsoft.com/office/drawing/2014/main" id="{1A288EAF-6E32-E53D-4348-E4BFD1701C27}"/>
              </a:ext>
            </a:extLst>
          </p:cNvPr>
          <p:cNvSpPr txBox="1"/>
          <p:nvPr/>
        </p:nvSpPr>
        <p:spPr>
          <a:xfrm>
            <a:off x="1336696" y="4868255"/>
            <a:ext cx="516488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 b="1" spc="0" baseline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cs typeface="Arial"/>
                <a:sym typeface="Arial"/>
                <a:rtl val="0"/>
              </a:rPr>
              <a:t>Bahrain</a:t>
            </a:r>
          </a:p>
        </p:txBody>
      </p:sp>
      <p:sp>
        <p:nvSpPr>
          <p:cNvPr id="297" name="Freeform: Shape 296">
            <a:extLst>
              <a:ext uri="{FF2B5EF4-FFF2-40B4-BE49-F238E27FC236}">
                <a16:creationId xmlns:a16="http://schemas.microsoft.com/office/drawing/2014/main" id="{17FCEB2F-18A4-50B9-269F-3AF30CAFF0C0}"/>
              </a:ext>
            </a:extLst>
          </p:cNvPr>
          <p:cNvSpPr/>
          <p:nvPr/>
        </p:nvSpPr>
        <p:spPr>
          <a:xfrm>
            <a:off x="3215475" y="5732565"/>
            <a:ext cx="166467" cy="238250"/>
          </a:xfrm>
          <a:custGeom>
            <a:avLst/>
            <a:gdLst>
              <a:gd name="csX0" fmla="*/ 168935 w 168935"/>
              <a:gd name="csY0" fmla="*/ 0 h 241782"/>
              <a:gd name="csX1" fmla="*/ 0 w 168935"/>
              <a:gd name="csY1" fmla="*/ 241783 h 241782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68935" h="241782">
                <a:moveTo>
                  <a:pt x="168935" y="0"/>
                </a:moveTo>
                <a:lnTo>
                  <a:pt x="0" y="241783"/>
                </a:lnTo>
              </a:path>
            </a:pathLst>
          </a:custGeom>
          <a:noFill/>
          <a:ln w="9144" cap="flat">
            <a:solidFill>
              <a:srgbClr val="8395B0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id="{53512397-5224-A72E-239D-86FAEB40FBAB}"/>
              </a:ext>
            </a:extLst>
          </p:cNvPr>
          <p:cNvSpPr txBox="1"/>
          <p:nvPr/>
        </p:nvSpPr>
        <p:spPr>
          <a:xfrm>
            <a:off x="2878644" y="5929518"/>
            <a:ext cx="572594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 b="1" spc="0" baseline="0">
                <a:ln/>
                <a:solidFill>
                  <a:schemeClr val="tx2">
                    <a:lumMod val="60000"/>
                    <a:lumOff val="40000"/>
                  </a:schemeClr>
                </a:solidFill>
                <a:cs typeface="Arial"/>
                <a:sym typeface="Arial"/>
                <a:rtl val="0"/>
              </a:rPr>
              <a:t>Maldives</a:t>
            </a:r>
          </a:p>
        </p:txBody>
      </p:sp>
      <p:sp>
        <p:nvSpPr>
          <p:cNvPr id="299" name="Freeform: Shape 298">
            <a:extLst>
              <a:ext uri="{FF2B5EF4-FFF2-40B4-BE49-F238E27FC236}">
                <a16:creationId xmlns:a16="http://schemas.microsoft.com/office/drawing/2014/main" id="{B9E9C616-A025-066E-BAB7-3A195401B9B6}"/>
              </a:ext>
            </a:extLst>
          </p:cNvPr>
          <p:cNvSpPr/>
          <p:nvPr/>
        </p:nvSpPr>
        <p:spPr>
          <a:xfrm>
            <a:off x="4822931" y="5819666"/>
            <a:ext cx="180808" cy="42874"/>
          </a:xfrm>
          <a:custGeom>
            <a:avLst/>
            <a:gdLst>
              <a:gd name="csX0" fmla="*/ 0 w 183489"/>
              <a:gd name="csY0" fmla="*/ 0 h 43510"/>
              <a:gd name="csX1" fmla="*/ 183490 w 183489"/>
              <a:gd name="csY1" fmla="*/ 43510 h 4351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83489" h="43510">
                <a:moveTo>
                  <a:pt x="0" y="0"/>
                </a:moveTo>
                <a:lnTo>
                  <a:pt x="183490" y="43510"/>
                </a:lnTo>
              </a:path>
            </a:pathLst>
          </a:custGeom>
          <a:noFill/>
          <a:ln w="9144" cap="flat">
            <a:solidFill>
              <a:srgbClr val="8395B0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300" name="TextBox 299">
            <a:extLst>
              <a:ext uri="{FF2B5EF4-FFF2-40B4-BE49-F238E27FC236}">
                <a16:creationId xmlns:a16="http://schemas.microsoft.com/office/drawing/2014/main" id="{4B293563-8665-4E27-2507-B7B455E97E31}"/>
              </a:ext>
            </a:extLst>
          </p:cNvPr>
          <p:cNvSpPr txBox="1"/>
          <p:nvPr/>
        </p:nvSpPr>
        <p:spPr>
          <a:xfrm>
            <a:off x="4860437" y="5591580"/>
            <a:ext cx="609462" cy="21544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" b="1" spc="0" baseline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cs typeface="Arial"/>
                <a:sym typeface="Arial"/>
                <a:rtl val="0"/>
              </a:rPr>
              <a:t>Singapore</a:t>
            </a:r>
          </a:p>
        </p:txBody>
      </p:sp>
      <p:sp>
        <p:nvSpPr>
          <p:cNvPr id="301" name="Freeform: Shape 300">
            <a:extLst>
              <a:ext uri="{FF2B5EF4-FFF2-40B4-BE49-F238E27FC236}">
                <a16:creationId xmlns:a16="http://schemas.microsoft.com/office/drawing/2014/main" id="{5B0ECB7B-4A43-4237-7887-4A37F1B8BE8B}"/>
              </a:ext>
            </a:extLst>
          </p:cNvPr>
          <p:cNvSpPr/>
          <p:nvPr/>
        </p:nvSpPr>
        <p:spPr>
          <a:xfrm>
            <a:off x="5310019" y="4811025"/>
            <a:ext cx="329030" cy="4354"/>
          </a:xfrm>
          <a:custGeom>
            <a:avLst/>
            <a:gdLst>
              <a:gd name="csX0" fmla="*/ 0 w 333908"/>
              <a:gd name="csY0" fmla="*/ 4420 h 4419"/>
              <a:gd name="csX1" fmla="*/ 333908 w 333908"/>
              <a:gd name="csY1" fmla="*/ 0 h 4419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333908" h="4419">
                <a:moveTo>
                  <a:pt x="0" y="4420"/>
                </a:moveTo>
                <a:lnTo>
                  <a:pt x="333908" y="0"/>
                </a:lnTo>
              </a:path>
            </a:pathLst>
          </a:custGeom>
          <a:noFill/>
          <a:ln w="9144" cap="flat">
            <a:solidFill>
              <a:srgbClr val="8395B0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56F9BECF-9346-076A-A31E-B91EABC0DB1C}"/>
              </a:ext>
            </a:extLst>
          </p:cNvPr>
          <p:cNvSpPr txBox="1"/>
          <p:nvPr/>
        </p:nvSpPr>
        <p:spPr>
          <a:xfrm>
            <a:off x="5576225" y="4730364"/>
            <a:ext cx="590226" cy="20005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700" b="1" spc="0" baseline="0">
                <a:ln/>
                <a:solidFill>
                  <a:schemeClr val="tx2">
                    <a:lumMod val="60000"/>
                    <a:lumOff val="40000"/>
                  </a:schemeClr>
                </a:solidFill>
                <a:cs typeface="Arial"/>
                <a:sym typeface="Arial"/>
                <a:rtl val="0"/>
              </a:rPr>
              <a:t>Hong Kong</a:t>
            </a:r>
          </a:p>
        </p:txBody>
      </p:sp>
      <p:sp>
        <p:nvSpPr>
          <p:cNvPr id="303" name="Freeform: Shape 302">
            <a:extLst>
              <a:ext uri="{FF2B5EF4-FFF2-40B4-BE49-F238E27FC236}">
                <a16:creationId xmlns:a16="http://schemas.microsoft.com/office/drawing/2014/main" id="{5BB9C50D-248D-A031-5755-01DED2C2CC92}"/>
              </a:ext>
            </a:extLst>
          </p:cNvPr>
          <p:cNvSpPr/>
          <p:nvPr/>
        </p:nvSpPr>
        <p:spPr>
          <a:xfrm>
            <a:off x="5280360" y="4821313"/>
            <a:ext cx="354033" cy="68329"/>
          </a:xfrm>
          <a:custGeom>
            <a:avLst/>
            <a:gdLst>
              <a:gd name="csX0" fmla="*/ 0 w 359282"/>
              <a:gd name="csY0" fmla="*/ 0 h 69342"/>
              <a:gd name="csX1" fmla="*/ 359283 w 359282"/>
              <a:gd name="csY1" fmla="*/ 69342 h 69342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359282" h="69342">
                <a:moveTo>
                  <a:pt x="0" y="0"/>
                </a:moveTo>
                <a:lnTo>
                  <a:pt x="359283" y="69342"/>
                </a:lnTo>
              </a:path>
            </a:pathLst>
          </a:custGeom>
          <a:noFill/>
          <a:ln w="9144" cap="flat">
            <a:solidFill>
              <a:srgbClr val="8395B0"/>
            </a:solidFill>
            <a:prstDash val="solid"/>
            <a:miter/>
          </a:ln>
        </p:spPr>
        <p:txBody>
          <a:bodyPr anchor="ctr"/>
          <a:lstStyle/>
          <a:p>
            <a:pPr algn="ctr"/>
            <a:endParaRPr lang="en-US" sz="1600"/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7D7D8EEC-2457-5652-A9CF-0409FAE4134D}"/>
              </a:ext>
            </a:extLst>
          </p:cNvPr>
          <p:cNvSpPr txBox="1"/>
          <p:nvPr/>
        </p:nvSpPr>
        <p:spPr>
          <a:xfrm>
            <a:off x="5562305" y="4808980"/>
            <a:ext cx="437941" cy="20005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700" b="1" spc="0" baseline="0">
                <a:ln/>
                <a:solidFill>
                  <a:schemeClr val="tx2">
                    <a:lumMod val="60000"/>
                    <a:lumOff val="40000"/>
                  </a:schemeClr>
                </a:solidFill>
                <a:cs typeface="Arial"/>
                <a:sym typeface="Arial"/>
                <a:rtl val="0"/>
              </a:rPr>
              <a:t>Macau</a:t>
            </a:r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29D62A1F-F9F1-9952-13D6-CB76501D24D8}"/>
              </a:ext>
            </a:extLst>
          </p:cNvPr>
          <p:cNvSpPr txBox="1"/>
          <p:nvPr/>
        </p:nvSpPr>
        <p:spPr>
          <a:xfrm>
            <a:off x="1708287" y="3759576"/>
            <a:ext cx="497886" cy="1971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700" b="1" spc="0" baseline="0" dirty="0">
                <a:ln/>
                <a:solidFill>
                  <a:srgbClr val="13223F"/>
                </a:solidFill>
                <a:cs typeface="Arial"/>
                <a:sym typeface="Arial"/>
                <a:rtl val="0"/>
              </a:rPr>
              <a:t>Armenia</a:t>
            </a: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31F4025E-20CE-6DDD-85D7-1E620BC3A320}"/>
              </a:ext>
            </a:extLst>
          </p:cNvPr>
          <p:cNvSpPr txBox="1"/>
          <p:nvPr/>
        </p:nvSpPr>
        <p:spPr>
          <a:xfrm>
            <a:off x="1928822" y="3813122"/>
            <a:ext cx="582212" cy="20005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700" b="1" spc="0" baseline="0" dirty="0">
                <a:ln/>
                <a:solidFill>
                  <a:schemeClr val="tx2">
                    <a:lumMod val="20000"/>
                    <a:lumOff val="80000"/>
                  </a:schemeClr>
                </a:solidFill>
                <a:cs typeface="Arial"/>
                <a:sym typeface="Arial"/>
                <a:rtl val="0"/>
              </a:rPr>
              <a:t>Azerbaijan</a:t>
            </a: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A472172E-8DD8-977F-157A-6DEE1761CD33}"/>
              </a:ext>
            </a:extLst>
          </p:cNvPr>
          <p:cNvSpPr txBox="1"/>
          <p:nvPr/>
        </p:nvSpPr>
        <p:spPr>
          <a:xfrm>
            <a:off x="1754655" y="3666160"/>
            <a:ext cx="478016" cy="20005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700" b="1" spc="0" baseline="0" dirty="0">
                <a:ln/>
                <a:solidFill>
                  <a:schemeClr val="tx1">
                    <a:lumMod val="95000"/>
                  </a:schemeClr>
                </a:solidFill>
                <a:cs typeface="Arial"/>
                <a:sym typeface="Arial"/>
                <a:rtl val="0"/>
              </a:rPr>
              <a:t>Georgia</a:t>
            </a: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D7AE76D4-2DFA-350B-5769-8EB056DEA96D}"/>
              </a:ext>
            </a:extLst>
          </p:cNvPr>
          <p:cNvSpPr txBox="1"/>
          <p:nvPr/>
        </p:nvSpPr>
        <p:spPr>
          <a:xfrm>
            <a:off x="5571752" y="6182917"/>
            <a:ext cx="580608" cy="20005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700" b="1" spc="0" baseline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cs typeface="Arial"/>
                <a:sym typeface="Arial"/>
                <a:rtl val="0"/>
              </a:rPr>
              <a:t>East Timor</a:t>
            </a:r>
          </a:p>
        </p:txBody>
      </p:sp>
      <p:grpSp>
        <p:nvGrpSpPr>
          <p:cNvPr id="334" name="Group 333">
            <a:extLst>
              <a:ext uri="{FF2B5EF4-FFF2-40B4-BE49-F238E27FC236}">
                <a16:creationId xmlns:a16="http://schemas.microsoft.com/office/drawing/2014/main" id="{0753FDC3-3518-C2F7-64A2-3082D4031F3E}"/>
              </a:ext>
            </a:extLst>
          </p:cNvPr>
          <p:cNvGrpSpPr/>
          <p:nvPr/>
        </p:nvGrpSpPr>
        <p:grpSpPr>
          <a:xfrm>
            <a:off x="9220870" y="1005840"/>
            <a:ext cx="2660904" cy="3895344"/>
            <a:chOff x="9281160" y="1005840"/>
            <a:chExt cx="2660904" cy="3895344"/>
          </a:xfrm>
        </p:grpSpPr>
        <p:sp>
          <p:nvSpPr>
            <p:cNvPr id="59" name="Shape 29">
              <a:extLst>
                <a:ext uri="{FF2B5EF4-FFF2-40B4-BE49-F238E27FC236}">
                  <a16:creationId xmlns:a16="http://schemas.microsoft.com/office/drawing/2014/main" id="{8036D5D9-FB66-D296-D376-326BFA5854B9}"/>
                </a:ext>
              </a:extLst>
            </p:cNvPr>
            <p:cNvSpPr/>
            <p:nvPr/>
          </p:nvSpPr>
          <p:spPr>
            <a:xfrm>
              <a:off x="9281160" y="1005840"/>
              <a:ext cx="2660904" cy="3895344"/>
            </a:xfrm>
            <a:prstGeom prst="roundRect">
              <a:avLst>
                <a:gd name="adj" fmla="val 4811"/>
              </a:avLst>
            </a:prstGeom>
            <a:solidFill>
              <a:srgbClr val="FFFFFF"/>
            </a:solidFill>
            <a:ln w="12700">
              <a:solidFill>
                <a:srgbClr val="FFFFFF">
                  <a:alpha val="0"/>
                </a:srgbClr>
              </a:solidFill>
              <a:prstDash val="solid"/>
            </a:ln>
            <a:effectLst>
              <a:outerShdw blurRad="1651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61" name="Shape 30">
              <a:extLst>
                <a:ext uri="{FF2B5EF4-FFF2-40B4-BE49-F238E27FC236}">
                  <a16:creationId xmlns:a16="http://schemas.microsoft.com/office/drawing/2014/main" id="{BEB7B5E2-2A27-D566-E584-ABC44D1A57CA}"/>
                </a:ext>
              </a:extLst>
            </p:cNvPr>
            <p:cNvSpPr/>
            <p:nvPr/>
          </p:nvSpPr>
          <p:spPr>
            <a:xfrm>
              <a:off x="9464040" y="1225296"/>
              <a:ext cx="585216" cy="585216"/>
            </a:xfrm>
            <a:prstGeom prst="ellipse">
              <a:avLst/>
            </a:prstGeom>
            <a:solidFill>
              <a:srgbClr val="FFF2D7"/>
            </a:solidFill>
            <a:ln w="12700">
              <a:solidFill>
                <a:srgbClr val="FFF2D7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63" name="Text 31">
              <a:extLst>
                <a:ext uri="{FF2B5EF4-FFF2-40B4-BE49-F238E27FC236}">
                  <a16:creationId xmlns:a16="http://schemas.microsoft.com/office/drawing/2014/main" id="{799E7CB4-4513-A7BC-406D-0DA6DC58262C}"/>
                </a:ext>
              </a:extLst>
            </p:cNvPr>
            <p:cNvSpPr/>
            <p:nvPr/>
          </p:nvSpPr>
          <p:spPr>
            <a:xfrm>
              <a:off x="9573768" y="1367028"/>
              <a:ext cx="365760" cy="3017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200" dirty="0">
                  <a:solidFill>
                    <a:srgbClr val="F1A41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★</a:t>
              </a:r>
              <a:endParaRPr lang="en-US" sz="2200" dirty="0"/>
            </a:p>
          </p:txBody>
        </p:sp>
        <p:sp>
          <p:nvSpPr>
            <p:cNvPr id="129" name="Text 32">
              <a:extLst>
                <a:ext uri="{FF2B5EF4-FFF2-40B4-BE49-F238E27FC236}">
                  <a16:creationId xmlns:a16="http://schemas.microsoft.com/office/drawing/2014/main" id="{BBF7969D-5844-0730-B5FE-1209F1D628A5}"/>
                </a:ext>
              </a:extLst>
            </p:cNvPr>
            <p:cNvSpPr/>
            <p:nvPr/>
          </p:nvSpPr>
          <p:spPr>
            <a:xfrm>
              <a:off x="10177272" y="1216152"/>
              <a:ext cx="1591056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500" b="1" dirty="0">
                  <a:solidFill>
                    <a:srgbClr val="071B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Top 5 Countries</a:t>
              </a:r>
              <a:endParaRPr lang="en-US" sz="1500" dirty="0"/>
            </a:p>
            <a:p>
              <a:pPr marL="0" indent="0" algn="l">
                <a:buNone/>
              </a:pPr>
              <a:r>
                <a:rPr lang="en-US" sz="1500" b="1" dirty="0">
                  <a:solidFill>
                    <a:srgbClr val="071B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by Population</a:t>
              </a:r>
              <a:endParaRPr lang="en-US" sz="1500" dirty="0"/>
            </a:p>
          </p:txBody>
        </p:sp>
        <p:sp>
          <p:nvSpPr>
            <p:cNvPr id="131" name="Shape 33">
              <a:extLst>
                <a:ext uri="{FF2B5EF4-FFF2-40B4-BE49-F238E27FC236}">
                  <a16:creationId xmlns:a16="http://schemas.microsoft.com/office/drawing/2014/main" id="{5B0C8352-7F30-E766-95AB-FA4CA5794758}"/>
                </a:ext>
              </a:extLst>
            </p:cNvPr>
            <p:cNvSpPr/>
            <p:nvPr/>
          </p:nvSpPr>
          <p:spPr>
            <a:xfrm>
              <a:off x="9482328" y="2057400"/>
              <a:ext cx="283464" cy="283464"/>
            </a:xfrm>
            <a:prstGeom prst="ellipse">
              <a:avLst/>
            </a:prstGeom>
            <a:solidFill>
              <a:srgbClr val="E9DAFF"/>
            </a:solidFill>
            <a:ln w="12700">
              <a:solidFill>
                <a:srgbClr val="E9DAFF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3" name="Text 34">
              <a:extLst>
                <a:ext uri="{FF2B5EF4-FFF2-40B4-BE49-F238E27FC236}">
                  <a16:creationId xmlns:a16="http://schemas.microsoft.com/office/drawing/2014/main" id="{675DF2B8-DEEB-912D-3DF3-8AB838C1A205}"/>
                </a:ext>
              </a:extLst>
            </p:cNvPr>
            <p:cNvSpPr/>
            <p:nvPr/>
          </p:nvSpPr>
          <p:spPr>
            <a:xfrm>
              <a:off x="9546336" y="2107692"/>
              <a:ext cx="155448" cy="1828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71B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</a:t>
              </a:r>
              <a:endParaRPr lang="en-US" sz="1200" dirty="0"/>
            </a:p>
          </p:txBody>
        </p:sp>
        <p:sp>
          <p:nvSpPr>
            <p:cNvPr id="135" name="Text 35">
              <a:extLst>
                <a:ext uri="{FF2B5EF4-FFF2-40B4-BE49-F238E27FC236}">
                  <a16:creationId xmlns:a16="http://schemas.microsoft.com/office/drawing/2014/main" id="{6C70A656-EE10-FC82-955D-03B2E17176D4}"/>
                </a:ext>
              </a:extLst>
            </p:cNvPr>
            <p:cNvSpPr/>
            <p:nvPr/>
          </p:nvSpPr>
          <p:spPr>
            <a:xfrm>
              <a:off x="9930384" y="2039112"/>
              <a:ext cx="118872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040" b="1" dirty="0">
                  <a:solidFill>
                    <a:srgbClr val="071B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China</a:t>
              </a:r>
              <a:endParaRPr lang="en-US" sz="1040" dirty="0"/>
            </a:p>
          </p:txBody>
        </p:sp>
        <p:sp>
          <p:nvSpPr>
            <p:cNvPr id="137" name="Shape 36">
              <a:extLst>
                <a:ext uri="{FF2B5EF4-FFF2-40B4-BE49-F238E27FC236}">
                  <a16:creationId xmlns:a16="http://schemas.microsoft.com/office/drawing/2014/main" id="{6FBFCA0E-C619-5777-302F-6806ECC0344F}"/>
                </a:ext>
              </a:extLst>
            </p:cNvPr>
            <p:cNvSpPr/>
            <p:nvPr/>
          </p:nvSpPr>
          <p:spPr>
            <a:xfrm>
              <a:off x="9948672" y="2350008"/>
              <a:ext cx="1572768" cy="128016"/>
            </a:xfrm>
            <a:prstGeom prst="roundRect">
              <a:avLst>
                <a:gd name="adj" fmla="val 50000"/>
              </a:avLst>
            </a:prstGeom>
            <a:solidFill>
              <a:srgbClr val="E9EBEF"/>
            </a:solidFill>
            <a:ln w="12700">
              <a:solidFill>
                <a:srgbClr val="E9EBEF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9" name="Shape 37">
              <a:extLst>
                <a:ext uri="{FF2B5EF4-FFF2-40B4-BE49-F238E27FC236}">
                  <a16:creationId xmlns:a16="http://schemas.microsoft.com/office/drawing/2014/main" id="{F389E55F-028C-B5B9-9187-A0B9E9871626}"/>
                </a:ext>
              </a:extLst>
            </p:cNvPr>
            <p:cNvSpPr/>
            <p:nvPr/>
          </p:nvSpPr>
          <p:spPr>
            <a:xfrm>
              <a:off x="9948672" y="2350008"/>
              <a:ext cx="1226759" cy="128016"/>
            </a:xfrm>
            <a:prstGeom prst="roundRect">
              <a:avLst>
                <a:gd name="adj" fmla="val 50000"/>
              </a:avLst>
            </a:prstGeom>
            <a:solidFill>
              <a:srgbClr val="9354E7"/>
            </a:solidFill>
            <a:ln w="12700">
              <a:solidFill>
                <a:srgbClr val="9354E7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41" name="Text 38">
              <a:extLst>
                <a:ext uri="{FF2B5EF4-FFF2-40B4-BE49-F238E27FC236}">
                  <a16:creationId xmlns:a16="http://schemas.microsoft.com/office/drawing/2014/main" id="{E577888D-6B37-8E45-EEB1-FD86C2160C7A}"/>
                </a:ext>
              </a:extLst>
            </p:cNvPr>
            <p:cNvSpPr/>
            <p:nvPr/>
          </p:nvSpPr>
          <p:spPr>
            <a:xfrm>
              <a:off x="11311128" y="2121408"/>
              <a:ext cx="475488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020" dirty="0">
                  <a:solidFill>
                    <a:srgbClr val="071B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1.41B</a:t>
              </a:r>
              <a:endParaRPr lang="en-US" sz="1020" dirty="0"/>
            </a:p>
          </p:txBody>
        </p:sp>
        <p:sp>
          <p:nvSpPr>
            <p:cNvPr id="143" name="Shape 39">
              <a:extLst>
                <a:ext uri="{FF2B5EF4-FFF2-40B4-BE49-F238E27FC236}">
                  <a16:creationId xmlns:a16="http://schemas.microsoft.com/office/drawing/2014/main" id="{2D877667-85AB-5BCD-D76B-75789FF374CC}"/>
                </a:ext>
              </a:extLst>
            </p:cNvPr>
            <p:cNvSpPr/>
            <p:nvPr/>
          </p:nvSpPr>
          <p:spPr>
            <a:xfrm>
              <a:off x="9482328" y="2615184"/>
              <a:ext cx="283464" cy="283464"/>
            </a:xfrm>
            <a:prstGeom prst="ellipse">
              <a:avLst/>
            </a:prstGeom>
            <a:solidFill>
              <a:srgbClr val="DDFBF6"/>
            </a:solidFill>
            <a:ln w="12700">
              <a:solidFill>
                <a:srgbClr val="DDFBF6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45" name="Text 40">
              <a:extLst>
                <a:ext uri="{FF2B5EF4-FFF2-40B4-BE49-F238E27FC236}">
                  <a16:creationId xmlns:a16="http://schemas.microsoft.com/office/drawing/2014/main" id="{B59EEAD9-0664-45A7-139E-EEDE51D27262}"/>
                </a:ext>
              </a:extLst>
            </p:cNvPr>
            <p:cNvSpPr/>
            <p:nvPr/>
          </p:nvSpPr>
          <p:spPr>
            <a:xfrm>
              <a:off x="9546336" y="2665476"/>
              <a:ext cx="155448" cy="1828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71B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2</a:t>
              </a:r>
              <a:endParaRPr lang="en-US" sz="1200" dirty="0"/>
            </a:p>
          </p:txBody>
        </p:sp>
        <p:sp>
          <p:nvSpPr>
            <p:cNvPr id="147" name="Text 41">
              <a:extLst>
                <a:ext uri="{FF2B5EF4-FFF2-40B4-BE49-F238E27FC236}">
                  <a16:creationId xmlns:a16="http://schemas.microsoft.com/office/drawing/2014/main" id="{488E6A21-59FF-8D3B-599C-1FBBB12A3BA8}"/>
                </a:ext>
              </a:extLst>
            </p:cNvPr>
            <p:cNvSpPr/>
            <p:nvPr/>
          </p:nvSpPr>
          <p:spPr>
            <a:xfrm>
              <a:off x="9930384" y="2596896"/>
              <a:ext cx="118872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040" b="1" dirty="0">
                  <a:solidFill>
                    <a:srgbClr val="071B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India</a:t>
              </a:r>
              <a:endParaRPr lang="en-US" sz="1040" dirty="0"/>
            </a:p>
          </p:txBody>
        </p:sp>
        <p:sp>
          <p:nvSpPr>
            <p:cNvPr id="149" name="Shape 42">
              <a:extLst>
                <a:ext uri="{FF2B5EF4-FFF2-40B4-BE49-F238E27FC236}">
                  <a16:creationId xmlns:a16="http://schemas.microsoft.com/office/drawing/2014/main" id="{D755DFAC-C663-D28A-5744-7B3169E79583}"/>
                </a:ext>
              </a:extLst>
            </p:cNvPr>
            <p:cNvSpPr/>
            <p:nvPr/>
          </p:nvSpPr>
          <p:spPr>
            <a:xfrm>
              <a:off x="9948672" y="2907792"/>
              <a:ext cx="1572768" cy="128016"/>
            </a:xfrm>
            <a:prstGeom prst="roundRect">
              <a:avLst>
                <a:gd name="adj" fmla="val 50000"/>
              </a:avLst>
            </a:prstGeom>
            <a:solidFill>
              <a:srgbClr val="E9EBEF"/>
            </a:solidFill>
            <a:ln w="12700">
              <a:solidFill>
                <a:srgbClr val="E9EBEF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51" name="Shape 43">
              <a:extLst>
                <a:ext uri="{FF2B5EF4-FFF2-40B4-BE49-F238E27FC236}">
                  <a16:creationId xmlns:a16="http://schemas.microsoft.com/office/drawing/2014/main" id="{58592AB4-7989-783A-80AA-62F68AFD2214}"/>
                </a:ext>
              </a:extLst>
            </p:cNvPr>
            <p:cNvSpPr/>
            <p:nvPr/>
          </p:nvSpPr>
          <p:spPr>
            <a:xfrm>
              <a:off x="9948672" y="2907792"/>
              <a:ext cx="1132393" cy="128016"/>
            </a:xfrm>
            <a:prstGeom prst="roundRect">
              <a:avLst>
                <a:gd name="adj" fmla="val 50000"/>
              </a:avLst>
            </a:prstGeom>
            <a:solidFill>
              <a:srgbClr val="22C7AA"/>
            </a:solidFill>
            <a:ln w="12700">
              <a:solidFill>
                <a:srgbClr val="22C7AA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53" name="Text 44">
              <a:extLst>
                <a:ext uri="{FF2B5EF4-FFF2-40B4-BE49-F238E27FC236}">
                  <a16:creationId xmlns:a16="http://schemas.microsoft.com/office/drawing/2014/main" id="{BC4FEE6D-3EFF-8158-E5F9-AE65762C80F1}"/>
                </a:ext>
              </a:extLst>
            </p:cNvPr>
            <p:cNvSpPr/>
            <p:nvPr/>
          </p:nvSpPr>
          <p:spPr>
            <a:xfrm>
              <a:off x="11311128" y="2679192"/>
              <a:ext cx="475488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020" dirty="0">
                  <a:solidFill>
                    <a:srgbClr val="071B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1.48B</a:t>
              </a:r>
              <a:endParaRPr lang="en-US" sz="1020" dirty="0"/>
            </a:p>
          </p:txBody>
        </p:sp>
        <p:sp>
          <p:nvSpPr>
            <p:cNvPr id="155" name="Shape 45">
              <a:extLst>
                <a:ext uri="{FF2B5EF4-FFF2-40B4-BE49-F238E27FC236}">
                  <a16:creationId xmlns:a16="http://schemas.microsoft.com/office/drawing/2014/main" id="{720EE0A4-2821-FBC5-A7FF-7D863BE37C75}"/>
                </a:ext>
              </a:extLst>
            </p:cNvPr>
            <p:cNvSpPr/>
            <p:nvPr/>
          </p:nvSpPr>
          <p:spPr>
            <a:xfrm>
              <a:off x="9482328" y="3172968"/>
              <a:ext cx="283464" cy="283464"/>
            </a:xfrm>
            <a:prstGeom prst="ellipse">
              <a:avLst/>
            </a:prstGeom>
            <a:solidFill>
              <a:srgbClr val="DDF2FF"/>
            </a:solidFill>
            <a:ln w="12700">
              <a:solidFill>
                <a:srgbClr val="DDF2FF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57" name="Text 46">
              <a:extLst>
                <a:ext uri="{FF2B5EF4-FFF2-40B4-BE49-F238E27FC236}">
                  <a16:creationId xmlns:a16="http://schemas.microsoft.com/office/drawing/2014/main" id="{7C73F563-BA81-6F05-5A6D-9193DCF9BE5E}"/>
                </a:ext>
              </a:extLst>
            </p:cNvPr>
            <p:cNvSpPr/>
            <p:nvPr/>
          </p:nvSpPr>
          <p:spPr>
            <a:xfrm>
              <a:off x="9546336" y="3223260"/>
              <a:ext cx="155448" cy="1828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71B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3</a:t>
              </a:r>
              <a:endParaRPr lang="en-US" sz="1200" dirty="0"/>
            </a:p>
          </p:txBody>
        </p:sp>
        <p:sp>
          <p:nvSpPr>
            <p:cNvPr id="159" name="Text 47">
              <a:extLst>
                <a:ext uri="{FF2B5EF4-FFF2-40B4-BE49-F238E27FC236}">
                  <a16:creationId xmlns:a16="http://schemas.microsoft.com/office/drawing/2014/main" id="{BBC478E9-0DA6-6DD8-4236-5C630B3A61A2}"/>
                </a:ext>
              </a:extLst>
            </p:cNvPr>
            <p:cNvSpPr/>
            <p:nvPr/>
          </p:nvSpPr>
          <p:spPr>
            <a:xfrm>
              <a:off x="9930384" y="3154680"/>
              <a:ext cx="118872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040" b="1" dirty="0">
                  <a:solidFill>
                    <a:srgbClr val="071B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Indonesia</a:t>
              </a:r>
              <a:endParaRPr lang="en-US" sz="1040" dirty="0"/>
            </a:p>
          </p:txBody>
        </p:sp>
        <p:sp>
          <p:nvSpPr>
            <p:cNvPr id="161" name="Shape 48">
              <a:extLst>
                <a:ext uri="{FF2B5EF4-FFF2-40B4-BE49-F238E27FC236}">
                  <a16:creationId xmlns:a16="http://schemas.microsoft.com/office/drawing/2014/main" id="{5064F4EE-6BFC-D7D5-9B73-5D6F22913E34}"/>
                </a:ext>
              </a:extLst>
            </p:cNvPr>
            <p:cNvSpPr/>
            <p:nvPr/>
          </p:nvSpPr>
          <p:spPr>
            <a:xfrm>
              <a:off x="9948672" y="3465576"/>
              <a:ext cx="1572768" cy="128016"/>
            </a:xfrm>
            <a:prstGeom prst="roundRect">
              <a:avLst>
                <a:gd name="adj" fmla="val 50000"/>
              </a:avLst>
            </a:prstGeom>
            <a:solidFill>
              <a:srgbClr val="E9EBEF"/>
            </a:solidFill>
            <a:ln w="12700">
              <a:solidFill>
                <a:srgbClr val="E9EBEF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63" name="Shape 49">
              <a:extLst>
                <a:ext uri="{FF2B5EF4-FFF2-40B4-BE49-F238E27FC236}">
                  <a16:creationId xmlns:a16="http://schemas.microsoft.com/office/drawing/2014/main" id="{35A5D949-012A-8C28-6093-6DEC9A593BC3}"/>
                </a:ext>
              </a:extLst>
            </p:cNvPr>
            <p:cNvSpPr/>
            <p:nvPr/>
          </p:nvSpPr>
          <p:spPr>
            <a:xfrm>
              <a:off x="9948672" y="3465576"/>
              <a:ext cx="581924" cy="128016"/>
            </a:xfrm>
            <a:prstGeom prst="roundRect">
              <a:avLst>
                <a:gd name="adj" fmla="val 50000"/>
              </a:avLst>
            </a:prstGeom>
            <a:solidFill>
              <a:srgbClr val="188EEA"/>
            </a:solidFill>
            <a:ln w="12700">
              <a:solidFill>
                <a:srgbClr val="188EEA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65" name="Text 50">
              <a:extLst>
                <a:ext uri="{FF2B5EF4-FFF2-40B4-BE49-F238E27FC236}">
                  <a16:creationId xmlns:a16="http://schemas.microsoft.com/office/drawing/2014/main" id="{1FBB95DA-3810-8CEA-9A95-DE80FA51EBEF}"/>
                </a:ext>
              </a:extLst>
            </p:cNvPr>
            <p:cNvSpPr/>
            <p:nvPr/>
          </p:nvSpPr>
          <p:spPr>
            <a:xfrm>
              <a:off x="11311128" y="3236976"/>
              <a:ext cx="475488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020" dirty="0">
                  <a:solidFill>
                    <a:srgbClr val="071B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289M</a:t>
              </a:r>
              <a:endParaRPr lang="en-US" sz="1020" dirty="0"/>
            </a:p>
          </p:txBody>
        </p:sp>
        <p:sp>
          <p:nvSpPr>
            <p:cNvPr id="167" name="Shape 51">
              <a:extLst>
                <a:ext uri="{FF2B5EF4-FFF2-40B4-BE49-F238E27FC236}">
                  <a16:creationId xmlns:a16="http://schemas.microsoft.com/office/drawing/2014/main" id="{33FFCC45-BE6E-DA38-5EE0-AD12155980B2}"/>
                </a:ext>
              </a:extLst>
            </p:cNvPr>
            <p:cNvSpPr/>
            <p:nvPr/>
          </p:nvSpPr>
          <p:spPr>
            <a:xfrm>
              <a:off x="9482328" y="3730752"/>
              <a:ext cx="283464" cy="283464"/>
            </a:xfrm>
            <a:prstGeom prst="ellipse">
              <a:avLst/>
            </a:prstGeom>
            <a:solidFill>
              <a:srgbClr val="FFE7DA"/>
            </a:solidFill>
            <a:ln w="12700">
              <a:solidFill>
                <a:srgbClr val="FFE7DA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69" name="Text 52">
              <a:extLst>
                <a:ext uri="{FF2B5EF4-FFF2-40B4-BE49-F238E27FC236}">
                  <a16:creationId xmlns:a16="http://schemas.microsoft.com/office/drawing/2014/main" id="{7AFF3CC5-29F5-A244-543E-9D3E9A206222}"/>
                </a:ext>
              </a:extLst>
            </p:cNvPr>
            <p:cNvSpPr/>
            <p:nvPr/>
          </p:nvSpPr>
          <p:spPr>
            <a:xfrm>
              <a:off x="9546336" y="3781044"/>
              <a:ext cx="155448" cy="1828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71B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4</a:t>
              </a:r>
              <a:endParaRPr lang="en-US" sz="1200" dirty="0"/>
            </a:p>
          </p:txBody>
        </p:sp>
        <p:sp>
          <p:nvSpPr>
            <p:cNvPr id="171" name="Text 53">
              <a:extLst>
                <a:ext uri="{FF2B5EF4-FFF2-40B4-BE49-F238E27FC236}">
                  <a16:creationId xmlns:a16="http://schemas.microsoft.com/office/drawing/2014/main" id="{C0D56BDF-F343-94A5-E99D-9F681FD87AFF}"/>
                </a:ext>
              </a:extLst>
            </p:cNvPr>
            <p:cNvSpPr/>
            <p:nvPr/>
          </p:nvSpPr>
          <p:spPr>
            <a:xfrm>
              <a:off x="9930384" y="3712464"/>
              <a:ext cx="118872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040" b="1" dirty="0">
                  <a:solidFill>
                    <a:srgbClr val="071B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Pakistan</a:t>
              </a:r>
              <a:endParaRPr lang="en-US" sz="1040" dirty="0"/>
            </a:p>
          </p:txBody>
        </p:sp>
        <p:sp>
          <p:nvSpPr>
            <p:cNvPr id="173" name="Shape 54">
              <a:extLst>
                <a:ext uri="{FF2B5EF4-FFF2-40B4-BE49-F238E27FC236}">
                  <a16:creationId xmlns:a16="http://schemas.microsoft.com/office/drawing/2014/main" id="{2363CD4D-282D-F2C7-5747-A555C73F5298}"/>
                </a:ext>
              </a:extLst>
            </p:cNvPr>
            <p:cNvSpPr/>
            <p:nvPr/>
          </p:nvSpPr>
          <p:spPr>
            <a:xfrm>
              <a:off x="9948672" y="4023360"/>
              <a:ext cx="1572768" cy="128016"/>
            </a:xfrm>
            <a:prstGeom prst="roundRect">
              <a:avLst>
                <a:gd name="adj" fmla="val 50000"/>
              </a:avLst>
            </a:prstGeom>
            <a:solidFill>
              <a:srgbClr val="E9EBEF"/>
            </a:solidFill>
            <a:ln w="12700">
              <a:solidFill>
                <a:srgbClr val="E9EBEF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75" name="Shape 55">
              <a:extLst>
                <a:ext uri="{FF2B5EF4-FFF2-40B4-BE49-F238E27FC236}">
                  <a16:creationId xmlns:a16="http://schemas.microsoft.com/office/drawing/2014/main" id="{8FA00B35-9E23-933A-B6C1-8C79C7CE4357}"/>
                </a:ext>
              </a:extLst>
            </p:cNvPr>
            <p:cNvSpPr/>
            <p:nvPr/>
          </p:nvSpPr>
          <p:spPr>
            <a:xfrm>
              <a:off x="9948672" y="4023360"/>
              <a:ext cx="487558" cy="128016"/>
            </a:xfrm>
            <a:prstGeom prst="roundRect">
              <a:avLst>
                <a:gd name="adj" fmla="val 50000"/>
              </a:avLst>
            </a:prstGeom>
            <a:solidFill>
              <a:srgbClr val="FA7937"/>
            </a:solidFill>
            <a:ln w="12700">
              <a:solidFill>
                <a:srgbClr val="FA7937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77" name="Text 56">
              <a:extLst>
                <a:ext uri="{FF2B5EF4-FFF2-40B4-BE49-F238E27FC236}">
                  <a16:creationId xmlns:a16="http://schemas.microsoft.com/office/drawing/2014/main" id="{BA4763C7-C28E-9D18-475A-7FEAD401D7F8}"/>
                </a:ext>
              </a:extLst>
            </p:cNvPr>
            <p:cNvSpPr/>
            <p:nvPr/>
          </p:nvSpPr>
          <p:spPr>
            <a:xfrm>
              <a:off x="11311128" y="3794760"/>
              <a:ext cx="475488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020" dirty="0">
                  <a:solidFill>
                    <a:srgbClr val="071B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260M</a:t>
              </a:r>
              <a:endParaRPr lang="en-US" sz="1020" dirty="0"/>
            </a:p>
          </p:txBody>
        </p:sp>
        <p:sp>
          <p:nvSpPr>
            <p:cNvPr id="179" name="Shape 57">
              <a:extLst>
                <a:ext uri="{FF2B5EF4-FFF2-40B4-BE49-F238E27FC236}">
                  <a16:creationId xmlns:a16="http://schemas.microsoft.com/office/drawing/2014/main" id="{8B44351E-1912-9EE1-39F1-9F27541C1E9E}"/>
                </a:ext>
              </a:extLst>
            </p:cNvPr>
            <p:cNvSpPr/>
            <p:nvPr/>
          </p:nvSpPr>
          <p:spPr>
            <a:xfrm>
              <a:off x="9482328" y="4288536"/>
              <a:ext cx="283464" cy="283464"/>
            </a:xfrm>
            <a:prstGeom prst="ellipse">
              <a:avLst/>
            </a:prstGeom>
            <a:solidFill>
              <a:srgbClr val="FFF2CF"/>
            </a:solidFill>
            <a:ln w="12700">
              <a:solidFill>
                <a:srgbClr val="FFF2CF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81" name="Text 58">
              <a:extLst>
                <a:ext uri="{FF2B5EF4-FFF2-40B4-BE49-F238E27FC236}">
                  <a16:creationId xmlns:a16="http://schemas.microsoft.com/office/drawing/2014/main" id="{DDF63F9D-A2C8-2F47-A7A2-DC55866F827B}"/>
                </a:ext>
              </a:extLst>
            </p:cNvPr>
            <p:cNvSpPr/>
            <p:nvPr/>
          </p:nvSpPr>
          <p:spPr>
            <a:xfrm>
              <a:off x="9546336" y="4338828"/>
              <a:ext cx="155448" cy="1828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71B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5</a:t>
              </a:r>
              <a:endParaRPr lang="en-US" sz="1200" dirty="0"/>
            </a:p>
          </p:txBody>
        </p:sp>
        <p:sp>
          <p:nvSpPr>
            <p:cNvPr id="246" name="Text 59">
              <a:extLst>
                <a:ext uri="{FF2B5EF4-FFF2-40B4-BE49-F238E27FC236}">
                  <a16:creationId xmlns:a16="http://schemas.microsoft.com/office/drawing/2014/main" id="{43C9FA3E-593E-64B7-31E4-9F4763E53E3C}"/>
                </a:ext>
              </a:extLst>
            </p:cNvPr>
            <p:cNvSpPr/>
            <p:nvPr/>
          </p:nvSpPr>
          <p:spPr>
            <a:xfrm>
              <a:off x="9930384" y="4270248"/>
              <a:ext cx="118872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040" b="1" dirty="0">
                  <a:solidFill>
                    <a:srgbClr val="071B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Bangladesh</a:t>
              </a:r>
              <a:endParaRPr lang="en-US" sz="1040" dirty="0"/>
            </a:p>
          </p:txBody>
        </p:sp>
        <p:sp>
          <p:nvSpPr>
            <p:cNvPr id="267" name="Shape 60">
              <a:extLst>
                <a:ext uri="{FF2B5EF4-FFF2-40B4-BE49-F238E27FC236}">
                  <a16:creationId xmlns:a16="http://schemas.microsoft.com/office/drawing/2014/main" id="{792438AB-7152-E89C-6265-048DA6E68448}"/>
                </a:ext>
              </a:extLst>
            </p:cNvPr>
            <p:cNvSpPr/>
            <p:nvPr/>
          </p:nvSpPr>
          <p:spPr>
            <a:xfrm>
              <a:off x="9948672" y="4581144"/>
              <a:ext cx="1572768" cy="128016"/>
            </a:xfrm>
            <a:prstGeom prst="roundRect">
              <a:avLst>
                <a:gd name="adj" fmla="val 50000"/>
              </a:avLst>
            </a:prstGeom>
            <a:solidFill>
              <a:srgbClr val="E9EBEF"/>
            </a:solidFill>
            <a:ln w="12700">
              <a:solidFill>
                <a:srgbClr val="E9EBEF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05" name="Shape 61">
              <a:extLst>
                <a:ext uri="{FF2B5EF4-FFF2-40B4-BE49-F238E27FC236}">
                  <a16:creationId xmlns:a16="http://schemas.microsoft.com/office/drawing/2014/main" id="{D9ED0E9B-0351-1F21-1625-92C9FC1975C3}"/>
                </a:ext>
              </a:extLst>
            </p:cNvPr>
            <p:cNvSpPr/>
            <p:nvPr/>
          </p:nvSpPr>
          <p:spPr>
            <a:xfrm>
              <a:off x="9948672" y="4581144"/>
              <a:ext cx="393192" cy="128016"/>
            </a:xfrm>
            <a:prstGeom prst="roundRect">
              <a:avLst>
                <a:gd name="adj" fmla="val 50000"/>
              </a:avLst>
            </a:prstGeom>
            <a:solidFill>
              <a:srgbClr val="F7BE39"/>
            </a:solidFill>
            <a:ln w="12700">
              <a:solidFill>
                <a:srgbClr val="F7BE39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09" name="Text 62">
              <a:extLst>
                <a:ext uri="{FF2B5EF4-FFF2-40B4-BE49-F238E27FC236}">
                  <a16:creationId xmlns:a16="http://schemas.microsoft.com/office/drawing/2014/main" id="{46B865A0-71C2-4DC5-5B74-6BB4ACB0B161}"/>
                </a:ext>
              </a:extLst>
            </p:cNvPr>
            <p:cNvSpPr/>
            <p:nvPr/>
          </p:nvSpPr>
          <p:spPr>
            <a:xfrm>
              <a:off x="11311128" y="4352544"/>
              <a:ext cx="475488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1020" dirty="0">
                  <a:solidFill>
                    <a:srgbClr val="071B4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178M</a:t>
              </a:r>
              <a:endParaRPr lang="en-US" sz="1020" dirty="0"/>
            </a:p>
          </p:txBody>
        </p:sp>
      </p:grpSp>
      <p:grpSp>
        <p:nvGrpSpPr>
          <p:cNvPr id="339" name="Group 338">
            <a:extLst>
              <a:ext uri="{FF2B5EF4-FFF2-40B4-BE49-F238E27FC236}">
                <a16:creationId xmlns:a16="http://schemas.microsoft.com/office/drawing/2014/main" id="{CDAEEE9F-F8E0-39B6-A59B-31CEE95B2672}"/>
              </a:ext>
            </a:extLst>
          </p:cNvPr>
          <p:cNvGrpSpPr/>
          <p:nvPr/>
        </p:nvGrpSpPr>
        <p:grpSpPr>
          <a:xfrm>
            <a:off x="7349163" y="5266944"/>
            <a:ext cx="2423160" cy="786384"/>
            <a:chOff x="7349163" y="5266944"/>
            <a:chExt cx="2423160" cy="786384"/>
          </a:xfrm>
        </p:grpSpPr>
        <p:sp>
          <p:nvSpPr>
            <p:cNvPr id="323" name="Shape 68">
              <a:extLst>
                <a:ext uri="{FF2B5EF4-FFF2-40B4-BE49-F238E27FC236}">
                  <a16:creationId xmlns:a16="http://schemas.microsoft.com/office/drawing/2014/main" id="{B644010A-CAF4-6B3E-BE78-228FD7AB5A60}"/>
                </a:ext>
              </a:extLst>
            </p:cNvPr>
            <p:cNvSpPr/>
            <p:nvPr/>
          </p:nvSpPr>
          <p:spPr>
            <a:xfrm>
              <a:off x="7349163" y="5266944"/>
              <a:ext cx="2423160" cy="786384"/>
            </a:xfrm>
            <a:prstGeom prst="roundRect">
              <a:avLst>
                <a:gd name="adj" fmla="val 15116"/>
              </a:avLst>
            </a:prstGeom>
            <a:solidFill>
              <a:srgbClr val="FFFFFF"/>
            </a:solidFill>
            <a:ln w="7620">
              <a:solidFill>
                <a:srgbClr val="A46BED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9" name="Text 71">
              <a:extLst>
                <a:ext uri="{FF2B5EF4-FFF2-40B4-BE49-F238E27FC236}">
                  <a16:creationId xmlns:a16="http://schemas.microsoft.com/office/drawing/2014/main" id="{E5466C6C-B4E6-189C-4D2D-ACD29947BCFE}"/>
                </a:ext>
              </a:extLst>
            </p:cNvPr>
            <p:cNvSpPr/>
            <p:nvPr/>
          </p:nvSpPr>
          <p:spPr>
            <a:xfrm>
              <a:off x="8071539" y="5385816"/>
              <a:ext cx="1481328" cy="2103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200" b="1" dirty="0">
                  <a:solidFill>
                    <a:srgbClr val="9354E7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Lorem Ipsum</a:t>
              </a:r>
              <a:endParaRPr lang="en-US" sz="1200" dirty="0"/>
            </a:p>
          </p:txBody>
        </p:sp>
        <p:sp>
          <p:nvSpPr>
            <p:cNvPr id="331" name="Text 72">
              <a:extLst>
                <a:ext uri="{FF2B5EF4-FFF2-40B4-BE49-F238E27FC236}">
                  <a16:creationId xmlns:a16="http://schemas.microsoft.com/office/drawing/2014/main" id="{F6AFBF6E-66F8-945E-38F8-794E853C1396}"/>
                </a:ext>
              </a:extLst>
            </p:cNvPr>
            <p:cNvSpPr/>
            <p:nvPr/>
          </p:nvSpPr>
          <p:spPr>
            <a:xfrm>
              <a:off x="8071539" y="5605272"/>
              <a:ext cx="1499616" cy="3383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870" dirty="0">
                  <a:solidFill>
                    <a:srgbClr val="6A7893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Lorem ipsum dolor sit amet,</a:t>
              </a:r>
              <a:endParaRPr lang="en-US" sz="870" dirty="0"/>
            </a:p>
            <a:p>
              <a:pPr marL="0" indent="0" algn="l">
                <a:buNone/>
              </a:pPr>
              <a:r>
                <a:rPr lang="en-US" sz="870" dirty="0">
                  <a:solidFill>
                    <a:srgbClr val="6A7893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consectetur adipiscing elit.</a:t>
              </a:r>
              <a:endParaRPr lang="en-US" sz="870" dirty="0"/>
            </a:p>
          </p:txBody>
        </p:sp>
        <p:grpSp>
          <p:nvGrpSpPr>
            <p:cNvPr id="338" name="Group 337">
              <a:extLst>
                <a:ext uri="{FF2B5EF4-FFF2-40B4-BE49-F238E27FC236}">
                  <a16:creationId xmlns:a16="http://schemas.microsoft.com/office/drawing/2014/main" id="{2A2E983A-1D42-6B9B-D863-7A8C9C62287A}"/>
                </a:ext>
              </a:extLst>
            </p:cNvPr>
            <p:cNvGrpSpPr/>
            <p:nvPr/>
          </p:nvGrpSpPr>
          <p:grpSpPr>
            <a:xfrm>
              <a:off x="7504611" y="5422392"/>
              <a:ext cx="429768" cy="429768"/>
              <a:chOff x="7504611" y="5422392"/>
              <a:chExt cx="429768" cy="429768"/>
            </a:xfrm>
          </p:grpSpPr>
          <p:sp>
            <p:nvSpPr>
              <p:cNvPr id="325" name="Shape 69">
                <a:extLst>
                  <a:ext uri="{FF2B5EF4-FFF2-40B4-BE49-F238E27FC236}">
                    <a16:creationId xmlns:a16="http://schemas.microsoft.com/office/drawing/2014/main" id="{1D945954-1905-6C8F-49BE-C970DF654918}"/>
                  </a:ext>
                </a:extLst>
              </p:cNvPr>
              <p:cNvSpPr/>
              <p:nvPr/>
            </p:nvSpPr>
            <p:spPr>
              <a:xfrm>
                <a:off x="7504611" y="5422392"/>
                <a:ext cx="429768" cy="429768"/>
              </a:xfrm>
              <a:prstGeom prst="ellipse">
                <a:avLst/>
              </a:prstGeom>
              <a:solidFill>
                <a:srgbClr val="ECDDFF"/>
              </a:solidFill>
              <a:ln w="12700">
                <a:solidFill>
                  <a:srgbClr val="ECDDFF">
                    <a:alpha val="0"/>
                  </a:srgbClr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" name="Graphic 335" descr="Marker with solid fill">
                <a:extLst>
                  <a:ext uri="{FF2B5EF4-FFF2-40B4-BE49-F238E27FC236}">
                    <a16:creationId xmlns:a16="http://schemas.microsoft.com/office/drawing/2014/main" id="{E8198706-C505-46AE-11A6-4C149BFD9840}"/>
                  </a:ext>
                </a:extLst>
              </p:cNvPr>
              <p:cNvSpPr/>
              <p:nvPr/>
            </p:nvSpPr>
            <p:spPr>
              <a:xfrm>
                <a:off x="7633012" y="5496797"/>
                <a:ext cx="172967" cy="280959"/>
              </a:xfrm>
              <a:custGeom>
                <a:avLst/>
                <a:gdLst>
                  <a:gd name="csX0" fmla="*/ 67787 w 135573"/>
                  <a:gd name="csY0" fmla="*/ 97155 h 220218"/>
                  <a:gd name="csX1" fmla="*/ 38640 w 135573"/>
                  <a:gd name="csY1" fmla="*/ 68009 h 220218"/>
                  <a:gd name="csX2" fmla="*/ 67787 w 135573"/>
                  <a:gd name="csY2" fmla="*/ 38862 h 220218"/>
                  <a:gd name="csX3" fmla="*/ 96933 w 135573"/>
                  <a:gd name="csY3" fmla="*/ 68009 h 220218"/>
                  <a:gd name="csX4" fmla="*/ 67787 w 135573"/>
                  <a:gd name="csY4" fmla="*/ 97155 h 220218"/>
                  <a:gd name="csX5" fmla="*/ 67787 w 135573"/>
                  <a:gd name="csY5" fmla="*/ 0 h 220218"/>
                  <a:gd name="csX6" fmla="*/ 11761 w 135573"/>
                  <a:gd name="csY6" fmla="*/ 29794 h 220218"/>
                  <a:gd name="csX7" fmla="*/ 4636 w 135573"/>
                  <a:gd name="csY7" fmla="*/ 92945 h 220218"/>
                  <a:gd name="csX8" fmla="*/ 35402 w 135573"/>
                  <a:gd name="csY8" fmla="*/ 160953 h 220218"/>
                  <a:gd name="csX9" fmla="*/ 61957 w 135573"/>
                  <a:gd name="csY9" fmla="*/ 216656 h 220218"/>
                  <a:gd name="csX10" fmla="*/ 67787 w 135573"/>
                  <a:gd name="csY10" fmla="*/ 220218 h 220218"/>
                  <a:gd name="csX11" fmla="*/ 73616 w 135573"/>
                  <a:gd name="csY11" fmla="*/ 216656 h 220218"/>
                  <a:gd name="csX12" fmla="*/ 100172 w 135573"/>
                  <a:gd name="csY12" fmla="*/ 160953 h 220218"/>
                  <a:gd name="csX13" fmla="*/ 130937 w 135573"/>
                  <a:gd name="csY13" fmla="*/ 92945 h 220218"/>
                  <a:gd name="csX14" fmla="*/ 123813 w 135573"/>
                  <a:gd name="csY14" fmla="*/ 29794 h 220218"/>
                  <a:gd name="csX15" fmla="*/ 67787 w 135573"/>
                  <a:gd name="csY15" fmla="*/ 0 h 2202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135573" h="220218">
                    <a:moveTo>
                      <a:pt x="67787" y="97155"/>
                    </a:moveTo>
                    <a:cubicBezTo>
                      <a:pt x="51594" y="97155"/>
                      <a:pt x="38640" y="84201"/>
                      <a:pt x="38640" y="68009"/>
                    </a:cubicBezTo>
                    <a:cubicBezTo>
                      <a:pt x="38640" y="51816"/>
                      <a:pt x="51594" y="38862"/>
                      <a:pt x="67787" y="38862"/>
                    </a:cubicBezTo>
                    <a:cubicBezTo>
                      <a:pt x="83979" y="38862"/>
                      <a:pt x="96933" y="51816"/>
                      <a:pt x="96933" y="68009"/>
                    </a:cubicBezTo>
                    <a:cubicBezTo>
                      <a:pt x="96933" y="84201"/>
                      <a:pt x="83979" y="97155"/>
                      <a:pt x="67787" y="97155"/>
                    </a:cubicBezTo>
                    <a:close/>
                    <a:moveTo>
                      <a:pt x="67787" y="0"/>
                    </a:moveTo>
                    <a:cubicBezTo>
                      <a:pt x="45441" y="0"/>
                      <a:pt x="24391" y="11011"/>
                      <a:pt x="11761" y="29794"/>
                    </a:cubicBezTo>
                    <a:cubicBezTo>
                      <a:pt x="-869" y="48254"/>
                      <a:pt x="-3460" y="71895"/>
                      <a:pt x="4636" y="92945"/>
                    </a:cubicBezTo>
                    <a:lnTo>
                      <a:pt x="35402" y="160953"/>
                    </a:lnTo>
                    <a:lnTo>
                      <a:pt x="61957" y="216656"/>
                    </a:lnTo>
                    <a:cubicBezTo>
                      <a:pt x="62929" y="218923"/>
                      <a:pt x="65196" y="220218"/>
                      <a:pt x="67787" y="220218"/>
                    </a:cubicBezTo>
                    <a:cubicBezTo>
                      <a:pt x="70378" y="220218"/>
                      <a:pt x="72644" y="218923"/>
                      <a:pt x="73616" y="216656"/>
                    </a:cubicBezTo>
                    <a:lnTo>
                      <a:pt x="100172" y="160953"/>
                    </a:lnTo>
                    <a:lnTo>
                      <a:pt x="130937" y="92945"/>
                    </a:lnTo>
                    <a:cubicBezTo>
                      <a:pt x="139034" y="71895"/>
                      <a:pt x="136443" y="48254"/>
                      <a:pt x="123813" y="29794"/>
                    </a:cubicBezTo>
                    <a:cubicBezTo>
                      <a:pt x="111183" y="11011"/>
                      <a:pt x="90132" y="0"/>
                      <a:pt x="67787" y="0"/>
                    </a:cubicBezTo>
                    <a:close/>
                  </a:path>
                </a:pathLst>
              </a:custGeom>
              <a:solidFill>
                <a:srgbClr val="9354E7"/>
              </a:solidFill>
              <a:ln/>
            </p:spPr>
            <p:txBody>
              <a:bodyPr wrap="square" lIns="0" tIns="0" rIns="0" bIns="0" rtlCol="0" anchor="ctr"/>
              <a:lstStyle/>
              <a:p>
                <a:pPr algn="ctr"/>
                <a:endParaRPr lang="en-US" sz="1300">
                  <a:solidFill>
                    <a:srgbClr val="9354E7"/>
                  </a:solidFill>
                  <a:latin typeface="Arial" pitchFamily="34" charset="0"/>
                  <a:cs typeface="Arial" pitchFamily="34" charset="-120"/>
                </a:endParaRPr>
              </a:p>
            </p:txBody>
          </p:sp>
        </p:grpSp>
      </p:grp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37C259C7-2AF4-BD57-78E0-16D3EF7F405B}"/>
              </a:ext>
            </a:extLst>
          </p:cNvPr>
          <p:cNvGrpSpPr/>
          <p:nvPr/>
        </p:nvGrpSpPr>
        <p:grpSpPr>
          <a:xfrm>
            <a:off x="307762" y="1644521"/>
            <a:ext cx="2377440" cy="786384"/>
            <a:chOff x="423672" y="1258154"/>
            <a:chExt cx="2377440" cy="786384"/>
          </a:xfrm>
        </p:grpSpPr>
        <p:sp>
          <p:nvSpPr>
            <p:cNvPr id="313" name="Shape 63">
              <a:extLst>
                <a:ext uri="{FF2B5EF4-FFF2-40B4-BE49-F238E27FC236}">
                  <a16:creationId xmlns:a16="http://schemas.microsoft.com/office/drawing/2014/main" id="{D71F936A-3833-01EA-C1DB-53D2102A15FD}"/>
                </a:ext>
              </a:extLst>
            </p:cNvPr>
            <p:cNvSpPr/>
            <p:nvPr/>
          </p:nvSpPr>
          <p:spPr>
            <a:xfrm>
              <a:off x="423672" y="1258154"/>
              <a:ext cx="2377440" cy="786384"/>
            </a:xfrm>
            <a:prstGeom prst="roundRect">
              <a:avLst>
                <a:gd name="adj" fmla="val 13953"/>
              </a:avLst>
            </a:prstGeom>
            <a:solidFill>
              <a:srgbClr val="FFFFFF"/>
            </a:solidFill>
            <a:ln w="7620">
              <a:solidFill>
                <a:srgbClr val="3096ED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" name="Text 66">
              <a:extLst>
                <a:ext uri="{FF2B5EF4-FFF2-40B4-BE49-F238E27FC236}">
                  <a16:creationId xmlns:a16="http://schemas.microsoft.com/office/drawing/2014/main" id="{D805837B-6852-E942-0B51-92971FB6906F}"/>
                </a:ext>
              </a:extLst>
            </p:cNvPr>
            <p:cNvSpPr/>
            <p:nvPr/>
          </p:nvSpPr>
          <p:spPr>
            <a:xfrm>
              <a:off x="1136904" y="1377026"/>
              <a:ext cx="1499616" cy="1920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200" b="1" dirty="0">
                  <a:solidFill>
                    <a:srgbClr val="188EE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Lorem Ipsum</a:t>
              </a:r>
              <a:endParaRPr lang="en-US" sz="1200" dirty="0"/>
            </a:p>
          </p:txBody>
        </p:sp>
        <p:sp>
          <p:nvSpPr>
            <p:cNvPr id="321" name="Text 67">
              <a:extLst>
                <a:ext uri="{FF2B5EF4-FFF2-40B4-BE49-F238E27FC236}">
                  <a16:creationId xmlns:a16="http://schemas.microsoft.com/office/drawing/2014/main" id="{C2386E6F-4A4A-7CE7-7433-B0311286AFD8}"/>
                </a:ext>
              </a:extLst>
            </p:cNvPr>
            <p:cNvSpPr/>
            <p:nvPr/>
          </p:nvSpPr>
          <p:spPr>
            <a:xfrm>
              <a:off x="1136904" y="1587338"/>
              <a:ext cx="1517904" cy="35661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880" dirty="0">
                  <a:solidFill>
                    <a:srgbClr val="6A7893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Lorem ipsum dolor sit amet,</a:t>
              </a:r>
              <a:endParaRPr lang="en-US" sz="880" dirty="0"/>
            </a:p>
            <a:p>
              <a:pPr marL="0" indent="0" algn="l">
                <a:buNone/>
              </a:pPr>
              <a:r>
                <a:rPr lang="en-US" sz="880" dirty="0">
                  <a:solidFill>
                    <a:srgbClr val="6A7893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consectetur adipiscing elit.</a:t>
              </a:r>
              <a:endParaRPr lang="en-US" sz="880" dirty="0"/>
            </a:p>
          </p:txBody>
        </p:sp>
        <p:grpSp>
          <p:nvGrpSpPr>
            <p:cNvPr id="342" name="Group 341">
              <a:extLst>
                <a:ext uri="{FF2B5EF4-FFF2-40B4-BE49-F238E27FC236}">
                  <a16:creationId xmlns:a16="http://schemas.microsoft.com/office/drawing/2014/main" id="{AD6D146D-20CC-B4BB-68A9-E78518AFA7FF}"/>
                </a:ext>
              </a:extLst>
            </p:cNvPr>
            <p:cNvGrpSpPr/>
            <p:nvPr/>
          </p:nvGrpSpPr>
          <p:grpSpPr>
            <a:xfrm>
              <a:off x="579120" y="1413602"/>
              <a:ext cx="429768" cy="429768"/>
              <a:chOff x="579120" y="1413602"/>
              <a:chExt cx="429768" cy="429768"/>
            </a:xfrm>
          </p:grpSpPr>
          <p:sp>
            <p:nvSpPr>
              <p:cNvPr id="315" name="Shape 64">
                <a:extLst>
                  <a:ext uri="{FF2B5EF4-FFF2-40B4-BE49-F238E27FC236}">
                    <a16:creationId xmlns:a16="http://schemas.microsoft.com/office/drawing/2014/main" id="{EA0D5140-93F9-26F9-EA0F-299601725A68}"/>
                  </a:ext>
                </a:extLst>
              </p:cNvPr>
              <p:cNvSpPr/>
              <p:nvPr/>
            </p:nvSpPr>
            <p:spPr>
              <a:xfrm>
                <a:off x="579120" y="1413602"/>
                <a:ext cx="429768" cy="429768"/>
              </a:xfrm>
              <a:prstGeom prst="ellipse">
                <a:avLst/>
              </a:prstGeom>
              <a:solidFill>
                <a:srgbClr val="DFF1FF"/>
              </a:solidFill>
              <a:ln w="12700">
                <a:solidFill>
                  <a:srgbClr val="DFF1FF">
                    <a:alpha val="0"/>
                  </a:srgbClr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" name="Graphic 335" descr="Marker with solid fill">
                <a:extLst>
                  <a:ext uri="{FF2B5EF4-FFF2-40B4-BE49-F238E27FC236}">
                    <a16:creationId xmlns:a16="http://schemas.microsoft.com/office/drawing/2014/main" id="{A7665C43-1C8F-7926-8672-8930F471BA5A}"/>
                  </a:ext>
                </a:extLst>
              </p:cNvPr>
              <p:cNvSpPr/>
              <p:nvPr/>
            </p:nvSpPr>
            <p:spPr>
              <a:xfrm>
                <a:off x="707521" y="1488007"/>
                <a:ext cx="172967" cy="280959"/>
              </a:xfrm>
              <a:custGeom>
                <a:avLst/>
                <a:gdLst>
                  <a:gd name="csX0" fmla="*/ 67787 w 135573"/>
                  <a:gd name="csY0" fmla="*/ 97155 h 220218"/>
                  <a:gd name="csX1" fmla="*/ 38640 w 135573"/>
                  <a:gd name="csY1" fmla="*/ 68009 h 220218"/>
                  <a:gd name="csX2" fmla="*/ 67787 w 135573"/>
                  <a:gd name="csY2" fmla="*/ 38862 h 220218"/>
                  <a:gd name="csX3" fmla="*/ 96933 w 135573"/>
                  <a:gd name="csY3" fmla="*/ 68009 h 220218"/>
                  <a:gd name="csX4" fmla="*/ 67787 w 135573"/>
                  <a:gd name="csY4" fmla="*/ 97155 h 220218"/>
                  <a:gd name="csX5" fmla="*/ 67787 w 135573"/>
                  <a:gd name="csY5" fmla="*/ 0 h 220218"/>
                  <a:gd name="csX6" fmla="*/ 11761 w 135573"/>
                  <a:gd name="csY6" fmla="*/ 29794 h 220218"/>
                  <a:gd name="csX7" fmla="*/ 4636 w 135573"/>
                  <a:gd name="csY7" fmla="*/ 92945 h 220218"/>
                  <a:gd name="csX8" fmla="*/ 35402 w 135573"/>
                  <a:gd name="csY8" fmla="*/ 160953 h 220218"/>
                  <a:gd name="csX9" fmla="*/ 61957 w 135573"/>
                  <a:gd name="csY9" fmla="*/ 216656 h 220218"/>
                  <a:gd name="csX10" fmla="*/ 67787 w 135573"/>
                  <a:gd name="csY10" fmla="*/ 220218 h 220218"/>
                  <a:gd name="csX11" fmla="*/ 73616 w 135573"/>
                  <a:gd name="csY11" fmla="*/ 216656 h 220218"/>
                  <a:gd name="csX12" fmla="*/ 100172 w 135573"/>
                  <a:gd name="csY12" fmla="*/ 160953 h 220218"/>
                  <a:gd name="csX13" fmla="*/ 130937 w 135573"/>
                  <a:gd name="csY13" fmla="*/ 92945 h 220218"/>
                  <a:gd name="csX14" fmla="*/ 123813 w 135573"/>
                  <a:gd name="csY14" fmla="*/ 29794 h 220218"/>
                  <a:gd name="csX15" fmla="*/ 67787 w 135573"/>
                  <a:gd name="csY15" fmla="*/ 0 h 2202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135573" h="220218">
                    <a:moveTo>
                      <a:pt x="67787" y="97155"/>
                    </a:moveTo>
                    <a:cubicBezTo>
                      <a:pt x="51594" y="97155"/>
                      <a:pt x="38640" y="84201"/>
                      <a:pt x="38640" y="68009"/>
                    </a:cubicBezTo>
                    <a:cubicBezTo>
                      <a:pt x="38640" y="51816"/>
                      <a:pt x="51594" y="38862"/>
                      <a:pt x="67787" y="38862"/>
                    </a:cubicBezTo>
                    <a:cubicBezTo>
                      <a:pt x="83979" y="38862"/>
                      <a:pt x="96933" y="51816"/>
                      <a:pt x="96933" y="68009"/>
                    </a:cubicBezTo>
                    <a:cubicBezTo>
                      <a:pt x="96933" y="84201"/>
                      <a:pt x="83979" y="97155"/>
                      <a:pt x="67787" y="97155"/>
                    </a:cubicBezTo>
                    <a:close/>
                    <a:moveTo>
                      <a:pt x="67787" y="0"/>
                    </a:moveTo>
                    <a:cubicBezTo>
                      <a:pt x="45441" y="0"/>
                      <a:pt x="24391" y="11011"/>
                      <a:pt x="11761" y="29794"/>
                    </a:cubicBezTo>
                    <a:cubicBezTo>
                      <a:pt x="-869" y="48254"/>
                      <a:pt x="-3460" y="71895"/>
                      <a:pt x="4636" y="92945"/>
                    </a:cubicBezTo>
                    <a:lnTo>
                      <a:pt x="35402" y="160953"/>
                    </a:lnTo>
                    <a:lnTo>
                      <a:pt x="61957" y="216656"/>
                    </a:lnTo>
                    <a:cubicBezTo>
                      <a:pt x="62929" y="218923"/>
                      <a:pt x="65196" y="220218"/>
                      <a:pt x="67787" y="220218"/>
                    </a:cubicBezTo>
                    <a:cubicBezTo>
                      <a:pt x="70378" y="220218"/>
                      <a:pt x="72644" y="218923"/>
                      <a:pt x="73616" y="216656"/>
                    </a:cubicBezTo>
                    <a:lnTo>
                      <a:pt x="100172" y="160953"/>
                    </a:lnTo>
                    <a:lnTo>
                      <a:pt x="130937" y="92945"/>
                    </a:lnTo>
                    <a:cubicBezTo>
                      <a:pt x="139034" y="71895"/>
                      <a:pt x="136443" y="48254"/>
                      <a:pt x="123813" y="29794"/>
                    </a:cubicBezTo>
                    <a:cubicBezTo>
                      <a:pt x="111183" y="11011"/>
                      <a:pt x="90132" y="0"/>
                      <a:pt x="67787" y="0"/>
                    </a:cubicBezTo>
                    <a:close/>
                  </a:path>
                </a:pathLst>
              </a:custGeom>
              <a:solidFill>
                <a:srgbClr val="188EEA"/>
              </a:solidFill>
              <a:ln/>
            </p:spPr>
            <p:txBody>
              <a:bodyPr wrap="square" lIns="0" tIns="0" rIns="0" bIns="0" rtlCol="0" anchor="ctr"/>
              <a:lstStyle/>
              <a:p>
                <a:pPr algn="ctr"/>
                <a:endParaRPr lang="en-US" sz="1300">
                  <a:solidFill>
                    <a:srgbClr val="9354E7"/>
                  </a:solidFill>
                  <a:latin typeface="Arial" pitchFamily="34" charset="0"/>
                  <a:cs typeface="Arial" pitchFamily="34" charset="-120"/>
                </a:endParaRPr>
              </a:p>
            </p:txBody>
          </p:sp>
        </p:grp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68D53B8E-4B74-3CC7-D6A7-D6AFFA141B09}"/>
              </a:ext>
            </a:extLst>
          </p:cNvPr>
          <p:cNvSpPr txBox="1"/>
          <p:nvPr/>
        </p:nvSpPr>
        <p:spPr>
          <a:xfrm>
            <a:off x="3180612" y="3711888"/>
            <a:ext cx="590226" cy="200055"/>
          </a:xfrm>
          <a:prstGeom prst="rect">
            <a:avLst/>
          </a:prstGeom>
          <a:noFill/>
          <a:ln>
            <a:noFill/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en-US" sz="700" b="1" spc="0" baseline="0" dirty="0">
                <a:ln/>
                <a:solidFill>
                  <a:schemeClr val="tx1">
                    <a:lumMod val="95000"/>
                  </a:schemeClr>
                </a:solidFill>
                <a:cs typeface="Arial"/>
                <a:sym typeface="Arial"/>
                <a:rtl val="0"/>
              </a:rPr>
              <a:t>Kyrgyzstan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2A2F33-8B23-5FFD-3ED1-37AA50B2548C}"/>
              </a:ext>
            </a:extLst>
          </p:cNvPr>
          <p:cNvSpPr txBox="1"/>
          <p:nvPr/>
        </p:nvSpPr>
        <p:spPr>
          <a:xfrm>
            <a:off x="3697450" y="4409668"/>
            <a:ext cx="404278" cy="20005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700" b="1" spc="0" baseline="0" dirty="0">
                <a:ln/>
                <a:cs typeface="Arial"/>
                <a:sym typeface="Arial"/>
                <a:rtl val="0"/>
              </a:rPr>
              <a:t>Nepal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F5CE77-BB63-9790-ABC0-164E4154365E}"/>
              </a:ext>
            </a:extLst>
          </p:cNvPr>
          <p:cNvSpPr txBox="1"/>
          <p:nvPr/>
        </p:nvSpPr>
        <p:spPr>
          <a:xfrm>
            <a:off x="3988513" y="4438078"/>
            <a:ext cx="453971" cy="20005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700" b="1" spc="0" baseline="0" dirty="0">
                <a:ln/>
                <a:cs typeface="Arial"/>
                <a:sym typeface="Arial"/>
                <a:rtl val="0"/>
              </a:rPr>
              <a:t>Bhutan</a:t>
            </a:r>
          </a:p>
        </p:txBody>
      </p:sp>
    </p:spTree>
    <p:extLst>
      <p:ext uri="{BB962C8B-B14F-4D97-AF65-F5344CB8AC3E}">
        <p14:creationId xmlns:p14="http://schemas.microsoft.com/office/powerpoint/2010/main" val="1994531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 Official Palette">
      <a:dk1>
        <a:srgbClr val="000000"/>
      </a:dk1>
      <a:lt1>
        <a:srgbClr val="FFFFFF"/>
      </a:lt1>
      <a:dk2>
        <a:srgbClr val="94A3B8"/>
      </a:dk2>
      <a:lt2>
        <a:srgbClr val="F2F2F2"/>
      </a:lt2>
      <a:accent1>
        <a:srgbClr val="FA443D"/>
      </a:accent1>
      <a:accent2>
        <a:srgbClr val="FE8504"/>
      </a:accent2>
      <a:accent3>
        <a:srgbClr val="FEC818"/>
      </a:accent3>
      <a:accent4>
        <a:srgbClr val="6AA762"/>
      </a:accent4>
      <a:accent5>
        <a:srgbClr val="20C4E3"/>
      </a:accent5>
      <a:accent6>
        <a:srgbClr val="294B78"/>
      </a:accent6>
      <a:hlink>
        <a:srgbClr val="294B78"/>
      </a:hlink>
      <a:folHlink>
        <a:srgbClr val="294B7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 Official (Dark) Palette">
      <a:dk1>
        <a:srgbClr val="FFFFFF"/>
      </a:dk1>
      <a:lt1>
        <a:srgbClr val="121212"/>
      </a:lt1>
      <a:dk2>
        <a:srgbClr val="94A3B8"/>
      </a:dk2>
      <a:lt2>
        <a:srgbClr val="001422"/>
      </a:lt2>
      <a:accent1>
        <a:srgbClr val="FF5C55"/>
      </a:accent1>
      <a:accent2>
        <a:srgbClr val="FFA133"/>
      </a:accent2>
      <a:accent3>
        <a:srgbClr val="FFD53D"/>
      </a:accent3>
      <a:accent4>
        <a:srgbClr val="7CC772"/>
      </a:accent4>
      <a:accent5>
        <a:srgbClr val="45D6F5"/>
      </a:accent5>
      <a:accent6>
        <a:srgbClr val="4C7EB8"/>
      </a:accent6>
      <a:hlink>
        <a:srgbClr val="45D6F5"/>
      </a:hlink>
      <a:folHlink>
        <a:srgbClr val="4C7EB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9747</TotalTime>
  <Words>282</Words>
  <Application>Microsoft Office PowerPoint</Application>
  <PresentationFormat>Widescreen</PresentationFormat>
  <Paragraphs>161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Asia Map Infographic – Slide Template</vt:lpstr>
      <vt:lpstr>Asia Map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Asia Map Infographic</dc:title>
  <dc:creator>PresentationGO.com</dc:creator>
  <dc:description>© Copyright PresentationGO.com - Do not distribute or sale without written permission.</dc:description>
  <cp:lastModifiedBy>Christophe Barroche</cp:lastModifiedBy>
  <cp:revision>58</cp:revision>
  <dcterms:created xsi:type="dcterms:W3CDTF">2014-11-26T05:14:11Z</dcterms:created>
  <dcterms:modified xsi:type="dcterms:W3CDTF">2026-10-21T02:19:45Z</dcterms:modified>
  <cp:category>Maps &amp; Flags</cp:category>
</cp:coreProperties>
</file>